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4" r:id="rId4"/>
    <p:sldId id="257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5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5976-E3BE-47FE-A121-8CA9B621B0E6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7B750-E076-4055-A517-6D26142DDC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97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CF2F85E-7194-C170-7F8E-D4CD8F8F1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305"/>
            <a:ext cx="12192000" cy="683539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05DC70DB-0A5A-9ABB-9545-D739A987B6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1156" y="5869398"/>
            <a:ext cx="1420004" cy="70086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6DAAA9A-EA84-5790-C7A6-EBE442A664E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000" y="3078570"/>
            <a:ext cx="7620000" cy="7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9BCE5861-5F0D-5EDA-8A34-F8B6271D1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0687" y="5871989"/>
            <a:ext cx="1485900" cy="73342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561F2DD-9FC3-D350-40D3-49D21456B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214" y="1255222"/>
            <a:ext cx="283327" cy="56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7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C632C47E-E8A5-0234-8094-F12B09B24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3578"/>
            <a:ext cx="12192000" cy="692515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81736C8-132A-5B17-A37C-006E92E38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797939"/>
            <a:ext cx="12192000" cy="209363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8F8250A-DE9C-1E36-F8A1-CEAD685D8A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5261" y="2231525"/>
            <a:ext cx="1861478" cy="239495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56AA00F-9A86-FA09-7E19-3D28B48EA10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74988" y="6426635"/>
            <a:ext cx="266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2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5D3161-D019-4EF9-93F3-11D83543C444}"/>
              </a:ext>
            </a:extLst>
          </p:cNvPr>
          <p:cNvSpPr txBox="1"/>
          <p:nvPr/>
        </p:nvSpPr>
        <p:spPr>
          <a:xfrm>
            <a:off x="4738264" y="3167390"/>
            <a:ext cx="745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Bradesco Sans" panose="00000500000000000000" pitchFamily="2" charset="0"/>
              </a:rPr>
              <a:t>BRADESCO SAÚDE SPG – 03 a 199 VIDAS</a:t>
            </a:r>
          </a:p>
        </p:txBody>
      </p:sp>
    </p:spTree>
    <p:extLst>
      <p:ext uri="{BB962C8B-B14F-4D97-AF65-F5344CB8AC3E}">
        <p14:creationId xmlns:p14="http://schemas.microsoft.com/office/powerpoint/2010/main" val="33826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808D43-E1D4-D65F-88DD-BEF367EC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781" y="464136"/>
            <a:ext cx="2860612" cy="42337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82031A-1029-D373-B25B-CD839A07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44" y="963824"/>
            <a:ext cx="5878149" cy="20406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C60EF8C-0B77-95B3-F216-BDE57D8A3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66" y="3302232"/>
            <a:ext cx="3892460" cy="3886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957F637-6B78-DBFD-0424-4EFFC70FA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795" y="4140486"/>
            <a:ext cx="6051746" cy="238293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A827F8C-E3AC-E21B-447E-852308ADA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866" y="2825385"/>
            <a:ext cx="4724809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7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1C46F9-5013-3279-9830-CEBF23EFA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91" y="311696"/>
            <a:ext cx="7057014" cy="16511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CF1FB6-3AB0-5A7F-E190-E1F0B7D6F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06" y="1962891"/>
            <a:ext cx="6943383" cy="30824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35C3BF-2D1D-534C-2FE9-D2B04D1E2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106" y="5126013"/>
            <a:ext cx="7000199" cy="70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4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20E324-E0D6-48D5-C1C1-6F853F77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80" y="328815"/>
            <a:ext cx="5538749" cy="48707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656A304-7FFE-704F-20F4-03A6CC1EF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744" y="5280214"/>
            <a:ext cx="5538749" cy="9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30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082C31-9FF5-1058-4155-4ABF9324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34" y="841017"/>
            <a:ext cx="6683184" cy="291575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828C45-AAB4-8F87-2ADD-9D62618A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4" y="3956951"/>
            <a:ext cx="5546234" cy="17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0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1C9155-FEA8-34EE-B4EF-C021446F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06" y="337375"/>
            <a:ext cx="6338441" cy="54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3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7C75B1C-C7C4-BA55-BE7C-6C770021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06" y="1101073"/>
            <a:ext cx="6030953" cy="5949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B04EDF-74A1-AA3F-C8AC-62D6B1B5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517" y="1765491"/>
            <a:ext cx="6138529" cy="384838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EFDB6B-927F-F38D-2E6D-563EE255C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180" y="5683364"/>
            <a:ext cx="5796134" cy="3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7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9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72A8F9-4895-A5DD-EA15-1CCF115F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22" y="251382"/>
            <a:ext cx="3677155" cy="73039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572C084-65AF-5160-1092-75EE04BD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154" y="1165220"/>
            <a:ext cx="6735850" cy="24861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3FEC08B-6BD3-9E92-E22C-CE4321BA6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157" y="3834766"/>
            <a:ext cx="6030517" cy="21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72A8F9-4895-A5DD-EA15-1CCF115F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22" y="251382"/>
            <a:ext cx="3677155" cy="7303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E94CB72-463F-10F3-54FC-E8B417B88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36" y="1366788"/>
            <a:ext cx="6925069" cy="26500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ED5E692-A645-1F1C-B9A0-991924CAA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82" y="3504224"/>
            <a:ext cx="8332069" cy="59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BA4247-5D73-D76F-BB8B-812E0282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137" y="324547"/>
            <a:ext cx="7992499" cy="23774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3E10A0-BBDC-693A-FC61-83EF2F6A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87" y="3077372"/>
            <a:ext cx="6870005" cy="33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7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2C78CA0-C672-B4E7-0433-982D5F03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04" y="651925"/>
            <a:ext cx="5452840" cy="38997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DCDFC8-959D-186A-AF16-4A06710C7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73" y="4551634"/>
            <a:ext cx="4906949" cy="21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0F9D55-3EC2-5D7F-3101-722A1F61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84" y="414814"/>
            <a:ext cx="4195631" cy="6839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ED6994-3259-9B35-6826-BDB0BE67B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34" y="1186231"/>
            <a:ext cx="5970417" cy="11314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956E0C-8A26-32A0-9278-91FBC7A3C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946" y="2317722"/>
            <a:ext cx="7251940" cy="42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6DBD788-D8E9-B6CA-B4F1-1CFF82C1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53" y="321336"/>
            <a:ext cx="7092501" cy="4390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6DE4716-948E-3052-6B1B-20F100608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72" y="1281691"/>
            <a:ext cx="7524670" cy="52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6DBD788-D8E9-B6CA-B4F1-1CFF82C1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53" y="321336"/>
            <a:ext cx="7092501" cy="4390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769E58-1A54-D4F4-A19F-5871603A4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62" y="1289203"/>
            <a:ext cx="7788742" cy="46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8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6DBD788-D8E9-B6CA-B4F1-1CFF82C1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53" y="321336"/>
            <a:ext cx="7092501" cy="43906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319E286-4DF6-8873-6104-6B9D04379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59" y="942635"/>
            <a:ext cx="6245025" cy="55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65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8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Bradesco Sans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Anna Noely Couto Raposo</dc:creator>
  <cp:lastModifiedBy>IVANA MENDONCA FRANZOTTI DOS SANTOS</cp:lastModifiedBy>
  <cp:revision>15</cp:revision>
  <dcterms:created xsi:type="dcterms:W3CDTF">2022-10-24T18:01:49Z</dcterms:created>
  <dcterms:modified xsi:type="dcterms:W3CDTF">2025-06-30T20:58:31Z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fed9c9-9e02-402c-91c6-79672c367b2e_Enabled">
    <vt:lpwstr>true</vt:lpwstr>
  </property>
  <property fmtid="{D5CDD505-2E9C-101B-9397-08002B2CF9AE}" pid="3" name="MSIP_Label_d3fed9c9-9e02-402c-91c6-79672c367b2e_SetDate">
    <vt:lpwstr>2022-12-29T18:42:27Z</vt:lpwstr>
  </property>
  <property fmtid="{D5CDD505-2E9C-101B-9397-08002B2CF9AE}" pid="4" name="MSIP_Label_d3fed9c9-9e02-402c-91c6-79672c367b2e_Method">
    <vt:lpwstr>Standard</vt:lpwstr>
  </property>
  <property fmtid="{D5CDD505-2E9C-101B-9397-08002B2CF9AE}" pid="5" name="MSIP_Label_d3fed9c9-9e02-402c-91c6-79672c367b2e_Name">
    <vt:lpwstr>d3fed9c9-9e02-402c-91c6-79672c367b2e</vt:lpwstr>
  </property>
  <property fmtid="{D5CDD505-2E9C-101B-9397-08002B2CF9AE}" pid="6" name="MSIP_Label_d3fed9c9-9e02-402c-91c6-79672c367b2e_SiteId">
    <vt:lpwstr>ccd25372-eb59-436a-ad74-78a49d784cf3</vt:lpwstr>
  </property>
  <property fmtid="{D5CDD505-2E9C-101B-9397-08002B2CF9AE}" pid="7" name="MSIP_Label_d3fed9c9-9e02-402c-91c6-79672c367b2e_ActionId">
    <vt:lpwstr>29e60e4a-1cc9-4a43-946a-cc4f13646e9e</vt:lpwstr>
  </property>
  <property fmtid="{D5CDD505-2E9C-101B-9397-08002B2CF9AE}" pid="8" name="MSIP_Label_d3fed9c9-9e02-402c-91c6-79672c367b2e_ContentBits">
    <vt:lpwstr>0</vt:lpwstr>
  </property>
</Properties>
</file>