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6.jpg" ContentType="image/jpeg"/>
  <Override PartName="/ppt/notesSlides/notesSlide1.xml" ContentType="application/vnd.openxmlformats-officedocument.presentationml.notesSlide+xml"/>
  <Override PartName="/ppt/media/image2903.jpg" ContentType="image/jpeg"/>
  <Override PartName="/ppt/media/image3847.jpg" ContentType="image/jpeg"/>
  <Override PartName="/ppt/media/image3862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856.jpg" ContentType="image/jpeg"/>
  <Override PartName="/ppt/notesSlides/notesSlide5.xml" ContentType="application/vnd.openxmlformats-officedocument.presentationml.notesSlide+xml"/>
  <Override PartName="/ppt/media/image485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48"/>
  </p:notesMasterIdLst>
  <p:handoutMasterIdLst>
    <p:handoutMasterId r:id="rId49"/>
  </p:handoutMasterIdLst>
  <p:sldIdLst>
    <p:sldId id="846" r:id="rId5"/>
    <p:sldId id="263" r:id="rId6"/>
    <p:sldId id="269" r:id="rId7"/>
    <p:sldId id="302" r:id="rId8"/>
    <p:sldId id="268" r:id="rId9"/>
    <p:sldId id="272" r:id="rId10"/>
    <p:sldId id="273" r:id="rId11"/>
    <p:sldId id="271" r:id="rId12"/>
    <p:sldId id="776" r:id="rId13"/>
    <p:sldId id="276" r:id="rId14"/>
    <p:sldId id="266" r:id="rId15"/>
    <p:sldId id="284" r:id="rId16"/>
    <p:sldId id="774" r:id="rId17"/>
    <p:sldId id="847" r:id="rId18"/>
    <p:sldId id="260" r:id="rId19"/>
    <p:sldId id="259" r:id="rId20"/>
    <p:sldId id="297" r:id="rId21"/>
    <p:sldId id="752" r:id="rId22"/>
    <p:sldId id="313" r:id="rId23"/>
    <p:sldId id="849" r:id="rId24"/>
    <p:sldId id="756" r:id="rId25"/>
    <p:sldId id="757" r:id="rId26"/>
    <p:sldId id="845" r:id="rId27"/>
    <p:sldId id="758" r:id="rId28"/>
    <p:sldId id="759" r:id="rId29"/>
    <p:sldId id="760" r:id="rId30"/>
    <p:sldId id="761" r:id="rId31"/>
    <p:sldId id="762" r:id="rId32"/>
    <p:sldId id="848" r:id="rId33"/>
    <p:sldId id="329" r:id="rId34"/>
    <p:sldId id="692" r:id="rId35"/>
    <p:sldId id="317" r:id="rId36"/>
    <p:sldId id="316" r:id="rId37"/>
    <p:sldId id="350" r:id="rId38"/>
    <p:sldId id="850" r:id="rId39"/>
    <p:sldId id="265" r:id="rId40"/>
    <p:sldId id="853" r:id="rId41"/>
    <p:sldId id="854" r:id="rId42"/>
    <p:sldId id="264" r:id="rId43"/>
    <p:sldId id="852" r:id="rId44"/>
    <p:sldId id="843" r:id="rId45"/>
    <p:sldId id="851" r:id="rId46"/>
    <p:sldId id="690" r:id="rId4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6D284F-ED07-4336-A0AD-544A0C874C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D32B-4837-4CBF-A412-9BC5DD8344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442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4C65C-E248-4F6C-854C-0C9E0A0E226B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42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E62B0-77B8-40E9-AC24-8006F5492CBA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97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E62B0-77B8-40E9-AC24-8006F5492CBA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87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446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3534" y="625524"/>
            <a:ext cx="10604932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516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09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11" name="Google Shape;90;p14">
            <a:extLst>
              <a:ext uri="{FF2B5EF4-FFF2-40B4-BE49-F238E27FC236}">
                <a16:creationId xmlns:a16="http://schemas.microsoft.com/office/drawing/2014/main" id="{9B669E65-3316-45D0-97EC-86F0862115D3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1.png"/><Relationship Id="rId2" Type="http://schemas.openxmlformats.org/officeDocument/2006/relationships/image" Target="../media/image290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3.jpg"/><Relationship Id="rId7" Type="http://schemas.openxmlformats.org/officeDocument/2006/relationships/image" Target="../media/image29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6.png"/><Relationship Id="rId5" Type="http://schemas.openxmlformats.org/officeDocument/2006/relationships/image" Target="../media/image2905.png"/><Relationship Id="rId4" Type="http://schemas.openxmlformats.org/officeDocument/2006/relationships/image" Target="../media/image2904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23.png"/><Relationship Id="rId299" Type="http://schemas.openxmlformats.org/officeDocument/2006/relationships/image" Target="../media/image3205.png"/><Relationship Id="rId303" Type="http://schemas.openxmlformats.org/officeDocument/2006/relationships/image" Target="../media/image3209.png"/><Relationship Id="rId21" Type="http://schemas.openxmlformats.org/officeDocument/2006/relationships/image" Target="../media/image2927.png"/><Relationship Id="rId42" Type="http://schemas.openxmlformats.org/officeDocument/2006/relationships/image" Target="../media/image2948.png"/><Relationship Id="rId63" Type="http://schemas.openxmlformats.org/officeDocument/2006/relationships/image" Target="../media/image2969.png"/><Relationship Id="rId84" Type="http://schemas.openxmlformats.org/officeDocument/2006/relationships/image" Target="../media/image2990.png"/><Relationship Id="rId138" Type="http://schemas.openxmlformats.org/officeDocument/2006/relationships/image" Target="../media/image3044.png"/><Relationship Id="rId159" Type="http://schemas.openxmlformats.org/officeDocument/2006/relationships/image" Target="../media/image3065.png"/><Relationship Id="rId324" Type="http://schemas.openxmlformats.org/officeDocument/2006/relationships/image" Target="../media/image3230.png"/><Relationship Id="rId345" Type="http://schemas.openxmlformats.org/officeDocument/2006/relationships/image" Target="../media/image3251.png"/><Relationship Id="rId366" Type="http://schemas.openxmlformats.org/officeDocument/2006/relationships/image" Target="../media/image3272.png"/><Relationship Id="rId170" Type="http://schemas.openxmlformats.org/officeDocument/2006/relationships/image" Target="../media/image3076.png"/><Relationship Id="rId191" Type="http://schemas.openxmlformats.org/officeDocument/2006/relationships/image" Target="../media/image3097.png"/><Relationship Id="rId205" Type="http://schemas.openxmlformats.org/officeDocument/2006/relationships/image" Target="../media/image3111.png"/><Relationship Id="rId226" Type="http://schemas.openxmlformats.org/officeDocument/2006/relationships/image" Target="../media/image3132.png"/><Relationship Id="rId247" Type="http://schemas.openxmlformats.org/officeDocument/2006/relationships/image" Target="../media/image3153.png"/><Relationship Id="rId107" Type="http://schemas.openxmlformats.org/officeDocument/2006/relationships/image" Target="../media/image3013.png"/><Relationship Id="rId268" Type="http://schemas.openxmlformats.org/officeDocument/2006/relationships/image" Target="../media/image3174.png"/><Relationship Id="rId289" Type="http://schemas.openxmlformats.org/officeDocument/2006/relationships/image" Target="../media/image3195.png"/><Relationship Id="rId11" Type="http://schemas.openxmlformats.org/officeDocument/2006/relationships/image" Target="../media/image2917.png"/><Relationship Id="rId32" Type="http://schemas.openxmlformats.org/officeDocument/2006/relationships/image" Target="../media/image2938.png"/><Relationship Id="rId53" Type="http://schemas.openxmlformats.org/officeDocument/2006/relationships/image" Target="../media/image2959.png"/><Relationship Id="rId74" Type="http://schemas.openxmlformats.org/officeDocument/2006/relationships/image" Target="../media/image2980.png"/><Relationship Id="rId128" Type="http://schemas.openxmlformats.org/officeDocument/2006/relationships/image" Target="../media/image3034.png"/><Relationship Id="rId149" Type="http://schemas.openxmlformats.org/officeDocument/2006/relationships/image" Target="../media/image3055.png"/><Relationship Id="rId314" Type="http://schemas.openxmlformats.org/officeDocument/2006/relationships/image" Target="../media/image3220.png"/><Relationship Id="rId335" Type="http://schemas.openxmlformats.org/officeDocument/2006/relationships/image" Target="../media/image3241.png"/><Relationship Id="rId356" Type="http://schemas.openxmlformats.org/officeDocument/2006/relationships/image" Target="../media/image3262.png"/><Relationship Id="rId377" Type="http://schemas.openxmlformats.org/officeDocument/2006/relationships/image" Target="../media/image3283.png"/><Relationship Id="rId5" Type="http://schemas.openxmlformats.org/officeDocument/2006/relationships/image" Target="../media/image2911.png"/><Relationship Id="rId95" Type="http://schemas.openxmlformats.org/officeDocument/2006/relationships/image" Target="../media/image3001.png"/><Relationship Id="rId160" Type="http://schemas.openxmlformats.org/officeDocument/2006/relationships/image" Target="../media/image3066.png"/><Relationship Id="rId181" Type="http://schemas.openxmlformats.org/officeDocument/2006/relationships/image" Target="../media/image3087.png"/><Relationship Id="rId216" Type="http://schemas.openxmlformats.org/officeDocument/2006/relationships/image" Target="../media/image3122.png"/><Relationship Id="rId237" Type="http://schemas.openxmlformats.org/officeDocument/2006/relationships/image" Target="../media/image3143.png"/><Relationship Id="rId258" Type="http://schemas.openxmlformats.org/officeDocument/2006/relationships/image" Target="../media/image3164.png"/><Relationship Id="rId279" Type="http://schemas.openxmlformats.org/officeDocument/2006/relationships/image" Target="../media/image3185.png"/><Relationship Id="rId22" Type="http://schemas.openxmlformats.org/officeDocument/2006/relationships/image" Target="../media/image2928.png"/><Relationship Id="rId43" Type="http://schemas.openxmlformats.org/officeDocument/2006/relationships/image" Target="../media/image2949.png"/><Relationship Id="rId64" Type="http://schemas.openxmlformats.org/officeDocument/2006/relationships/image" Target="../media/image2970.png"/><Relationship Id="rId118" Type="http://schemas.openxmlformats.org/officeDocument/2006/relationships/image" Target="../media/image3024.png"/><Relationship Id="rId139" Type="http://schemas.openxmlformats.org/officeDocument/2006/relationships/image" Target="../media/image3045.png"/><Relationship Id="rId290" Type="http://schemas.openxmlformats.org/officeDocument/2006/relationships/image" Target="../media/image3196.png"/><Relationship Id="rId304" Type="http://schemas.openxmlformats.org/officeDocument/2006/relationships/image" Target="../media/image3210.png"/><Relationship Id="rId325" Type="http://schemas.openxmlformats.org/officeDocument/2006/relationships/image" Target="../media/image3231.png"/><Relationship Id="rId346" Type="http://schemas.openxmlformats.org/officeDocument/2006/relationships/image" Target="../media/image3252.png"/><Relationship Id="rId367" Type="http://schemas.openxmlformats.org/officeDocument/2006/relationships/image" Target="../media/image3273.png"/><Relationship Id="rId85" Type="http://schemas.openxmlformats.org/officeDocument/2006/relationships/image" Target="../media/image2991.png"/><Relationship Id="rId150" Type="http://schemas.openxmlformats.org/officeDocument/2006/relationships/image" Target="../media/image3056.png"/><Relationship Id="rId171" Type="http://schemas.openxmlformats.org/officeDocument/2006/relationships/image" Target="../media/image3077.png"/><Relationship Id="rId192" Type="http://schemas.openxmlformats.org/officeDocument/2006/relationships/image" Target="../media/image3098.png"/><Relationship Id="rId206" Type="http://schemas.openxmlformats.org/officeDocument/2006/relationships/image" Target="../media/image3112.png"/><Relationship Id="rId227" Type="http://schemas.openxmlformats.org/officeDocument/2006/relationships/image" Target="../media/image3133.png"/><Relationship Id="rId248" Type="http://schemas.openxmlformats.org/officeDocument/2006/relationships/image" Target="../media/image3154.png"/><Relationship Id="rId269" Type="http://schemas.openxmlformats.org/officeDocument/2006/relationships/image" Target="../media/image3175.png"/><Relationship Id="rId12" Type="http://schemas.openxmlformats.org/officeDocument/2006/relationships/image" Target="../media/image2918.png"/><Relationship Id="rId33" Type="http://schemas.openxmlformats.org/officeDocument/2006/relationships/image" Target="../media/image2939.png"/><Relationship Id="rId108" Type="http://schemas.openxmlformats.org/officeDocument/2006/relationships/image" Target="../media/image3014.png"/><Relationship Id="rId129" Type="http://schemas.openxmlformats.org/officeDocument/2006/relationships/image" Target="../media/image3035.png"/><Relationship Id="rId280" Type="http://schemas.openxmlformats.org/officeDocument/2006/relationships/image" Target="../media/image3186.png"/><Relationship Id="rId315" Type="http://schemas.openxmlformats.org/officeDocument/2006/relationships/image" Target="../media/image3221.png"/><Relationship Id="rId336" Type="http://schemas.openxmlformats.org/officeDocument/2006/relationships/image" Target="../media/image3242.png"/><Relationship Id="rId357" Type="http://schemas.openxmlformats.org/officeDocument/2006/relationships/image" Target="../media/image3263.png"/><Relationship Id="rId54" Type="http://schemas.openxmlformats.org/officeDocument/2006/relationships/image" Target="../media/image2960.png"/><Relationship Id="rId75" Type="http://schemas.openxmlformats.org/officeDocument/2006/relationships/image" Target="../media/image2981.png"/><Relationship Id="rId96" Type="http://schemas.openxmlformats.org/officeDocument/2006/relationships/image" Target="../media/image3002.png"/><Relationship Id="rId140" Type="http://schemas.openxmlformats.org/officeDocument/2006/relationships/image" Target="../media/image3046.png"/><Relationship Id="rId161" Type="http://schemas.openxmlformats.org/officeDocument/2006/relationships/image" Target="../media/image3067.png"/><Relationship Id="rId182" Type="http://schemas.openxmlformats.org/officeDocument/2006/relationships/image" Target="../media/image3088.png"/><Relationship Id="rId217" Type="http://schemas.openxmlformats.org/officeDocument/2006/relationships/image" Target="../media/image3123.png"/><Relationship Id="rId378" Type="http://schemas.openxmlformats.org/officeDocument/2006/relationships/image" Target="../media/image3284.png"/><Relationship Id="rId6" Type="http://schemas.openxmlformats.org/officeDocument/2006/relationships/image" Target="../media/image2912.png"/><Relationship Id="rId238" Type="http://schemas.openxmlformats.org/officeDocument/2006/relationships/image" Target="../media/image3144.png"/><Relationship Id="rId259" Type="http://schemas.openxmlformats.org/officeDocument/2006/relationships/image" Target="../media/image3165.png"/><Relationship Id="rId23" Type="http://schemas.openxmlformats.org/officeDocument/2006/relationships/image" Target="../media/image2929.png"/><Relationship Id="rId119" Type="http://schemas.openxmlformats.org/officeDocument/2006/relationships/image" Target="../media/image3025.png"/><Relationship Id="rId270" Type="http://schemas.openxmlformats.org/officeDocument/2006/relationships/image" Target="../media/image3176.png"/><Relationship Id="rId291" Type="http://schemas.openxmlformats.org/officeDocument/2006/relationships/image" Target="../media/image3197.png"/><Relationship Id="rId305" Type="http://schemas.openxmlformats.org/officeDocument/2006/relationships/image" Target="../media/image3211.png"/><Relationship Id="rId326" Type="http://schemas.openxmlformats.org/officeDocument/2006/relationships/image" Target="../media/image3232.png"/><Relationship Id="rId347" Type="http://schemas.openxmlformats.org/officeDocument/2006/relationships/image" Target="../media/image3253.png"/><Relationship Id="rId44" Type="http://schemas.openxmlformats.org/officeDocument/2006/relationships/image" Target="../media/image2950.png"/><Relationship Id="rId65" Type="http://schemas.openxmlformats.org/officeDocument/2006/relationships/image" Target="../media/image2971.png"/><Relationship Id="rId86" Type="http://schemas.openxmlformats.org/officeDocument/2006/relationships/image" Target="../media/image2992.png"/><Relationship Id="rId130" Type="http://schemas.openxmlformats.org/officeDocument/2006/relationships/image" Target="../media/image3036.png"/><Relationship Id="rId151" Type="http://schemas.openxmlformats.org/officeDocument/2006/relationships/image" Target="../media/image3057.png"/><Relationship Id="rId368" Type="http://schemas.openxmlformats.org/officeDocument/2006/relationships/image" Target="../media/image3274.png"/><Relationship Id="rId172" Type="http://schemas.openxmlformats.org/officeDocument/2006/relationships/image" Target="../media/image3078.png"/><Relationship Id="rId193" Type="http://schemas.openxmlformats.org/officeDocument/2006/relationships/image" Target="../media/image3099.png"/><Relationship Id="rId207" Type="http://schemas.openxmlformats.org/officeDocument/2006/relationships/image" Target="../media/image3113.png"/><Relationship Id="rId228" Type="http://schemas.openxmlformats.org/officeDocument/2006/relationships/image" Target="../media/image3134.png"/><Relationship Id="rId249" Type="http://schemas.openxmlformats.org/officeDocument/2006/relationships/image" Target="../media/image3155.png"/><Relationship Id="rId13" Type="http://schemas.openxmlformats.org/officeDocument/2006/relationships/image" Target="../media/image2919.png"/><Relationship Id="rId109" Type="http://schemas.openxmlformats.org/officeDocument/2006/relationships/image" Target="../media/image3015.png"/><Relationship Id="rId260" Type="http://schemas.openxmlformats.org/officeDocument/2006/relationships/image" Target="../media/image3166.png"/><Relationship Id="rId281" Type="http://schemas.openxmlformats.org/officeDocument/2006/relationships/image" Target="../media/image3187.png"/><Relationship Id="rId316" Type="http://schemas.openxmlformats.org/officeDocument/2006/relationships/image" Target="../media/image3222.png"/><Relationship Id="rId337" Type="http://schemas.openxmlformats.org/officeDocument/2006/relationships/image" Target="../media/image3243.png"/><Relationship Id="rId34" Type="http://schemas.openxmlformats.org/officeDocument/2006/relationships/image" Target="../media/image2940.png"/><Relationship Id="rId55" Type="http://schemas.openxmlformats.org/officeDocument/2006/relationships/image" Target="../media/image2961.png"/><Relationship Id="rId76" Type="http://schemas.openxmlformats.org/officeDocument/2006/relationships/image" Target="../media/image2982.png"/><Relationship Id="rId97" Type="http://schemas.openxmlformats.org/officeDocument/2006/relationships/image" Target="../media/image3003.png"/><Relationship Id="rId120" Type="http://schemas.openxmlformats.org/officeDocument/2006/relationships/image" Target="../media/image3026.png"/><Relationship Id="rId141" Type="http://schemas.openxmlformats.org/officeDocument/2006/relationships/image" Target="../media/image3047.png"/><Relationship Id="rId358" Type="http://schemas.openxmlformats.org/officeDocument/2006/relationships/image" Target="../media/image3264.png"/><Relationship Id="rId379" Type="http://schemas.openxmlformats.org/officeDocument/2006/relationships/image" Target="../media/image3285.png"/><Relationship Id="rId7" Type="http://schemas.openxmlformats.org/officeDocument/2006/relationships/image" Target="../media/image2913.png"/><Relationship Id="rId162" Type="http://schemas.openxmlformats.org/officeDocument/2006/relationships/image" Target="../media/image3068.png"/><Relationship Id="rId183" Type="http://schemas.openxmlformats.org/officeDocument/2006/relationships/image" Target="../media/image3089.png"/><Relationship Id="rId218" Type="http://schemas.openxmlformats.org/officeDocument/2006/relationships/image" Target="../media/image3124.png"/><Relationship Id="rId239" Type="http://schemas.openxmlformats.org/officeDocument/2006/relationships/image" Target="../media/image3145.png"/><Relationship Id="rId250" Type="http://schemas.openxmlformats.org/officeDocument/2006/relationships/image" Target="../media/image3156.png"/><Relationship Id="rId271" Type="http://schemas.openxmlformats.org/officeDocument/2006/relationships/image" Target="../media/image3177.png"/><Relationship Id="rId292" Type="http://schemas.openxmlformats.org/officeDocument/2006/relationships/image" Target="../media/image3198.png"/><Relationship Id="rId306" Type="http://schemas.openxmlformats.org/officeDocument/2006/relationships/image" Target="../media/image3212.png"/><Relationship Id="rId24" Type="http://schemas.openxmlformats.org/officeDocument/2006/relationships/image" Target="../media/image2930.png"/><Relationship Id="rId45" Type="http://schemas.openxmlformats.org/officeDocument/2006/relationships/image" Target="../media/image2951.png"/><Relationship Id="rId66" Type="http://schemas.openxmlformats.org/officeDocument/2006/relationships/image" Target="../media/image2972.png"/><Relationship Id="rId87" Type="http://schemas.openxmlformats.org/officeDocument/2006/relationships/image" Target="../media/image2993.png"/><Relationship Id="rId110" Type="http://schemas.openxmlformats.org/officeDocument/2006/relationships/image" Target="../media/image3016.png"/><Relationship Id="rId131" Type="http://schemas.openxmlformats.org/officeDocument/2006/relationships/image" Target="../media/image3037.png"/><Relationship Id="rId327" Type="http://schemas.openxmlformats.org/officeDocument/2006/relationships/image" Target="../media/image3233.png"/><Relationship Id="rId348" Type="http://schemas.openxmlformats.org/officeDocument/2006/relationships/image" Target="../media/image3254.png"/><Relationship Id="rId369" Type="http://schemas.openxmlformats.org/officeDocument/2006/relationships/image" Target="../media/image3275.png"/><Relationship Id="rId152" Type="http://schemas.openxmlformats.org/officeDocument/2006/relationships/image" Target="../media/image3058.png"/><Relationship Id="rId173" Type="http://schemas.openxmlformats.org/officeDocument/2006/relationships/image" Target="../media/image3079.png"/><Relationship Id="rId194" Type="http://schemas.openxmlformats.org/officeDocument/2006/relationships/image" Target="../media/image3100.png"/><Relationship Id="rId208" Type="http://schemas.openxmlformats.org/officeDocument/2006/relationships/image" Target="../media/image3114.png"/><Relationship Id="rId229" Type="http://schemas.openxmlformats.org/officeDocument/2006/relationships/image" Target="../media/image3135.png"/><Relationship Id="rId380" Type="http://schemas.openxmlformats.org/officeDocument/2006/relationships/image" Target="../media/image3286.png"/><Relationship Id="rId240" Type="http://schemas.openxmlformats.org/officeDocument/2006/relationships/image" Target="../media/image3146.png"/><Relationship Id="rId261" Type="http://schemas.openxmlformats.org/officeDocument/2006/relationships/image" Target="../media/image3167.png"/><Relationship Id="rId14" Type="http://schemas.openxmlformats.org/officeDocument/2006/relationships/image" Target="../media/image2920.png"/><Relationship Id="rId35" Type="http://schemas.openxmlformats.org/officeDocument/2006/relationships/image" Target="../media/image2941.png"/><Relationship Id="rId56" Type="http://schemas.openxmlformats.org/officeDocument/2006/relationships/image" Target="../media/image2962.png"/><Relationship Id="rId77" Type="http://schemas.openxmlformats.org/officeDocument/2006/relationships/image" Target="../media/image2983.png"/><Relationship Id="rId100" Type="http://schemas.openxmlformats.org/officeDocument/2006/relationships/image" Target="../media/image3006.png"/><Relationship Id="rId282" Type="http://schemas.openxmlformats.org/officeDocument/2006/relationships/image" Target="../media/image3188.png"/><Relationship Id="rId317" Type="http://schemas.openxmlformats.org/officeDocument/2006/relationships/image" Target="../media/image3223.png"/><Relationship Id="rId338" Type="http://schemas.openxmlformats.org/officeDocument/2006/relationships/image" Target="../media/image3244.png"/><Relationship Id="rId359" Type="http://schemas.openxmlformats.org/officeDocument/2006/relationships/image" Target="../media/image3265.png"/><Relationship Id="rId8" Type="http://schemas.openxmlformats.org/officeDocument/2006/relationships/image" Target="../media/image2914.png"/><Relationship Id="rId98" Type="http://schemas.openxmlformats.org/officeDocument/2006/relationships/image" Target="../media/image3004.png"/><Relationship Id="rId121" Type="http://schemas.openxmlformats.org/officeDocument/2006/relationships/image" Target="../media/image3027.png"/><Relationship Id="rId142" Type="http://schemas.openxmlformats.org/officeDocument/2006/relationships/image" Target="../media/image3048.png"/><Relationship Id="rId163" Type="http://schemas.openxmlformats.org/officeDocument/2006/relationships/image" Target="../media/image3069.png"/><Relationship Id="rId184" Type="http://schemas.openxmlformats.org/officeDocument/2006/relationships/image" Target="../media/image3090.png"/><Relationship Id="rId219" Type="http://schemas.openxmlformats.org/officeDocument/2006/relationships/image" Target="../media/image3125.png"/><Relationship Id="rId370" Type="http://schemas.openxmlformats.org/officeDocument/2006/relationships/image" Target="../media/image3276.png"/><Relationship Id="rId230" Type="http://schemas.openxmlformats.org/officeDocument/2006/relationships/image" Target="../media/image3136.png"/><Relationship Id="rId251" Type="http://schemas.openxmlformats.org/officeDocument/2006/relationships/image" Target="../media/image3157.png"/><Relationship Id="rId25" Type="http://schemas.openxmlformats.org/officeDocument/2006/relationships/image" Target="../media/image2931.png"/><Relationship Id="rId46" Type="http://schemas.openxmlformats.org/officeDocument/2006/relationships/image" Target="../media/image2952.png"/><Relationship Id="rId67" Type="http://schemas.openxmlformats.org/officeDocument/2006/relationships/image" Target="../media/image2973.png"/><Relationship Id="rId272" Type="http://schemas.openxmlformats.org/officeDocument/2006/relationships/image" Target="../media/image3178.png"/><Relationship Id="rId293" Type="http://schemas.openxmlformats.org/officeDocument/2006/relationships/image" Target="../media/image3199.png"/><Relationship Id="rId307" Type="http://schemas.openxmlformats.org/officeDocument/2006/relationships/image" Target="../media/image3213.png"/><Relationship Id="rId328" Type="http://schemas.openxmlformats.org/officeDocument/2006/relationships/image" Target="../media/image3234.png"/><Relationship Id="rId349" Type="http://schemas.openxmlformats.org/officeDocument/2006/relationships/image" Target="../media/image3255.png"/><Relationship Id="rId88" Type="http://schemas.openxmlformats.org/officeDocument/2006/relationships/image" Target="../media/image2994.png"/><Relationship Id="rId111" Type="http://schemas.openxmlformats.org/officeDocument/2006/relationships/image" Target="../media/image3017.png"/><Relationship Id="rId132" Type="http://schemas.openxmlformats.org/officeDocument/2006/relationships/image" Target="../media/image3038.png"/><Relationship Id="rId153" Type="http://schemas.openxmlformats.org/officeDocument/2006/relationships/image" Target="../media/image3059.png"/><Relationship Id="rId174" Type="http://schemas.openxmlformats.org/officeDocument/2006/relationships/image" Target="../media/image3080.png"/><Relationship Id="rId195" Type="http://schemas.openxmlformats.org/officeDocument/2006/relationships/image" Target="../media/image3101.png"/><Relationship Id="rId209" Type="http://schemas.openxmlformats.org/officeDocument/2006/relationships/image" Target="../media/image3115.png"/><Relationship Id="rId360" Type="http://schemas.openxmlformats.org/officeDocument/2006/relationships/image" Target="../media/image3266.png"/><Relationship Id="rId381" Type="http://schemas.openxmlformats.org/officeDocument/2006/relationships/image" Target="../media/image3287.jpeg"/><Relationship Id="rId220" Type="http://schemas.openxmlformats.org/officeDocument/2006/relationships/image" Target="../media/image3126.png"/><Relationship Id="rId241" Type="http://schemas.openxmlformats.org/officeDocument/2006/relationships/image" Target="../media/image3147.png"/><Relationship Id="rId15" Type="http://schemas.openxmlformats.org/officeDocument/2006/relationships/image" Target="../media/image2921.png"/><Relationship Id="rId36" Type="http://schemas.openxmlformats.org/officeDocument/2006/relationships/image" Target="../media/image2942.png"/><Relationship Id="rId57" Type="http://schemas.openxmlformats.org/officeDocument/2006/relationships/image" Target="../media/image2963.png"/><Relationship Id="rId262" Type="http://schemas.openxmlformats.org/officeDocument/2006/relationships/image" Target="../media/image3168.png"/><Relationship Id="rId283" Type="http://schemas.openxmlformats.org/officeDocument/2006/relationships/image" Target="../media/image3189.png"/><Relationship Id="rId318" Type="http://schemas.openxmlformats.org/officeDocument/2006/relationships/image" Target="../media/image3224.png"/><Relationship Id="rId339" Type="http://schemas.openxmlformats.org/officeDocument/2006/relationships/image" Target="../media/image3245.png"/><Relationship Id="rId78" Type="http://schemas.openxmlformats.org/officeDocument/2006/relationships/image" Target="../media/image2984.png"/><Relationship Id="rId99" Type="http://schemas.openxmlformats.org/officeDocument/2006/relationships/image" Target="../media/image3005.png"/><Relationship Id="rId101" Type="http://schemas.openxmlformats.org/officeDocument/2006/relationships/image" Target="../media/image3007.png"/><Relationship Id="rId122" Type="http://schemas.openxmlformats.org/officeDocument/2006/relationships/image" Target="../media/image3028.png"/><Relationship Id="rId143" Type="http://schemas.openxmlformats.org/officeDocument/2006/relationships/image" Target="../media/image3049.png"/><Relationship Id="rId164" Type="http://schemas.openxmlformats.org/officeDocument/2006/relationships/image" Target="../media/image3070.png"/><Relationship Id="rId185" Type="http://schemas.openxmlformats.org/officeDocument/2006/relationships/image" Target="../media/image3091.png"/><Relationship Id="rId350" Type="http://schemas.openxmlformats.org/officeDocument/2006/relationships/image" Target="../media/image3256.png"/><Relationship Id="rId371" Type="http://schemas.openxmlformats.org/officeDocument/2006/relationships/image" Target="../media/image3277.png"/><Relationship Id="rId9" Type="http://schemas.openxmlformats.org/officeDocument/2006/relationships/image" Target="../media/image2915.png"/><Relationship Id="rId210" Type="http://schemas.openxmlformats.org/officeDocument/2006/relationships/image" Target="../media/image3116.png"/><Relationship Id="rId26" Type="http://schemas.openxmlformats.org/officeDocument/2006/relationships/image" Target="../media/image2932.png"/><Relationship Id="rId231" Type="http://schemas.openxmlformats.org/officeDocument/2006/relationships/image" Target="../media/image3137.png"/><Relationship Id="rId252" Type="http://schemas.openxmlformats.org/officeDocument/2006/relationships/image" Target="../media/image3158.png"/><Relationship Id="rId273" Type="http://schemas.openxmlformats.org/officeDocument/2006/relationships/image" Target="../media/image3179.png"/><Relationship Id="rId294" Type="http://schemas.openxmlformats.org/officeDocument/2006/relationships/image" Target="../media/image3200.png"/><Relationship Id="rId308" Type="http://schemas.openxmlformats.org/officeDocument/2006/relationships/image" Target="../media/image3214.png"/><Relationship Id="rId329" Type="http://schemas.openxmlformats.org/officeDocument/2006/relationships/image" Target="../media/image3235.png"/><Relationship Id="rId47" Type="http://schemas.openxmlformats.org/officeDocument/2006/relationships/image" Target="../media/image2953.png"/><Relationship Id="rId68" Type="http://schemas.openxmlformats.org/officeDocument/2006/relationships/image" Target="../media/image2974.png"/><Relationship Id="rId89" Type="http://schemas.openxmlformats.org/officeDocument/2006/relationships/image" Target="../media/image2995.png"/><Relationship Id="rId112" Type="http://schemas.openxmlformats.org/officeDocument/2006/relationships/image" Target="../media/image3018.png"/><Relationship Id="rId133" Type="http://schemas.openxmlformats.org/officeDocument/2006/relationships/image" Target="../media/image3039.png"/><Relationship Id="rId154" Type="http://schemas.openxmlformats.org/officeDocument/2006/relationships/image" Target="../media/image3060.png"/><Relationship Id="rId175" Type="http://schemas.openxmlformats.org/officeDocument/2006/relationships/image" Target="../media/image3081.png"/><Relationship Id="rId340" Type="http://schemas.openxmlformats.org/officeDocument/2006/relationships/image" Target="../media/image3246.png"/><Relationship Id="rId361" Type="http://schemas.openxmlformats.org/officeDocument/2006/relationships/image" Target="../media/image3267.png"/><Relationship Id="rId196" Type="http://schemas.openxmlformats.org/officeDocument/2006/relationships/image" Target="../media/image3102.png"/><Relationship Id="rId200" Type="http://schemas.openxmlformats.org/officeDocument/2006/relationships/image" Target="../media/image3106.png"/><Relationship Id="rId16" Type="http://schemas.openxmlformats.org/officeDocument/2006/relationships/image" Target="../media/image2922.png"/><Relationship Id="rId221" Type="http://schemas.openxmlformats.org/officeDocument/2006/relationships/image" Target="../media/image3127.png"/><Relationship Id="rId242" Type="http://schemas.openxmlformats.org/officeDocument/2006/relationships/image" Target="../media/image3148.png"/><Relationship Id="rId263" Type="http://schemas.openxmlformats.org/officeDocument/2006/relationships/image" Target="../media/image3169.png"/><Relationship Id="rId284" Type="http://schemas.openxmlformats.org/officeDocument/2006/relationships/image" Target="../media/image3190.png"/><Relationship Id="rId319" Type="http://schemas.openxmlformats.org/officeDocument/2006/relationships/image" Target="../media/image3225.png"/><Relationship Id="rId37" Type="http://schemas.openxmlformats.org/officeDocument/2006/relationships/image" Target="../media/image2943.png"/><Relationship Id="rId58" Type="http://schemas.openxmlformats.org/officeDocument/2006/relationships/image" Target="../media/image2964.png"/><Relationship Id="rId79" Type="http://schemas.openxmlformats.org/officeDocument/2006/relationships/image" Target="../media/image2985.png"/><Relationship Id="rId102" Type="http://schemas.openxmlformats.org/officeDocument/2006/relationships/image" Target="../media/image3008.png"/><Relationship Id="rId123" Type="http://schemas.openxmlformats.org/officeDocument/2006/relationships/image" Target="../media/image3029.png"/><Relationship Id="rId144" Type="http://schemas.openxmlformats.org/officeDocument/2006/relationships/image" Target="../media/image3050.png"/><Relationship Id="rId330" Type="http://schemas.openxmlformats.org/officeDocument/2006/relationships/image" Target="../media/image3236.png"/><Relationship Id="rId90" Type="http://schemas.openxmlformats.org/officeDocument/2006/relationships/image" Target="../media/image2996.png"/><Relationship Id="rId165" Type="http://schemas.openxmlformats.org/officeDocument/2006/relationships/image" Target="../media/image3071.png"/><Relationship Id="rId186" Type="http://schemas.openxmlformats.org/officeDocument/2006/relationships/image" Target="../media/image3092.png"/><Relationship Id="rId351" Type="http://schemas.openxmlformats.org/officeDocument/2006/relationships/image" Target="../media/image3257.png"/><Relationship Id="rId372" Type="http://schemas.openxmlformats.org/officeDocument/2006/relationships/image" Target="../media/image3278.png"/><Relationship Id="rId211" Type="http://schemas.openxmlformats.org/officeDocument/2006/relationships/image" Target="../media/image3117.png"/><Relationship Id="rId232" Type="http://schemas.openxmlformats.org/officeDocument/2006/relationships/image" Target="../media/image3138.png"/><Relationship Id="rId253" Type="http://schemas.openxmlformats.org/officeDocument/2006/relationships/image" Target="../media/image3159.png"/><Relationship Id="rId274" Type="http://schemas.openxmlformats.org/officeDocument/2006/relationships/image" Target="../media/image3180.png"/><Relationship Id="rId295" Type="http://schemas.openxmlformats.org/officeDocument/2006/relationships/image" Target="../media/image3201.png"/><Relationship Id="rId309" Type="http://schemas.openxmlformats.org/officeDocument/2006/relationships/image" Target="../media/image3215.png"/><Relationship Id="rId27" Type="http://schemas.openxmlformats.org/officeDocument/2006/relationships/image" Target="../media/image2933.png"/><Relationship Id="rId48" Type="http://schemas.openxmlformats.org/officeDocument/2006/relationships/image" Target="../media/image2954.png"/><Relationship Id="rId69" Type="http://schemas.openxmlformats.org/officeDocument/2006/relationships/image" Target="../media/image2975.png"/><Relationship Id="rId113" Type="http://schemas.openxmlformats.org/officeDocument/2006/relationships/image" Target="../media/image3019.png"/><Relationship Id="rId134" Type="http://schemas.openxmlformats.org/officeDocument/2006/relationships/image" Target="../media/image3040.png"/><Relationship Id="rId320" Type="http://schemas.openxmlformats.org/officeDocument/2006/relationships/image" Target="../media/image3226.png"/><Relationship Id="rId80" Type="http://schemas.openxmlformats.org/officeDocument/2006/relationships/image" Target="../media/image2986.png"/><Relationship Id="rId155" Type="http://schemas.openxmlformats.org/officeDocument/2006/relationships/image" Target="../media/image3061.png"/><Relationship Id="rId176" Type="http://schemas.openxmlformats.org/officeDocument/2006/relationships/image" Target="../media/image3082.png"/><Relationship Id="rId197" Type="http://schemas.openxmlformats.org/officeDocument/2006/relationships/image" Target="../media/image3103.png"/><Relationship Id="rId341" Type="http://schemas.openxmlformats.org/officeDocument/2006/relationships/image" Target="../media/image3247.png"/><Relationship Id="rId362" Type="http://schemas.openxmlformats.org/officeDocument/2006/relationships/image" Target="../media/image3268.png"/><Relationship Id="rId201" Type="http://schemas.openxmlformats.org/officeDocument/2006/relationships/image" Target="../media/image3107.png"/><Relationship Id="rId222" Type="http://schemas.openxmlformats.org/officeDocument/2006/relationships/image" Target="../media/image3128.png"/><Relationship Id="rId243" Type="http://schemas.openxmlformats.org/officeDocument/2006/relationships/image" Target="../media/image3149.png"/><Relationship Id="rId264" Type="http://schemas.openxmlformats.org/officeDocument/2006/relationships/image" Target="../media/image3170.png"/><Relationship Id="rId285" Type="http://schemas.openxmlformats.org/officeDocument/2006/relationships/image" Target="../media/image3191.png"/><Relationship Id="rId17" Type="http://schemas.openxmlformats.org/officeDocument/2006/relationships/image" Target="../media/image2923.png"/><Relationship Id="rId38" Type="http://schemas.openxmlformats.org/officeDocument/2006/relationships/image" Target="../media/image2944.png"/><Relationship Id="rId59" Type="http://schemas.openxmlformats.org/officeDocument/2006/relationships/image" Target="../media/image2965.png"/><Relationship Id="rId103" Type="http://schemas.openxmlformats.org/officeDocument/2006/relationships/image" Target="../media/image3009.png"/><Relationship Id="rId124" Type="http://schemas.openxmlformats.org/officeDocument/2006/relationships/image" Target="../media/image3030.png"/><Relationship Id="rId310" Type="http://schemas.openxmlformats.org/officeDocument/2006/relationships/image" Target="../media/image3216.png"/><Relationship Id="rId70" Type="http://schemas.openxmlformats.org/officeDocument/2006/relationships/image" Target="../media/image2976.png"/><Relationship Id="rId91" Type="http://schemas.openxmlformats.org/officeDocument/2006/relationships/image" Target="../media/image2997.png"/><Relationship Id="rId145" Type="http://schemas.openxmlformats.org/officeDocument/2006/relationships/image" Target="../media/image3051.png"/><Relationship Id="rId166" Type="http://schemas.openxmlformats.org/officeDocument/2006/relationships/image" Target="../media/image3072.png"/><Relationship Id="rId187" Type="http://schemas.openxmlformats.org/officeDocument/2006/relationships/image" Target="../media/image3093.png"/><Relationship Id="rId331" Type="http://schemas.openxmlformats.org/officeDocument/2006/relationships/image" Target="../media/image3237.png"/><Relationship Id="rId352" Type="http://schemas.openxmlformats.org/officeDocument/2006/relationships/image" Target="../media/image3258.png"/><Relationship Id="rId373" Type="http://schemas.openxmlformats.org/officeDocument/2006/relationships/image" Target="../media/image3279.png"/><Relationship Id="rId1" Type="http://schemas.openxmlformats.org/officeDocument/2006/relationships/slideLayout" Target="../slideLayouts/slideLayout3.xml"/><Relationship Id="rId212" Type="http://schemas.openxmlformats.org/officeDocument/2006/relationships/image" Target="../media/image3118.png"/><Relationship Id="rId233" Type="http://schemas.openxmlformats.org/officeDocument/2006/relationships/image" Target="../media/image3139.png"/><Relationship Id="rId254" Type="http://schemas.openxmlformats.org/officeDocument/2006/relationships/image" Target="../media/image3160.png"/><Relationship Id="rId28" Type="http://schemas.openxmlformats.org/officeDocument/2006/relationships/image" Target="../media/image2934.png"/><Relationship Id="rId49" Type="http://schemas.openxmlformats.org/officeDocument/2006/relationships/image" Target="../media/image2955.png"/><Relationship Id="rId114" Type="http://schemas.openxmlformats.org/officeDocument/2006/relationships/image" Target="../media/image3020.png"/><Relationship Id="rId275" Type="http://schemas.openxmlformats.org/officeDocument/2006/relationships/image" Target="../media/image3181.png"/><Relationship Id="rId296" Type="http://schemas.openxmlformats.org/officeDocument/2006/relationships/image" Target="../media/image3202.png"/><Relationship Id="rId300" Type="http://schemas.openxmlformats.org/officeDocument/2006/relationships/image" Target="../media/image3206.png"/><Relationship Id="rId60" Type="http://schemas.openxmlformats.org/officeDocument/2006/relationships/image" Target="../media/image2966.png"/><Relationship Id="rId81" Type="http://schemas.openxmlformats.org/officeDocument/2006/relationships/image" Target="../media/image2987.png"/><Relationship Id="rId135" Type="http://schemas.openxmlformats.org/officeDocument/2006/relationships/image" Target="../media/image3041.png"/><Relationship Id="rId156" Type="http://schemas.openxmlformats.org/officeDocument/2006/relationships/image" Target="../media/image3062.png"/><Relationship Id="rId177" Type="http://schemas.openxmlformats.org/officeDocument/2006/relationships/image" Target="../media/image3083.png"/><Relationship Id="rId198" Type="http://schemas.openxmlformats.org/officeDocument/2006/relationships/image" Target="../media/image3104.png"/><Relationship Id="rId321" Type="http://schemas.openxmlformats.org/officeDocument/2006/relationships/image" Target="../media/image3227.png"/><Relationship Id="rId342" Type="http://schemas.openxmlformats.org/officeDocument/2006/relationships/image" Target="../media/image3248.png"/><Relationship Id="rId363" Type="http://schemas.openxmlformats.org/officeDocument/2006/relationships/image" Target="../media/image3269.png"/><Relationship Id="rId202" Type="http://schemas.openxmlformats.org/officeDocument/2006/relationships/image" Target="../media/image3108.png"/><Relationship Id="rId223" Type="http://schemas.openxmlformats.org/officeDocument/2006/relationships/image" Target="../media/image3129.png"/><Relationship Id="rId244" Type="http://schemas.openxmlformats.org/officeDocument/2006/relationships/image" Target="../media/image3150.png"/><Relationship Id="rId18" Type="http://schemas.openxmlformats.org/officeDocument/2006/relationships/image" Target="../media/image2924.png"/><Relationship Id="rId39" Type="http://schemas.openxmlformats.org/officeDocument/2006/relationships/image" Target="../media/image2945.png"/><Relationship Id="rId265" Type="http://schemas.openxmlformats.org/officeDocument/2006/relationships/image" Target="../media/image3171.png"/><Relationship Id="rId286" Type="http://schemas.openxmlformats.org/officeDocument/2006/relationships/image" Target="../media/image3192.png"/><Relationship Id="rId50" Type="http://schemas.openxmlformats.org/officeDocument/2006/relationships/image" Target="../media/image2956.png"/><Relationship Id="rId104" Type="http://schemas.openxmlformats.org/officeDocument/2006/relationships/image" Target="../media/image3010.png"/><Relationship Id="rId125" Type="http://schemas.openxmlformats.org/officeDocument/2006/relationships/image" Target="../media/image3031.png"/><Relationship Id="rId146" Type="http://schemas.openxmlformats.org/officeDocument/2006/relationships/image" Target="../media/image3052.png"/><Relationship Id="rId167" Type="http://schemas.openxmlformats.org/officeDocument/2006/relationships/image" Target="../media/image3073.png"/><Relationship Id="rId188" Type="http://schemas.openxmlformats.org/officeDocument/2006/relationships/image" Target="../media/image3094.png"/><Relationship Id="rId311" Type="http://schemas.openxmlformats.org/officeDocument/2006/relationships/image" Target="../media/image3217.png"/><Relationship Id="rId332" Type="http://schemas.openxmlformats.org/officeDocument/2006/relationships/image" Target="../media/image3238.png"/><Relationship Id="rId353" Type="http://schemas.openxmlformats.org/officeDocument/2006/relationships/image" Target="../media/image3259.png"/><Relationship Id="rId374" Type="http://schemas.openxmlformats.org/officeDocument/2006/relationships/image" Target="../media/image3280.png"/><Relationship Id="rId71" Type="http://schemas.openxmlformats.org/officeDocument/2006/relationships/image" Target="../media/image2977.png"/><Relationship Id="rId92" Type="http://schemas.openxmlformats.org/officeDocument/2006/relationships/image" Target="../media/image2998.png"/><Relationship Id="rId213" Type="http://schemas.openxmlformats.org/officeDocument/2006/relationships/image" Target="../media/image3119.png"/><Relationship Id="rId234" Type="http://schemas.openxmlformats.org/officeDocument/2006/relationships/image" Target="../media/image3140.png"/><Relationship Id="rId2" Type="http://schemas.openxmlformats.org/officeDocument/2006/relationships/image" Target="../media/image2908.png"/><Relationship Id="rId29" Type="http://schemas.openxmlformats.org/officeDocument/2006/relationships/image" Target="../media/image2935.png"/><Relationship Id="rId255" Type="http://schemas.openxmlformats.org/officeDocument/2006/relationships/image" Target="../media/image3161.png"/><Relationship Id="rId276" Type="http://schemas.openxmlformats.org/officeDocument/2006/relationships/image" Target="../media/image3182.png"/><Relationship Id="rId297" Type="http://schemas.openxmlformats.org/officeDocument/2006/relationships/image" Target="../media/image3203.png"/><Relationship Id="rId40" Type="http://schemas.openxmlformats.org/officeDocument/2006/relationships/image" Target="../media/image2946.png"/><Relationship Id="rId115" Type="http://schemas.openxmlformats.org/officeDocument/2006/relationships/image" Target="../media/image3021.png"/><Relationship Id="rId136" Type="http://schemas.openxmlformats.org/officeDocument/2006/relationships/image" Target="../media/image3042.png"/><Relationship Id="rId157" Type="http://schemas.openxmlformats.org/officeDocument/2006/relationships/image" Target="../media/image3063.png"/><Relationship Id="rId178" Type="http://schemas.openxmlformats.org/officeDocument/2006/relationships/image" Target="../media/image3084.png"/><Relationship Id="rId301" Type="http://schemas.openxmlformats.org/officeDocument/2006/relationships/image" Target="../media/image3207.png"/><Relationship Id="rId322" Type="http://schemas.openxmlformats.org/officeDocument/2006/relationships/image" Target="../media/image3228.png"/><Relationship Id="rId343" Type="http://schemas.openxmlformats.org/officeDocument/2006/relationships/image" Target="../media/image3249.png"/><Relationship Id="rId364" Type="http://schemas.openxmlformats.org/officeDocument/2006/relationships/image" Target="../media/image3270.png"/><Relationship Id="rId61" Type="http://schemas.openxmlformats.org/officeDocument/2006/relationships/image" Target="../media/image2967.png"/><Relationship Id="rId82" Type="http://schemas.openxmlformats.org/officeDocument/2006/relationships/image" Target="../media/image2988.png"/><Relationship Id="rId199" Type="http://schemas.openxmlformats.org/officeDocument/2006/relationships/image" Target="../media/image3105.png"/><Relationship Id="rId203" Type="http://schemas.openxmlformats.org/officeDocument/2006/relationships/image" Target="../media/image3109.png"/><Relationship Id="rId19" Type="http://schemas.openxmlformats.org/officeDocument/2006/relationships/image" Target="../media/image2925.png"/><Relationship Id="rId224" Type="http://schemas.openxmlformats.org/officeDocument/2006/relationships/image" Target="../media/image3130.png"/><Relationship Id="rId245" Type="http://schemas.openxmlformats.org/officeDocument/2006/relationships/image" Target="../media/image3151.png"/><Relationship Id="rId266" Type="http://schemas.openxmlformats.org/officeDocument/2006/relationships/image" Target="../media/image3172.png"/><Relationship Id="rId287" Type="http://schemas.openxmlformats.org/officeDocument/2006/relationships/image" Target="../media/image3193.png"/><Relationship Id="rId30" Type="http://schemas.openxmlformats.org/officeDocument/2006/relationships/image" Target="../media/image2936.png"/><Relationship Id="rId105" Type="http://schemas.openxmlformats.org/officeDocument/2006/relationships/image" Target="../media/image3011.png"/><Relationship Id="rId126" Type="http://schemas.openxmlformats.org/officeDocument/2006/relationships/image" Target="../media/image3032.png"/><Relationship Id="rId147" Type="http://schemas.openxmlformats.org/officeDocument/2006/relationships/image" Target="../media/image3053.png"/><Relationship Id="rId168" Type="http://schemas.openxmlformats.org/officeDocument/2006/relationships/image" Target="../media/image3074.png"/><Relationship Id="rId312" Type="http://schemas.openxmlformats.org/officeDocument/2006/relationships/image" Target="../media/image3218.png"/><Relationship Id="rId333" Type="http://schemas.openxmlformats.org/officeDocument/2006/relationships/image" Target="../media/image3239.png"/><Relationship Id="rId354" Type="http://schemas.openxmlformats.org/officeDocument/2006/relationships/image" Target="../media/image3260.png"/><Relationship Id="rId51" Type="http://schemas.openxmlformats.org/officeDocument/2006/relationships/image" Target="../media/image2957.png"/><Relationship Id="rId72" Type="http://schemas.openxmlformats.org/officeDocument/2006/relationships/image" Target="../media/image2978.png"/><Relationship Id="rId93" Type="http://schemas.openxmlformats.org/officeDocument/2006/relationships/image" Target="../media/image2999.png"/><Relationship Id="rId189" Type="http://schemas.openxmlformats.org/officeDocument/2006/relationships/image" Target="../media/image3095.png"/><Relationship Id="rId375" Type="http://schemas.openxmlformats.org/officeDocument/2006/relationships/image" Target="../media/image3281.png"/><Relationship Id="rId3" Type="http://schemas.openxmlformats.org/officeDocument/2006/relationships/image" Target="../media/image2909.png"/><Relationship Id="rId214" Type="http://schemas.openxmlformats.org/officeDocument/2006/relationships/image" Target="../media/image3120.png"/><Relationship Id="rId235" Type="http://schemas.openxmlformats.org/officeDocument/2006/relationships/image" Target="../media/image3141.png"/><Relationship Id="rId256" Type="http://schemas.openxmlformats.org/officeDocument/2006/relationships/image" Target="../media/image3162.png"/><Relationship Id="rId277" Type="http://schemas.openxmlformats.org/officeDocument/2006/relationships/image" Target="../media/image3183.png"/><Relationship Id="rId298" Type="http://schemas.openxmlformats.org/officeDocument/2006/relationships/image" Target="../media/image3204.png"/><Relationship Id="rId116" Type="http://schemas.openxmlformats.org/officeDocument/2006/relationships/image" Target="../media/image3022.png"/><Relationship Id="rId137" Type="http://schemas.openxmlformats.org/officeDocument/2006/relationships/image" Target="../media/image3043.png"/><Relationship Id="rId158" Type="http://schemas.openxmlformats.org/officeDocument/2006/relationships/image" Target="../media/image3064.png"/><Relationship Id="rId302" Type="http://schemas.openxmlformats.org/officeDocument/2006/relationships/image" Target="../media/image3208.png"/><Relationship Id="rId323" Type="http://schemas.openxmlformats.org/officeDocument/2006/relationships/image" Target="../media/image3229.png"/><Relationship Id="rId344" Type="http://schemas.openxmlformats.org/officeDocument/2006/relationships/image" Target="../media/image3250.png"/><Relationship Id="rId20" Type="http://schemas.openxmlformats.org/officeDocument/2006/relationships/image" Target="../media/image2926.png"/><Relationship Id="rId41" Type="http://schemas.openxmlformats.org/officeDocument/2006/relationships/image" Target="../media/image2947.png"/><Relationship Id="rId62" Type="http://schemas.openxmlformats.org/officeDocument/2006/relationships/image" Target="../media/image2968.png"/><Relationship Id="rId83" Type="http://schemas.openxmlformats.org/officeDocument/2006/relationships/image" Target="../media/image2989.png"/><Relationship Id="rId179" Type="http://schemas.openxmlformats.org/officeDocument/2006/relationships/image" Target="../media/image3085.png"/><Relationship Id="rId365" Type="http://schemas.openxmlformats.org/officeDocument/2006/relationships/image" Target="../media/image3271.png"/><Relationship Id="rId190" Type="http://schemas.openxmlformats.org/officeDocument/2006/relationships/image" Target="../media/image3096.png"/><Relationship Id="rId204" Type="http://schemas.openxmlformats.org/officeDocument/2006/relationships/image" Target="../media/image3110.png"/><Relationship Id="rId225" Type="http://schemas.openxmlformats.org/officeDocument/2006/relationships/image" Target="../media/image3131.png"/><Relationship Id="rId246" Type="http://schemas.openxmlformats.org/officeDocument/2006/relationships/image" Target="../media/image3152.png"/><Relationship Id="rId267" Type="http://schemas.openxmlformats.org/officeDocument/2006/relationships/image" Target="../media/image3173.png"/><Relationship Id="rId288" Type="http://schemas.openxmlformats.org/officeDocument/2006/relationships/image" Target="../media/image3194.png"/><Relationship Id="rId106" Type="http://schemas.openxmlformats.org/officeDocument/2006/relationships/image" Target="../media/image3012.png"/><Relationship Id="rId127" Type="http://schemas.openxmlformats.org/officeDocument/2006/relationships/image" Target="../media/image3033.png"/><Relationship Id="rId313" Type="http://schemas.openxmlformats.org/officeDocument/2006/relationships/image" Target="../media/image3219.png"/><Relationship Id="rId10" Type="http://schemas.openxmlformats.org/officeDocument/2006/relationships/image" Target="../media/image2916.png"/><Relationship Id="rId31" Type="http://schemas.openxmlformats.org/officeDocument/2006/relationships/image" Target="../media/image2937.png"/><Relationship Id="rId52" Type="http://schemas.openxmlformats.org/officeDocument/2006/relationships/image" Target="../media/image2958.png"/><Relationship Id="rId73" Type="http://schemas.openxmlformats.org/officeDocument/2006/relationships/image" Target="../media/image2979.png"/><Relationship Id="rId94" Type="http://schemas.openxmlformats.org/officeDocument/2006/relationships/image" Target="../media/image3000.png"/><Relationship Id="rId148" Type="http://schemas.openxmlformats.org/officeDocument/2006/relationships/image" Target="../media/image3054.png"/><Relationship Id="rId169" Type="http://schemas.openxmlformats.org/officeDocument/2006/relationships/image" Target="../media/image3075.png"/><Relationship Id="rId334" Type="http://schemas.openxmlformats.org/officeDocument/2006/relationships/image" Target="../media/image3240.png"/><Relationship Id="rId355" Type="http://schemas.openxmlformats.org/officeDocument/2006/relationships/image" Target="../media/image3261.png"/><Relationship Id="rId376" Type="http://schemas.openxmlformats.org/officeDocument/2006/relationships/image" Target="../media/image3282.png"/><Relationship Id="rId4" Type="http://schemas.openxmlformats.org/officeDocument/2006/relationships/image" Target="../media/image2910.png"/><Relationship Id="rId180" Type="http://schemas.openxmlformats.org/officeDocument/2006/relationships/image" Target="../media/image3086.png"/><Relationship Id="rId215" Type="http://schemas.openxmlformats.org/officeDocument/2006/relationships/image" Target="../media/image3121.png"/><Relationship Id="rId236" Type="http://schemas.openxmlformats.org/officeDocument/2006/relationships/image" Target="../media/image3142.png"/><Relationship Id="rId257" Type="http://schemas.openxmlformats.org/officeDocument/2006/relationships/image" Target="../media/image3163.png"/><Relationship Id="rId278" Type="http://schemas.openxmlformats.org/officeDocument/2006/relationships/image" Target="../media/image31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image" Target="../media/image160.png"/><Relationship Id="rId21" Type="http://schemas.openxmlformats.org/officeDocument/2006/relationships/image" Target="../media/image3290.jpe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image" Target="../media/image159.png"/><Relationship Id="rId16" Type="http://schemas.openxmlformats.org/officeDocument/2006/relationships/image" Target="../media/image173.png"/><Relationship Id="rId20" Type="http://schemas.openxmlformats.org/officeDocument/2006/relationships/image" Target="../media/image32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19" Type="http://schemas.openxmlformats.org/officeDocument/2006/relationships/image" Target="../media/image3288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2.png"/><Relationship Id="rId2" Type="http://schemas.openxmlformats.org/officeDocument/2006/relationships/image" Target="../media/image329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9.jpg"/><Relationship Id="rId3" Type="http://schemas.openxmlformats.org/officeDocument/2006/relationships/image" Target="../media/image3294.jpg"/><Relationship Id="rId7" Type="http://schemas.openxmlformats.org/officeDocument/2006/relationships/image" Target="../media/image3298.jpg"/><Relationship Id="rId2" Type="http://schemas.openxmlformats.org/officeDocument/2006/relationships/image" Target="../media/image329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97.jpg"/><Relationship Id="rId5" Type="http://schemas.openxmlformats.org/officeDocument/2006/relationships/image" Target="../media/image3296.jpg"/><Relationship Id="rId10" Type="http://schemas.openxmlformats.org/officeDocument/2006/relationships/image" Target="../media/image3301.png"/><Relationship Id="rId4" Type="http://schemas.openxmlformats.org/officeDocument/2006/relationships/image" Target="../media/image3295.jpg"/><Relationship Id="rId9" Type="http://schemas.openxmlformats.org/officeDocument/2006/relationships/image" Target="../media/image330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03.png"/><Relationship Id="rId299" Type="http://schemas.openxmlformats.org/officeDocument/2006/relationships/image" Target="../media/image3533.png"/><Relationship Id="rId671" Type="http://schemas.openxmlformats.org/officeDocument/2006/relationships/image" Target="../media/image3827.png"/><Relationship Id="rId21" Type="http://schemas.openxmlformats.org/officeDocument/2006/relationships/image" Target="../media/image3321.png"/><Relationship Id="rId63" Type="http://schemas.openxmlformats.org/officeDocument/2006/relationships/image" Target="../media/image3358.png"/><Relationship Id="rId159" Type="http://schemas.openxmlformats.org/officeDocument/2006/relationships/image" Target="../media/image3429.png"/><Relationship Id="rId324" Type="http://schemas.openxmlformats.org/officeDocument/2006/relationships/image" Target="../media/image3558.png"/><Relationship Id="rId366" Type="http://schemas.openxmlformats.org/officeDocument/2006/relationships/image" Target="../media/image3600.png"/><Relationship Id="rId531" Type="http://schemas.openxmlformats.org/officeDocument/2006/relationships/image" Target="../media/image2065.png"/><Relationship Id="rId573" Type="http://schemas.openxmlformats.org/officeDocument/2006/relationships/image" Target="../media/image3759.png"/><Relationship Id="rId629" Type="http://schemas.openxmlformats.org/officeDocument/2006/relationships/image" Target="../media/image2673.png"/><Relationship Id="rId170" Type="http://schemas.openxmlformats.org/officeDocument/2006/relationships/image" Target="../media/image29.png"/><Relationship Id="rId226" Type="http://schemas.openxmlformats.org/officeDocument/2006/relationships/image" Target="../media/image3476.png"/><Relationship Id="rId433" Type="http://schemas.openxmlformats.org/officeDocument/2006/relationships/image" Target="../media/image3652.png"/><Relationship Id="rId268" Type="http://schemas.openxmlformats.org/officeDocument/2006/relationships/image" Target="../media/image2324.png"/><Relationship Id="rId475" Type="http://schemas.openxmlformats.org/officeDocument/2006/relationships/image" Target="../media/image3685.png"/><Relationship Id="rId640" Type="http://schemas.openxmlformats.org/officeDocument/2006/relationships/image" Target="../media/image2687.png"/><Relationship Id="rId682" Type="http://schemas.openxmlformats.org/officeDocument/2006/relationships/image" Target="../media/image3838.png"/><Relationship Id="rId32" Type="http://schemas.openxmlformats.org/officeDocument/2006/relationships/image" Target="../media/image3330.png"/><Relationship Id="rId74" Type="http://schemas.openxmlformats.org/officeDocument/2006/relationships/image" Target="../media/image16.png"/><Relationship Id="rId128" Type="http://schemas.openxmlformats.org/officeDocument/2006/relationships/image" Target="../media/image2117.png"/><Relationship Id="rId335" Type="http://schemas.openxmlformats.org/officeDocument/2006/relationships/image" Target="../media/image3569.png"/><Relationship Id="rId377" Type="http://schemas.openxmlformats.org/officeDocument/2006/relationships/image" Target="../media/image3611.png"/><Relationship Id="rId500" Type="http://schemas.openxmlformats.org/officeDocument/2006/relationships/image" Target="../media/image3704.png"/><Relationship Id="rId542" Type="http://schemas.openxmlformats.org/officeDocument/2006/relationships/image" Target="../media/image3736.png"/><Relationship Id="rId584" Type="http://schemas.openxmlformats.org/officeDocument/2006/relationships/image" Target="../media/image3770.png"/><Relationship Id="rId5" Type="http://schemas.openxmlformats.org/officeDocument/2006/relationships/image" Target="../media/image3305.png"/><Relationship Id="rId181" Type="http://schemas.openxmlformats.org/officeDocument/2006/relationships/image" Target="../media/image3447.png"/><Relationship Id="rId237" Type="http://schemas.openxmlformats.org/officeDocument/2006/relationships/image" Target="../media/image3485.png"/><Relationship Id="rId402" Type="http://schemas.openxmlformats.org/officeDocument/2006/relationships/image" Target="../media/image3625.png"/><Relationship Id="rId279" Type="http://schemas.openxmlformats.org/officeDocument/2006/relationships/image" Target="../media/image3513.png"/><Relationship Id="rId444" Type="http://schemas.openxmlformats.org/officeDocument/2006/relationships/image" Target="../media/image3660.png"/><Relationship Id="rId486" Type="http://schemas.openxmlformats.org/officeDocument/2006/relationships/image" Target="../media/image2050.png"/><Relationship Id="rId651" Type="http://schemas.openxmlformats.org/officeDocument/2006/relationships/image" Target="../media/image3813.png"/><Relationship Id="rId43" Type="http://schemas.openxmlformats.org/officeDocument/2006/relationships/image" Target="../media/image3339.png"/><Relationship Id="rId139" Type="http://schemas.openxmlformats.org/officeDocument/2006/relationships/image" Target="../media/image3414.png"/><Relationship Id="rId290" Type="http://schemas.openxmlformats.org/officeDocument/2006/relationships/image" Target="../media/image3524.png"/><Relationship Id="rId304" Type="http://schemas.openxmlformats.org/officeDocument/2006/relationships/image" Target="../media/image3538.png"/><Relationship Id="rId346" Type="http://schemas.openxmlformats.org/officeDocument/2006/relationships/image" Target="../media/image3580.png"/><Relationship Id="rId388" Type="http://schemas.openxmlformats.org/officeDocument/2006/relationships/image" Target="../media/image1990.png"/><Relationship Id="rId511" Type="http://schemas.openxmlformats.org/officeDocument/2006/relationships/image" Target="../media/image3712.png"/><Relationship Id="rId553" Type="http://schemas.openxmlformats.org/officeDocument/2006/relationships/image" Target="../media/image2090.png"/><Relationship Id="rId609" Type="http://schemas.openxmlformats.org/officeDocument/2006/relationships/image" Target="../media/image2578.png"/><Relationship Id="rId85" Type="http://schemas.openxmlformats.org/officeDocument/2006/relationships/image" Target="../media/image3375.png"/><Relationship Id="rId150" Type="http://schemas.openxmlformats.org/officeDocument/2006/relationships/image" Target="../media/image28.png"/><Relationship Id="rId192" Type="http://schemas.openxmlformats.org/officeDocument/2006/relationships/image" Target="../media/image3452.png"/><Relationship Id="rId206" Type="http://schemas.openxmlformats.org/officeDocument/2006/relationships/image" Target="../media/image3461.png"/><Relationship Id="rId413" Type="http://schemas.openxmlformats.org/officeDocument/2006/relationships/image" Target="../media/image3635.png"/><Relationship Id="rId595" Type="http://schemas.openxmlformats.org/officeDocument/2006/relationships/image" Target="../media/image3778.png"/><Relationship Id="rId248" Type="http://schemas.openxmlformats.org/officeDocument/2006/relationships/image" Target="../media/image3495.png"/><Relationship Id="rId455" Type="http://schemas.openxmlformats.org/officeDocument/2006/relationships/image" Target="../media/image3668.png"/><Relationship Id="rId497" Type="http://schemas.openxmlformats.org/officeDocument/2006/relationships/image" Target="../media/image3701.png"/><Relationship Id="rId620" Type="http://schemas.openxmlformats.org/officeDocument/2006/relationships/image" Target="../media/image3793.png"/><Relationship Id="rId662" Type="http://schemas.openxmlformats.org/officeDocument/2006/relationships/image" Target="../media/image3820.png"/><Relationship Id="rId12" Type="http://schemas.openxmlformats.org/officeDocument/2006/relationships/image" Target="../media/image3312.png"/><Relationship Id="rId108" Type="http://schemas.openxmlformats.org/officeDocument/2006/relationships/image" Target="../media/image3394.png"/><Relationship Id="rId315" Type="http://schemas.openxmlformats.org/officeDocument/2006/relationships/image" Target="../media/image3549.png"/><Relationship Id="rId357" Type="http://schemas.openxmlformats.org/officeDocument/2006/relationships/image" Target="../media/image3591.png"/><Relationship Id="rId522" Type="http://schemas.openxmlformats.org/officeDocument/2006/relationships/image" Target="../media/image3720.png"/><Relationship Id="rId54" Type="http://schemas.openxmlformats.org/officeDocument/2006/relationships/image" Target="../media/image3350.png"/><Relationship Id="rId96" Type="http://schemas.openxmlformats.org/officeDocument/2006/relationships/image" Target="../media/image3384.png"/><Relationship Id="rId161" Type="http://schemas.openxmlformats.org/officeDocument/2006/relationships/image" Target="../media/image3430.png"/><Relationship Id="rId217" Type="http://schemas.openxmlformats.org/officeDocument/2006/relationships/image" Target="../media/image3469.png"/><Relationship Id="rId399" Type="http://schemas.openxmlformats.org/officeDocument/2006/relationships/image" Target="../media/image1981.png"/><Relationship Id="rId564" Type="http://schemas.openxmlformats.org/officeDocument/2006/relationships/image" Target="../media/image3750.png"/><Relationship Id="rId259" Type="http://schemas.openxmlformats.org/officeDocument/2006/relationships/image" Target="../media/image3503.png"/><Relationship Id="rId424" Type="http://schemas.openxmlformats.org/officeDocument/2006/relationships/image" Target="../media/image3646.png"/><Relationship Id="rId466" Type="http://schemas.openxmlformats.org/officeDocument/2006/relationships/image" Target="../media/image3676.png"/><Relationship Id="rId631" Type="http://schemas.openxmlformats.org/officeDocument/2006/relationships/image" Target="../media/image2672.png"/><Relationship Id="rId673" Type="http://schemas.openxmlformats.org/officeDocument/2006/relationships/image" Target="../media/image3829.png"/><Relationship Id="rId23" Type="http://schemas.openxmlformats.org/officeDocument/2006/relationships/image" Target="../media/image3323.png"/><Relationship Id="rId119" Type="http://schemas.openxmlformats.org/officeDocument/2006/relationships/image" Target="../media/image2106.png"/><Relationship Id="rId270" Type="http://schemas.openxmlformats.org/officeDocument/2006/relationships/image" Target="../media/image3508.png"/><Relationship Id="rId326" Type="http://schemas.openxmlformats.org/officeDocument/2006/relationships/image" Target="../media/image3560.png"/><Relationship Id="rId533" Type="http://schemas.openxmlformats.org/officeDocument/2006/relationships/image" Target="../media/image2071.png"/><Relationship Id="rId65" Type="http://schemas.openxmlformats.org/officeDocument/2006/relationships/image" Target="../media/image3360.png"/><Relationship Id="rId130" Type="http://schemas.openxmlformats.org/officeDocument/2006/relationships/image" Target="../media/image2127.png"/><Relationship Id="rId368" Type="http://schemas.openxmlformats.org/officeDocument/2006/relationships/image" Target="../media/image3602.png"/><Relationship Id="rId575" Type="http://schemas.openxmlformats.org/officeDocument/2006/relationships/image" Target="../media/image3761.png"/><Relationship Id="rId172" Type="http://schemas.openxmlformats.org/officeDocument/2006/relationships/image" Target="../media/image3439.png"/><Relationship Id="rId228" Type="http://schemas.openxmlformats.org/officeDocument/2006/relationships/image" Target="../media/image3478.png"/><Relationship Id="rId435" Type="http://schemas.openxmlformats.org/officeDocument/2006/relationships/image" Target="../media/image2021.png"/><Relationship Id="rId477" Type="http://schemas.openxmlformats.org/officeDocument/2006/relationships/image" Target="../media/image3687.png"/><Relationship Id="rId600" Type="http://schemas.openxmlformats.org/officeDocument/2006/relationships/image" Target="../media/image3781.png"/><Relationship Id="rId642" Type="http://schemas.openxmlformats.org/officeDocument/2006/relationships/image" Target="../media/image3806.png"/><Relationship Id="rId684" Type="http://schemas.openxmlformats.org/officeDocument/2006/relationships/image" Target="../media/image3840.png"/><Relationship Id="rId281" Type="http://schemas.openxmlformats.org/officeDocument/2006/relationships/image" Target="../media/image3515.png"/><Relationship Id="rId337" Type="http://schemas.openxmlformats.org/officeDocument/2006/relationships/image" Target="../media/image3571.png"/><Relationship Id="rId502" Type="http://schemas.openxmlformats.org/officeDocument/2006/relationships/image" Target="../media/image3706.png"/><Relationship Id="rId34" Type="http://schemas.openxmlformats.org/officeDocument/2006/relationships/image" Target="../media/image3332.png"/><Relationship Id="rId76" Type="http://schemas.openxmlformats.org/officeDocument/2006/relationships/image" Target="../media/image3368.png"/><Relationship Id="rId141" Type="http://schemas.openxmlformats.org/officeDocument/2006/relationships/image" Target="../media/image3416.png"/><Relationship Id="rId379" Type="http://schemas.openxmlformats.org/officeDocument/2006/relationships/image" Target="../media/image1977.png"/><Relationship Id="rId544" Type="http://schemas.openxmlformats.org/officeDocument/2006/relationships/image" Target="../media/image2073.png"/><Relationship Id="rId586" Type="http://schemas.openxmlformats.org/officeDocument/2006/relationships/image" Target="../media/image3772.png"/><Relationship Id="rId7" Type="http://schemas.openxmlformats.org/officeDocument/2006/relationships/image" Target="../media/image3307.png"/><Relationship Id="rId183" Type="http://schemas.openxmlformats.org/officeDocument/2006/relationships/image" Target="../media/image2212.png"/><Relationship Id="rId239" Type="http://schemas.openxmlformats.org/officeDocument/2006/relationships/image" Target="../media/image39.png"/><Relationship Id="rId390" Type="http://schemas.openxmlformats.org/officeDocument/2006/relationships/image" Target="../media/image1991.png"/><Relationship Id="rId404" Type="http://schemas.openxmlformats.org/officeDocument/2006/relationships/image" Target="../media/image3626.png"/><Relationship Id="rId446" Type="http://schemas.openxmlformats.org/officeDocument/2006/relationships/image" Target="../media/image3662.png"/><Relationship Id="rId611" Type="http://schemas.openxmlformats.org/officeDocument/2006/relationships/image" Target="../media/image2577.png"/><Relationship Id="rId653" Type="http://schemas.openxmlformats.org/officeDocument/2006/relationships/image" Target="../media/image3815.png"/><Relationship Id="rId250" Type="http://schemas.openxmlformats.org/officeDocument/2006/relationships/image" Target="../media/image3496.png"/><Relationship Id="rId292" Type="http://schemas.openxmlformats.org/officeDocument/2006/relationships/image" Target="../media/image3526.png"/><Relationship Id="rId306" Type="http://schemas.openxmlformats.org/officeDocument/2006/relationships/image" Target="../media/image3540.png"/><Relationship Id="rId488" Type="http://schemas.openxmlformats.org/officeDocument/2006/relationships/image" Target="../media/image2051.png"/><Relationship Id="rId45" Type="http://schemas.openxmlformats.org/officeDocument/2006/relationships/image" Target="../media/image3341.png"/><Relationship Id="rId87" Type="http://schemas.openxmlformats.org/officeDocument/2006/relationships/image" Target="../media/image3377.png"/><Relationship Id="rId110" Type="http://schemas.openxmlformats.org/officeDocument/2006/relationships/image" Target="../media/image3396.png"/><Relationship Id="rId348" Type="http://schemas.openxmlformats.org/officeDocument/2006/relationships/image" Target="../media/image3582.png"/><Relationship Id="rId513" Type="http://schemas.openxmlformats.org/officeDocument/2006/relationships/image" Target="../media/image3713.png"/><Relationship Id="rId555" Type="http://schemas.openxmlformats.org/officeDocument/2006/relationships/image" Target="../media/image2091.png"/><Relationship Id="rId597" Type="http://schemas.openxmlformats.org/officeDocument/2006/relationships/image" Target="../media/image3779.png"/><Relationship Id="rId152" Type="http://schemas.openxmlformats.org/officeDocument/2006/relationships/image" Target="../media/image3424.png"/><Relationship Id="rId194" Type="http://schemas.openxmlformats.org/officeDocument/2006/relationships/image" Target="../media/image2224.png"/><Relationship Id="rId208" Type="http://schemas.openxmlformats.org/officeDocument/2006/relationships/image" Target="../media/image3462.png"/><Relationship Id="rId415" Type="http://schemas.openxmlformats.org/officeDocument/2006/relationships/image" Target="../media/image3637.png"/><Relationship Id="rId457" Type="http://schemas.openxmlformats.org/officeDocument/2006/relationships/image" Target="../media/image2019.png"/><Relationship Id="rId622" Type="http://schemas.openxmlformats.org/officeDocument/2006/relationships/image" Target="../media/image3794.png"/><Relationship Id="rId261" Type="http://schemas.openxmlformats.org/officeDocument/2006/relationships/image" Target="../media/image2320.png"/><Relationship Id="rId499" Type="http://schemas.openxmlformats.org/officeDocument/2006/relationships/image" Target="../media/image3703.png"/><Relationship Id="rId664" Type="http://schemas.openxmlformats.org/officeDocument/2006/relationships/image" Target="../media/image2808.png"/><Relationship Id="rId14" Type="http://schemas.openxmlformats.org/officeDocument/2006/relationships/image" Target="../media/image3314.png"/><Relationship Id="rId56" Type="http://schemas.openxmlformats.org/officeDocument/2006/relationships/image" Target="../media/image3352.png"/><Relationship Id="rId317" Type="http://schemas.openxmlformats.org/officeDocument/2006/relationships/image" Target="../media/image3551.png"/><Relationship Id="rId359" Type="http://schemas.openxmlformats.org/officeDocument/2006/relationships/image" Target="../media/image3593.png"/><Relationship Id="rId524" Type="http://schemas.openxmlformats.org/officeDocument/2006/relationships/image" Target="../media/image3722.png"/><Relationship Id="rId566" Type="http://schemas.openxmlformats.org/officeDocument/2006/relationships/image" Target="../media/image3752.png"/><Relationship Id="rId98" Type="http://schemas.openxmlformats.org/officeDocument/2006/relationships/image" Target="../media/image17.png"/><Relationship Id="rId121" Type="http://schemas.openxmlformats.org/officeDocument/2006/relationships/image" Target="../media/image3405.png"/><Relationship Id="rId163" Type="http://schemas.openxmlformats.org/officeDocument/2006/relationships/image" Target="../media/image3432.png"/><Relationship Id="rId219" Type="http://schemas.openxmlformats.org/officeDocument/2006/relationships/image" Target="../media/image3471.png"/><Relationship Id="rId370" Type="http://schemas.openxmlformats.org/officeDocument/2006/relationships/image" Target="../media/image3604.png"/><Relationship Id="rId426" Type="http://schemas.openxmlformats.org/officeDocument/2006/relationships/image" Target="../media/image3648.png"/><Relationship Id="rId633" Type="http://schemas.openxmlformats.org/officeDocument/2006/relationships/image" Target="../media/image3801.png"/><Relationship Id="rId230" Type="http://schemas.openxmlformats.org/officeDocument/2006/relationships/image" Target="../media/image3479.png"/><Relationship Id="rId468" Type="http://schemas.openxmlformats.org/officeDocument/2006/relationships/image" Target="../media/image3678.png"/><Relationship Id="rId675" Type="http://schemas.openxmlformats.org/officeDocument/2006/relationships/image" Target="../media/image3831.png"/><Relationship Id="rId25" Type="http://schemas.openxmlformats.org/officeDocument/2006/relationships/image" Target="../media/image3325.png"/><Relationship Id="rId67" Type="http://schemas.openxmlformats.org/officeDocument/2006/relationships/image" Target="../media/image3361.png"/><Relationship Id="rId272" Type="http://schemas.openxmlformats.org/officeDocument/2006/relationships/image" Target="../media/image2334.png"/><Relationship Id="rId328" Type="http://schemas.openxmlformats.org/officeDocument/2006/relationships/image" Target="../media/image3562.png"/><Relationship Id="rId535" Type="http://schemas.openxmlformats.org/officeDocument/2006/relationships/image" Target="../media/image3729.png"/><Relationship Id="rId577" Type="http://schemas.openxmlformats.org/officeDocument/2006/relationships/image" Target="../media/image3763.png"/><Relationship Id="rId132" Type="http://schemas.openxmlformats.org/officeDocument/2006/relationships/image" Target="../media/image3410.png"/><Relationship Id="rId174" Type="http://schemas.openxmlformats.org/officeDocument/2006/relationships/image" Target="../media/image3441.png"/><Relationship Id="rId381" Type="http://schemas.openxmlformats.org/officeDocument/2006/relationships/image" Target="../media/image3613.png"/><Relationship Id="rId602" Type="http://schemas.openxmlformats.org/officeDocument/2006/relationships/image" Target="../media/image3782.png"/><Relationship Id="rId241" Type="http://schemas.openxmlformats.org/officeDocument/2006/relationships/image" Target="../media/image3488.png"/><Relationship Id="rId437" Type="http://schemas.openxmlformats.org/officeDocument/2006/relationships/image" Target="../media/image2022.png"/><Relationship Id="rId479" Type="http://schemas.openxmlformats.org/officeDocument/2006/relationships/image" Target="../media/image3689.png"/><Relationship Id="rId644" Type="http://schemas.openxmlformats.org/officeDocument/2006/relationships/image" Target="../media/image2699.png"/><Relationship Id="rId686" Type="http://schemas.openxmlformats.org/officeDocument/2006/relationships/image" Target="../media/image3842.png"/><Relationship Id="rId36" Type="http://schemas.openxmlformats.org/officeDocument/2006/relationships/image" Target="../media/image3334.png"/><Relationship Id="rId283" Type="http://schemas.openxmlformats.org/officeDocument/2006/relationships/image" Target="../media/image3517.png"/><Relationship Id="rId339" Type="http://schemas.openxmlformats.org/officeDocument/2006/relationships/image" Target="../media/image3573.png"/><Relationship Id="rId490" Type="http://schemas.openxmlformats.org/officeDocument/2006/relationships/image" Target="../media/image3697.png"/><Relationship Id="rId504" Type="http://schemas.openxmlformats.org/officeDocument/2006/relationships/image" Target="../media/image3708.png"/><Relationship Id="rId546" Type="http://schemas.openxmlformats.org/officeDocument/2006/relationships/image" Target="../media/image2074.png"/><Relationship Id="rId78" Type="http://schemas.openxmlformats.org/officeDocument/2006/relationships/image" Target="../media/image18.png"/><Relationship Id="rId101" Type="http://schemas.openxmlformats.org/officeDocument/2006/relationships/image" Target="../media/image3388.png"/><Relationship Id="rId143" Type="http://schemas.openxmlformats.org/officeDocument/2006/relationships/image" Target="../media/image3417.png"/><Relationship Id="rId185" Type="http://schemas.openxmlformats.org/officeDocument/2006/relationships/image" Target="../media/image2216.png"/><Relationship Id="rId350" Type="http://schemas.openxmlformats.org/officeDocument/2006/relationships/image" Target="../media/image3584.png"/><Relationship Id="rId406" Type="http://schemas.openxmlformats.org/officeDocument/2006/relationships/image" Target="../media/image3628.png"/><Relationship Id="rId588" Type="http://schemas.openxmlformats.org/officeDocument/2006/relationships/image" Target="../media/image3774.png"/><Relationship Id="rId9" Type="http://schemas.openxmlformats.org/officeDocument/2006/relationships/image" Target="../media/image3309.png"/><Relationship Id="rId210" Type="http://schemas.openxmlformats.org/officeDocument/2006/relationships/image" Target="../media/image3464.png"/><Relationship Id="rId392" Type="http://schemas.openxmlformats.org/officeDocument/2006/relationships/image" Target="../media/image3620.png"/><Relationship Id="rId448" Type="http://schemas.openxmlformats.org/officeDocument/2006/relationships/image" Target="../media/image3664.png"/><Relationship Id="rId613" Type="http://schemas.openxmlformats.org/officeDocument/2006/relationships/image" Target="../media/image3789.png"/><Relationship Id="rId655" Type="http://schemas.openxmlformats.org/officeDocument/2006/relationships/image" Target="../media/image3816.png"/><Relationship Id="rId252" Type="http://schemas.openxmlformats.org/officeDocument/2006/relationships/image" Target="../media/image3498.png"/><Relationship Id="rId294" Type="http://schemas.openxmlformats.org/officeDocument/2006/relationships/image" Target="../media/image3528.png"/><Relationship Id="rId308" Type="http://schemas.openxmlformats.org/officeDocument/2006/relationships/image" Target="../media/image3542.png"/><Relationship Id="rId515" Type="http://schemas.openxmlformats.org/officeDocument/2006/relationships/image" Target="../media/image3714.png"/><Relationship Id="rId47" Type="http://schemas.openxmlformats.org/officeDocument/2006/relationships/image" Target="../media/image3343.png"/><Relationship Id="rId89" Type="http://schemas.openxmlformats.org/officeDocument/2006/relationships/image" Target="../media/image3378.png"/><Relationship Id="rId112" Type="http://schemas.openxmlformats.org/officeDocument/2006/relationships/image" Target="../media/image3398.png"/><Relationship Id="rId154" Type="http://schemas.openxmlformats.org/officeDocument/2006/relationships/image" Target="../media/image31.png"/><Relationship Id="rId361" Type="http://schemas.openxmlformats.org/officeDocument/2006/relationships/image" Target="../media/image3595.png"/><Relationship Id="rId557" Type="http://schemas.openxmlformats.org/officeDocument/2006/relationships/image" Target="../media/image2077.png"/><Relationship Id="rId599" Type="http://schemas.openxmlformats.org/officeDocument/2006/relationships/image" Target="../media/image2568.png"/><Relationship Id="rId196" Type="http://schemas.openxmlformats.org/officeDocument/2006/relationships/image" Target="../media/image3454.png"/><Relationship Id="rId417" Type="http://schemas.openxmlformats.org/officeDocument/2006/relationships/image" Target="../media/image3639.png"/><Relationship Id="rId459" Type="http://schemas.openxmlformats.org/officeDocument/2006/relationships/image" Target="../media/image2025.png"/><Relationship Id="rId624" Type="http://schemas.openxmlformats.org/officeDocument/2006/relationships/image" Target="../media/image2668.png"/><Relationship Id="rId666" Type="http://schemas.openxmlformats.org/officeDocument/2006/relationships/image" Target="../media/image2807.png"/><Relationship Id="rId16" Type="http://schemas.openxmlformats.org/officeDocument/2006/relationships/image" Target="../media/image3316.png"/><Relationship Id="rId221" Type="http://schemas.openxmlformats.org/officeDocument/2006/relationships/image" Target="../media/image3473.png"/><Relationship Id="rId263" Type="http://schemas.openxmlformats.org/officeDocument/2006/relationships/image" Target="../media/image3505.png"/><Relationship Id="rId319" Type="http://schemas.openxmlformats.org/officeDocument/2006/relationships/image" Target="../media/image3553.png"/><Relationship Id="rId470" Type="http://schemas.openxmlformats.org/officeDocument/2006/relationships/image" Target="../media/image3680.png"/><Relationship Id="rId526" Type="http://schemas.openxmlformats.org/officeDocument/2006/relationships/image" Target="../media/image3723.png"/><Relationship Id="rId58" Type="http://schemas.openxmlformats.org/officeDocument/2006/relationships/image" Target="../media/image3354.png"/><Relationship Id="rId123" Type="http://schemas.openxmlformats.org/officeDocument/2006/relationships/image" Target="../media/image2111.png"/><Relationship Id="rId330" Type="http://schemas.openxmlformats.org/officeDocument/2006/relationships/image" Target="../media/image3564.png"/><Relationship Id="rId568" Type="http://schemas.openxmlformats.org/officeDocument/2006/relationships/image" Target="../media/image3754.png"/><Relationship Id="rId165" Type="http://schemas.openxmlformats.org/officeDocument/2006/relationships/image" Target="../media/image25.png"/><Relationship Id="rId372" Type="http://schemas.openxmlformats.org/officeDocument/2006/relationships/image" Target="../media/image3606.png"/><Relationship Id="rId428" Type="http://schemas.openxmlformats.org/officeDocument/2006/relationships/image" Target="../media/image2015.png"/><Relationship Id="rId635" Type="http://schemas.openxmlformats.org/officeDocument/2006/relationships/image" Target="../media/image2678.png"/><Relationship Id="rId677" Type="http://schemas.openxmlformats.org/officeDocument/2006/relationships/image" Target="../media/image3833.png"/><Relationship Id="rId232" Type="http://schemas.openxmlformats.org/officeDocument/2006/relationships/image" Target="../media/image3481.png"/><Relationship Id="rId274" Type="http://schemas.openxmlformats.org/officeDocument/2006/relationships/image" Target="../media/image3510.png"/><Relationship Id="rId481" Type="http://schemas.openxmlformats.org/officeDocument/2006/relationships/image" Target="../media/image3691.png"/><Relationship Id="rId27" Type="http://schemas.openxmlformats.org/officeDocument/2006/relationships/image" Target="../media/image6.png"/><Relationship Id="rId69" Type="http://schemas.openxmlformats.org/officeDocument/2006/relationships/image" Target="../media/image3363.png"/><Relationship Id="rId134" Type="http://schemas.openxmlformats.org/officeDocument/2006/relationships/image" Target="../media/image2122.png"/><Relationship Id="rId537" Type="http://schemas.openxmlformats.org/officeDocument/2006/relationships/image" Target="../media/image3731.png"/><Relationship Id="rId579" Type="http://schemas.openxmlformats.org/officeDocument/2006/relationships/image" Target="../media/image3765.png"/><Relationship Id="rId80" Type="http://schemas.openxmlformats.org/officeDocument/2006/relationships/image" Target="../media/image3371.png"/><Relationship Id="rId176" Type="http://schemas.openxmlformats.org/officeDocument/2006/relationships/image" Target="../media/image3442.png"/><Relationship Id="rId341" Type="http://schemas.openxmlformats.org/officeDocument/2006/relationships/image" Target="../media/image3575.png"/><Relationship Id="rId383" Type="http://schemas.openxmlformats.org/officeDocument/2006/relationships/image" Target="../media/image3614.png"/><Relationship Id="rId439" Type="http://schemas.openxmlformats.org/officeDocument/2006/relationships/image" Target="../media/image2023.png"/><Relationship Id="rId590" Type="http://schemas.openxmlformats.org/officeDocument/2006/relationships/image" Target="../media/image3775.png"/><Relationship Id="rId604" Type="http://schemas.openxmlformats.org/officeDocument/2006/relationships/image" Target="../media/image2573.png"/><Relationship Id="rId646" Type="http://schemas.openxmlformats.org/officeDocument/2006/relationships/image" Target="../media/image2698.png"/><Relationship Id="rId201" Type="http://schemas.openxmlformats.org/officeDocument/2006/relationships/image" Target="../media/image3457.png"/><Relationship Id="rId243" Type="http://schemas.openxmlformats.org/officeDocument/2006/relationships/image" Target="../media/image3490.png"/><Relationship Id="rId285" Type="http://schemas.openxmlformats.org/officeDocument/2006/relationships/image" Target="../media/image3519.png"/><Relationship Id="rId450" Type="http://schemas.openxmlformats.org/officeDocument/2006/relationships/image" Target="../media/image3665.png"/><Relationship Id="rId506" Type="http://schemas.openxmlformats.org/officeDocument/2006/relationships/image" Target="../media/image3709.png"/><Relationship Id="rId688" Type="http://schemas.openxmlformats.org/officeDocument/2006/relationships/image" Target="../media/image3844.png"/><Relationship Id="rId38" Type="http://schemas.openxmlformats.org/officeDocument/2006/relationships/image" Target="../media/image3335.png"/><Relationship Id="rId103" Type="http://schemas.openxmlformats.org/officeDocument/2006/relationships/image" Target="../media/image19.png"/><Relationship Id="rId310" Type="http://schemas.openxmlformats.org/officeDocument/2006/relationships/image" Target="../media/image3544.png"/><Relationship Id="rId492" Type="http://schemas.openxmlformats.org/officeDocument/2006/relationships/image" Target="../media/image3698.png"/><Relationship Id="rId548" Type="http://schemas.openxmlformats.org/officeDocument/2006/relationships/image" Target="../media/image2075.png"/><Relationship Id="rId91" Type="http://schemas.openxmlformats.org/officeDocument/2006/relationships/image" Target="../media/image3380.png"/><Relationship Id="rId145" Type="http://schemas.openxmlformats.org/officeDocument/2006/relationships/image" Target="../media/image3419.png"/><Relationship Id="rId187" Type="http://schemas.openxmlformats.org/officeDocument/2006/relationships/image" Target="../media/image2217.png"/><Relationship Id="rId352" Type="http://schemas.openxmlformats.org/officeDocument/2006/relationships/image" Target="../media/image3586.png"/><Relationship Id="rId394" Type="http://schemas.openxmlformats.org/officeDocument/2006/relationships/image" Target="../media/image3621.png"/><Relationship Id="rId408" Type="http://schemas.openxmlformats.org/officeDocument/2006/relationships/image" Target="../media/image3630.png"/><Relationship Id="rId615" Type="http://schemas.openxmlformats.org/officeDocument/2006/relationships/image" Target="../media/image3790.png"/><Relationship Id="rId212" Type="http://schemas.openxmlformats.org/officeDocument/2006/relationships/image" Target="../media/image3465.png"/><Relationship Id="rId254" Type="http://schemas.openxmlformats.org/officeDocument/2006/relationships/image" Target="../media/image3500.png"/><Relationship Id="rId657" Type="http://schemas.openxmlformats.org/officeDocument/2006/relationships/image" Target="../media/image3817.png"/><Relationship Id="rId49" Type="http://schemas.openxmlformats.org/officeDocument/2006/relationships/image" Target="../media/image3345.png"/><Relationship Id="rId114" Type="http://schemas.openxmlformats.org/officeDocument/2006/relationships/image" Target="../media/image3400.png"/><Relationship Id="rId296" Type="http://schemas.openxmlformats.org/officeDocument/2006/relationships/image" Target="../media/image3530.png"/><Relationship Id="rId461" Type="http://schemas.openxmlformats.org/officeDocument/2006/relationships/image" Target="../media/image3672.png"/><Relationship Id="rId517" Type="http://schemas.openxmlformats.org/officeDocument/2006/relationships/image" Target="../media/image3715.png"/><Relationship Id="rId559" Type="http://schemas.openxmlformats.org/officeDocument/2006/relationships/image" Target="../media/image2093.png"/><Relationship Id="rId60" Type="http://schemas.openxmlformats.org/officeDocument/2006/relationships/image" Target="../media/image3356.png"/><Relationship Id="rId156" Type="http://schemas.openxmlformats.org/officeDocument/2006/relationships/image" Target="../media/image3426.png"/><Relationship Id="rId198" Type="http://schemas.openxmlformats.org/officeDocument/2006/relationships/image" Target="../media/image2229.png"/><Relationship Id="rId321" Type="http://schemas.openxmlformats.org/officeDocument/2006/relationships/image" Target="../media/image3555.png"/><Relationship Id="rId363" Type="http://schemas.openxmlformats.org/officeDocument/2006/relationships/image" Target="../media/image3597.png"/><Relationship Id="rId419" Type="http://schemas.openxmlformats.org/officeDocument/2006/relationships/image" Target="../media/image3641.png"/><Relationship Id="rId570" Type="http://schemas.openxmlformats.org/officeDocument/2006/relationships/image" Target="../media/image3756.png"/><Relationship Id="rId626" Type="http://schemas.openxmlformats.org/officeDocument/2006/relationships/image" Target="../media/image2667.png"/><Relationship Id="rId223" Type="http://schemas.openxmlformats.org/officeDocument/2006/relationships/image" Target="../media/image40.png"/><Relationship Id="rId430" Type="http://schemas.openxmlformats.org/officeDocument/2006/relationships/image" Target="../media/image2016.png"/><Relationship Id="rId668" Type="http://schemas.openxmlformats.org/officeDocument/2006/relationships/image" Target="../media/image3824.png"/><Relationship Id="rId18" Type="http://schemas.openxmlformats.org/officeDocument/2006/relationships/image" Target="../media/image3318.png"/><Relationship Id="rId265" Type="http://schemas.openxmlformats.org/officeDocument/2006/relationships/image" Target="../media/image2330.png"/><Relationship Id="rId472" Type="http://schemas.openxmlformats.org/officeDocument/2006/relationships/image" Target="../media/image3682.png"/><Relationship Id="rId528" Type="http://schemas.openxmlformats.org/officeDocument/2006/relationships/image" Target="../media/image3724.png"/><Relationship Id="rId125" Type="http://schemas.openxmlformats.org/officeDocument/2006/relationships/image" Target="../media/image3407.png"/><Relationship Id="rId167" Type="http://schemas.openxmlformats.org/officeDocument/2006/relationships/image" Target="../media/image3435.png"/><Relationship Id="rId332" Type="http://schemas.openxmlformats.org/officeDocument/2006/relationships/image" Target="../media/image3566.png"/><Relationship Id="rId374" Type="http://schemas.openxmlformats.org/officeDocument/2006/relationships/image" Target="../media/image3608.png"/><Relationship Id="rId581" Type="http://schemas.openxmlformats.org/officeDocument/2006/relationships/image" Target="../media/image3767.png"/><Relationship Id="rId71" Type="http://schemas.openxmlformats.org/officeDocument/2006/relationships/image" Target="../media/image3364.png"/><Relationship Id="rId234" Type="http://schemas.openxmlformats.org/officeDocument/2006/relationships/image" Target="../media/image37.png"/><Relationship Id="rId637" Type="http://schemas.openxmlformats.org/officeDocument/2006/relationships/image" Target="../media/image3803.png"/><Relationship Id="rId679" Type="http://schemas.openxmlformats.org/officeDocument/2006/relationships/image" Target="../media/image3835.png"/><Relationship Id="rId2" Type="http://schemas.openxmlformats.org/officeDocument/2006/relationships/image" Target="../media/image3302.png"/><Relationship Id="rId29" Type="http://schemas.openxmlformats.org/officeDocument/2006/relationships/image" Target="../media/image3328.png"/><Relationship Id="rId255" Type="http://schemas.openxmlformats.org/officeDocument/2006/relationships/image" Target="../media/image3501.png"/><Relationship Id="rId276" Type="http://schemas.openxmlformats.org/officeDocument/2006/relationships/image" Target="../media/image2339.png"/><Relationship Id="rId297" Type="http://schemas.openxmlformats.org/officeDocument/2006/relationships/image" Target="../media/image3531.png"/><Relationship Id="rId441" Type="http://schemas.openxmlformats.org/officeDocument/2006/relationships/image" Target="../media/image3657.png"/><Relationship Id="rId462" Type="http://schemas.openxmlformats.org/officeDocument/2006/relationships/image" Target="../media/image3673.png"/><Relationship Id="rId483" Type="http://schemas.openxmlformats.org/officeDocument/2006/relationships/image" Target="../media/image3693.png"/><Relationship Id="rId518" Type="http://schemas.openxmlformats.org/officeDocument/2006/relationships/image" Target="../media/image3716.png"/><Relationship Id="rId539" Type="http://schemas.openxmlformats.org/officeDocument/2006/relationships/image" Target="../media/image3733.png"/><Relationship Id="rId690" Type="http://schemas.openxmlformats.org/officeDocument/2006/relationships/image" Target="../media/image3846.png"/><Relationship Id="rId40" Type="http://schemas.openxmlformats.org/officeDocument/2006/relationships/image" Target="../media/image3337.png"/><Relationship Id="rId115" Type="http://schemas.openxmlformats.org/officeDocument/2006/relationships/image" Target="../media/image3401.png"/><Relationship Id="rId136" Type="http://schemas.openxmlformats.org/officeDocument/2006/relationships/image" Target="../media/image3412.png"/><Relationship Id="rId157" Type="http://schemas.openxmlformats.org/officeDocument/2006/relationships/image" Target="../media/image3427.png"/><Relationship Id="rId178" Type="http://schemas.openxmlformats.org/officeDocument/2006/relationships/image" Target="../media/image3444.png"/><Relationship Id="rId301" Type="http://schemas.openxmlformats.org/officeDocument/2006/relationships/image" Target="../media/image3535.png"/><Relationship Id="rId322" Type="http://schemas.openxmlformats.org/officeDocument/2006/relationships/image" Target="../media/image3556.png"/><Relationship Id="rId343" Type="http://schemas.openxmlformats.org/officeDocument/2006/relationships/image" Target="../media/image3577.png"/><Relationship Id="rId364" Type="http://schemas.openxmlformats.org/officeDocument/2006/relationships/image" Target="../media/image3598.png"/><Relationship Id="rId550" Type="http://schemas.openxmlformats.org/officeDocument/2006/relationships/image" Target="../media/image3741.png"/><Relationship Id="rId61" Type="http://schemas.openxmlformats.org/officeDocument/2006/relationships/image" Target="../media/image3357.png"/><Relationship Id="rId82" Type="http://schemas.openxmlformats.org/officeDocument/2006/relationships/image" Target="../media/image3373.png"/><Relationship Id="rId199" Type="http://schemas.openxmlformats.org/officeDocument/2006/relationships/image" Target="../media/image2230.png"/><Relationship Id="rId203" Type="http://schemas.openxmlformats.org/officeDocument/2006/relationships/image" Target="../media/image32.png"/><Relationship Id="rId385" Type="http://schemas.openxmlformats.org/officeDocument/2006/relationships/image" Target="../media/image3616.png"/><Relationship Id="rId571" Type="http://schemas.openxmlformats.org/officeDocument/2006/relationships/image" Target="../media/image3757.png"/><Relationship Id="rId592" Type="http://schemas.openxmlformats.org/officeDocument/2006/relationships/image" Target="../media/image3776.png"/><Relationship Id="rId606" Type="http://schemas.openxmlformats.org/officeDocument/2006/relationships/image" Target="../media/image2572.png"/><Relationship Id="rId627" Type="http://schemas.openxmlformats.org/officeDocument/2006/relationships/image" Target="../media/image3797.png"/><Relationship Id="rId648" Type="http://schemas.openxmlformats.org/officeDocument/2006/relationships/image" Target="../media/image3810.png"/><Relationship Id="rId669" Type="http://schemas.openxmlformats.org/officeDocument/2006/relationships/image" Target="../media/image3825.png"/><Relationship Id="rId19" Type="http://schemas.openxmlformats.org/officeDocument/2006/relationships/image" Target="../media/image3319.png"/><Relationship Id="rId224" Type="http://schemas.openxmlformats.org/officeDocument/2006/relationships/image" Target="../media/image33.png"/><Relationship Id="rId245" Type="http://schemas.openxmlformats.org/officeDocument/2006/relationships/image" Target="../media/image3492.png"/><Relationship Id="rId266" Type="http://schemas.openxmlformats.org/officeDocument/2006/relationships/image" Target="../media/image3506.png"/><Relationship Id="rId287" Type="http://schemas.openxmlformats.org/officeDocument/2006/relationships/image" Target="../media/image3521.png"/><Relationship Id="rId410" Type="http://schemas.openxmlformats.org/officeDocument/2006/relationships/image" Target="../media/image3632.png"/><Relationship Id="rId431" Type="http://schemas.openxmlformats.org/officeDocument/2006/relationships/image" Target="../media/image3651.png"/><Relationship Id="rId452" Type="http://schemas.openxmlformats.org/officeDocument/2006/relationships/image" Target="../media/image3666.png"/><Relationship Id="rId473" Type="http://schemas.openxmlformats.org/officeDocument/2006/relationships/image" Target="../media/image3683.png"/><Relationship Id="rId494" Type="http://schemas.openxmlformats.org/officeDocument/2006/relationships/image" Target="../media/image3699.png"/><Relationship Id="rId508" Type="http://schemas.openxmlformats.org/officeDocument/2006/relationships/image" Target="../media/image3710.png"/><Relationship Id="rId529" Type="http://schemas.openxmlformats.org/officeDocument/2006/relationships/image" Target="../media/image3725.png"/><Relationship Id="rId680" Type="http://schemas.openxmlformats.org/officeDocument/2006/relationships/image" Target="../media/image3836.png"/><Relationship Id="rId30" Type="http://schemas.openxmlformats.org/officeDocument/2006/relationships/image" Target="../media/image3329.png"/><Relationship Id="rId105" Type="http://schemas.openxmlformats.org/officeDocument/2006/relationships/image" Target="../media/image3391.png"/><Relationship Id="rId126" Type="http://schemas.openxmlformats.org/officeDocument/2006/relationships/image" Target="../media/image3408.png"/><Relationship Id="rId147" Type="http://schemas.openxmlformats.org/officeDocument/2006/relationships/image" Target="../media/image3420.png"/><Relationship Id="rId168" Type="http://schemas.openxmlformats.org/officeDocument/2006/relationships/image" Target="../media/image3436.png"/><Relationship Id="rId312" Type="http://schemas.openxmlformats.org/officeDocument/2006/relationships/image" Target="../media/image3546.png"/><Relationship Id="rId333" Type="http://schemas.openxmlformats.org/officeDocument/2006/relationships/image" Target="../media/image3567.png"/><Relationship Id="rId354" Type="http://schemas.openxmlformats.org/officeDocument/2006/relationships/image" Target="../media/image3588.png"/><Relationship Id="rId540" Type="http://schemas.openxmlformats.org/officeDocument/2006/relationships/image" Target="../media/image3734.png"/><Relationship Id="rId51" Type="http://schemas.openxmlformats.org/officeDocument/2006/relationships/image" Target="../media/image3347.png"/><Relationship Id="rId72" Type="http://schemas.openxmlformats.org/officeDocument/2006/relationships/image" Target="../media/image3365.png"/><Relationship Id="rId93" Type="http://schemas.openxmlformats.org/officeDocument/2006/relationships/image" Target="../media/image15.png"/><Relationship Id="rId189" Type="http://schemas.openxmlformats.org/officeDocument/2006/relationships/image" Target="../media/image3451.png"/><Relationship Id="rId375" Type="http://schemas.openxmlformats.org/officeDocument/2006/relationships/image" Target="../media/image3609.png"/><Relationship Id="rId396" Type="http://schemas.openxmlformats.org/officeDocument/2006/relationships/image" Target="../media/image3622.png"/><Relationship Id="rId561" Type="http://schemas.openxmlformats.org/officeDocument/2006/relationships/image" Target="../media/image3747.png"/><Relationship Id="rId582" Type="http://schemas.openxmlformats.org/officeDocument/2006/relationships/image" Target="../media/image3768.png"/><Relationship Id="rId617" Type="http://schemas.openxmlformats.org/officeDocument/2006/relationships/image" Target="../media/image3791.png"/><Relationship Id="rId638" Type="http://schemas.openxmlformats.org/officeDocument/2006/relationships/image" Target="../media/image3804.png"/><Relationship Id="rId659" Type="http://schemas.openxmlformats.org/officeDocument/2006/relationships/image" Target="../media/image2803.png"/><Relationship Id="rId3" Type="http://schemas.openxmlformats.org/officeDocument/2006/relationships/image" Target="../media/image3303.png"/><Relationship Id="rId214" Type="http://schemas.openxmlformats.org/officeDocument/2006/relationships/image" Target="../media/image3467.png"/><Relationship Id="rId235" Type="http://schemas.openxmlformats.org/officeDocument/2006/relationships/image" Target="../media/image3483.png"/><Relationship Id="rId256" Type="http://schemas.openxmlformats.org/officeDocument/2006/relationships/image" Target="../media/image2314.png"/><Relationship Id="rId277" Type="http://schemas.openxmlformats.org/officeDocument/2006/relationships/image" Target="../media/image2340.png"/><Relationship Id="rId298" Type="http://schemas.openxmlformats.org/officeDocument/2006/relationships/image" Target="../media/image3532.png"/><Relationship Id="rId400" Type="http://schemas.openxmlformats.org/officeDocument/2006/relationships/image" Target="../media/image3624.png"/><Relationship Id="rId421" Type="http://schemas.openxmlformats.org/officeDocument/2006/relationships/image" Target="../media/image3643.png"/><Relationship Id="rId442" Type="http://schemas.openxmlformats.org/officeDocument/2006/relationships/image" Target="../media/image3658.png"/><Relationship Id="rId463" Type="http://schemas.openxmlformats.org/officeDocument/2006/relationships/image" Target="../media/image2037.png"/><Relationship Id="rId484" Type="http://schemas.openxmlformats.org/officeDocument/2006/relationships/image" Target="../media/image2049.png"/><Relationship Id="rId519" Type="http://schemas.openxmlformats.org/officeDocument/2006/relationships/image" Target="../media/image3717.png"/><Relationship Id="rId670" Type="http://schemas.openxmlformats.org/officeDocument/2006/relationships/image" Target="../media/image3826.png"/><Relationship Id="rId116" Type="http://schemas.openxmlformats.org/officeDocument/2006/relationships/image" Target="../media/image3402.png"/><Relationship Id="rId137" Type="http://schemas.openxmlformats.org/officeDocument/2006/relationships/image" Target="../media/image3413.png"/><Relationship Id="rId158" Type="http://schemas.openxmlformats.org/officeDocument/2006/relationships/image" Target="../media/image3428.png"/><Relationship Id="rId302" Type="http://schemas.openxmlformats.org/officeDocument/2006/relationships/image" Target="../media/image3536.png"/><Relationship Id="rId323" Type="http://schemas.openxmlformats.org/officeDocument/2006/relationships/image" Target="../media/image3557.png"/><Relationship Id="rId344" Type="http://schemas.openxmlformats.org/officeDocument/2006/relationships/image" Target="../media/image3578.png"/><Relationship Id="rId530" Type="http://schemas.openxmlformats.org/officeDocument/2006/relationships/image" Target="../media/image3726.png"/><Relationship Id="rId20" Type="http://schemas.openxmlformats.org/officeDocument/2006/relationships/image" Target="../media/image3320.png"/><Relationship Id="rId41" Type="http://schemas.openxmlformats.org/officeDocument/2006/relationships/image" Target="../media/image3338.png"/><Relationship Id="rId62" Type="http://schemas.openxmlformats.org/officeDocument/2006/relationships/image" Target="../media/image8.png"/><Relationship Id="rId83" Type="http://schemas.openxmlformats.org/officeDocument/2006/relationships/image" Target="../media/image9.png"/><Relationship Id="rId179" Type="http://schemas.openxmlformats.org/officeDocument/2006/relationships/image" Target="../media/image3445.png"/><Relationship Id="rId365" Type="http://schemas.openxmlformats.org/officeDocument/2006/relationships/image" Target="../media/image3599.png"/><Relationship Id="rId386" Type="http://schemas.openxmlformats.org/officeDocument/2006/relationships/image" Target="../media/image1989.png"/><Relationship Id="rId551" Type="http://schemas.openxmlformats.org/officeDocument/2006/relationships/image" Target="../media/image2089.png"/><Relationship Id="rId572" Type="http://schemas.openxmlformats.org/officeDocument/2006/relationships/image" Target="../media/image3758.png"/><Relationship Id="rId593" Type="http://schemas.openxmlformats.org/officeDocument/2006/relationships/image" Target="../media/image3777.png"/><Relationship Id="rId607" Type="http://schemas.openxmlformats.org/officeDocument/2006/relationships/image" Target="../media/image3785.png"/><Relationship Id="rId628" Type="http://schemas.openxmlformats.org/officeDocument/2006/relationships/image" Target="../media/image3798.png"/><Relationship Id="rId649" Type="http://schemas.openxmlformats.org/officeDocument/2006/relationships/image" Target="../media/image3811.png"/><Relationship Id="rId190" Type="http://schemas.openxmlformats.org/officeDocument/2006/relationships/image" Target="../media/image2220.png"/><Relationship Id="rId204" Type="http://schemas.openxmlformats.org/officeDocument/2006/relationships/image" Target="../media/image3459.png"/><Relationship Id="rId225" Type="http://schemas.openxmlformats.org/officeDocument/2006/relationships/image" Target="../media/image3475.png"/><Relationship Id="rId246" Type="http://schemas.openxmlformats.org/officeDocument/2006/relationships/image" Target="../media/image3493.png"/><Relationship Id="rId267" Type="http://schemas.openxmlformats.org/officeDocument/2006/relationships/image" Target="../media/image3507.png"/><Relationship Id="rId288" Type="http://schemas.openxmlformats.org/officeDocument/2006/relationships/image" Target="../media/image3522.png"/><Relationship Id="rId411" Type="http://schemas.openxmlformats.org/officeDocument/2006/relationships/image" Target="../media/image3633.png"/><Relationship Id="rId432" Type="http://schemas.openxmlformats.org/officeDocument/2006/relationships/image" Target="../media/image2017.png"/><Relationship Id="rId453" Type="http://schemas.openxmlformats.org/officeDocument/2006/relationships/image" Target="../media/image2035.png"/><Relationship Id="rId474" Type="http://schemas.openxmlformats.org/officeDocument/2006/relationships/image" Target="../media/image3684.png"/><Relationship Id="rId509" Type="http://schemas.openxmlformats.org/officeDocument/2006/relationships/image" Target="../media/image2063.png"/><Relationship Id="rId660" Type="http://schemas.openxmlformats.org/officeDocument/2006/relationships/image" Target="../media/image3819.png"/><Relationship Id="rId106" Type="http://schemas.openxmlformats.org/officeDocument/2006/relationships/image" Target="../media/image3392.png"/><Relationship Id="rId127" Type="http://schemas.openxmlformats.org/officeDocument/2006/relationships/image" Target="../media/image2116.png"/><Relationship Id="rId313" Type="http://schemas.openxmlformats.org/officeDocument/2006/relationships/image" Target="../media/image3547.png"/><Relationship Id="rId495" Type="http://schemas.openxmlformats.org/officeDocument/2006/relationships/image" Target="../media/image2057.png"/><Relationship Id="rId681" Type="http://schemas.openxmlformats.org/officeDocument/2006/relationships/image" Target="../media/image3837.png"/><Relationship Id="rId10" Type="http://schemas.openxmlformats.org/officeDocument/2006/relationships/image" Target="../media/image3310.png"/><Relationship Id="rId31" Type="http://schemas.openxmlformats.org/officeDocument/2006/relationships/image" Target="../media/image4.png"/><Relationship Id="rId52" Type="http://schemas.openxmlformats.org/officeDocument/2006/relationships/image" Target="../media/image3348.png"/><Relationship Id="rId73" Type="http://schemas.openxmlformats.org/officeDocument/2006/relationships/image" Target="../media/image3366.png"/><Relationship Id="rId94" Type="http://schemas.openxmlformats.org/officeDocument/2006/relationships/image" Target="../media/image3382.png"/><Relationship Id="rId148" Type="http://schemas.openxmlformats.org/officeDocument/2006/relationships/image" Target="../media/image3421.png"/><Relationship Id="rId169" Type="http://schemas.openxmlformats.org/officeDocument/2006/relationships/image" Target="../media/image3437.png"/><Relationship Id="rId334" Type="http://schemas.openxmlformats.org/officeDocument/2006/relationships/image" Target="../media/image3568.png"/><Relationship Id="rId355" Type="http://schemas.openxmlformats.org/officeDocument/2006/relationships/image" Target="../media/image3589.png"/><Relationship Id="rId376" Type="http://schemas.openxmlformats.org/officeDocument/2006/relationships/image" Target="../media/image3610.png"/><Relationship Id="rId397" Type="http://schemas.openxmlformats.org/officeDocument/2006/relationships/image" Target="../media/image1997.png"/><Relationship Id="rId520" Type="http://schemas.openxmlformats.org/officeDocument/2006/relationships/image" Target="../media/image3718.png"/><Relationship Id="rId541" Type="http://schemas.openxmlformats.org/officeDocument/2006/relationships/image" Target="../media/image3735.png"/><Relationship Id="rId562" Type="http://schemas.openxmlformats.org/officeDocument/2006/relationships/image" Target="../media/image3748.png"/><Relationship Id="rId583" Type="http://schemas.openxmlformats.org/officeDocument/2006/relationships/image" Target="../media/image3769.png"/><Relationship Id="rId618" Type="http://schemas.openxmlformats.org/officeDocument/2006/relationships/image" Target="../media/image3792.png"/><Relationship Id="rId639" Type="http://schemas.openxmlformats.org/officeDocument/2006/relationships/image" Target="../media/image2688.png"/><Relationship Id="rId4" Type="http://schemas.openxmlformats.org/officeDocument/2006/relationships/image" Target="../media/image3304.png"/><Relationship Id="rId180" Type="http://schemas.openxmlformats.org/officeDocument/2006/relationships/image" Target="../media/image3446.png"/><Relationship Id="rId215" Type="http://schemas.openxmlformats.org/officeDocument/2006/relationships/image" Target="../media/image38.png"/><Relationship Id="rId236" Type="http://schemas.openxmlformats.org/officeDocument/2006/relationships/image" Target="../media/image3484.png"/><Relationship Id="rId257" Type="http://schemas.openxmlformats.org/officeDocument/2006/relationships/image" Target="../media/image2315.png"/><Relationship Id="rId278" Type="http://schemas.openxmlformats.org/officeDocument/2006/relationships/image" Target="../media/image3512.png"/><Relationship Id="rId401" Type="http://schemas.openxmlformats.org/officeDocument/2006/relationships/image" Target="../media/image1993.png"/><Relationship Id="rId422" Type="http://schemas.openxmlformats.org/officeDocument/2006/relationships/image" Target="../media/image3644.png"/><Relationship Id="rId443" Type="http://schemas.openxmlformats.org/officeDocument/2006/relationships/image" Target="../media/image3659.png"/><Relationship Id="rId464" Type="http://schemas.openxmlformats.org/officeDocument/2006/relationships/image" Target="../media/image3674.png"/><Relationship Id="rId650" Type="http://schemas.openxmlformats.org/officeDocument/2006/relationships/image" Target="../media/image3812.png"/><Relationship Id="rId303" Type="http://schemas.openxmlformats.org/officeDocument/2006/relationships/image" Target="../media/image3537.png"/><Relationship Id="rId485" Type="http://schemas.openxmlformats.org/officeDocument/2006/relationships/image" Target="../media/image3694.png"/><Relationship Id="rId42" Type="http://schemas.openxmlformats.org/officeDocument/2006/relationships/image" Target="../media/image5.png"/><Relationship Id="rId84" Type="http://schemas.openxmlformats.org/officeDocument/2006/relationships/image" Target="../media/image3374.png"/><Relationship Id="rId138" Type="http://schemas.openxmlformats.org/officeDocument/2006/relationships/image" Target="../media/image20.png"/><Relationship Id="rId345" Type="http://schemas.openxmlformats.org/officeDocument/2006/relationships/image" Target="../media/image3579.png"/><Relationship Id="rId387" Type="http://schemas.openxmlformats.org/officeDocument/2006/relationships/image" Target="../media/image3617.png"/><Relationship Id="rId510" Type="http://schemas.openxmlformats.org/officeDocument/2006/relationships/image" Target="../media/image3711.png"/><Relationship Id="rId552" Type="http://schemas.openxmlformats.org/officeDocument/2006/relationships/image" Target="../media/image3742.png"/><Relationship Id="rId594" Type="http://schemas.openxmlformats.org/officeDocument/2006/relationships/image" Target="../media/image2489.png"/><Relationship Id="rId608" Type="http://schemas.openxmlformats.org/officeDocument/2006/relationships/image" Target="../media/image3786.png"/><Relationship Id="rId191" Type="http://schemas.openxmlformats.org/officeDocument/2006/relationships/image" Target="../media/image2221.png"/><Relationship Id="rId205" Type="http://schemas.openxmlformats.org/officeDocument/2006/relationships/image" Target="../media/image3460.png"/><Relationship Id="rId247" Type="http://schemas.openxmlformats.org/officeDocument/2006/relationships/image" Target="../media/image3494.png"/><Relationship Id="rId412" Type="http://schemas.openxmlformats.org/officeDocument/2006/relationships/image" Target="../media/image3634.png"/><Relationship Id="rId107" Type="http://schemas.openxmlformats.org/officeDocument/2006/relationships/image" Target="../media/image3393.png"/><Relationship Id="rId289" Type="http://schemas.openxmlformats.org/officeDocument/2006/relationships/image" Target="../media/image3523.png"/><Relationship Id="rId454" Type="http://schemas.openxmlformats.org/officeDocument/2006/relationships/image" Target="../media/image3667.png"/><Relationship Id="rId496" Type="http://schemas.openxmlformats.org/officeDocument/2006/relationships/image" Target="../media/image3700.png"/><Relationship Id="rId661" Type="http://schemas.openxmlformats.org/officeDocument/2006/relationships/image" Target="../media/image2802.png"/><Relationship Id="rId11" Type="http://schemas.openxmlformats.org/officeDocument/2006/relationships/image" Target="../media/image3311.png"/><Relationship Id="rId53" Type="http://schemas.openxmlformats.org/officeDocument/2006/relationships/image" Target="../media/image3349.png"/><Relationship Id="rId149" Type="http://schemas.openxmlformats.org/officeDocument/2006/relationships/image" Target="../media/image3422.png"/><Relationship Id="rId314" Type="http://schemas.openxmlformats.org/officeDocument/2006/relationships/image" Target="../media/image3548.png"/><Relationship Id="rId356" Type="http://schemas.openxmlformats.org/officeDocument/2006/relationships/image" Target="../media/image3590.png"/><Relationship Id="rId398" Type="http://schemas.openxmlformats.org/officeDocument/2006/relationships/image" Target="../media/image3623.png"/><Relationship Id="rId521" Type="http://schemas.openxmlformats.org/officeDocument/2006/relationships/image" Target="../media/image3719.png"/><Relationship Id="rId563" Type="http://schemas.openxmlformats.org/officeDocument/2006/relationships/image" Target="../media/image3749.png"/><Relationship Id="rId619" Type="http://schemas.openxmlformats.org/officeDocument/2006/relationships/image" Target="../media/image2594.png"/><Relationship Id="rId95" Type="http://schemas.openxmlformats.org/officeDocument/2006/relationships/image" Target="../media/image3383.png"/><Relationship Id="rId160" Type="http://schemas.openxmlformats.org/officeDocument/2006/relationships/image" Target="../media/image23.png"/><Relationship Id="rId216" Type="http://schemas.openxmlformats.org/officeDocument/2006/relationships/image" Target="../media/image3468.png"/><Relationship Id="rId423" Type="http://schemas.openxmlformats.org/officeDocument/2006/relationships/image" Target="../media/image3645.png"/><Relationship Id="rId258" Type="http://schemas.openxmlformats.org/officeDocument/2006/relationships/image" Target="../media/image3502.png"/><Relationship Id="rId465" Type="http://schemas.openxmlformats.org/officeDocument/2006/relationships/image" Target="../media/image3675.png"/><Relationship Id="rId630" Type="http://schemas.openxmlformats.org/officeDocument/2006/relationships/image" Target="../media/image3799.png"/><Relationship Id="rId672" Type="http://schemas.openxmlformats.org/officeDocument/2006/relationships/image" Target="../media/image3828.png"/><Relationship Id="rId22" Type="http://schemas.openxmlformats.org/officeDocument/2006/relationships/image" Target="../media/image3322.png"/><Relationship Id="rId64" Type="http://schemas.openxmlformats.org/officeDocument/2006/relationships/image" Target="../media/image3359.png"/><Relationship Id="rId118" Type="http://schemas.openxmlformats.org/officeDocument/2006/relationships/image" Target="../media/image3404.png"/><Relationship Id="rId325" Type="http://schemas.openxmlformats.org/officeDocument/2006/relationships/image" Target="../media/image3559.png"/><Relationship Id="rId367" Type="http://schemas.openxmlformats.org/officeDocument/2006/relationships/image" Target="../media/image3601.png"/><Relationship Id="rId532" Type="http://schemas.openxmlformats.org/officeDocument/2006/relationships/image" Target="../media/image3727.png"/><Relationship Id="rId574" Type="http://schemas.openxmlformats.org/officeDocument/2006/relationships/image" Target="../media/image3760.png"/><Relationship Id="rId171" Type="http://schemas.openxmlformats.org/officeDocument/2006/relationships/image" Target="../media/image3438.png"/><Relationship Id="rId227" Type="http://schemas.openxmlformats.org/officeDocument/2006/relationships/image" Target="../media/image3477.png"/><Relationship Id="rId269" Type="http://schemas.openxmlformats.org/officeDocument/2006/relationships/image" Target="../media/image2325.png"/><Relationship Id="rId434" Type="http://schemas.openxmlformats.org/officeDocument/2006/relationships/image" Target="../media/image3653.png"/><Relationship Id="rId476" Type="http://schemas.openxmlformats.org/officeDocument/2006/relationships/image" Target="../media/image3686.png"/><Relationship Id="rId641" Type="http://schemas.openxmlformats.org/officeDocument/2006/relationships/image" Target="../media/image3805.png"/><Relationship Id="rId683" Type="http://schemas.openxmlformats.org/officeDocument/2006/relationships/image" Target="../media/image3839.png"/><Relationship Id="rId33" Type="http://schemas.openxmlformats.org/officeDocument/2006/relationships/image" Target="../media/image3331.png"/><Relationship Id="rId129" Type="http://schemas.openxmlformats.org/officeDocument/2006/relationships/image" Target="../media/image2126.png"/><Relationship Id="rId280" Type="http://schemas.openxmlformats.org/officeDocument/2006/relationships/image" Target="../media/image3514.png"/><Relationship Id="rId336" Type="http://schemas.openxmlformats.org/officeDocument/2006/relationships/image" Target="../media/image3570.png"/><Relationship Id="rId501" Type="http://schemas.openxmlformats.org/officeDocument/2006/relationships/image" Target="../media/image3705.png"/><Relationship Id="rId543" Type="http://schemas.openxmlformats.org/officeDocument/2006/relationships/image" Target="../media/image3737.png"/><Relationship Id="rId75" Type="http://schemas.openxmlformats.org/officeDocument/2006/relationships/image" Target="../media/image3367.png"/><Relationship Id="rId140" Type="http://schemas.openxmlformats.org/officeDocument/2006/relationships/image" Target="../media/image3415.png"/><Relationship Id="rId182" Type="http://schemas.openxmlformats.org/officeDocument/2006/relationships/image" Target="../media/image2211.png"/><Relationship Id="rId378" Type="http://schemas.openxmlformats.org/officeDocument/2006/relationships/image" Target="../media/image3612.png"/><Relationship Id="rId403" Type="http://schemas.openxmlformats.org/officeDocument/2006/relationships/image" Target="../media/image1999.png"/><Relationship Id="rId585" Type="http://schemas.openxmlformats.org/officeDocument/2006/relationships/image" Target="../media/image3771.png"/><Relationship Id="rId6" Type="http://schemas.openxmlformats.org/officeDocument/2006/relationships/image" Target="../media/image3306.png"/><Relationship Id="rId238" Type="http://schemas.openxmlformats.org/officeDocument/2006/relationships/image" Target="../media/image3486.png"/><Relationship Id="rId445" Type="http://schemas.openxmlformats.org/officeDocument/2006/relationships/image" Target="../media/image3661.png"/><Relationship Id="rId487" Type="http://schemas.openxmlformats.org/officeDocument/2006/relationships/image" Target="../media/image3695.png"/><Relationship Id="rId610" Type="http://schemas.openxmlformats.org/officeDocument/2006/relationships/image" Target="../media/image3787.png"/><Relationship Id="rId652" Type="http://schemas.openxmlformats.org/officeDocument/2006/relationships/image" Target="../media/image3814.png"/><Relationship Id="rId291" Type="http://schemas.openxmlformats.org/officeDocument/2006/relationships/image" Target="../media/image3525.png"/><Relationship Id="rId305" Type="http://schemas.openxmlformats.org/officeDocument/2006/relationships/image" Target="../media/image3539.png"/><Relationship Id="rId347" Type="http://schemas.openxmlformats.org/officeDocument/2006/relationships/image" Target="../media/image3581.png"/><Relationship Id="rId512" Type="http://schemas.openxmlformats.org/officeDocument/2006/relationships/image" Target="../media/image2067.png"/><Relationship Id="rId44" Type="http://schemas.openxmlformats.org/officeDocument/2006/relationships/image" Target="../media/image3340.png"/><Relationship Id="rId86" Type="http://schemas.openxmlformats.org/officeDocument/2006/relationships/image" Target="../media/image3376.png"/><Relationship Id="rId151" Type="http://schemas.openxmlformats.org/officeDocument/2006/relationships/image" Target="../media/image3423.png"/><Relationship Id="rId389" Type="http://schemas.openxmlformats.org/officeDocument/2006/relationships/image" Target="../media/image3618.png"/><Relationship Id="rId554" Type="http://schemas.openxmlformats.org/officeDocument/2006/relationships/image" Target="../media/image3743.png"/><Relationship Id="rId596" Type="http://schemas.openxmlformats.org/officeDocument/2006/relationships/image" Target="../media/image2488.png"/><Relationship Id="rId193" Type="http://schemas.openxmlformats.org/officeDocument/2006/relationships/image" Target="../media/image3453.png"/><Relationship Id="rId207" Type="http://schemas.openxmlformats.org/officeDocument/2006/relationships/image" Target="../media/image34.png"/><Relationship Id="rId249" Type="http://schemas.openxmlformats.org/officeDocument/2006/relationships/image" Target="../media/image41.png"/><Relationship Id="rId414" Type="http://schemas.openxmlformats.org/officeDocument/2006/relationships/image" Target="../media/image3636.png"/><Relationship Id="rId456" Type="http://schemas.openxmlformats.org/officeDocument/2006/relationships/image" Target="../media/image3669.png"/><Relationship Id="rId498" Type="http://schemas.openxmlformats.org/officeDocument/2006/relationships/image" Target="../media/image3702.png"/><Relationship Id="rId621" Type="http://schemas.openxmlformats.org/officeDocument/2006/relationships/image" Target="../media/image2593.png"/><Relationship Id="rId663" Type="http://schemas.openxmlformats.org/officeDocument/2006/relationships/image" Target="../media/image3821.png"/><Relationship Id="rId13" Type="http://schemas.openxmlformats.org/officeDocument/2006/relationships/image" Target="../media/image3313.png"/><Relationship Id="rId109" Type="http://schemas.openxmlformats.org/officeDocument/2006/relationships/image" Target="../media/image3395.png"/><Relationship Id="rId260" Type="http://schemas.openxmlformats.org/officeDocument/2006/relationships/image" Target="../media/image2319.png"/><Relationship Id="rId316" Type="http://schemas.openxmlformats.org/officeDocument/2006/relationships/image" Target="../media/image3550.png"/><Relationship Id="rId523" Type="http://schemas.openxmlformats.org/officeDocument/2006/relationships/image" Target="../media/image3721.png"/><Relationship Id="rId55" Type="http://schemas.openxmlformats.org/officeDocument/2006/relationships/image" Target="../media/image3351.png"/><Relationship Id="rId97" Type="http://schemas.openxmlformats.org/officeDocument/2006/relationships/image" Target="../media/image3385.png"/><Relationship Id="rId120" Type="http://schemas.openxmlformats.org/officeDocument/2006/relationships/image" Target="../media/image2107.png"/><Relationship Id="rId358" Type="http://schemas.openxmlformats.org/officeDocument/2006/relationships/image" Target="../media/image3592.png"/><Relationship Id="rId565" Type="http://schemas.openxmlformats.org/officeDocument/2006/relationships/image" Target="../media/image3751.png"/><Relationship Id="rId162" Type="http://schemas.openxmlformats.org/officeDocument/2006/relationships/image" Target="../media/image3431.png"/><Relationship Id="rId218" Type="http://schemas.openxmlformats.org/officeDocument/2006/relationships/image" Target="../media/image3470.png"/><Relationship Id="rId425" Type="http://schemas.openxmlformats.org/officeDocument/2006/relationships/image" Target="../media/image3647.png"/><Relationship Id="rId467" Type="http://schemas.openxmlformats.org/officeDocument/2006/relationships/image" Target="../media/image3677.png"/><Relationship Id="rId632" Type="http://schemas.openxmlformats.org/officeDocument/2006/relationships/image" Target="../media/image3800.png"/><Relationship Id="rId271" Type="http://schemas.openxmlformats.org/officeDocument/2006/relationships/image" Target="../media/image3509.png"/><Relationship Id="rId674" Type="http://schemas.openxmlformats.org/officeDocument/2006/relationships/image" Target="../media/image3830.png"/><Relationship Id="rId24" Type="http://schemas.openxmlformats.org/officeDocument/2006/relationships/image" Target="../media/image3324.png"/><Relationship Id="rId66" Type="http://schemas.openxmlformats.org/officeDocument/2006/relationships/image" Target="../media/image10.png"/><Relationship Id="rId131" Type="http://schemas.openxmlformats.org/officeDocument/2006/relationships/image" Target="../media/image3409.png"/><Relationship Id="rId327" Type="http://schemas.openxmlformats.org/officeDocument/2006/relationships/image" Target="../media/image3561.png"/><Relationship Id="rId369" Type="http://schemas.openxmlformats.org/officeDocument/2006/relationships/image" Target="../media/image3603.png"/><Relationship Id="rId534" Type="http://schemas.openxmlformats.org/officeDocument/2006/relationships/image" Target="../media/image3728.png"/><Relationship Id="rId576" Type="http://schemas.openxmlformats.org/officeDocument/2006/relationships/image" Target="../media/image3762.png"/><Relationship Id="rId173" Type="http://schemas.openxmlformats.org/officeDocument/2006/relationships/image" Target="../media/image3440.png"/><Relationship Id="rId229" Type="http://schemas.openxmlformats.org/officeDocument/2006/relationships/image" Target="../media/image35.png"/><Relationship Id="rId380" Type="http://schemas.openxmlformats.org/officeDocument/2006/relationships/image" Target="../media/image1978.png"/><Relationship Id="rId436" Type="http://schemas.openxmlformats.org/officeDocument/2006/relationships/image" Target="../media/image3654.png"/><Relationship Id="rId601" Type="http://schemas.openxmlformats.org/officeDocument/2006/relationships/image" Target="../media/image2567.png"/><Relationship Id="rId643" Type="http://schemas.openxmlformats.org/officeDocument/2006/relationships/image" Target="../media/image3807.png"/><Relationship Id="rId240" Type="http://schemas.openxmlformats.org/officeDocument/2006/relationships/image" Target="../media/image3487.png"/><Relationship Id="rId478" Type="http://schemas.openxmlformats.org/officeDocument/2006/relationships/image" Target="../media/image3688.png"/><Relationship Id="rId685" Type="http://schemas.openxmlformats.org/officeDocument/2006/relationships/image" Target="../media/image3841.png"/><Relationship Id="rId35" Type="http://schemas.openxmlformats.org/officeDocument/2006/relationships/image" Target="../media/image3333.png"/><Relationship Id="rId77" Type="http://schemas.openxmlformats.org/officeDocument/2006/relationships/image" Target="../media/image3369.png"/><Relationship Id="rId100" Type="http://schemas.openxmlformats.org/officeDocument/2006/relationships/image" Target="../media/image3387.png"/><Relationship Id="rId282" Type="http://schemas.openxmlformats.org/officeDocument/2006/relationships/image" Target="../media/image3516.png"/><Relationship Id="rId338" Type="http://schemas.openxmlformats.org/officeDocument/2006/relationships/image" Target="../media/image3572.png"/><Relationship Id="rId503" Type="http://schemas.openxmlformats.org/officeDocument/2006/relationships/image" Target="../media/image3707.png"/><Relationship Id="rId545" Type="http://schemas.openxmlformats.org/officeDocument/2006/relationships/image" Target="../media/image3738.png"/><Relationship Id="rId587" Type="http://schemas.openxmlformats.org/officeDocument/2006/relationships/image" Target="../media/image3773.png"/><Relationship Id="rId8" Type="http://schemas.openxmlformats.org/officeDocument/2006/relationships/image" Target="../media/image3308.png"/><Relationship Id="rId142" Type="http://schemas.openxmlformats.org/officeDocument/2006/relationships/image" Target="../media/image22.png"/><Relationship Id="rId184" Type="http://schemas.openxmlformats.org/officeDocument/2006/relationships/image" Target="../media/image3448.png"/><Relationship Id="rId391" Type="http://schemas.openxmlformats.org/officeDocument/2006/relationships/image" Target="../media/image3619.png"/><Relationship Id="rId405" Type="http://schemas.openxmlformats.org/officeDocument/2006/relationships/image" Target="../media/image3627.png"/><Relationship Id="rId447" Type="http://schemas.openxmlformats.org/officeDocument/2006/relationships/image" Target="../media/image3663.png"/><Relationship Id="rId612" Type="http://schemas.openxmlformats.org/officeDocument/2006/relationships/image" Target="../media/image3788.png"/><Relationship Id="rId251" Type="http://schemas.openxmlformats.org/officeDocument/2006/relationships/image" Target="../media/image3497.png"/><Relationship Id="rId489" Type="http://schemas.openxmlformats.org/officeDocument/2006/relationships/image" Target="../media/image3696.png"/><Relationship Id="rId654" Type="http://schemas.openxmlformats.org/officeDocument/2006/relationships/image" Target="../media/image2798.png"/><Relationship Id="rId46" Type="http://schemas.openxmlformats.org/officeDocument/2006/relationships/image" Target="../media/image3342.png"/><Relationship Id="rId293" Type="http://schemas.openxmlformats.org/officeDocument/2006/relationships/image" Target="../media/image3527.png"/><Relationship Id="rId307" Type="http://schemas.openxmlformats.org/officeDocument/2006/relationships/image" Target="../media/image3541.png"/><Relationship Id="rId349" Type="http://schemas.openxmlformats.org/officeDocument/2006/relationships/image" Target="../media/image3583.png"/><Relationship Id="rId514" Type="http://schemas.openxmlformats.org/officeDocument/2006/relationships/image" Target="../media/image2068.png"/><Relationship Id="rId556" Type="http://schemas.openxmlformats.org/officeDocument/2006/relationships/image" Target="../media/image3744.png"/><Relationship Id="rId88" Type="http://schemas.openxmlformats.org/officeDocument/2006/relationships/image" Target="../media/image11.png"/><Relationship Id="rId111" Type="http://schemas.openxmlformats.org/officeDocument/2006/relationships/image" Target="../media/image3397.png"/><Relationship Id="rId153" Type="http://schemas.openxmlformats.org/officeDocument/2006/relationships/image" Target="../media/image3425.png"/><Relationship Id="rId195" Type="http://schemas.openxmlformats.org/officeDocument/2006/relationships/image" Target="../media/image2225.png"/><Relationship Id="rId209" Type="http://schemas.openxmlformats.org/officeDocument/2006/relationships/image" Target="../media/image3463.png"/><Relationship Id="rId360" Type="http://schemas.openxmlformats.org/officeDocument/2006/relationships/image" Target="../media/image3594.png"/><Relationship Id="rId416" Type="http://schemas.openxmlformats.org/officeDocument/2006/relationships/image" Target="../media/image3638.png"/><Relationship Id="rId598" Type="http://schemas.openxmlformats.org/officeDocument/2006/relationships/image" Target="../media/image3780.png"/><Relationship Id="rId220" Type="http://schemas.openxmlformats.org/officeDocument/2006/relationships/image" Target="../media/image3472.png"/><Relationship Id="rId458" Type="http://schemas.openxmlformats.org/officeDocument/2006/relationships/image" Target="../media/image3670.png"/><Relationship Id="rId623" Type="http://schemas.openxmlformats.org/officeDocument/2006/relationships/image" Target="../media/image3795.png"/><Relationship Id="rId665" Type="http://schemas.openxmlformats.org/officeDocument/2006/relationships/image" Target="../media/image3822.png"/><Relationship Id="rId15" Type="http://schemas.openxmlformats.org/officeDocument/2006/relationships/image" Target="../media/image3315.png"/><Relationship Id="rId57" Type="http://schemas.openxmlformats.org/officeDocument/2006/relationships/image" Target="../media/image3353.png"/><Relationship Id="rId262" Type="http://schemas.openxmlformats.org/officeDocument/2006/relationships/image" Target="../media/image3504.png"/><Relationship Id="rId318" Type="http://schemas.openxmlformats.org/officeDocument/2006/relationships/image" Target="../media/image3552.png"/><Relationship Id="rId525" Type="http://schemas.openxmlformats.org/officeDocument/2006/relationships/image" Target="../media/image2053.png"/><Relationship Id="rId567" Type="http://schemas.openxmlformats.org/officeDocument/2006/relationships/image" Target="../media/image3753.png"/><Relationship Id="rId99" Type="http://schemas.openxmlformats.org/officeDocument/2006/relationships/image" Target="../media/image3386.png"/><Relationship Id="rId122" Type="http://schemas.openxmlformats.org/officeDocument/2006/relationships/image" Target="../media/image3406.png"/><Relationship Id="rId164" Type="http://schemas.openxmlformats.org/officeDocument/2006/relationships/image" Target="../media/image3433.png"/><Relationship Id="rId371" Type="http://schemas.openxmlformats.org/officeDocument/2006/relationships/image" Target="../media/image3605.png"/><Relationship Id="rId427" Type="http://schemas.openxmlformats.org/officeDocument/2006/relationships/image" Target="../media/image3649.png"/><Relationship Id="rId469" Type="http://schemas.openxmlformats.org/officeDocument/2006/relationships/image" Target="../media/image3679.png"/><Relationship Id="rId634" Type="http://schemas.openxmlformats.org/officeDocument/2006/relationships/image" Target="../media/image3802.png"/><Relationship Id="rId676" Type="http://schemas.openxmlformats.org/officeDocument/2006/relationships/image" Target="../media/image3832.png"/><Relationship Id="rId26" Type="http://schemas.openxmlformats.org/officeDocument/2006/relationships/image" Target="../media/image3326.png"/><Relationship Id="rId231" Type="http://schemas.openxmlformats.org/officeDocument/2006/relationships/image" Target="../media/image3480.png"/><Relationship Id="rId273" Type="http://schemas.openxmlformats.org/officeDocument/2006/relationships/image" Target="../media/image2335.png"/><Relationship Id="rId329" Type="http://schemas.openxmlformats.org/officeDocument/2006/relationships/image" Target="../media/image3563.png"/><Relationship Id="rId480" Type="http://schemas.openxmlformats.org/officeDocument/2006/relationships/image" Target="../media/image3690.png"/><Relationship Id="rId536" Type="http://schemas.openxmlformats.org/officeDocument/2006/relationships/image" Target="../media/image3730.png"/><Relationship Id="rId68" Type="http://schemas.openxmlformats.org/officeDocument/2006/relationships/image" Target="../media/image3362.png"/><Relationship Id="rId133" Type="http://schemas.openxmlformats.org/officeDocument/2006/relationships/image" Target="../media/image2121.png"/><Relationship Id="rId175" Type="http://schemas.openxmlformats.org/officeDocument/2006/relationships/image" Target="../media/image30.png"/><Relationship Id="rId340" Type="http://schemas.openxmlformats.org/officeDocument/2006/relationships/image" Target="../media/image3574.png"/><Relationship Id="rId578" Type="http://schemas.openxmlformats.org/officeDocument/2006/relationships/image" Target="../media/image3764.png"/><Relationship Id="rId200" Type="http://schemas.openxmlformats.org/officeDocument/2006/relationships/image" Target="../media/image3456.png"/><Relationship Id="rId382" Type="http://schemas.openxmlformats.org/officeDocument/2006/relationships/image" Target="../media/image1979.png"/><Relationship Id="rId438" Type="http://schemas.openxmlformats.org/officeDocument/2006/relationships/image" Target="../media/image3655.png"/><Relationship Id="rId603" Type="http://schemas.openxmlformats.org/officeDocument/2006/relationships/image" Target="../media/image3783.png"/><Relationship Id="rId645" Type="http://schemas.openxmlformats.org/officeDocument/2006/relationships/image" Target="../media/image3808.png"/><Relationship Id="rId687" Type="http://schemas.openxmlformats.org/officeDocument/2006/relationships/image" Target="../media/image3843.png"/><Relationship Id="rId242" Type="http://schemas.openxmlformats.org/officeDocument/2006/relationships/image" Target="../media/image3489.png"/><Relationship Id="rId284" Type="http://schemas.openxmlformats.org/officeDocument/2006/relationships/image" Target="../media/image3518.png"/><Relationship Id="rId491" Type="http://schemas.openxmlformats.org/officeDocument/2006/relationships/image" Target="../media/image2055.png"/><Relationship Id="rId505" Type="http://schemas.openxmlformats.org/officeDocument/2006/relationships/image" Target="../media/image2061.png"/><Relationship Id="rId37" Type="http://schemas.openxmlformats.org/officeDocument/2006/relationships/image" Target="../media/image7.png"/><Relationship Id="rId79" Type="http://schemas.openxmlformats.org/officeDocument/2006/relationships/image" Target="../media/image3370.png"/><Relationship Id="rId102" Type="http://schemas.openxmlformats.org/officeDocument/2006/relationships/image" Target="../media/image3389.png"/><Relationship Id="rId144" Type="http://schemas.openxmlformats.org/officeDocument/2006/relationships/image" Target="../media/image3418.png"/><Relationship Id="rId547" Type="http://schemas.openxmlformats.org/officeDocument/2006/relationships/image" Target="../media/image3739.png"/><Relationship Id="rId589" Type="http://schemas.openxmlformats.org/officeDocument/2006/relationships/image" Target="../media/image2483.png"/><Relationship Id="rId90" Type="http://schemas.openxmlformats.org/officeDocument/2006/relationships/image" Target="../media/image3379.png"/><Relationship Id="rId186" Type="http://schemas.openxmlformats.org/officeDocument/2006/relationships/image" Target="../media/image3449.png"/><Relationship Id="rId351" Type="http://schemas.openxmlformats.org/officeDocument/2006/relationships/image" Target="../media/image3585.png"/><Relationship Id="rId393" Type="http://schemas.openxmlformats.org/officeDocument/2006/relationships/image" Target="../media/image1995.png"/><Relationship Id="rId407" Type="http://schemas.openxmlformats.org/officeDocument/2006/relationships/image" Target="../media/image3629.png"/><Relationship Id="rId449" Type="http://schemas.openxmlformats.org/officeDocument/2006/relationships/image" Target="../media/image2033.png"/><Relationship Id="rId614" Type="http://schemas.openxmlformats.org/officeDocument/2006/relationships/image" Target="../media/image2583.png"/><Relationship Id="rId656" Type="http://schemas.openxmlformats.org/officeDocument/2006/relationships/image" Target="../media/image2797.png"/><Relationship Id="rId211" Type="http://schemas.openxmlformats.org/officeDocument/2006/relationships/image" Target="../media/image36.png"/><Relationship Id="rId253" Type="http://schemas.openxmlformats.org/officeDocument/2006/relationships/image" Target="../media/image3499.png"/><Relationship Id="rId295" Type="http://schemas.openxmlformats.org/officeDocument/2006/relationships/image" Target="../media/image3529.png"/><Relationship Id="rId309" Type="http://schemas.openxmlformats.org/officeDocument/2006/relationships/image" Target="../media/image3543.png"/><Relationship Id="rId460" Type="http://schemas.openxmlformats.org/officeDocument/2006/relationships/image" Target="../media/image3671.png"/><Relationship Id="rId516" Type="http://schemas.openxmlformats.org/officeDocument/2006/relationships/image" Target="../media/image2069.png"/><Relationship Id="rId48" Type="http://schemas.openxmlformats.org/officeDocument/2006/relationships/image" Target="../media/image3344.png"/><Relationship Id="rId113" Type="http://schemas.openxmlformats.org/officeDocument/2006/relationships/image" Target="../media/image3399.png"/><Relationship Id="rId320" Type="http://schemas.openxmlformats.org/officeDocument/2006/relationships/image" Target="../media/image3554.png"/><Relationship Id="rId558" Type="http://schemas.openxmlformats.org/officeDocument/2006/relationships/image" Target="../media/image3745.png"/><Relationship Id="rId155" Type="http://schemas.openxmlformats.org/officeDocument/2006/relationships/image" Target="../media/image21.png"/><Relationship Id="rId197" Type="http://schemas.openxmlformats.org/officeDocument/2006/relationships/image" Target="../media/image3455.png"/><Relationship Id="rId362" Type="http://schemas.openxmlformats.org/officeDocument/2006/relationships/image" Target="../media/image3596.png"/><Relationship Id="rId418" Type="http://schemas.openxmlformats.org/officeDocument/2006/relationships/image" Target="../media/image3640.png"/><Relationship Id="rId625" Type="http://schemas.openxmlformats.org/officeDocument/2006/relationships/image" Target="../media/image3796.png"/><Relationship Id="rId222" Type="http://schemas.openxmlformats.org/officeDocument/2006/relationships/image" Target="../media/image3474.png"/><Relationship Id="rId264" Type="http://schemas.openxmlformats.org/officeDocument/2006/relationships/image" Target="../media/image2329.png"/><Relationship Id="rId471" Type="http://schemas.openxmlformats.org/officeDocument/2006/relationships/image" Target="../media/image3681.png"/><Relationship Id="rId667" Type="http://schemas.openxmlformats.org/officeDocument/2006/relationships/image" Target="../media/image3823.png"/><Relationship Id="rId17" Type="http://schemas.openxmlformats.org/officeDocument/2006/relationships/image" Target="../media/image3317.png"/><Relationship Id="rId59" Type="http://schemas.openxmlformats.org/officeDocument/2006/relationships/image" Target="../media/image3355.png"/><Relationship Id="rId124" Type="http://schemas.openxmlformats.org/officeDocument/2006/relationships/image" Target="../media/image2112.png"/><Relationship Id="rId527" Type="http://schemas.openxmlformats.org/officeDocument/2006/relationships/image" Target="../media/image2059.png"/><Relationship Id="rId569" Type="http://schemas.openxmlformats.org/officeDocument/2006/relationships/image" Target="../media/image3755.png"/><Relationship Id="rId70" Type="http://schemas.openxmlformats.org/officeDocument/2006/relationships/image" Target="../media/image14.png"/><Relationship Id="rId166" Type="http://schemas.openxmlformats.org/officeDocument/2006/relationships/image" Target="../media/image3434.png"/><Relationship Id="rId331" Type="http://schemas.openxmlformats.org/officeDocument/2006/relationships/image" Target="../media/image3565.png"/><Relationship Id="rId373" Type="http://schemas.openxmlformats.org/officeDocument/2006/relationships/image" Target="../media/image3607.png"/><Relationship Id="rId429" Type="http://schemas.openxmlformats.org/officeDocument/2006/relationships/image" Target="../media/image3650.png"/><Relationship Id="rId580" Type="http://schemas.openxmlformats.org/officeDocument/2006/relationships/image" Target="../media/image3766.png"/><Relationship Id="rId636" Type="http://schemas.openxmlformats.org/officeDocument/2006/relationships/image" Target="../media/image2677.png"/><Relationship Id="rId1" Type="http://schemas.openxmlformats.org/officeDocument/2006/relationships/slideLayout" Target="../slideLayouts/slideLayout3.xml"/><Relationship Id="rId233" Type="http://schemas.openxmlformats.org/officeDocument/2006/relationships/image" Target="../media/image3482.png"/><Relationship Id="rId440" Type="http://schemas.openxmlformats.org/officeDocument/2006/relationships/image" Target="../media/image3656.png"/><Relationship Id="rId678" Type="http://schemas.openxmlformats.org/officeDocument/2006/relationships/image" Target="../media/image3834.png"/><Relationship Id="rId28" Type="http://schemas.openxmlformats.org/officeDocument/2006/relationships/image" Target="../media/image3327.png"/><Relationship Id="rId275" Type="http://schemas.openxmlformats.org/officeDocument/2006/relationships/image" Target="../media/image3511.png"/><Relationship Id="rId300" Type="http://schemas.openxmlformats.org/officeDocument/2006/relationships/image" Target="../media/image3534.png"/><Relationship Id="rId482" Type="http://schemas.openxmlformats.org/officeDocument/2006/relationships/image" Target="../media/image3692.png"/><Relationship Id="rId538" Type="http://schemas.openxmlformats.org/officeDocument/2006/relationships/image" Target="../media/image3732.png"/><Relationship Id="rId81" Type="http://schemas.openxmlformats.org/officeDocument/2006/relationships/image" Target="../media/image3372.png"/><Relationship Id="rId135" Type="http://schemas.openxmlformats.org/officeDocument/2006/relationships/image" Target="../media/image3411.png"/><Relationship Id="rId177" Type="http://schemas.openxmlformats.org/officeDocument/2006/relationships/image" Target="../media/image3443.png"/><Relationship Id="rId342" Type="http://schemas.openxmlformats.org/officeDocument/2006/relationships/image" Target="../media/image3576.png"/><Relationship Id="rId384" Type="http://schemas.openxmlformats.org/officeDocument/2006/relationships/image" Target="../media/image3615.png"/><Relationship Id="rId591" Type="http://schemas.openxmlformats.org/officeDocument/2006/relationships/image" Target="../media/image2482.png"/><Relationship Id="rId605" Type="http://schemas.openxmlformats.org/officeDocument/2006/relationships/image" Target="../media/image3784.png"/><Relationship Id="rId202" Type="http://schemas.openxmlformats.org/officeDocument/2006/relationships/image" Target="../media/image3458.png"/><Relationship Id="rId244" Type="http://schemas.openxmlformats.org/officeDocument/2006/relationships/image" Target="../media/image3491.png"/><Relationship Id="rId647" Type="http://schemas.openxmlformats.org/officeDocument/2006/relationships/image" Target="../media/image3809.png"/><Relationship Id="rId689" Type="http://schemas.openxmlformats.org/officeDocument/2006/relationships/image" Target="../media/image3845.png"/><Relationship Id="rId39" Type="http://schemas.openxmlformats.org/officeDocument/2006/relationships/image" Target="../media/image3336.png"/><Relationship Id="rId286" Type="http://schemas.openxmlformats.org/officeDocument/2006/relationships/image" Target="../media/image3520.png"/><Relationship Id="rId451" Type="http://schemas.openxmlformats.org/officeDocument/2006/relationships/image" Target="../media/image2034.png"/><Relationship Id="rId493" Type="http://schemas.openxmlformats.org/officeDocument/2006/relationships/image" Target="../media/image2056.png"/><Relationship Id="rId507" Type="http://schemas.openxmlformats.org/officeDocument/2006/relationships/image" Target="../media/image2062.png"/><Relationship Id="rId549" Type="http://schemas.openxmlformats.org/officeDocument/2006/relationships/image" Target="../media/image3740.png"/><Relationship Id="rId50" Type="http://schemas.openxmlformats.org/officeDocument/2006/relationships/image" Target="../media/image3346.png"/><Relationship Id="rId104" Type="http://schemas.openxmlformats.org/officeDocument/2006/relationships/image" Target="../media/image3390.png"/><Relationship Id="rId146" Type="http://schemas.openxmlformats.org/officeDocument/2006/relationships/image" Target="../media/image24.png"/><Relationship Id="rId188" Type="http://schemas.openxmlformats.org/officeDocument/2006/relationships/image" Target="../media/image3450.png"/><Relationship Id="rId311" Type="http://schemas.openxmlformats.org/officeDocument/2006/relationships/image" Target="../media/image3545.png"/><Relationship Id="rId353" Type="http://schemas.openxmlformats.org/officeDocument/2006/relationships/image" Target="../media/image3587.png"/><Relationship Id="rId395" Type="http://schemas.openxmlformats.org/officeDocument/2006/relationships/image" Target="../media/image1996.png"/><Relationship Id="rId409" Type="http://schemas.openxmlformats.org/officeDocument/2006/relationships/image" Target="../media/image3631.png"/><Relationship Id="rId560" Type="http://schemas.openxmlformats.org/officeDocument/2006/relationships/image" Target="../media/image3746.png"/><Relationship Id="rId92" Type="http://schemas.openxmlformats.org/officeDocument/2006/relationships/image" Target="../media/image3381.png"/><Relationship Id="rId213" Type="http://schemas.openxmlformats.org/officeDocument/2006/relationships/image" Target="../media/image3466.png"/><Relationship Id="rId420" Type="http://schemas.openxmlformats.org/officeDocument/2006/relationships/image" Target="../media/image3642.png"/><Relationship Id="rId616" Type="http://schemas.openxmlformats.org/officeDocument/2006/relationships/image" Target="../media/image2582.png"/><Relationship Id="rId658" Type="http://schemas.openxmlformats.org/officeDocument/2006/relationships/image" Target="../media/image38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4.png"/><Relationship Id="rId13" Type="http://schemas.openxmlformats.org/officeDocument/2006/relationships/image" Target="../media/image3859.png"/><Relationship Id="rId3" Type="http://schemas.openxmlformats.org/officeDocument/2006/relationships/image" Target="../media/image3849.png"/><Relationship Id="rId7" Type="http://schemas.openxmlformats.org/officeDocument/2006/relationships/image" Target="../media/image3853.png"/><Relationship Id="rId12" Type="http://schemas.openxmlformats.org/officeDocument/2006/relationships/image" Target="../media/image3858.png"/><Relationship Id="rId2" Type="http://schemas.openxmlformats.org/officeDocument/2006/relationships/image" Target="../media/image38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52.png"/><Relationship Id="rId11" Type="http://schemas.openxmlformats.org/officeDocument/2006/relationships/image" Target="../media/image3857.png"/><Relationship Id="rId5" Type="http://schemas.openxmlformats.org/officeDocument/2006/relationships/image" Target="../media/image3851.png"/><Relationship Id="rId10" Type="http://schemas.openxmlformats.org/officeDocument/2006/relationships/image" Target="../media/image3856.png"/><Relationship Id="rId4" Type="http://schemas.openxmlformats.org/officeDocument/2006/relationships/image" Target="../media/image3850.png"/><Relationship Id="rId9" Type="http://schemas.openxmlformats.org/officeDocument/2006/relationships/image" Target="../media/image3855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117" Type="http://schemas.openxmlformats.org/officeDocument/2006/relationships/image" Target="../media/image119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84" Type="http://schemas.openxmlformats.org/officeDocument/2006/relationships/image" Target="../media/image86.png"/><Relationship Id="rId89" Type="http://schemas.openxmlformats.org/officeDocument/2006/relationships/image" Target="../media/image91.png"/><Relationship Id="rId112" Type="http://schemas.openxmlformats.org/officeDocument/2006/relationships/image" Target="../media/image114.png"/><Relationship Id="rId133" Type="http://schemas.openxmlformats.org/officeDocument/2006/relationships/image" Target="../media/image135.png"/><Relationship Id="rId138" Type="http://schemas.openxmlformats.org/officeDocument/2006/relationships/image" Target="../media/image140.png"/><Relationship Id="rId154" Type="http://schemas.openxmlformats.org/officeDocument/2006/relationships/image" Target="../media/image156.png"/><Relationship Id="rId16" Type="http://schemas.openxmlformats.org/officeDocument/2006/relationships/image" Target="../media/image18.png"/><Relationship Id="rId107" Type="http://schemas.openxmlformats.org/officeDocument/2006/relationships/image" Target="../media/image109.png"/><Relationship Id="rId11" Type="http://schemas.openxmlformats.org/officeDocument/2006/relationships/image" Target="../media/image1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74" Type="http://schemas.openxmlformats.org/officeDocument/2006/relationships/image" Target="../media/image76.png"/><Relationship Id="rId79" Type="http://schemas.openxmlformats.org/officeDocument/2006/relationships/image" Target="../media/image81.png"/><Relationship Id="rId102" Type="http://schemas.openxmlformats.org/officeDocument/2006/relationships/image" Target="../media/image104.png"/><Relationship Id="rId123" Type="http://schemas.openxmlformats.org/officeDocument/2006/relationships/image" Target="../media/image125.png"/><Relationship Id="rId128" Type="http://schemas.openxmlformats.org/officeDocument/2006/relationships/image" Target="../media/image130.png"/><Relationship Id="rId144" Type="http://schemas.openxmlformats.org/officeDocument/2006/relationships/image" Target="../media/image146.png"/><Relationship Id="rId149" Type="http://schemas.openxmlformats.org/officeDocument/2006/relationships/image" Target="../media/image151.png"/><Relationship Id="rId5" Type="http://schemas.openxmlformats.org/officeDocument/2006/relationships/image" Target="../media/image7.png"/><Relationship Id="rId90" Type="http://schemas.openxmlformats.org/officeDocument/2006/relationships/image" Target="../media/image92.png"/><Relationship Id="rId95" Type="http://schemas.openxmlformats.org/officeDocument/2006/relationships/image" Target="../media/image97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113" Type="http://schemas.openxmlformats.org/officeDocument/2006/relationships/image" Target="../media/image115.png"/><Relationship Id="rId118" Type="http://schemas.openxmlformats.org/officeDocument/2006/relationships/image" Target="../media/image120.png"/><Relationship Id="rId134" Type="http://schemas.openxmlformats.org/officeDocument/2006/relationships/image" Target="../media/image136.png"/><Relationship Id="rId139" Type="http://schemas.openxmlformats.org/officeDocument/2006/relationships/image" Target="../media/image141.png"/><Relationship Id="rId80" Type="http://schemas.openxmlformats.org/officeDocument/2006/relationships/image" Target="../media/image82.png"/><Relationship Id="rId85" Type="http://schemas.openxmlformats.org/officeDocument/2006/relationships/image" Target="../media/image87.png"/><Relationship Id="rId150" Type="http://schemas.openxmlformats.org/officeDocument/2006/relationships/image" Target="../media/image152.png"/><Relationship Id="rId155" Type="http://schemas.openxmlformats.org/officeDocument/2006/relationships/image" Target="../media/image15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png"/><Relationship Id="rId67" Type="http://schemas.openxmlformats.org/officeDocument/2006/relationships/image" Target="../media/image69.png"/><Relationship Id="rId103" Type="http://schemas.openxmlformats.org/officeDocument/2006/relationships/image" Target="../media/image105.png"/><Relationship Id="rId108" Type="http://schemas.openxmlformats.org/officeDocument/2006/relationships/image" Target="../media/image110.png"/><Relationship Id="rId116" Type="http://schemas.openxmlformats.org/officeDocument/2006/relationships/image" Target="../media/image118.png"/><Relationship Id="rId124" Type="http://schemas.openxmlformats.org/officeDocument/2006/relationships/image" Target="../media/image126.png"/><Relationship Id="rId129" Type="http://schemas.openxmlformats.org/officeDocument/2006/relationships/image" Target="../media/image131.png"/><Relationship Id="rId137" Type="http://schemas.openxmlformats.org/officeDocument/2006/relationships/image" Target="../media/image139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70" Type="http://schemas.openxmlformats.org/officeDocument/2006/relationships/image" Target="../media/image72.png"/><Relationship Id="rId75" Type="http://schemas.openxmlformats.org/officeDocument/2006/relationships/image" Target="../media/image77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91" Type="http://schemas.openxmlformats.org/officeDocument/2006/relationships/image" Target="../media/image93.png"/><Relationship Id="rId96" Type="http://schemas.openxmlformats.org/officeDocument/2006/relationships/image" Target="../media/image98.png"/><Relationship Id="rId111" Type="http://schemas.openxmlformats.org/officeDocument/2006/relationships/image" Target="../media/image113.png"/><Relationship Id="rId132" Type="http://schemas.openxmlformats.org/officeDocument/2006/relationships/image" Target="../media/image134.png"/><Relationship Id="rId140" Type="http://schemas.openxmlformats.org/officeDocument/2006/relationships/image" Target="../media/image142.png"/><Relationship Id="rId145" Type="http://schemas.openxmlformats.org/officeDocument/2006/relationships/image" Target="../media/image147.png"/><Relationship Id="rId153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106" Type="http://schemas.openxmlformats.org/officeDocument/2006/relationships/image" Target="../media/image108.png"/><Relationship Id="rId114" Type="http://schemas.openxmlformats.org/officeDocument/2006/relationships/image" Target="../media/image116.png"/><Relationship Id="rId119" Type="http://schemas.openxmlformats.org/officeDocument/2006/relationships/image" Target="../media/image121.png"/><Relationship Id="rId127" Type="http://schemas.openxmlformats.org/officeDocument/2006/relationships/image" Target="../media/image129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73" Type="http://schemas.openxmlformats.org/officeDocument/2006/relationships/image" Target="../media/image75.png"/><Relationship Id="rId78" Type="http://schemas.openxmlformats.org/officeDocument/2006/relationships/image" Target="../media/image80.png"/><Relationship Id="rId81" Type="http://schemas.openxmlformats.org/officeDocument/2006/relationships/image" Target="../media/image83.png"/><Relationship Id="rId86" Type="http://schemas.openxmlformats.org/officeDocument/2006/relationships/image" Target="../media/image88.png"/><Relationship Id="rId94" Type="http://schemas.openxmlformats.org/officeDocument/2006/relationships/image" Target="../media/image96.png"/><Relationship Id="rId99" Type="http://schemas.openxmlformats.org/officeDocument/2006/relationships/image" Target="../media/image101.png"/><Relationship Id="rId101" Type="http://schemas.openxmlformats.org/officeDocument/2006/relationships/image" Target="../media/image103.png"/><Relationship Id="rId122" Type="http://schemas.openxmlformats.org/officeDocument/2006/relationships/image" Target="../media/image124.png"/><Relationship Id="rId130" Type="http://schemas.openxmlformats.org/officeDocument/2006/relationships/image" Target="../media/image132.png"/><Relationship Id="rId135" Type="http://schemas.openxmlformats.org/officeDocument/2006/relationships/image" Target="../media/image137.png"/><Relationship Id="rId143" Type="http://schemas.openxmlformats.org/officeDocument/2006/relationships/image" Target="../media/image145.png"/><Relationship Id="rId148" Type="http://schemas.openxmlformats.org/officeDocument/2006/relationships/image" Target="../media/image150.png"/><Relationship Id="rId151" Type="http://schemas.openxmlformats.org/officeDocument/2006/relationships/image" Target="../media/image153.png"/><Relationship Id="rId156" Type="http://schemas.openxmlformats.org/officeDocument/2006/relationships/image" Target="../media/image158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109" Type="http://schemas.openxmlformats.org/officeDocument/2006/relationships/image" Target="../media/image11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6" Type="http://schemas.openxmlformats.org/officeDocument/2006/relationships/image" Target="../media/image78.png"/><Relationship Id="rId97" Type="http://schemas.openxmlformats.org/officeDocument/2006/relationships/image" Target="../media/image99.png"/><Relationship Id="rId104" Type="http://schemas.openxmlformats.org/officeDocument/2006/relationships/image" Target="../media/image106.png"/><Relationship Id="rId120" Type="http://schemas.openxmlformats.org/officeDocument/2006/relationships/image" Target="../media/image122.png"/><Relationship Id="rId125" Type="http://schemas.openxmlformats.org/officeDocument/2006/relationships/image" Target="../media/image127.png"/><Relationship Id="rId141" Type="http://schemas.openxmlformats.org/officeDocument/2006/relationships/image" Target="../media/image143.png"/><Relationship Id="rId146" Type="http://schemas.openxmlformats.org/officeDocument/2006/relationships/image" Target="../media/image148.png"/><Relationship Id="rId7" Type="http://schemas.openxmlformats.org/officeDocument/2006/relationships/image" Target="../media/image9.png"/><Relationship Id="rId71" Type="http://schemas.openxmlformats.org/officeDocument/2006/relationships/image" Target="../media/image73.png"/><Relationship Id="rId92" Type="http://schemas.openxmlformats.org/officeDocument/2006/relationships/image" Target="../media/image94.png"/><Relationship Id="rId2" Type="http://schemas.openxmlformats.org/officeDocument/2006/relationships/image" Target="../media/image4.png"/><Relationship Id="rId29" Type="http://schemas.openxmlformats.org/officeDocument/2006/relationships/image" Target="../media/image31.png"/><Relationship Id="rId24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66" Type="http://schemas.openxmlformats.org/officeDocument/2006/relationships/image" Target="../media/image68.png"/><Relationship Id="rId87" Type="http://schemas.openxmlformats.org/officeDocument/2006/relationships/image" Target="../media/image89.png"/><Relationship Id="rId110" Type="http://schemas.openxmlformats.org/officeDocument/2006/relationships/image" Target="../media/image112.png"/><Relationship Id="rId115" Type="http://schemas.openxmlformats.org/officeDocument/2006/relationships/image" Target="../media/image117.png"/><Relationship Id="rId131" Type="http://schemas.openxmlformats.org/officeDocument/2006/relationships/image" Target="../media/image133.png"/><Relationship Id="rId136" Type="http://schemas.openxmlformats.org/officeDocument/2006/relationships/image" Target="../media/image138.png"/><Relationship Id="rId61" Type="http://schemas.openxmlformats.org/officeDocument/2006/relationships/image" Target="../media/image63.png"/><Relationship Id="rId82" Type="http://schemas.openxmlformats.org/officeDocument/2006/relationships/image" Target="../media/image84.png"/><Relationship Id="rId152" Type="http://schemas.openxmlformats.org/officeDocument/2006/relationships/image" Target="../media/image154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56" Type="http://schemas.openxmlformats.org/officeDocument/2006/relationships/image" Target="../media/image58.png"/><Relationship Id="rId77" Type="http://schemas.openxmlformats.org/officeDocument/2006/relationships/image" Target="../media/image79.png"/><Relationship Id="rId100" Type="http://schemas.openxmlformats.org/officeDocument/2006/relationships/image" Target="../media/image102.png"/><Relationship Id="rId105" Type="http://schemas.openxmlformats.org/officeDocument/2006/relationships/image" Target="../media/image107.png"/><Relationship Id="rId126" Type="http://schemas.openxmlformats.org/officeDocument/2006/relationships/image" Target="../media/image128.png"/><Relationship Id="rId147" Type="http://schemas.openxmlformats.org/officeDocument/2006/relationships/image" Target="../media/image149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72" Type="http://schemas.openxmlformats.org/officeDocument/2006/relationships/image" Target="../media/image74.png"/><Relationship Id="rId93" Type="http://schemas.openxmlformats.org/officeDocument/2006/relationships/image" Target="../media/image95.png"/><Relationship Id="rId98" Type="http://schemas.openxmlformats.org/officeDocument/2006/relationships/image" Target="../media/image100.png"/><Relationship Id="rId121" Type="http://schemas.openxmlformats.org/officeDocument/2006/relationships/image" Target="../media/image123.png"/><Relationship Id="rId142" Type="http://schemas.openxmlformats.org/officeDocument/2006/relationships/image" Target="../media/image14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1.png"/><Relationship Id="rId2" Type="http://schemas.openxmlformats.org/officeDocument/2006/relationships/image" Target="../media/image3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3.png"/><Relationship Id="rId2" Type="http://schemas.openxmlformats.org/officeDocument/2006/relationships/image" Target="../media/image3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3.png"/><Relationship Id="rId2" Type="http://schemas.openxmlformats.org/officeDocument/2006/relationships/image" Target="../media/image3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3.png"/><Relationship Id="rId2" Type="http://schemas.openxmlformats.org/officeDocument/2006/relationships/image" Target="../media/image3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3.png"/><Relationship Id="rId2" Type="http://schemas.openxmlformats.org/officeDocument/2006/relationships/image" Target="../media/image3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0.png"/><Relationship Id="rId2" Type="http://schemas.openxmlformats.org/officeDocument/2006/relationships/image" Target="../media/image38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0.png"/><Relationship Id="rId2" Type="http://schemas.openxmlformats.org/officeDocument/2006/relationships/image" Target="../media/image38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3.png"/><Relationship Id="rId2" Type="http://schemas.openxmlformats.org/officeDocument/2006/relationships/image" Target="../media/image3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3.png"/><Relationship Id="rId2" Type="http://schemas.openxmlformats.org/officeDocument/2006/relationships/image" Target="../media/image3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image" Target="../media/image159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0.png"/><Relationship Id="rId2" Type="http://schemas.openxmlformats.org/officeDocument/2006/relationships/hyperlink" Target="http://www.atendimentoabramge.com.b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71.png"/><Relationship Id="rId4" Type="http://schemas.openxmlformats.org/officeDocument/2006/relationships/image" Target="../media/image3861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29.png"/><Relationship Id="rId671" Type="http://schemas.openxmlformats.org/officeDocument/2006/relationships/image" Target="../media/image4415.png"/><Relationship Id="rId769" Type="http://schemas.openxmlformats.org/officeDocument/2006/relationships/image" Target="../media/image4513.png"/><Relationship Id="rId976" Type="http://schemas.openxmlformats.org/officeDocument/2006/relationships/image" Target="../media/image4720.png"/><Relationship Id="rId21" Type="http://schemas.openxmlformats.org/officeDocument/2006/relationships/image" Target="../media/image3887.png"/><Relationship Id="rId324" Type="http://schemas.openxmlformats.org/officeDocument/2006/relationships/image" Target="../media/image4087.png"/><Relationship Id="rId531" Type="http://schemas.openxmlformats.org/officeDocument/2006/relationships/image" Target="../media/image2436.png"/><Relationship Id="rId629" Type="http://schemas.openxmlformats.org/officeDocument/2006/relationships/image" Target="../media/image4373.png"/><Relationship Id="rId170" Type="http://schemas.openxmlformats.org/officeDocument/2006/relationships/image" Target="../media/image3962.png"/><Relationship Id="rId836" Type="http://schemas.openxmlformats.org/officeDocument/2006/relationships/image" Target="../media/image4580.png"/><Relationship Id="rId1021" Type="http://schemas.openxmlformats.org/officeDocument/2006/relationships/image" Target="../media/image4765.png"/><Relationship Id="rId1119" Type="http://schemas.openxmlformats.org/officeDocument/2006/relationships/image" Target="../media/image4843.png"/><Relationship Id="rId268" Type="http://schemas.openxmlformats.org/officeDocument/2006/relationships/image" Target="../media/image4031.png"/><Relationship Id="rId475" Type="http://schemas.openxmlformats.org/officeDocument/2006/relationships/image" Target="../media/image4238.png"/><Relationship Id="rId682" Type="http://schemas.openxmlformats.org/officeDocument/2006/relationships/image" Target="../media/image4426.png"/><Relationship Id="rId903" Type="http://schemas.openxmlformats.org/officeDocument/2006/relationships/image" Target="../media/image4647.png"/><Relationship Id="rId32" Type="http://schemas.openxmlformats.org/officeDocument/2006/relationships/image" Target="../media/image3896.png"/><Relationship Id="rId128" Type="http://schemas.openxmlformats.org/officeDocument/2006/relationships/image" Target="../media/image3936.png"/><Relationship Id="rId335" Type="http://schemas.openxmlformats.org/officeDocument/2006/relationships/image" Target="../media/image4098.png"/><Relationship Id="rId542" Type="http://schemas.openxmlformats.org/officeDocument/2006/relationships/image" Target="../media/image4292.png"/><Relationship Id="rId987" Type="http://schemas.openxmlformats.org/officeDocument/2006/relationships/image" Target="../media/image4731.png"/><Relationship Id="rId181" Type="http://schemas.openxmlformats.org/officeDocument/2006/relationships/image" Target="../media/image3973.png"/><Relationship Id="rId402" Type="http://schemas.openxmlformats.org/officeDocument/2006/relationships/image" Target="../media/image4165.png"/><Relationship Id="rId847" Type="http://schemas.openxmlformats.org/officeDocument/2006/relationships/image" Target="../media/image4591.png"/><Relationship Id="rId1032" Type="http://schemas.openxmlformats.org/officeDocument/2006/relationships/image" Target="../media/image3091.png"/><Relationship Id="rId279" Type="http://schemas.openxmlformats.org/officeDocument/2006/relationships/image" Target="../media/image4042.png"/><Relationship Id="rId486" Type="http://schemas.openxmlformats.org/officeDocument/2006/relationships/image" Target="../media/image4249.png"/><Relationship Id="rId693" Type="http://schemas.openxmlformats.org/officeDocument/2006/relationships/image" Target="../media/image4437.png"/><Relationship Id="rId707" Type="http://schemas.openxmlformats.org/officeDocument/2006/relationships/image" Target="../media/image4451.png"/><Relationship Id="rId914" Type="http://schemas.openxmlformats.org/officeDocument/2006/relationships/image" Target="../media/image4658.png"/><Relationship Id="rId43" Type="http://schemas.openxmlformats.org/officeDocument/2006/relationships/image" Target="../media/image3905.png"/><Relationship Id="rId139" Type="http://schemas.openxmlformats.org/officeDocument/2006/relationships/image" Target="../media/image561.png"/><Relationship Id="rId346" Type="http://schemas.openxmlformats.org/officeDocument/2006/relationships/image" Target="../media/image4109.png"/><Relationship Id="rId553" Type="http://schemas.openxmlformats.org/officeDocument/2006/relationships/image" Target="../media/image4303.png"/><Relationship Id="rId760" Type="http://schemas.openxmlformats.org/officeDocument/2006/relationships/image" Target="../media/image4504.png"/><Relationship Id="rId998" Type="http://schemas.openxmlformats.org/officeDocument/2006/relationships/image" Target="../media/image4742.png"/><Relationship Id="rId192" Type="http://schemas.openxmlformats.org/officeDocument/2006/relationships/image" Target="../media/image3982.png"/><Relationship Id="rId206" Type="http://schemas.openxmlformats.org/officeDocument/2006/relationships/image" Target="../media/image3991.png"/><Relationship Id="rId413" Type="http://schemas.openxmlformats.org/officeDocument/2006/relationships/image" Target="../media/image4176.png"/><Relationship Id="rId858" Type="http://schemas.openxmlformats.org/officeDocument/2006/relationships/image" Target="../media/image4602.png"/><Relationship Id="rId1043" Type="http://schemas.openxmlformats.org/officeDocument/2006/relationships/image" Target="../media/image4775.png"/><Relationship Id="rId497" Type="http://schemas.openxmlformats.org/officeDocument/2006/relationships/image" Target="../media/image4260.png"/><Relationship Id="rId620" Type="http://schemas.openxmlformats.org/officeDocument/2006/relationships/image" Target="../media/image4364.png"/><Relationship Id="rId718" Type="http://schemas.openxmlformats.org/officeDocument/2006/relationships/image" Target="../media/image4462.png"/><Relationship Id="rId925" Type="http://schemas.openxmlformats.org/officeDocument/2006/relationships/image" Target="../media/image4669.png"/><Relationship Id="rId357" Type="http://schemas.openxmlformats.org/officeDocument/2006/relationships/image" Target="../media/image4120.png"/><Relationship Id="rId1110" Type="http://schemas.openxmlformats.org/officeDocument/2006/relationships/image" Target="../media/image4836.png"/><Relationship Id="rId54" Type="http://schemas.openxmlformats.org/officeDocument/2006/relationships/image" Target="../media/image3914.png"/><Relationship Id="rId217" Type="http://schemas.openxmlformats.org/officeDocument/2006/relationships/image" Target="../media/image333.png"/><Relationship Id="rId564" Type="http://schemas.openxmlformats.org/officeDocument/2006/relationships/image" Target="../media/image4310.png"/><Relationship Id="rId771" Type="http://schemas.openxmlformats.org/officeDocument/2006/relationships/image" Target="../media/image4515.png"/><Relationship Id="rId869" Type="http://schemas.openxmlformats.org/officeDocument/2006/relationships/image" Target="../media/image4613.png"/><Relationship Id="rId424" Type="http://schemas.openxmlformats.org/officeDocument/2006/relationships/image" Target="../media/image4187.png"/><Relationship Id="rId631" Type="http://schemas.openxmlformats.org/officeDocument/2006/relationships/image" Target="../media/image4375.png"/><Relationship Id="rId729" Type="http://schemas.openxmlformats.org/officeDocument/2006/relationships/image" Target="../media/image4473.png"/><Relationship Id="rId1054" Type="http://schemas.openxmlformats.org/officeDocument/2006/relationships/image" Target="../media/image4786.png"/><Relationship Id="rId270" Type="http://schemas.openxmlformats.org/officeDocument/2006/relationships/image" Target="../media/image4033.png"/><Relationship Id="rId936" Type="http://schemas.openxmlformats.org/officeDocument/2006/relationships/image" Target="../media/image4680.png"/><Relationship Id="rId65" Type="http://schemas.openxmlformats.org/officeDocument/2006/relationships/image" Target="../media/image540.png"/><Relationship Id="rId130" Type="http://schemas.openxmlformats.org/officeDocument/2006/relationships/image" Target="../media/image265.png"/><Relationship Id="rId368" Type="http://schemas.openxmlformats.org/officeDocument/2006/relationships/image" Target="../media/image4131.png"/><Relationship Id="rId575" Type="http://schemas.openxmlformats.org/officeDocument/2006/relationships/image" Target="../media/image4319.png"/><Relationship Id="rId782" Type="http://schemas.openxmlformats.org/officeDocument/2006/relationships/image" Target="../media/image4526.png"/><Relationship Id="rId228" Type="http://schemas.openxmlformats.org/officeDocument/2006/relationships/image" Target="../media/image362.png"/><Relationship Id="rId435" Type="http://schemas.openxmlformats.org/officeDocument/2006/relationships/image" Target="../media/image4198.png"/><Relationship Id="rId642" Type="http://schemas.openxmlformats.org/officeDocument/2006/relationships/image" Target="../media/image4386.png"/><Relationship Id="rId1065" Type="http://schemas.openxmlformats.org/officeDocument/2006/relationships/image" Target="../media/image4795.png"/><Relationship Id="rId281" Type="http://schemas.openxmlformats.org/officeDocument/2006/relationships/image" Target="../media/image4044.png"/><Relationship Id="rId502" Type="http://schemas.openxmlformats.org/officeDocument/2006/relationships/image" Target="../media/image4265.png"/><Relationship Id="rId947" Type="http://schemas.openxmlformats.org/officeDocument/2006/relationships/image" Target="../media/image4691.png"/><Relationship Id="rId76" Type="http://schemas.openxmlformats.org/officeDocument/2006/relationships/image" Target="../media/image3919.png"/><Relationship Id="rId141" Type="http://schemas.openxmlformats.org/officeDocument/2006/relationships/image" Target="../media/image293.png"/><Relationship Id="rId379" Type="http://schemas.openxmlformats.org/officeDocument/2006/relationships/image" Target="../media/image4142.png"/><Relationship Id="rId586" Type="http://schemas.openxmlformats.org/officeDocument/2006/relationships/image" Target="../media/image4330.png"/><Relationship Id="rId793" Type="http://schemas.openxmlformats.org/officeDocument/2006/relationships/image" Target="../media/image4537.png"/><Relationship Id="rId807" Type="http://schemas.openxmlformats.org/officeDocument/2006/relationships/image" Target="../media/image4551.png"/><Relationship Id="rId7" Type="http://schemas.openxmlformats.org/officeDocument/2006/relationships/image" Target="../media/image531.png"/><Relationship Id="rId239" Type="http://schemas.openxmlformats.org/officeDocument/2006/relationships/image" Target="../media/image4012.png"/><Relationship Id="rId446" Type="http://schemas.openxmlformats.org/officeDocument/2006/relationships/image" Target="../media/image4209.png"/><Relationship Id="rId653" Type="http://schemas.openxmlformats.org/officeDocument/2006/relationships/image" Target="../media/image4397.png"/><Relationship Id="rId1076" Type="http://schemas.openxmlformats.org/officeDocument/2006/relationships/image" Target="../media/image4806.png"/><Relationship Id="rId292" Type="http://schemas.openxmlformats.org/officeDocument/2006/relationships/image" Target="../media/image4055.png"/><Relationship Id="rId306" Type="http://schemas.openxmlformats.org/officeDocument/2006/relationships/image" Target="../media/image4069.png"/><Relationship Id="rId860" Type="http://schemas.openxmlformats.org/officeDocument/2006/relationships/image" Target="../media/image4604.png"/><Relationship Id="rId958" Type="http://schemas.openxmlformats.org/officeDocument/2006/relationships/image" Target="../media/image4702.png"/><Relationship Id="rId87" Type="http://schemas.openxmlformats.org/officeDocument/2006/relationships/image" Target="../media/image3925.png"/><Relationship Id="rId513" Type="http://schemas.openxmlformats.org/officeDocument/2006/relationships/image" Target="../media/image4273.png"/><Relationship Id="rId597" Type="http://schemas.openxmlformats.org/officeDocument/2006/relationships/image" Target="../media/image4341.png"/><Relationship Id="rId720" Type="http://schemas.openxmlformats.org/officeDocument/2006/relationships/image" Target="../media/image4464.png"/><Relationship Id="rId818" Type="http://schemas.openxmlformats.org/officeDocument/2006/relationships/image" Target="../media/image4562.png"/><Relationship Id="rId152" Type="http://schemas.openxmlformats.org/officeDocument/2006/relationships/image" Target="../media/image3947.png"/><Relationship Id="rId457" Type="http://schemas.openxmlformats.org/officeDocument/2006/relationships/image" Target="../media/image4220.png"/><Relationship Id="rId1003" Type="http://schemas.openxmlformats.org/officeDocument/2006/relationships/image" Target="../media/image4747.png"/><Relationship Id="rId1087" Type="http://schemas.openxmlformats.org/officeDocument/2006/relationships/image" Target="../media/image4817.png"/><Relationship Id="rId664" Type="http://schemas.openxmlformats.org/officeDocument/2006/relationships/image" Target="../media/image4408.png"/><Relationship Id="rId871" Type="http://schemas.openxmlformats.org/officeDocument/2006/relationships/image" Target="../media/image4615.png"/><Relationship Id="rId969" Type="http://schemas.openxmlformats.org/officeDocument/2006/relationships/image" Target="../media/image4713.png"/><Relationship Id="rId14" Type="http://schemas.openxmlformats.org/officeDocument/2006/relationships/image" Target="../media/image3882.png"/><Relationship Id="rId317" Type="http://schemas.openxmlformats.org/officeDocument/2006/relationships/image" Target="../media/image4080.png"/><Relationship Id="rId524" Type="http://schemas.openxmlformats.org/officeDocument/2006/relationships/image" Target="../media/image2416.png"/><Relationship Id="rId731" Type="http://schemas.openxmlformats.org/officeDocument/2006/relationships/image" Target="../media/image4475.png"/><Relationship Id="rId98" Type="http://schemas.openxmlformats.org/officeDocument/2006/relationships/image" Target="../media/image254.png"/><Relationship Id="rId163" Type="http://schemas.openxmlformats.org/officeDocument/2006/relationships/image" Target="../media/image307.png"/><Relationship Id="rId370" Type="http://schemas.openxmlformats.org/officeDocument/2006/relationships/image" Target="../media/image4133.png"/><Relationship Id="rId829" Type="http://schemas.openxmlformats.org/officeDocument/2006/relationships/image" Target="../media/image4573.png"/><Relationship Id="rId1014" Type="http://schemas.openxmlformats.org/officeDocument/2006/relationships/image" Target="../media/image4758.png"/><Relationship Id="rId230" Type="http://schemas.openxmlformats.org/officeDocument/2006/relationships/image" Target="../media/image4004.png"/><Relationship Id="rId468" Type="http://schemas.openxmlformats.org/officeDocument/2006/relationships/image" Target="../media/image4231.png"/><Relationship Id="rId675" Type="http://schemas.openxmlformats.org/officeDocument/2006/relationships/image" Target="../media/image4419.png"/><Relationship Id="rId882" Type="http://schemas.openxmlformats.org/officeDocument/2006/relationships/image" Target="../media/image4626.png"/><Relationship Id="rId1098" Type="http://schemas.openxmlformats.org/officeDocument/2006/relationships/image" Target="../media/image4827.png"/><Relationship Id="rId25" Type="http://schemas.openxmlformats.org/officeDocument/2006/relationships/image" Target="../media/image227.png"/><Relationship Id="rId328" Type="http://schemas.openxmlformats.org/officeDocument/2006/relationships/image" Target="../media/image4091.png"/><Relationship Id="rId535" Type="http://schemas.openxmlformats.org/officeDocument/2006/relationships/image" Target="../media/image4285.png"/><Relationship Id="rId742" Type="http://schemas.openxmlformats.org/officeDocument/2006/relationships/image" Target="../media/image4486.png"/><Relationship Id="rId174" Type="http://schemas.openxmlformats.org/officeDocument/2006/relationships/image" Target="../media/image3966.png"/><Relationship Id="rId381" Type="http://schemas.openxmlformats.org/officeDocument/2006/relationships/image" Target="../media/image4144.png"/><Relationship Id="rId602" Type="http://schemas.openxmlformats.org/officeDocument/2006/relationships/image" Target="../media/image4346.png"/><Relationship Id="rId1025" Type="http://schemas.openxmlformats.org/officeDocument/2006/relationships/image" Target="../media/image3089.png"/><Relationship Id="rId241" Type="http://schemas.openxmlformats.org/officeDocument/2006/relationships/image" Target="../media/image344.png"/><Relationship Id="rId479" Type="http://schemas.openxmlformats.org/officeDocument/2006/relationships/image" Target="../media/image4242.png"/><Relationship Id="rId686" Type="http://schemas.openxmlformats.org/officeDocument/2006/relationships/image" Target="../media/image4430.png"/><Relationship Id="rId893" Type="http://schemas.openxmlformats.org/officeDocument/2006/relationships/image" Target="../media/image4637.png"/><Relationship Id="rId907" Type="http://schemas.openxmlformats.org/officeDocument/2006/relationships/image" Target="../media/image4651.png"/><Relationship Id="rId36" Type="http://schemas.openxmlformats.org/officeDocument/2006/relationships/image" Target="../media/image3900.png"/><Relationship Id="rId339" Type="http://schemas.openxmlformats.org/officeDocument/2006/relationships/image" Target="../media/image4102.png"/><Relationship Id="rId546" Type="http://schemas.openxmlformats.org/officeDocument/2006/relationships/image" Target="../media/image4296.png"/><Relationship Id="rId753" Type="http://schemas.openxmlformats.org/officeDocument/2006/relationships/image" Target="../media/image4497.png"/><Relationship Id="rId101" Type="http://schemas.openxmlformats.org/officeDocument/2006/relationships/image" Target="../media/image546.png"/><Relationship Id="rId185" Type="http://schemas.openxmlformats.org/officeDocument/2006/relationships/image" Target="../media/image299.png"/><Relationship Id="rId406" Type="http://schemas.openxmlformats.org/officeDocument/2006/relationships/image" Target="../media/image4169.png"/><Relationship Id="rId960" Type="http://schemas.openxmlformats.org/officeDocument/2006/relationships/image" Target="../media/image4704.png"/><Relationship Id="rId1036" Type="http://schemas.openxmlformats.org/officeDocument/2006/relationships/image" Target="../media/image3108.png"/><Relationship Id="rId392" Type="http://schemas.openxmlformats.org/officeDocument/2006/relationships/image" Target="../media/image4155.png"/><Relationship Id="rId613" Type="http://schemas.openxmlformats.org/officeDocument/2006/relationships/image" Target="../media/image4357.png"/><Relationship Id="rId697" Type="http://schemas.openxmlformats.org/officeDocument/2006/relationships/image" Target="../media/image4441.png"/><Relationship Id="rId820" Type="http://schemas.openxmlformats.org/officeDocument/2006/relationships/image" Target="../media/image4564.png"/><Relationship Id="rId918" Type="http://schemas.openxmlformats.org/officeDocument/2006/relationships/image" Target="../media/image4662.png"/><Relationship Id="rId252" Type="http://schemas.openxmlformats.org/officeDocument/2006/relationships/image" Target="../media/image4021.png"/><Relationship Id="rId1103" Type="http://schemas.openxmlformats.org/officeDocument/2006/relationships/image" Target="../media/image154.png"/><Relationship Id="rId47" Type="http://schemas.openxmlformats.org/officeDocument/2006/relationships/image" Target="../media/image239.png"/><Relationship Id="rId112" Type="http://schemas.openxmlformats.org/officeDocument/2006/relationships/image" Target="../media/image273.png"/><Relationship Id="rId557" Type="http://schemas.openxmlformats.org/officeDocument/2006/relationships/image" Target="../media/image4307.png"/><Relationship Id="rId764" Type="http://schemas.openxmlformats.org/officeDocument/2006/relationships/image" Target="../media/image4508.png"/><Relationship Id="rId971" Type="http://schemas.openxmlformats.org/officeDocument/2006/relationships/image" Target="../media/image4715.png"/><Relationship Id="rId196" Type="http://schemas.openxmlformats.org/officeDocument/2006/relationships/image" Target="../media/image3986.png"/><Relationship Id="rId417" Type="http://schemas.openxmlformats.org/officeDocument/2006/relationships/image" Target="../media/image4180.png"/><Relationship Id="rId624" Type="http://schemas.openxmlformats.org/officeDocument/2006/relationships/image" Target="../media/image4368.png"/><Relationship Id="rId831" Type="http://schemas.openxmlformats.org/officeDocument/2006/relationships/image" Target="../media/image4575.png"/><Relationship Id="rId1047" Type="http://schemas.openxmlformats.org/officeDocument/2006/relationships/image" Target="../media/image4779.png"/><Relationship Id="rId263" Type="http://schemas.openxmlformats.org/officeDocument/2006/relationships/image" Target="../media/image4026.png"/><Relationship Id="rId470" Type="http://schemas.openxmlformats.org/officeDocument/2006/relationships/image" Target="../media/image4233.png"/><Relationship Id="rId929" Type="http://schemas.openxmlformats.org/officeDocument/2006/relationships/image" Target="../media/image4673.png"/><Relationship Id="rId1114" Type="http://schemas.openxmlformats.org/officeDocument/2006/relationships/image" Target="../media/image4839.png"/><Relationship Id="rId58" Type="http://schemas.openxmlformats.org/officeDocument/2006/relationships/image" Target="../media/image3916.png"/><Relationship Id="rId123" Type="http://schemas.openxmlformats.org/officeDocument/2006/relationships/image" Target="../media/image3934.png"/><Relationship Id="rId330" Type="http://schemas.openxmlformats.org/officeDocument/2006/relationships/image" Target="../media/image4093.png"/><Relationship Id="rId568" Type="http://schemas.openxmlformats.org/officeDocument/2006/relationships/image" Target="../media/image4312.png"/><Relationship Id="rId775" Type="http://schemas.openxmlformats.org/officeDocument/2006/relationships/image" Target="../media/image4519.png"/><Relationship Id="rId982" Type="http://schemas.openxmlformats.org/officeDocument/2006/relationships/image" Target="../media/image4726.png"/><Relationship Id="rId428" Type="http://schemas.openxmlformats.org/officeDocument/2006/relationships/image" Target="../media/image4191.png"/><Relationship Id="rId635" Type="http://schemas.openxmlformats.org/officeDocument/2006/relationships/image" Target="../media/image4379.png"/><Relationship Id="rId842" Type="http://schemas.openxmlformats.org/officeDocument/2006/relationships/image" Target="../media/image4586.png"/><Relationship Id="rId1058" Type="http://schemas.openxmlformats.org/officeDocument/2006/relationships/image" Target="../media/image4790.png"/><Relationship Id="rId274" Type="http://schemas.openxmlformats.org/officeDocument/2006/relationships/image" Target="../media/image4037.png"/><Relationship Id="rId481" Type="http://schemas.openxmlformats.org/officeDocument/2006/relationships/image" Target="../media/image4244.png"/><Relationship Id="rId702" Type="http://schemas.openxmlformats.org/officeDocument/2006/relationships/image" Target="../media/image4446.png"/><Relationship Id="rId69" Type="http://schemas.openxmlformats.org/officeDocument/2006/relationships/image" Target="../media/image548.png"/><Relationship Id="rId134" Type="http://schemas.openxmlformats.org/officeDocument/2006/relationships/image" Target="../media/image3940.png"/><Relationship Id="rId579" Type="http://schemas.openxmlformats.org/officeDocument/2006/relationships/image" Target="../media/image4323.png"/><Relationship Id="rId786" Type="http://schemas.openxmlformats.org/officeDocument/2006/relationships/image" Target="../media/image4530.png"/><Relationship Id="rId993" Type="http://schemas.openxmlformats.org/officeDocument/2006/relationships/image" Target="../media/image4737.png"/><Relationship Id="rId341" Type="http://schemas.openxmlformats.org/officeDocument/2006/relationships/image" Target="../media/image4104.png"/><Relationship Id="rId439" Type="http://schemas.openxmlformats.org/officeDocument/2006/relationships/image" Target="../media/image4202.png"/><Relationship Id="rId646" Type="http://schemas.openxmlformats.org/officeDocument/2006/relationships/image" Target="../media/image4390.png"/><Relationship Id="rId1069" Type="http://schemas.openxmlformats.org/officeDocument/2006/relationships/image" Target="../media/image4799.png"/><Relationship Id="rId201" Type="http://schemas.openxmlformats.org/officeDocument/2006/relationships/image" Target="../media/image335.png"/><Relationship Id="rId285" Type="http://schemas.openxmlformats.org/officeDocument/2006/relationships/image" Target="../media/image4048.png"/><Relationship Id="rId506" Type="http://schemas.openxmlformats.org/officeDocument/2006/relationships/image" Target="../media/image2460.png"/><Relationship Id="rId853" Type="http://schemas.openxmlformats.org/officeDocument/2006/relationships/image" Target="../media/image4597.png"/><Relationship Id="rId492" Type="http://schemas.openxmlformats.org/officeDocument/2006/relationships/image" Target="../media/image4255.png"/><Relationship Id="rId713" Type="http://schemas.openxmlformats.org/officeDocument/2006/relationships/image" Target="../media/image4457.png"/><Relationship Id="rId797" Type="http://schemas.openxmlformats.org/officeDocument/2006/relationships/image" Target="../media/image4541.png"/><Relationship Id="rId920" Type="http://schemas.openxmlformats.org/officeDocument/2006/relationships/image" Target="../media/image4664.png"/><Relationship Id="rId145" Type="http://schemas.openxmlformats.org/officeDocument/2006/relationships/image" Target="../media/image3943.png"/><Relationship Id="rId352" Type="http://schemas.openxmlformats.org/officeDocument/2006/relationships/image" Target="../media/image4115.png"/><Relationship Id="rId212" Type="http://schemas.openxmlformats.org/officeDocument/2006/relationships/image" Target="../media/image339.png"/><Relationship Id="rId657" Type="http://schemas.openxmlformats.org/officeDocument/2006/relationships/image" Target="../media/image4401.png"/><Relationship Id="rId864" Type="http://schemas.openxmlformats.org/officeDocument/2006/relationships/image" Target="../media/image4608.png"/><Relationship Id="rId296" Type="http://schemas.openxmlformats.org/officeDocument/2006/relationships/image" Target="../media/image4059.png"/><Relationship Id="rId517" Type="http://schemas.openxmlformats.org/officeDocument/2006/relationships/image" Target="../media/image4275.png"/><Relationship Id="rId724" Type="http://schemas.openxmlformats.org/officeDocument/2006/relationships/image" Target="../media/image4468.png"/><Relationship Id="rId931" Type="http://schemas.openxmlformats.org/officeDocument/2006/relationships/image" Target="../media/image4675.png"/><Relationship Id="rId60" Type="http://schemas.openxmlformats.org/officeDocument/2006/relationships/image" Target="../media/image535.png"/><Relationship Id="rId156" Type="http://schemas.openxmlformats.org/officeDocument/2006/relationships/image" Target="../media/image3950.png"/><Relationship Id="rId363" Type="http://schemas.openxmlformats.org/officeDocument/2006/relationships/image" Target="../media/image4126.png"/><Relationship Id="rId570" Type="http://schemas.openxmlformats.org/officeDocument/2006/relationships/image" Target="../media/image4314.png"/><Relationship Id="rId1007" Type="http://schemas.openxmlformats.org/officeDocument/2006/relationships/image" Target="../media/image4751.png"/><Relationship Id="rId223" Type="http://schemas.openxmlformats.org/officeDocument/2006/relationships/image" Target="../media/image4001.png"/><Relationship Id="rId430" Type="http://schemas.openxmlformats.org/officeDocument/2006/relationships/image" Target="../media/image4193.png"/><Relationship Id="rId668" Type="http://schemas.openxmlformats.org/officeDocument/2006/relationships/image" Target="../media/image4412.png"/><Relationship Id="rId875" Type="http://schemas.openxmlformats.org/officeDocument/2006/relationships/image" Target="../media/image4619.png"/><Relationship Id="rId1060" Type="http://schemas.openxmlformats.org/officeDocument/2006/relationships/image" Target="../media/image4791.png"/><Relationship Id="rId18" Type="http://schemas.openxmlformats.org/officeDocument/2006/relationships/image" Target="../media/image3884.png"/><Relationship Id="rId528" Type="http://schemas.openxmlformats.org/officeDocument/2006/relationships/image" Target="../media/image2417.png"/><Relationship Id="rId735" Type="http://schemas.openxmlformats.org/officeDocument/2006/relationships/image" Target="../media/image4479.png"/><Relationship Id="rId942" Type="http://schemas.openxmlformats.org/officeDocument/2006/relationships/image" Target="../media/image4686.png"/><Relationship Id="rId167" Type="http://schemas.openxmlformats.org/officeDocument/2006/relationships/image" Target="../media/image3959.png"/><Relationship Id="rId374" Type="http://schemas.openxmlformats.org/officeDocument/2006/relationships/image" Target="../media/image4137.png"/><Relationship Id="rId581" Type="http://schemas.openxmlformats.org/officeDocument/2006/relationships/image" Target="../media/image4325.png"/><Relationship Id="rId1018" Type="http://schemas.openxmlformats.org/officeDocument/2006/relationships/image" Target="../media/image4762.png"/><Relationship Id="rId71" Type="http://schemas.openxmlformats.org/officeDocument/2006/relationships/image" Target="../media/image231.png"/><Relationship Id="rId234" Type="http://schemas.openxmlformats.org/officeDocument/2006/relationships/image" Target="../media/image4008.png"/><Relationship Id="rId679" Type="http://schemas.openxmlformats.org/officeDocument/2006/relationships/image" Target="../media/image4423.png"/><Relationship Id="rId802" Type="http://schemas.openxmlformats.org/officeDocument/2006/relationships/image" Target="../media/image4546.png"/><Relationship Id="rId886" Type="http://schemas.openxmlformats.org/officeDocument/2006/relationships/image" Target="../media/image4630.png"/><Relationship Id="rId2" Type="http://schemas.openxmlformats.org/officeDocument/2006/relationships/image" Target="../media/image3872.png"/><Relationship Id="rId29" Type="http://schemas.openxmlformats.org/officeDocument/2006/relationships/image" Target="../media/image3893.png"/><Relationship Id="rId441" Type="http://schemas.openxmlformats.org/officeDocument/2006/relationships/image" Target="../media/image4204.png"/><Relationship Id="rId539" Type="http://schemas.openxmlformats.org/officeDocument/2006/relationships/image" Target="../media/image4289.png"/><Relationship Id="rId746" Type="http://schemas.openxmlformats.org/officeDocument/2006/relationships/image" Target="../media/image4490.png"/><Relationship Id="rId1071" Type="http://schemas.openxmlformats.org/officeDocument/2006/relationships/image" Target="../media/image4801.png"/><Relationship Id="rId178" Type="http://schemas.openxmlformats.org/officeDocument/2006/relationships/image" Target="../media/image3970.png"/><Relationship Id="rId301" Type="http://schemas.openxmlformats.org/officeDocument/2006/relationships/image" Target="../media/image4064.png"/><Relationship Id="rId953" Type="http://schemas.openxmlformats.org/officeDocument/2006/relationships/image" Target="../media/image4697.png"/><Relationship Id="rId1029" Type="http://schemas.openxmlformats.org/officeDocument/2006/relationships/image" Target="../media/image3093.png"/><Relationship Id="rId82" Type="http://schemas.openxmlformats.org/officeDocument/2006/relationships/image" Target="../media/image3923.png"/><Relationship Id="rId385" Type="http://schemas.openxmlformats.org/officeDocument/2006/relationships/image" Target="../media/image4148.png"/><Relationship Id="rId592" Type="http://schemas.openxmlformats.org/officeDocument/2006/relationships/image" Target="../media/image4336.png"/><Relationship Id="rId606" Type="http://schemas.openxmlformats.org/officeDocument/2006/relationships/image" Target="../media/image4350.png"/><Relationship Id="rId813" Type="http://schemas.openxmlformats.org/officeDocument/2006/relationships/image" Target="../media/image4557.png"/><Relationship Id="rId245" Type="http://schemas.openxmlformats.org/officeDocument/2006/relationships/image" Target="../media/image387.png"/><Relationship Id="rId452" Type="http://schemas.openxmlformats.org/officeDocument/2006/relationships/image" Target="../media/image4215.png"/><Relationship Id="rId897" Type="http://schemas.openxmlformats.org/officeDocument/2006/relationships/image" Target="../media/image4641.png"/><Relationship Id="rId1082" Type="http://schemas.openxmlformats.org/officeDocument/2006/relationships/image" Target="../media/image4812.png"/><Relationship Id="rId105" Type="http://schemas.openxmlformats.org/officeDocument/2006/relationships/image" Target="../media/image549.png"/><Relationship Id="rId312" Type="http://schemas.openxmlformats.org/officeDocument/2006/relationships/image" Target="../media/image4075.png"/><Relationship Id="rId757" Type="http://schemas.openxmlformats.org/officeDocument/2006/relationships/image" Target="../media/image4501.png"/><Relationship Id="rId964" Type="http://schemas.openxmlformats.org/officeDocument/2006/relationships/image" Target="../media/image4708.png"/><Relationship Id="rId93" Type="http://schemas.openxmlformats.org/officeDocument/2006/relationships/image" Target="../media/image258.png"/><Relationship Id="rId189" Type="http://schemas.openxmlformats.org/officeDocument/2006/relationships/image" Target="../media/image3979.png"/><Relationship Id="rId396" Type="http://schemas.openxmlformats.org/officeDocument/2006/relationships/image" Target="../media/image4159.png"/><Relationship Id="rId617" Type="http://schemas.openxmlformats.org/officeDocument/2006/relationships/image" Target="../media/image4361.png"/><Relationship Id="rId824" Type="http://schemas.openxmlformats.org/officeDocument/2006/relationships/image" Target="../media/image4568.png"/><Relationship Id="rId256" Type="http://schemas.openxmlformats.org/officeDocument/2006/relationships/image" Target="../media/image580.png"/><Relationship Id="rId463" Type="http://schemas.openxmlformats.org/officeDocument/2006/relationships/image" Target="../media/image4226.png"/><Relationship Id="rId670" Type="http://schemas.openxmlformats.org/officeDocument/2006/relationships/image" Target="../media/image4414.png"/><Relationship Id="rId1093" Type="http://schemas.openxmlformats.org/officeDocument/2006/relationships/image" Target="../media/image4823.png"/><Relationship Id="rId1107" Type="http://schemas.openxmlformats.org/officeDocument/2006/relationships/image" Target="../media/image4834.png"/><Relationship Id="rId116" Type="http://schemas.openxmlformats.org/officeDocument/2006/relationships/image" Target="../media/image251.png"/><Relationship Id="rId323" Type="http://schemas.openxmlformats.org/officeDocument/2006/relationships/image" Target="../media/image4086.png"/><Relationship Id="rId530" Type="http://schemas.openxmlformats.org/officeDocument/2006/relationships/image" Target="../media/image4282.png"/><Relationship Id="rId768" Type="http://schemas.openxmlformats.org/officeDocument/2006/relationships/image" Target="../media/image4512.png"/><Relationship Id="rId975" Type="http://schemas.openxmlformats.org/officeDocument/2006/relationships/image" Target="../media/image4719.png"/><Relationship Id="rId20" Type="http://schemas.openxmlformats.org/officeDocument/2006/relationships/image" Target="../media/image3886.png"/><Relationship Id="rId62" Type="http://schemas.openxmlformats.org/officeDocument/2006/relationships/image" Target="../media/image543.png"/><Relationship Id="rId365" Type="http://schemas.openxmlformats.org/officeDocument/2006/relationships/image" Target="../media/image4128.png"/><Relationship Id="rId572" Type="http://schemas.openxmlformats.org/officeDocument/2006/relationships/image" Target="../media/image4316.png"/><Relationship Id="rId628" Type="http://schemas.openxmlformats.org/officeDocument/2006/relationships/image" Target="../media/image4372.png"/><Relationship Id="rId835" Type="http://schemas.openxmlformats.org/officeDocument/2006/relationships/image" Target="../media/image4579.png"/><Relationship Id="rId225" Type="http://schemas.openxmlformats.org/officeDocument/2006/relationships/image" Target="../media/image4003.png"/><Relationship Id="rId267" Type="http://schemas.openxmlformats.org/officeDocument/2006/relationships/image" Target="../media/image4030.png"/><Relationship Id="rId432" Type="http://schemas.openxmlformats.org/officeDocument/2006/relationships/image" Target="../media/image4195.png"/><Relationship Id="rId474" Type="http://schemas.openxmlformats.org/officeDocument/2006/relationships/image" Target="../media/image4237.png"/><Relationship Id="rId877" Type="http://schemas.openxmlformats.org/officeDocument/2006/relationships/image" Target="../media/image4621.png"/><Relationship Id="rId1020" Type="http://schemas.openxmlformats.org/officeDocument/2006/relationships/image" Target="../media/image4764.png"/><Relationship Id="rId1062" Type="http://schemas.openxmlformats.org/officeDocument/2006/relationships/image" Target="../media/image3539.png"/><Relationship Id="rId1118" Type="http://schemas.openxmlformats.org/officeDocument/2006/relationships/image" Target="../media/image4842.png"/><Relationship Id="rId127" Type="http://schemas.openxmlformats.org/officeDocument/2006/relationships/image" Target="../media/image3935.png"/><Relationship Id="rId681" Type="http://schemas.openxmlformats.org/officeDocument/2006/relationships/image" Target="../media/image4425.png"/><Relationship Id="rId737" Type="http://schemas.openxmlformats.org/officeDocument/2006/relationships/image" Target="../media/image4481.png"/><Relationship Id="rId779" Type="http://schemas.openxmlformats.org/officeDocument/2006/relationships/image" Target="../media/image4523.png"/><Relationship Id="rId902" Type="http://schemas.openxmlformats.org/officeDocument/2006/relationships/image" Target="../media/image4646.png"/><Relationship Id="rId944" Type="http://schemas.openxmlformats.org/officeDocument/2006/relationships/image" Target="../media/image4688.png"/><Relationship Id="rId986" Type="http://schemas.openxmlformats.org/officeDocument/2006/relationships/image" Target="../media/image4730.png"/><Relationship Id="rId31" Type="http://schemas.openxmlformats.org/officeDocument/2006/relationships/image" Target="../media/image3895.png"/><Relationship Id="rId73" Type="http://schemas.openxmlformats.org/officeDocument/2006/relationships/image" Target="../media/image238.png"/><Relationship Id="rId169" Type="http://schemas.openxmlformats.org/officeDocument/2006/relationships/image" Target="../media/image3961.png"/><Relationship Id="rId334" Type="http://schemas.openxmlformats.org/officeDocument/2006/relationships/image" Target="../media/image4097.png"/><Relationship Id="rId376" Type="http://schemas.openxmlformats.org/officeDocument/2006/relationships/image" Target="../media/image4139.png"/><Relationship Id="rId541" Type="http://schemas.openxmlformats.org/officeDocument/2006/relationships/image" Target="../media/image4291.png"/><Relationship Id="rId583" Type="http://schemas.openxmlformats.org/officeDocument/2006/relationships/image" Target="../media/image4327.png"/><Relationship Id="rId639" Type="http://schemas.openxmlformats.org/officeDocument/2006/relationships/image" Target="../media/image4383.png"/><Relationship Id="rId790" Type="http://schemas.openxmlformats.org/officeDocument/2006/relationships/image" Target="../media/image4534.png"/><Relationship Id="rId804" Type="http://schemas.openxmlformats.org/officeDocument/2006/relationships/image" Target="../media/image4548.png"/><Relationship Id="rId4" Type="http://schemas.openxmlformats.org/officeDocument/2006/relationships/image" Target="../media/image3874.png"/><Relationship Id="rId180" Type="http://schemas.openxmlformats.org/officeDocument/2006/relationships/image" Target="../media/image3972.png"/><Relationship Id="rId236" Type="http://schemas.openxmlformats.org/officeDocument/2006/relationships/image" Target="../media/image346.png"/><Relationship Id="rId278" Type="http://schemas.openxmlformats.org/officeDocument/2006/relationships/image" Target="../media/image4041.png"/><Relationship Id="rId401" Type="http://schemas.openxmlformats.org/officeDocument/2006/relationships/image" Target="../media/image4164.png"/><Relationship Id="rId443" Type="http://schemas.openxmlformats.org/officeDocument/2006/relationships/image" Target="../media/image4206.png"/><Relationship Id="rId650" Type="http://schemas.openxmlformats.org/officeDocument/2006/relationships/image" Target="../media/image4394.png"/><Relationship Id="rId846" Type="http://schemas.openxmlformats.org/officeDocument/2006/relationships/image" Target="../media/image4590.png"/><Relationship Id="rId888" Type="http://schemas.openxmlformats.org/officeDocument/2006/relationships/image" Target="../media/image4632.png"/><Relationship Id="rId1031" Type="http://schemas.openxmlformats.org/officeDocument/2006/relationships/image" Target="../media/image3090.png"/><Relationship Id="rId1073" Type="http://schemas.openxmlformats.org/officeDocument/2006/relationships/image" Target="../media/image4803.png"/><Relationship Id="rId303" Type="http://schemas.openxmlformats.org/officeDocument/2006/relationships/image" Target="../media/image4066.png"/><Relationship Id="rId485" Type="http://schemas.openxmlformats.org/officeDocument/2006/relationships/image" Target="../media/image4248.png"/><Relationship Id="rId692" Type="http://schemas.openxmlformats.org/officeDocument/2006/relationships/image" Target="../media/image4436.png"/><Relationship Id="rId706" Type="http://schemas.openxmlformats.org/officeDocument/2006/relationships/image" Target="../media/image4450.png"/><Relationship Id="rId748" Type="http://schemas.openxmlformats.org/officeDocument/2006/relationships/image" Target="../media/image4492.png"/><Relationship Id="rId913" Type="http://schemas.openxmlformats.org/officeDocument/2006/relationships/image" Target="../media/image4657.png"/><Relationship Id="rId955" Type="http://schemas.openxmlformats.org/officeDocument/2006/relationships/image" Target="../media/image4699.png"/><Relationship Id="rId42" Type="http://schemas.openxmlformats.org/officeDocument/2006/relationships/image" Target="../media/image3904.png"/><Relationship Id="rId84" Type="http://schemas.openxmlformats.org/officeDocument/2006/relationships/image" Target="../media/image233.png"/><Relationship Id="rId138" Type="http://schemas.openxmlformats.org/officeDocument/2006/relationships/image" Target="../media/image560.png"/><Relationship Id="rId345" Type="http://schemas.openxmlformats.org/officeDocument/2006/relationships/image" Target="../media/image4108.png"/><Relationship Id="rId387" Type="http://schemas.openxmlformats.org/officeDocument/2006/relationships/image" Target="../media/image4150.png"/><Relationship Id="rId510" Type="http://schemas.openxmlformats.org/officeDocument/2006/relationships/image" Target="../media/image4272.png"/><Relationship Id="rId552" Type="http://schemas.openxmlformats.org/officeDocument/2006/relationships/image" Target="../media/image4302.png"/><Relationship Id="rId594" Type="http://schemas.openxmlformats.org/officeDocument/2006/relationships/image" Target="../media/image4338.png"/><Relationship Id="rId608" Type="http://schemas.openxmlformats.org/officeDocument/2006/relationships/image" Target="../media/image4352.png"/><Relationship Id="rId815" Type="http://schemas.openxmlformats.org/officeDocument/2006/relationships/image" Target="../media/image4559.png"/><Relationship Id="rId997" Type="http://schemas.openxmlformats.org/officeDocument/2006/relationships/image" Target="../media/image4741.png"/><Relationship Id="rId191" Type="http://schemas.openxmlformats.org/officeDocument/2006/relationships/image" Target="../media/image3981.png"/><Relationship Id="rId205" Type="http://schemas.openxmlformats.org/officeDocument/2006/relationships/image" Target="../media/image3990.png"/><Relationship Id="rId247" Type="http://schemas.openxmlformats.org/officeDocument/2006/relationships/image" Target="../media/image4016.png"/><Relationship Id="rId412" Type="http://schemas.openxmlformats.org/officeDocument/2006/relationships/image" Target="../media/image4175.png"/><Relationship Id="rId857" Type="http://schemas.openxmlformats.org/officeDocument/2006/relationships/image" Target="../media/image4601.png"/><Relationship Id="rId899" Type="http://schemas.openxmlformats.org/officeDocument/2006/relationships/image" Target="../media/image4643.png"/><Relationship Id="rId1000" Type="http://schemas.openxmlformats.org/officeDocument/2006/relationships/image" Target="../media/image4744.jpg"/><Relationship Id="rId1042" Type="http://schemas.openxmlformats.org/officeDocument/2006/relationships/image" Target="../media/image4774.png"/><Relationship Id="rId1084" Type="http://schemas.openxmlformats.org/officeDocument/2006/relationships/image" Target="../media/image4814.png"/><Relationship Id="rId107" Type="http://schemas.openxmlformats.org/officeDocument/2006/relationships/image" Target="../media/image557.png"/><Relationship Id="rId289" Type="http://schemas.openxmlformats.org/officeDocument/2006/relationships/image" Target="../media/image4052.png"/><Relationship Id="rId454" Type="http://schemas.openxmlformats.org/officeDocument/2006/relationships/image" Target="../media/image4217.png"/><Relationship Id="rId496" Type="http://schemas.openxmlformats.org/officeDocument/2006/relationships/image" Target="../media/image4259.png"/><Relationship Id="rId661" Type="http://schemas.openxmlformats.org/officeDocument/2006/relationships/image" Target="../media/image4405.png"/><Relationship Id="rId717" Type="http://schemas.openxmlformats.org/officeDocument/2006/relationships/image" Target="../media/image4461.png"/><Relationship Id="rId759" Type="http://schemas.openxmlformats.org/officeDocument/2006/relationships/image" Target="../media/image4503.png"/><Relationship Id="rId924" Type="http://schemas.openxmlformats.org/officeDocument/2006/relationships/image" Target="../media/image4668.png"/><Relationship Id="rId966" Type="http://schemas.openxmlformats.org/officeDocument/2006/relationships/image" Target="../media/image4710.png"/><Relationship Id="rId11" Type="http://schemas.openxmlformats.org/officeDocument/2006/relationships/image" Target="../media/image3879.png"/><Relationship Id="rId53" Type="http://schemas.openxmlformats.org/officeDocument/2006/relationships/image" Target="../media/image3913.png"/><Relationship Id="rId149" Type="http://schemas.openxmlformats.org/officeDocument/2006/relationships/image" Target="../media/image565.png"/><Relationship Id="rId314" Type="http://schemas.openxmlformats.org/officeDocument/2006/relationships/image" Target="../media/image4077.png"/><Relationship Id="rId356" Type="http://schemas.openxmlformats.org/officeDocument/2006/relationships/image" Target="../media/image4119.png"/><Relationship Id="rId398" Type="http://schemas.openxmlformats.org/officeDocument/2006/relationships/image" Target="../media/image4161.png"/><Relationship Id="rId521" Type="http://schemas.openxmlformats.org/officeDocument/2006/relationships/image" Target="../media/image4277.png"/><Relationship Id="rId563" Type="http://schemas.openxmlformats.org/officeDocument/2006/relationships/image" Target="../media/image2420.png"/><Relationship Id="rId619" Type="http://schemas.openxmlformats.org/officeDocument/2006/relationships/image" Target="../media/image4363.png"/><Relationship Id="rId770" Type="http://schemas.openxmlformats.org/officeDocument/2006/relationships/image" Target="../media/image4514.png"/><Relationship Id="rId95" Type="http://schemas.openxmlformats.org/officeDocument/2006/relationships/image" Target="../media/image228.png"/><Relationship Id="rId160" Type="http://schemas.openxmlformats.org/officeDocument/2006/relationships/image" Target="../media/image3954.png"/><Relationship Id="rId216" Type="http://schemas.openxmlformats.org/officeDocument/2006/relationships/image" Target="../media/image331.png"/><Relationship Id="rId423" Type="http://schemas.openxmlformats.org/officeDocument/2006/relationships/image" Target="../media/image4186.png"/><Relationship Id="rId826" Type="http://schemas.openxmlformats.org/officeDocument/2006/relationships/image" Target="../media/image4570.png"/><Relationship Id="rId868" Type="http://schemas.openxmlformats.org/officeDocument/2006/relationships/image" Target="../media/image4612.png"/><Relationship Id="rId1011" Type="http://schemas.openxmlformats.org/officeDocument/2006/relationships/image" Target="../media/image4755.png"/><Relationship Id="rId1053" Type="http://schemas.openxmlformats.org/officeDocument/2006/relationships/image" Target="../media/image4785.png"/><Relationship Id="rId1109" Type="http://schemas.openxmlformats.org/officeDocument/2006/relationships/image" Target="../media/image150.png"/><Relationship Id="rId258" Type="http://schemas.openxmlformats.org/officeDocument/2006/relationships/image" Target="../media/image4025.png"/><Relationship Id="rId465" Type="http://schemas.openxmlformats.org/officeDocument/2006/relationships/image" Target="../media/image4228.png"/><Relationship Id="rId630" Type="http://schemas.openxmlformats.org/officeDocument/2006/relationships/image" Target="../media/image4374.png"/><Relationship Id="rId672" Type="http://schemas.openxmlformats.org/officeDocument/2006/relationships/image" Target="../media/image4416.png"/><Relationship Id="rId728" Type="http://schemas.openxmlformats.org/officeDocument/2006/relationships/image" Target="../media/image4472.png"/><Relationship Id="rId935" Type="http://schemas.openxmlformats.org/officeDocument/2006/relationships/image" Target="../media/image4679.png"/><Relationship Id="rId1095" Type="http://schemas.openxmlformats.org/officeDocument/2006/relationships/image" Target="../media/image4824.png"/><Relationship Id="rId22" Type="http://schemas.openxmlformats.org/officeDocument/2006/relationships/image" Target="../media/image3888.png"/><Relationship Id="rId64" Type="http://schemas.openxmlformats.org/officeDocument/2006/relationships/image" Target="../media/image3917.png"/><Relationship Id="rId118" Type="http://schemas.openxmlformats.org/officeDocument/2006/relationships/image" Target="../media/image3930.png"/><Relationship Id="rId325" Type="http://schemas.openxmlformats.org/officeDocument/2006/relationships/image" Target="../media/image4088.png"/><Relationship Id="rId367" Type="http://schemas.openxmlformats.org/officeDocument/2006/relationships/image" Target="../media/image4130.png"/><Relationship Id="rId532" Type="http://schemas.openxmlformats.org/officeDocument/2006/relationships/image" Target="../media/image2418.png"/><Relationship Id="rId574" Type="http://schemas.openxmlformats.org/officeDocument/2006/relationships/image" Target="../media/image4318.png"/><Relationship Id="rId977" Type="http://schemas.openxmlformats.org/officeDocument/2006/relationships/image" Target="../media/image4721.png"/><Relationship Id="rId1120" Type="http://schemas.openxmlformats.org/officeDocument/2006/relationships/image" Target="../media/image4844.png"/><Relationship Id="rId171" Type="http://schemas.openxmlformats.org/officeDocument/2006/relationships/image" Target="../media/image3963.png"/><Relationship Id="rId227" Type="http://schemas.openxmlformats.org/officeDocument/2006/relationships/image" Target="../media/image337.png"/><Relationship Id="rId781" Type="http://schemas.openxmlformats.org/officeDocument/2006/relationships/image" Target="../media/image4525.png"/><Relationship Id="rId837" Type="http://schemas.openxmlformats.org/officeDocument/2006/relationships/image" Target="../media/image4581.png"/><Relationship Id="rId879" Type="http://schemas.openxmlformats.org/officeDocument/2006/relationships/image" Target="../media/image4623.png"/><Relationship Id="rId1022" Type="http://schemas.openxmlformats.org/officeDocument/2006/relationships/image" Target="../media/image3087.png"/><Relationship Id="rId269" Type="http://schemas.openxmlformats.org/officeDocument/2006/relationships/image" Target="../media/image4032.png"/><Relationship Id="rId434" Type="http://schemas.openxmlformats.org/officeDocument/2006/relationships/image" Target="../media/image4197.png"/><Relationship Id="rId476" Type="http://schemas.openxmlformats.org/officeDocument/2006/relationships/image" Target="../media/image4239.png"/><Relationship Id="rId641" Type="http://schemas.openxmlformats.org/officeDocument/2006/relationships/image" Target="../media/image4385.png"/><Relationship Id="rId683" Type="http://schemas.openxmlformats.org/officeDocument/2006/relationships/image" Target="../media/image4427.png"/><Relationship Id="rId739" Type="http://schemas.openxmlformats.org/officeDocument/2006/relationships/image" Target="../media/image4483.png"/><Relationship Id="rId890" Type="http://schemas.openxmlformats.org/officeDocument/2006/relationships/image" Target="../media/image4634.png"/><Relationship Id="rId904" Type="http://schemas.openxmlformats.org/officeDocument/2006/relationships/image" Target="../media/image4648.png"/><Relationship Id="rId1064" Type="http://schemas.openxmlformats.org/officeDocument/2006/relationships/image" Target="../media/image4794.png"/><Relationship Id="rId33" Type="http://schemas.openxmlformats.org/officeDocument/2006/relationships/image" Target="../media/image3897.png"/><Relationship Id="rId129" Type="http://schemas.openxmlformats.org/officeDocument/2006/relationships/image" Target="../media/image3937.png"/><Relationship Id="rId280" Type="http://schemas.openxmlformats.org/officeDocument/2006/relationships/image" Target="../media/image4043.png"/><Relationship Id="rId336" Type="http://schemas.openxmlformats.org/officeDocument/2006/relationships/image" Target="../media/image4099.png"/><Relationship Id="rId501" Type="http://schemas.openxmlformats.org/officeDocument/2006/relationships/image" Target="../media/image4264.png"/><Relationship Id="rId543" Type="http://schemas.openxmlformats.org/officeDocument/2006/relationships/image" Target="../media/image4293.png"/><Relationship Id="rId946" Type="http://schemas.openxmlformats.org/officeDocument/2006/relationships/image" Target="../media/image4690.png"/><Relationship Id="rId988" Type="http://schemas.openxmlformats.org/officeDocument/2006/relationships/image" Target="../media/image4732.png"/><Relationship Id="rId75" Type="http://schemas.openxmlformats.org/officeDocument/2006/relationships/image" Target="../media/image249.png"/><Relationship Id="rId140" Type="http://schemas.openxmlformats.org/officeDocument/2006/relationships/image" Target="../media/image562.png"/><Relationship Id="rId182" Type="http://schemas.openxmlformats.org/officeDocument/2006/relationships/image" Target="../media/image3974.png"/><Relationship Id="rId378" Type="http://schemas.openxmlformats.org/officeDocument/2006/relationships/image" Target="../media/image4141.png"/><Relationship Id="rId403" Type="http://schemas.openxmlformats.org/officeDocument/2006/relationships/image" Target="../media/image4166.png"/><Relationship Id="rId585" Type="http://schemas.openxmlformats.org/officeDocument/2006/relationships/image" Target="../media/image4329.png"/><Relationship Id="rId750" Type="http://schemas.openxmlformats.org/officeDocument/2006/relationships/image" Target="../media/image4494.png"/><Relationship Id="rId792" Type="http://schemas.openxmlformats.org/officeDocument/2006/relationships/image" Target="../media/image4536.png"/><Relationship Id="rId806" Type="http://schemas.openxmlformats.org/officeDocument/2006/relationships/image" Target="../media/image4550.png"/><Relationship Id="rId848" Type="http://schemas.openxmlformats.org/officeDocument/2006/relationships/image" Target="../media/image4592.png"/><Relationship Id="rId1033" Type="http://schemas.openxmlformats.org/officeDocument/2006/relationships/image" Target="../media/image3102.png"/><Relationship Id="rId6" Type="http://schemas.openxmlformats.org/officeDocument/2006/relationships/image" Target="../media/image3876.png"/><Relationship Id="rId238" Type="http://schemas.openxmlformats.org/officeDocument/2006/relationships/image" Target="../media/image4011.png"/><Relationship Id="rId445" Type="http://schemas.openxmlformats.org/officeDocument/2006/relationships/image" Target="../media/image4208.png"/><Relationship Id="rId487" Type="http://schemas.openxmlformats.org/officeDocument/2006/relationships/image" Target="../media/image4250.png"/><Relationship Id="rId610" Type="http://schemas.openxmlformats.org/officeDocument/2006/relationships/image" Target="../media/image4354.png"/><Relationship Id="rId652" Type="http://schemas.openxmlformats.org/officeDocument/2006/relationships/image" Target="../media/image4396.png"/><Relationship Id="rId694" Type="http://schemas.openxmlformats.org/officeDocument/2006/relationships/image" Target="../media/image4438.png"/><Relationship Id="rId708" Type="http://schemas.openxmlformats.org/officeDocument/2006/relationships/image" Target="../media/image4452.png"/><Relationship Id="rId915" Type="http://schemas.openxmlformats.org/officeDocument/2006/relationships/image" Target="../media/image4659.png"/><Relationship Id="rId1075" Type="http://schemas.openxmlformats.org/officeDocument/2006/relationships/image" Target="../media/image4805.png"/><Relationship Id="rId291" Type="http://schemas.openxmlformats.org/officeDocument/2006/relationships/image" Target="../media/image4054.png"/><Relationship Id="rId305" Type="http://schemas.openxmlformats.org/officeDocument/2006/relationships/image" Target="../media/image4068.png"/><Relationship Id="rId347" Type="http://schemas.openxmlformats.org/officeDocument/2006/relationships/image" Target="../media/image4110.png"/><Relationship Id="rId512" Type="http://schemas.openxmlformats.org/officeDocument/2006/relationships/image" Target="../media/image2386.png"/><Relationship Id="rId957" Type="http://schemas.openxmlformats.org/officeDocument/2006/relationships/image" Target="../media/image4701.png"/><Relationship Id="rId999" Type="http://schemas.openxmlformats.org/officeDocument/2006/relationships/image" Target="../media/image4743.png"/><Relationship Id="rId1100" Type="http://schemas.openxmlformats.org/officeDocument/2006/relationships/image" Target="../media/image4829.png"/><Relationship Id="rId44" Type="http://schemas.openxmlformats.org/officeDocument/2006/relationships/image" Target="../media/image3906.png"/><Relationship Id="rId86" Type="http://schemas.openxmlformats.org/officeDocument/2006/relationships/image" Target="../media/image3924.png"/><Relationship Id="rId151" Type="http://schemas.openxmlformats.org/officeDocument/2006/relationships/image" Target="../media/image3946.png"/><Relationship Id="rId389" Type="http://schemas.openxmlformats.org/officeDocument/2006/relationships/image" Target="../media/image4152.png"/><Relationship Id="rId554" Type="http://schemas.openxmlformats.org/officeDocument/2006/relationships/image" Target="../media/image4304.png"/><Relationship Id="rId596" Type="http://schemas.openxmlformats.org/officeDocument/2006/relationships/image" Target="../media/image4340.png"/><Relationship Id="rId761" Type="http://schemas.openxmlformats.org/officeDocument/2006/relationships/image" Target="../media/image4505.png"/><Relationship Id="rId817" Type="http://schemas.openxmlformats.org/officeDocument/2006/relationships/image" Target="../media/image4561.png"/><Relationship Id="rId859" Type="http://schemas.openxmlformats.org/officeDocument/2006/relationships/image" Target="../media/image4603.png"/><Relationship Id="rId1002" Type="http://schemas.openxmlformats.org/officeDocument/2006/relationships/image" Target="../media/image4746.png"/><Relationship Id="rId193" Type="http://schemas.openxmlformats.org/officeDocument/2006/relationships/image" Target="../media/image3983.png"/><Relationship Id="rId207" Type="http://schemas.openxmlformats.org/officeDocument/2006/relationships/image" Target="../media/image3992.png"/><Relationship Id="rId249" Type="http://schemas.openxmlformats.org/officeDocument/2006/relationships/image" Target="../media/image4018.png"/><Relationship Id="rId414" Type="http://schemas.openxmlformats.org/officeDocument/2006/relationships/image" Target="../media/image4177.png"/><Relationship Id="rId456" Type="http://schemas.openxmlformats.org/officeDocument/2006/relationships/image" Target="../media/image4219.png"/><Relationship Id="rId498" Type="http://schemas.openxmlformats.org/officeDocument/2006/relationships/image" Target="../media/image4261.png"/><Relationship Id="rId621" Type="http://schemas.openxmlformats.org/officeDocument/2006/relationships/image" Target="../media/image4365.png"/><Relationship Id="rId663" Type="http://schemas.openxmlformats.org/officeDocument/2006/relationships/image" Target="../media/image4407.png"/><Relationship Id="rId870" Type="http://schemas.openxmlformats.org/officeDocument/2006/relationships/image" Target="../media/image4614.png"/><Relationship Id="rId1044" Type="http://schemas.openxmlformats.org/officeDocument/2006/relationships/image" Target="../media/image4776.png"/><Relationship Id="rId1086" Type="http://schemas.openxmlformats.org/officeDocument/2006/relationships/image" Target="../media/image4816.png"/><Relationship Id="rId13" Type="http://schemas.openxmlformats.org/officeDocument/2006/relationships/image" Target="../media/image3881.png"/><Relationship Id="rId109" Type="http://schemas.openxmlformats.org/officeDocument/2006/relationships/image" Target="../media/image559.png"/><Relationship Id="rId260" Type="http://schemas.openxmlformats.org/officeDocument/2006/relationships/image" Target="../media/image390.png"/><Relationship Id="rId316" Type="http://schemas.openxmlformats.org/officeDocument/2006/relationships/image" Target="../media/image4079.png"/><Relationship Id="rId523" Type="http://schemas.openxmlformats.org/officeDocument/2006/relationships/image" Target="../media/image2434.png"/><Relationship Id="rId719" Type="http://schemas.openxmlformats.org/officeDocument/2006/relationships/image" Target="../media/image4463.png"/><Relationship Id="rId926" Type="http://schemas.openxmlformats.org/officeDocument/2006/relationships/image" Target="../media/image4670.png"/><Relationship Id="rId968" Type="http://schemas.openxmlformats.org/officeDocument/2006/relationships/image" Target="../media/image4712.png"/><Relationship Id="rId1111" Type="http://schemas.openxmlformats.org/officeDocument/2006/relationships/image" Target="../media/image4837.png"/><Relationship Id="rId55" Type="http://schemas.openxmlformats.org/officeDocument/2006/relationships/image" Target="../media/image216.png"/><Relationship Id="rId97" Type="http://schemas.openxmlformats.org/officeDocument/2006/relationships/image" Target="../media/image3928.png"/><Relationship Id="rId120" Type="http://schemas.openxmlformats.org/officeDocument/2006/relationships/image" Target="../media/image3932.png"/><Relationship Id="rId358" Type="http://schemas.openxmlformats.org/officeDocument/2006/relationships/image" Target="../media/image4121.png"/><Relationship Id="rId565" Type="http://schemas.openxmlformats.org/officeDocument/2006/relationships/image" Target="../media/image4311.png"/><Relationship Id="rId730" Type="http://schemas.openxmlformats.org/officeDocument/2006/relationships/image" Target="../media/image4474.png"/><Relationship Id="rId772" Type="http://schemas.openxmlformats.org/officeDocument/2006/relationships/image" Target="../media/image4516.png"/><Relationship Id="rId828" Type="http://schemas.openxmlformats.org/officeDocument/2006/relationships/image" Target="../media/image4572.png"/><Relationship Id="rId1013" Type="http://schemas.openxmlformats.org/officeDocument/2006/relationships/image" Target="../media/image4757.png"/><Relationship Id="rId162" Type="http://schemas.openxmlformats.org/officeDocument/2006/relationships/image" Target="../media/image3955.png"/><Relationship Id="rId218" Type="http://schemas.openxmlformats.org/officeDocument/2006/relationships/image" Target="../media/image338.png"/><Relationship Id="rId425" Type="http://schemas.openxmlformats.org/officeDocument/2006/relationships/image" Target="../media/image4188.png"/><Relationship Id="rId467" Type="http://schemas.openxmlformats.org/officeDocument/2006/relationships/image" Target="../media/image4230.png"/><Relationship Id="rId632" Type="http://schemas.openxmlformats.org/officeDocument/2006/relationships/image" Target="../media/image4376.png"/><Relationship Id="rId1055" Type="http://schemas.openxmlformats.org/officeDocument/2006/relationships/image" Target="../media/image4787.png"/><Relationship Id="rId1097" Type="http://schemas.openxmlformats.org/officeDocument/2006/relationships/image" Target="../media/image4826.png"/><Relationship Id="rId271" Type="http://schemas.openxmlformats.org/officeDocument/2006/relationships/image" Target="../media/image4034.png"/><Relationship Id="rId674" Type="http://schemas.openxmlformats.org/officeDocument/2006/relationships/image" Target="../media/image4418.png"/><Relationship Id="rId881" Type="http://schemas.openxmlformats.org/officeDocument/2006/relationships/image" Target="../media/image4625.png"/><Relationship Id="rId937" Type="http://schemas.openxmlformats.org/officeDocument/2006/relationships/image" Target="../media/image4681.png"/><Relationship Id="rId979" Type="http://schemas.openxmlformats.org/officeDocument/2006/relationships/image" Target="../media/image4723.png"/><Relationship Id="rId24" Type="http://schemas.openxmlformats.org/officeDocument/2006/relationships/image" Target="../media/image3889.png"/><Relationship Id="rId66" Type="http://schemas.openxmlformats.org/officeDocument/2006/relationships/image" Target="../media/image541.png"/><Relationship Id="rId131" Type="http://schemas.openxmlformats.org/officeDocument/2006/relationships/image" Target="../media/image271.png"/><Relationship Id="rId327" Type="http://schemas.openxmlformats.org/officeDocument/2006/relationships/image" Target="../media/image4090.png"/><Relationship Id="rId369" Type="http://schemas.openxmlformats.org/officeDocument/2006/relationships/image" Target="../media/image4132.png"/><Relationship Id="rId534" Type="http://schemas.openxmlformats.org/officeDocument/2006/relationships/image" Target="../media/image4284.png"/><Relationship Id="rId576" Type="http://schemas.openxmlformats.org/officeDocument/2006/relationships/image" Target="../media/image4320.png"/><Relationship Id="rId741" Type="http://schemas.openxmlformats.org/officeDocument/2006/relationships/image" Target="../media/image4485.png"/><Relationship Id="rId783" Type="http://schemas.openxmlformats.org/officeDocument/2006/relationships/image" Target="../media/image4527.png"/><Relationship Id="rId839" Type="http://schemas.openxmlformats.org/officeDocument/2006/relationships/image" Target="../media/image4583.png"/><Relationship Id="rId990" Type="http://schemas.openxmlformats.org/officeDocument/2006/relationships/image" Target="../media/image4734.png"/><Relationship Id="rId173" Type="http://schemas.openxmlformats.org/officeDocument/2006/relationships/image" Target="../media/image3965.png"/><Relationship Id="rId229" Type="http://schemas.openxmlformats.org/officeDocument/2006/relationships/image" Target="../media/image365.png"/><Relationship Id="rId380" Type="http://schemas.openxmlformats.org/officeDocument/2006/relationships/image" Target="../media/image4143.png"/><Relationship Id="rId436" Type="http://schemas.openxmlformats.org/officeDocument/2006/relationships/image" Target="../media/image4199.png"/><Relationship Id="rId601" Type="http://schemas.openxmlformats.org/officeDocument/2006/relationships/image" Target="../media/image4345.png"/><Relationship Id="rId643" Type="http://schemas.openxmlformats.org/officeDocument/2006/relationships/image" Target="../media/image4387.png"/><Relationship Id="rId1024" Type="http://schemas.openxmlformats.org/officeDocument/2006/relationships/image" Target="../media/image3088.png"/><Relationship Id="rId1066" Type="http://schemas.openxmlformats.org/officeDocument/2006/relationships/image" Target="../media/image4796.png"/><Relationship Id="rId240" Type="http://schemas.openxmlformats.org/officeDocument/2006/relationships/image" Target="../media/image4013.png"/><Relationship Id="rId478" Type="http://schemas.openxmlformats.org/officeDocument/2006/relationships/image" Target="../media/image4241.png"/><Relationship Id="rId685" Type="http://schemas.openxmlformats.org/officeDocument/2006/relationships/image" Target="../media/image4429.png"/><Relationship Id="rId850" Type="http://schemas.openxmlformats.org/officeDocument/2006/relationships/image" Target="../media/image4594.png"/><Relationship Id="rId892" Type="http://schemas.openxmlformats.org/officeDocument/2006/relationships/image" Target="../media/image4636.png"/><Relationship Id="rId906" Type="http://schemas.openxmlformats.org/officeDocument/2006/relationships/image" Target="../media/image4650.png"/><Relationship Id="rId948" Type="http://schemas.openxmlformats.org/officeDocument/2006/relationships/image" Target="../media/image4692.png"/><Relationship Id="rId35" Type="http://schemas.openxmlformats.org/officeDocument/2006/relationships/image" Target="../media/image3899.png"/><Relationship Id="rId77" Type="http://schemas.openxmlformats.org/officeDocument/2006/relationships/image" Target="../media/image3920.png"/><Relationship Id="rId100" Type="http://schemas.openxmlformats.org/officeDocument/2006/relationships/image" Target="../media/image545.png"/><Relationship Id="rId282" Type="http://schemas.openxmlformats.org/officeDocument/2006/relationships/image" Target="../media/image4045.png"/><Relationship Id="rId338" Type="http://schemas.openxmlformats.org/officeDocument/2006/relationships/image" Target="../media/image4101.png"/><Relationship Id="rId503" Type="http://schemas.openxmlformats.org/officeDocument/2006/relationships/image" Target="../media/image4266.png"/><Relationship Id="rId545" Type="http://schemas.openxmlformats.org/officeDocument/2006/relationships/image" Target="../media/image4295.png"/><Relationship Id="rId587" Type="http://schemas.openxmlformats.org/officeDocument/2006/relationships/image" Target="../media/image4331.png"/><Relationship Id="rId710" Type="http://schemas.openxmlformats.org/officeDocument/2006/relationships/image" Target="../media/image4454.png"/><Relationship Id="rId752" Type="http://schemas.openxmlformats.org/officeDocument/2006/relationships/image" Target="../media/image4496.png"/><Relationship Id="rId808" Type="http://schemas.openxmlformats.org/officeDocument/2006/relationships/image" Target="../media/image4552.png"/><Relationship Id="rId8" Type="http://schemas.openxmlformats.org/officeDocument/2006/relationships/image" Target="../media/image3877.png"/><Relationship Id="rId142" Type="http://schemas.openxmlformats.org/officeDocument/2006/relationships/image" Target="../media/image3941.png"/><Relationship Id="rId184" Type="http://schemas.openxmlformats.org/officeDocument/2006/relationships/image" Target="../media/image3976.png"/><Relationship Id="rId391" Type="http://schemas.openxmlformats.org/officeDocument/2006/relationships/image" Target="../media/image4154.png"/><Relationship Id="rId405" Type="http://schemas.openxmlformats.org/officeDocument/2006/relationships/image" Target="../media/image4168.png"/><Relationship Id="rId447" Type="http://schemas.openxmlformats.org/officeDocument/2006/relationships/image" Target="../media/image4210.png"/><Relationship Id="rId612" Type="http://schemas.openxmlformats.org/officeDocument/2006/relationships/image" Target="../media/image4356.png"/><Relationship Id="rId794" Type="http://schemas.openxmlformats.org/officeDocument/2006/relationships/image" Target="../media/image4538.png"/><Relationship Id="rId1035" Type="http://schemas.openxmlformats.org/officeDocument/2006/relationships/image" Target="../media/image3096.png"/><Relationship Id="rId1077" Type="http://schemas.openxmlformats.org/officeDocument/2006/relationships/image" Target="../media/image4807.png"/><Relationship Id="rId251" Type="http://schemas.openxmlformats.org/officeDocument/2006/relationships/image" Target="../media/image4020.png"/><Relationship Id="rId489" Type="http://schemas.openxmlformats.org/officeDocument/2006/relationships/image" Target="../media/image4252.png"/><Relationship Id="rId654" Type="http://schemas.openxmlformats.org/officeDocument/2006/relationships/image" Target="../media/image4398.png"/><Relationship Id="rId696" Type="http://schemas.openxmlformats.org/officeDocument/2006/relationships/image" Target="../media/image4440.png"/><Relationship Id="rId861" Type="http://schemas.openxmlformats.org/officeDocument/2006/relationships/image" Target="../media/image4605.png"/><Relationship Id="rId917" Type="http://schemas.openxmlformats.org/officeDocument/2006/relationships/image" Target="../media/image4661.png"/><Relationship Id="rId959" Type="http://schemas.openxmlformats.org/officeDocument/2006/relationships/image" Target="../media/image4703.png"/><Relationship Id="rId1102" Type="http://schemas.openxmlformats.org/officeDocument/2006/relationships/image" Target="../media/image4831.png"/><Relationship Id="rId46" Type="http://schemas.openxmlformats.org/officeDocument/2006/relationships/image" Target="../media/image3908.png"/><Relationship Id="rId293" Type="http://schemas.openxmlformats.org/officeDocument/2006/relationships/image" Target="../media/image4056.png"/><Relationship Id="rId307" Type="http://schemas.openxmlformats.org/officeDocument/2006/relationships/image" Target="../media/image4070.png"/><Relationship Id="rId349" Type="http://schemas.openxmlformats.org/officeDocument/2006/relationships/image" Target="../media/image4112.png"/><Relationship Id="rId514" Type="http://schemas.openxmlformats.org/officeDocument/2006/relationships/image" Target="../media/image4274.png"/><Relationship Id="rId556" Type="http://schemas.openxmlformats.org/officeDocument/2006/relationships/image" Target="../media/image4306.png"/><Relationship Id="rId721" Type="http://schemas.openxmlformats.org/officeDocument/2006/relationships/image" Target="../media/image4465.png"/><Relationship Id="rId763" Type="http://schemas.openxmlformats.org/officeDocument/2006/relationships/image" Target="../media/image4507.png"/><Relationship Id="rId88" Type="http://schemas.openxmlformats.org/officeDocument/2006/relationships/image" Target="../media/image3926.png"/><Relationship Id="rId111" Type="http://schemas.openxmlformats.org/officeDocument/2006/relationships/image" Target="../media/image252.png"/><Relationship Id="rId153" Type="http://schemas.openxmlformats.org/officeDocument/2006/relationships/image" Target="../media/image3948.png"/><Relationship Id="rId195" Type="http://schemas.openxmlformats.org/officeDocument/2006/relationships/image" Target="../media/image3985.png"/><Relationship Id="rId209" Type="http://schemas.openxmlformats.org/officeDocument/2006/relationships/image" Target="../media/image3994.png"/><Relationship Id="rId360" Type="http://schemas.openxmlformats.org/officeDocument/2006/relationships/image" Target="../media/image4123.png"/><Relationship Id="rId416" Type="http://schemas.openxmlformats.org/officeDocument/2006/relationships/image" Target="../media/image4179.png"/><Relationship Id="rId598" Type="http://schemas.openxmlformats.org/officeDocument/2006/relationships/image" Target="../media/image4342.png"/><Relationship Id="rId819" Type="http://schemas.openxmlformats.org/officeDocument/2006/relationships/image" Target="../media/image4563.png"/><Relationship Id="rId970" Type="http://schemas.openxmlformats.org/officeDocument/2006/relationships/image" Target="../media/image4714.png"/><Relationship Id="rId1004" Type="http://schemas.openxmlformats.org/officeDocument/2006/relationships/image" Target="../media/image4748.png"/><Relationship Id="rId1046" Type="http://schemas.openxmlformats.org/officeDocument/2006/relationships/image" Target="../media/image4778.png"/><Relationship Id="rId220" Type="http://schemas.openxmlformats.org/officeDocument/2006/relationships/image" Target="../media/image3998.png"/><Relationship Id="rId458" Type="http://schemas.openxmlformats.org/officeDocument/2006/relationships/image" Target="../media/image4221.png"/><Relationship Id="rId623" Type="http://schemas.openxmlformats.org/officeDocument/2006/relationships/image" Target="../media/image4367.png"/><Relationship Id="rId665" Type="http://schemas.openxmlformats.org/officeDocument/2006/relationships/image" Target="../media/image4409.png"/><Relationship Id="rId830" Type="http://schemas.openxmlformats.org/officeDocument/2006/relationships/image" Target="../media/image4574.png"/><Relationship Id="rId872" Type="http://schemas.openxmlformats.org/officeDocument/2006/relationships/image" Target="../media/image4616.png"/><Relationship Id="rId928" Type="http://schemas.openxmlformats.org/officeDocument/2006/relationships/image" Target="../media/image4672.png"/><Relationship Id="rId1088" Type="http://schemas.openxmlformats.org/officeDocument/2006/relationships/image" Target="../media/image4818.png"/><Relationship Id="rId15" Type="http://schemas.openxmlformats.org/officeDocument/2006/relationships/image" Target="../media/image537.png"/><Relationship Id="rId57" Type="http://schemas.openxmlformats.org/officeDocument/2006/relationships/image" Target="../media/image224.png"/><Relationship Id="rId262" Type="http://schemas.openxmlformats.org/officeDocument/2006/relationships/image" Target="../media/image582.png"/><Relationship Id="rId318" Type="http://schemas.openxmlformats.org/officeDocument/2006/relationships/image" Target="../media/image4081.png"/><Relationship Id="rId525" Type="http://schemas.openxmlformats.org/officeDocument/2006/relationships/image" Target="../media/image4279.png"/><Relationship Id="rId567" Type="http://schemas.openxmlformats.org/officeDocument/2006/relationships/image" Target="../media/image2421.png"/><Relationship Id="rId732" Type="http://schemas.openxmlformats.org/officeDocument/2006/relationships/image" Target="../media/image4476.png"/><Relationship Id="rId1113" Type="http://schemas.openxmlformats.org/officeDocument/2006/relationships/image" Target="../media/image4838.png"/><Relationship Id="rId99" Type="http://schemas.openxmlformats.org/officeDocument/2006/relationships/image" Target="../media/image259.png"/><Relationship Id="rId122" Type="http://schemas.openxmlformats.org/officeDocument/2006/relationships/image" Target="../media/image279.png"/><Relationship Id="rId164" Type="http://schemas.openxmlformats.org/officeDocument/2006/relationships/image" Target="../media/image3956.png"/><Relationship Id="rId371" Type="http://schemas.openxmlformats.org/officeDocument/2006/relationships/image" Target="../media/image4134.png"/><Relationship Id="rId774" Type="http://schemas.openxmlformats.org/officeDocument/2006/relationships/image" Target="../media/image4518.png"/><Relationship Id="rId981" Type="http://schemas.openxmlformats.org/officeDocument/2006/relationships/image" Target="../media/image4725.png"/><Relationship Id="rId1015" Type="http://schemas.openxmlformats.org/officeDocument/2006/relationships/image" Target="../media/image4759.png"/><Relationship Id="rId1057" Type="http://schemas.openxmlformats.org/officeDocument/2006/relationships/image" Target="../media/image4789.png"/><Relationship Id="rId427" Type="http://schemas.openxmlformats.org/officeDocument/2006/relationships/image" Target="../media/image4190.png"/><Relationship Id="rId469" Type="http://schemas.openxmlformats.org/officeDocument/2006/relationships/image" Target="../media/image4232.png"/><Relationship Id="rId634" Type="http://schemas.openxmlformats.org/officeDocument/2006/relationships/image" Target="../media/image4378.png"/><Relationship Id="rId676" Type="http://schemas.openxmlformats.org/officeDocument/2006/relationships/image" Target="../media/image4420.png"/><Relationship Id="rId841" Type="http://schemas.openxmlformats.org/officeDocument/2006/relationships/image" Target="../media/image4585.png"/><Relationship Id="rId883" Type="http://schemas.openxmlformats.org/officeDocument/2006/relationships/image" Target="../media/image4627.png"/><Relationship Id="rId1099" Type="http://schemas.openxmlformats.org/officeDocument/2006/relationships/image" Target="../media/image4828.png"/><Relationship Id="rId26" Type="http://schemas.openxmlformats.org/officeDocument/2006/relationships/image" Target="../media/image3890.png"/><Relationship Id="rId231" Type="http://schemas.openxmlformats.org/officeDocument/2006/relationships/image" Target="../media/image4005.png"/><Relationship Id="rId273" Type="http://schemas.openxmlformats.org/officeDocument/2006/relationships/image" Target="../media/image4036.png"/><Relationship Id="rId329" Type="http://schemas.openxmlformats.org/officeDocument/2006/relationships/image" Target="../media/image4092.png"/><Relationship Id="rId480" Type="http://schemas.openxmlformats.org/officeDocument/2006/relationships/image" Target="../media/image4243.png"/><Relationship Id="rId536" Type="http://schemas.openxmlformats.org/officeDocument/2006/relationships/image" Target="../media/image4286.png"/><Relationship Id="rId701" Type="http://schemas.openxmlformats.org/officeDocument/2006/relationships/image" Target="../media/image4445.png"/><Relationship Id="rId939" Type="http://schemas.openxmlformats.org/officeDocument/2006/relationships/image" Target="../media/image4683.png"/><Relationship Id="rId68" Type="http://schemas.openxmlformats.org/officeDocument/2006/relationships/image" Target="../media/image547.png"/><Relationship Id="rId133" Type="http://schemas.openxmlformats.org/officeDocument/2006/relationships/image" Target="../media/image3939.png"/><Relationship Id="rId175" Type="http://schemas.openxmlformats.org/officeDocument/2006/relationships/image" Target="../media/image3967.png"/><Relationship Id="rId340" Type="http://schemas.openxmlformats.org/officeDocument/2006/relationships/image" Target="../media/image4103.png"/><Relationship Id="rId578" Type="http://schemas.openxmlformats.org/officeDocument/2006/relationships/image" Target="../media/image4322.png"/><Relationship Id="rId743" Type="http://schemas.openxmlformats.org/officeDocument/2006/relationships/image" Target="../media/image4487.png"/><Relationship Id="rId785" Type="http://schemas.openxmlformats.org/officeDocument/2006/relationships/image" Target="../media/image4529.png"/><Relationship Id="rId950" Type="http://schemas.openxmlformats.org/officeDocument/2006/relationships/image" Target="../media/image4694.png"/><Relationship Id="rId992" Type="http://schemas.openxmlformats.org/officeDocument/2006/relationships/image" Target="../media/image4736.png"/><Relationship Id="rId1026" Type="http://schemas.openxmlformats.org/officeDocument/2006/relationships/image" Target="../media/image4767.png"/><Relationship Id="rId200" Type="http://schemas.openxmlformats.org/officeDocument/2006/relationships/image" Target="../media/image334.png"/><Relationship Id="rId382" Type="http://schemas.openxmlformats.org/officeDocument/2006/relationships/image" Target="../media/image4145.png"/><Relationship Id="rId438" Type="http://schemas.openxmlformats.org/officeDocument/2006/relationships/image" Target="../media/image4201.png"/><Relationship Id="rId603" Type="http://schemas.openxmlformats.org/officeDocument/2006/relationships/image" Target="../media/image4347.png"/><Relationship Id="rId645" Type="http://schemas.openxmlformats.org/officeDocument/2006/relationships/image" Target="../media/image4389.png"/><Relationship Id="rId687" Type="http://schemas.openxmlformats.org/officeDocument/2006/relationships/image" Target="../media/image4431.png"/><Relationship Id="rId810" Type="http://schemas.openxmlformats.org/officeDocument/2006/relationships/image" Target="../media/image4554.png"/><Relationship Id="rId852" Type="http://schemas.openxmlformats.org/officeDocument/2006/relationships/image" Target="../media/image4596.png"/><Relationship Id="rId908" Type="http://schemas.openxmlformats.org/officeDocument/2006/relationships/image" Target="../media/image4652.png"/><Relationship Id="rId1068" Type="http://schemas.openxmlformats.org/officeDocument/2006/relationships/image" Target="../media/image4798.png"/><Relationship Id="rId242" Type="http://schemas.openxmlformats.org/officeDocument/2006/relationships/image" Target="../media/image4014.png"/><Relationship Id="rId284" Type="http://schemas.openxmlformats.org/officeDocument/2006/relationships/image" Target="../media/image4047.png"/><Relationship Id="rId491" Type="http://schemas.openxmlformats.org/officeDocument/2006/relationships/image" Target="../media/image4254.png"/><Relationship Id="rId505" Type="http://schemas.openxmlformats.org/officeDocument/2006/relationships/image" Target="../media/image4268.png"/><Relationship Id="rId712" Type="http://schemas.openxmlformats.org/officeDocument/2006/relationships/image" Target="../media/image4456.png"/><Relationship Id="rId894" Type="http://schemas.openxmlformats.org/officeDocument/2006/relationships/image" Target="../media/image4638.png"/><Relationship Id="rId37" Type="http://schemas.openxmlformats.org/officeDocument/2006/relationships/image" Target="../media/image3901.png"/><Relationship Id="rId79" Type="http://schemas.openxmlformats.org/officeDocument/2006/relationships/image" Target="../media/image3922.png"/><Relationship Id="rId102" Type="http://schemas.openxmlformats.org/officeDocument/2006/relationships/image" Target="../media/image551.png"/><Relationship Id="rId144" Type="http://schemas.openxmlformats.org/officeDocument/2006/relationships/image" Target="../media/image3942.png"/><Relationship Id="rId547" Type="http://schemas.openxmlformats.org/officeDocument/2006/relationships/image" Target="../media/image4297.png"/><Relationship Id="rId589" Type="http://schemas.openxmlformats.org/officeDocument/2006/relationships/image" Target="../media/image4333.png"/><Relationship Id="rId754" Type="http://schemas.openxmlformats.org/officeDocument/2006/relationships/image" Target="../media/image4498.png"/><Relationship Id="rId796" Type="http://schemas.openxmlformats.org/officeDocument/2006/relationships/image" Target="../media/image4540.png"/><Relationship Id="rId961" Type="http://schemas.openxmlformats.org/officeDocument/2006/relationships/image" Target="../media/image4705.png"/><Relationship Id="rId90" Type="http://schemas.openxmlformats.org/officeDocument/2006/relationships/image" Target="../media/image243.png"/><Relationship Id="rId186" Type="http://schemas.openxmlformats.org/officeDocument/2006/relationships/image" Target="../media/image3977.png"/><Relationship Id="rId351" Type="http://schemas.openxmlformats.org/officeDocument/2006/relationships/image" Target="../media/image4114.png"/><Relationship Id="rId393" Type="http://schemas.openxmlformats.org/officeDocument/2006/relationships/image" Target="../media/image4156.png"/><Relationship Id="rId407" Type="http://schemas.openxmlformats.org/officeDocument/2006/relationships/image" Target="../media/image4170.png"/><Relationship Id="rId449" Type="http://schemas.openxmlformats.org/officeDocument/2006/relationships/image" Target="../media/image4212.png"/><Relationship Id="rId614" Type="http://schemas.openxmlformats.org/officeDocument/2006/relationships/image" Target="../media/image4358.png"/><Relationship Id="rId656" Type="http://schemas.openxmlformats.org/officeDocument/2006/relationships/image" Target="../media/image4400.png"/><Relationship Id="rId821" Type="http://schemas.openxmlformats.org/officeDocument/2006/relationships/image" Target="../media/image4565.png"/><Relationship Id="rId863" Type="http://schemas.openxmlformats.org/officeDocument/2006/relationships/image" Target="../media/image4607.png"/><Relationship Id="rId1037" Type="http://schemas.openxmlformats.org/officeDocument/2006/relationships/image" Target="../media/image4769.png"/><Relationship Id="rId1079" Type="http://schemas.openxmlformats.org/officeDocument/2006/relationships/image" Target="../media/image4809.png"/><Relationship Id="rId211" Type="http://schemas.openxmlformats.org/officeDocument/2006/relationships/image" Target="../media/image3996.png"/><Relationship Id="rId253" Type="http://schemas.openxmlformats.org/officeDocument/2006/relationships/image" Target="../media/image579.png"/><Relationship Id="rId295" Type="http://schemas.openxmlformats.org/officeDocument/2006/relationships/image" Target="../media/image4058.png"/><Relationship Id="rId309" Type="http://schemas.openxmlformats.org/officeDocument/2006/relationships/image" Target="../media/image4072.png"/><Relationship Id="rId460" Type="http://schemas.openxmlformats.org/officeDocument/2006/relationships/image" Target="../media/image4223.png"/><Relationship Id="rId516" Type="http://schemas.openxmlformats.org/officeDocument/2006/relationships/image" Target="../media/image2387.png"/><Relationship Id="rId698" Type="http://schemas.openxmlformats.org/officeDocument/2006/relationships/image" Target="../media/image4442.png"/><Relationship Id="rId919" Type="http://schemas.openxmlformats.org/officeDocument/2006/relationships/image" Target="../media/image4663.png"/><Relationship Id="rId1090" Type="http://schemas.openxmlformats.org/officeDocument/2006/relationships/image" Target="../media/image4820.png"/><Relationship Id="rId1104" Type="http://schemas.openxmlformats.org/officeDocument/2006/relationships/image" Target="../media/image4832.png"/><Relationship Id="rId48" Type="http://schemas.openxmlformats.org/officeDocument/2006/relationships/image" Target="../media/image3909.png"/><Relationship Id="rId113" Type="http://schemas.openxmlformats.org/officeDocument/2006/relationships/image" Target="../media/image274.png"/><Relationship Id="rId320" Type="http://schemas.openxmlformats.org/officeDocument/2006/relationships/image" Target="../media/image4083.png"/><Relationship Id="rId558" Type="http://schemas.openxmlformats.org/officeDocument/2006/relationships/image" Target="../media/image2437.png"/><Relationship Id="rId723" Type="http://schemas.openxmlformats.org/officeDocument/2006/relationships/image" Target="../media/image4467.png"/><Relationship Id="rId765" Type="http://schemas.openxmlformats.org/officeDocument/2006/relationships/image" Target="../media/image4509.png"/><Relationship Id="rId930" Type="http://schemas.openxmlformats.org/officeDocument/2006/relationships/image" Target="../media/image4674.png"/><Relationship Id="rId972" Type="http://schemas.openxmlformats.org/officeDocument/2006/relationships/image" Target="../media/image4716.png"/><Relationship Id="rId1006" Type="http://schemas.openxmlformats.org/officeDocument/2006/relationships/image" Target="../media/image4750.png"/><Relationship Id="rId155" Type="http://schemas.openxmlformats.org/officeDocument/2006/relationships/image" Target="../media/image566.png"/><Relationship Id="rId197" Type="http://schemas.openxmlformats.org/officeDocument/2006/relationships/image" Target="../media/image310.png"/><Relationship Id="rId362" Type="http://schemas.openxmlformats.org/officeDocument/2006/relationships/image" Target="../media/image4125.png"/><Relationship Id="rId418" Type="http://schemas.openxmlformats.org/officeDocument/2006/relationships/image" Target="../media/image4181.png"/><Relationship Id="rId625" Type="http://schemas.openxmlformats.org/officeDocument/2006/relationships/image" Target="../media/image4369.png"/><Relationship Id="rId832" Type="http://schemas.openxmlformats.org/officeDocument/2006/relationships/image" Target="../media/image4576.png"/><Relationship Id="rId1048" Type="http://schemas.openxmlformats.org/officeDocument/2006/relationships/image" Target="../media/image4780.png"/><Relationship Id="rId222" Type="http://schemas.openxmlformats.org/officeDocument/2006/relationships/image" Target="../media/image4000.png"/><Relationship Id="rId264" Type="http://schemas.openxmlformats.org/officeDocument/2006/relationships/image" Target="../media/image4027.png"/><Relationship Id="rId471" Type="http://schemas.openxmlformats.org/officeDocument/2006/relationships/image" Target="../media/image4234.png"/><Relationship Id="rId667" Type="http://schemas.openxmlformats.org/officeDocument/2006/relationships/image" Target="../media/image4411.png"/><Relationship Id="rId874" Type="http://schemas.openxmlformats.org/officeDocument/2006/relationships/image" Target="../media/image4618.png"/><Relationship Id="rId1115" Type="http://schemas.openxmlformats.org/officeDocument/2006/relationships/image" Target="../media/image146.png"/><Relationship Id="rId17" Type="http://schemas.openxmlformats.org/officeDocument/2006/relationships/image" Target="../media/image539.png"/><Relationship Id="rId59" Type="http://schemas.openxmlformats.org/officeDocument/2006/relationships/image" Target="../media/image534.png"/><Relationship Id="rId124" Type="http://schemas.openxmlformats.org/officeDocument/2006/relationships/image" Target="../media/image287.png"/><Relationship Id="rId527" Type="http://schemas.openxmlformats.org/officeDocument/2006/relationships/image" Target="../media/image2435.png"/><Relationship Id="rId569" Type="http://schemas.openxmlformats.org/officeDocument/2006/relationships/image" Target="../media/image4313.png"/><Relationship Id="rId734" Type="http://schemas.openxmlformats.org/officeDocument/2006/relationships/image" Target="../media/image4478.png"/><Relationship Id="rId776" Type="http://schemas.openxmlformats.org/officeDocument/2006/relationships/image" Target="../media/image4520.png"/><Relationship Id="rId941" Type="http://schemas.openxmlformats.org/officeDocument/2006/relationships/image" Target="../media/image4685.png"/><Relationship Id="rId983" Type="http://schemas.openxmlformats.org/officeDocument/2006/relationships/image" Target="../media/image4727.png"/><Relationship Id="rId70" Type="http://schemas.openxmlformats.org/officeDocument/2006/relationships/image" Target="../media/image3918.png"/><Relationship Id="rId166" Type="http://schemas.openxmlformats.org/officeDocument/2006/relationships/image" Target="../media/image3958.png"/><Relationship Id="rId331" Type="http://schemas.openxmlformats.org/officeDocument/2006/relationships/image" Target="../media/image4094.png"/><Relationship Id="rId373" Type="http://schemas.openxmlformats.org/officeDocument/2006/relationships/image" Target="../media/image4136.png"/><Relationship Id="rId429" Type="http://schemas.openxmlformats.org/officeDocument/2006/relationships/image" Target="../media/image4192.png"/><Relationship Id="rId580" Type="http://schemas.openxmlformats.org/officeDocument/2006/relationships/image" Target="../media/image4324.png"/><Relationship Id="rId636" Type="http://schemas.openxmlformats.org/officeDocument/2006/relationships/image" Target="../media/image4380.png"/><Relationship Id="rId801" Type="http://schemas.openxmlformats.org/officeDocument/2006/relationships/image" Target="../media/image4545.png"/><Relationship Id="rId1017" Type="http://schemas.openxmlformats.org/officeDocument/2006/relationships/image" Target="../media/image4761.png"/><Relationship Id="rId1059" Type="http://schemas.openxmlformats.org/officeDocument/2006/relationships/image" Target="../media/image3545.png"/><Relationship Id="rId1" Type="http://schemas.openxmlformats.org/officeDocument/2006/relationships/slideLayout" Target="../slideLayouts/slideLayout3.xml"/><Relationship Id="rId233" Type="http://schemas.openxmlformats.org/officeDocument/2006/relationships/image" Target="../media/image4007.png"/><Relationship Id="rId440" Type="http://schemas.openxmlformats.org/officeDocument/2006/relationships/image" Target="../media/image4203.png"/><Relationship Id="rId678" Type="http://schemas.openxmlformats.org/officeDocument/2006/relationships/image" Target="../media/image4422.png"/><Relationship Id="rId843" Type="http://schemas.openxmlformats.org/officeDocument/2006/relationships/image" Target="../media/image4587.png"/><Relationship Id="rId885" Type="http://schemas.openxmlformats.org/officeDocument/2006/relationships/image" Target="../media/image4629.png"/><Relationship Id="rId1070" Type="http://schemas.openxmlformats.org/officeDocument/2006/relationships/image" Target="../media/image4800.png"/><Relationship Id="rId28" Type="http://schemas.openxmlformats.org/officeDocument/2006/relationships/image" Target="../media/image3892.png"/><Relationship Id="rId275" Type="http://schemas.openxmlformats.org/officeDocument/2006/relationships/image" Target="../media/image4038.png"/><Relationship Id="rId300" Type="http://schemas.openxmlformats.org/officeDocument/2006/relationships/image" Target="../media/image4063.png"/><Relationship Id="rId482" Type="http://schemas.openxmlformats.org/officeDocument/2006/relationships/image" Target="../media/image4245.png"/><Relationship Id="rId538" Type="http://schemas.openxmlformats.org/officeDocument/2006/relationships/image" Target="../media/image4288.png"/><Relationship Id="rId703" Type="http://schemas.openxmlformats.org/officeDocument/2006/relationships/image" Target="../media/image4447.png"/><Relationship Id="rId745" Type="http://schemas.openxmlformats.org/officeDocument/2006/relationships/image" Target="../media/image4489.png"/><Relationship Id="rId910" Type="http://schemas.openxmlformats.org/officeDocument/2006/relationships/image" Target="../media/image4654.png"/><Relationship Id="rId952" Type="http://schemas.openxmlformats.org/officeDocument/2006/relationships/image" Target="../media/image4696.png"/><Relationship Id="rId81" Type="http://schemas.openxmlformats.org/officeDocument/2006/relationships/image" Target="../media/image247.png"/><Relationship Id="rId135" Type="http://schemas.openxmlformats.org/officeDocument/2006/relationships/image" Target="../media/image554.png"/><Relationship Id="rId177" Type="http://schemas.openxmlformats.org/officeDocument/2006/relationships/image" Target="../media/image3969.png"/><Relationship Id="rId342" Type="http://schemas.openxmlformats.org/officeDocument/2006/relationships/image" Target="../media/image4105.png"/><Relationship Id="rId384" Type="http://schemas.openxmlformats.org/officeDocument/2006/relationships/image" Target="../media/image4147.png"/><Relationship Id="rId591" Type="http://schemas.openxmlformats.org/officeDocument/2006/relationships/image" Target="../media/image4335.png"/><Relationship Id="rId605" Type="http://schemas.openxmlformats.org/officeDocument/2006/relationships/image" Target="../media/image4349.png"/><Relationship Id="rId787" Type="http://schemas.openxmlformats.org/officeDocument/2006/relationships/image" Target="../media/image4531.png"/><Relationship Id="rId812" Type="http://schemas.openxmlformats.org/officeDocument/2006/relationships/image" Target="../media/image4556.png"/><Relationship Id="rId994" Type="http://schemas.openxmlformats.org/officeDocument/2006/relationships/image" Target="../media/image4738.png"/><Relationship Id="rId1028" Type="http://schemas.openxmlformats.org/officeDocument/2006/relationships/image" Target="../media/image4768.png"/><Relationship Id="rId202" Type="http://schemas.openxmlformats.org/officeDocument/2006/relationships/image" Target="../media/image3987.png"/><Relationship Id="rId244" Type="http://schemas.openxmlformats.org/officeDocument/2006/relationships/image" Target="../media/image381.png"/><Relationship Id="rId647" Type="http://schemas.openxmlformats.org/officeDocument/2006/relationships/image" Target="../media/image4391.png"/><Relationship Id="rId689" Type="http://schemas.openxmlformats.org/officeDocument/2006/relationships/image" Target="../media/image4433.png"/><Relationship Id="rId854" Type="http://schemas.openxmlformats.org/officeDocument/2006/relationships/image" Target="../media/image4598.png"/><Relationship Id="rId896" Type="http://schemas.openxmlformats.org/officeDocument/2006/relationships/image" Target="../media/image4640.png"/><Relationship Id="rId1081" Type="http://schemas.openxmlformats.org/officeDocument/2006/relationships/image" Target="../media/image4811.png"/><Relationship Id="rId39" Type="http://schemas.openxmlformats.org/officeDocument/2006/relationships/image" Target="../media/image217.png"/><Relationship Id="rId286" Type="http://schemas.openxmlformats.org/officeDocument/2006/relationships/image" Target="../media/image4049.png"/><Relationship Id="rId451" Type="http://schemas.openxmlformats.org/officeDocument/2006/relationships/image" Target="../media/image4214.png"/><Relationship Id="rId493" Type="http://schemas.openxmlformats.org/officeDocument/2006/relationships/image" Target="../media/image4256.png"/><Relationship Id="rId507" Type="http://schemas.openxmlformats.org/officeDocument/2006/relationships/image" Target="../media/image4269.png"/><Relationship Id="rId549" Type="http://schemas.openxmlformats.org/officeDocument/2006/relationships/image" Target="../media/image4299.png"/><Relationship Id="rId714" Type="http://schemas.openxmlformats.org/officeDocument/2006/relationships/image" Target="../media/image4458.png"/><Relationship Id="rId756" Type="http://schemas.openxmlformats.org/officeDocument/2006/relationships/image" Target="../media/image4500.png"/><Relationship Id="rId921" Type="http://schemas.openxmlformats.org/officeDocument/2006/relationships/image" Target="../media/image4665.png"/><Relationship Id="rId50" Type="http://schemas.openxmlformats.org/officeDocument/2006/relationships/image" Target="../media/image3910.png"/><Relationship Id="rId104" Type="http://schemas.openxmlformats.org/officeDocument/2006/relationships/image" Target="../media/image553.png"/><Relationship Id="rId146" Type="http://schemas.openxmlformats.org/officeDocument/2006/relationships/image" Target="../media/image564.png"/><Relationship Id="rId188" Type="http://schemas.openxmlformats.org/officeDocument/2006/relationships/image" Target="../media/image3978.png"/><Relationship Id="rId311" Type="http://schemas.openxmlformats.org/officeDocument/2006/relationships/image" Target="../media/image4074.png"/><Relationship Id="rId353" Type="http://schemas.openxmlformats.org/officeDocument/2006/relationships/image" Target="../media/image4116.png"/><Relationship Id="rId395" Type="http://schemas.openxmlformats.org/officeDocument/2006/relationships/image" Target="../media/image4158.png"/><Relationship Id="rId409" Type="http://schemas.openxmlformats.org/officeDocument/2006/relationships/image" Target="../media/image4172.png"/><Relationship Id="rId560" Type="http://schemas.openxmlformats.org/officeDocument/2006/relationships/image" Target="../media/image4308.png"/><Relationship Id="rId798" Type="http://schemas.openxmlformats.org/officeDocument/2006/relationships/image" Target="../media/image4542.png"/><Relationship Id="rId963" Type="http://schemas.openxmlformats.org/officeDocument/2006/relationships/image" Target="../media/image4707.png"/><Relationship Id="rId1039" Type="http://schemas.openxmlformats.org/officeDocument/2006/relationships/image" Target="../media/image4771.png"/><Relationship Id="rId92" Type="http://schemas.openxmlformats.org/officeDocument/2006/relationships/image" Target="../media/image253.png"/><Relationship Id="rId213" Type="http://schemas.openxmlformats.org/officeDocument/2006/relationships/image" Target="../media/image343.png"/><Relationship Id="rId420" Type="http://schemas.openxmlformats.org/officeDocument/2006/relationships/image" Target="../media/image4183.png"/><Relationship Id="rId616" Type="http://schemas.openxmlformats.org/officeDocument/2006/relationships/image" Target="../media/image4360.png"/><Relationship Id="rId658" Type="http://schemas.openxmlformats.org/officeDocument/2006/relationships/image" Target="../media/image4402.png"/><Relationship Id="rId823" Type="http://schemas.openxmlformats.org/officeDocument/2006/relationships/image" Target="../media/image4567.png"/><Relationship Id="rId865" Type="http://schemas.openxmlformats.org/officeDocument/2006/relationships/image" Target="../media/image4609.png"/><Relationship Id="rId1050" Type="http://schemas.openxmlformats.org/officeDocument/2006/relationships/image" Target="../media/image4782.png"/><Relationship Id="rId255" Type="http://schemas.openxmlformats.org/officeDocument/2006/relationships/image" Target="../media/image4023.png"/><Relationship Id="rId297" Type="http://schemas.openxmlformats.org/officeDocument/2006/relationships/image" Target="../media/image4060.png"/><Relationship Id="rId462" Type="http://schemas.openxmlformats.org/officeDocument/2006/relationships/image" Target="../media/image4225.png"/><Relationship Id="rId518" Type="http://schemas.openxmlformats.org/officeDocument/2006/relationships/image" Target="../media/image4276.png"/><Relationship Id="rId725" Type="http://schemas.openxmlformats.org/officeDocument/2006/relationships/image" Target="../media/image4469.png"/><Relationship Id="rId932" Type="http://schemas.openxmlformats.org/officeDocument/2006/relationships/image" Target="../media/image4676.png"/><Relationship Id="rId1092" Type="http://schemas.openxmlformats.org/officeDocument/2006/relationships/image" Target="../media/image4822.png"/><Relationship Id="rId1106" Type="http://schemas.openxmlformats.org/officeDocument/2006/relationships/image" Target="../media/image152.png"/><Relationship Id="rId115" Type="http://schemas.openxmlformats.org/officeDocument/2006/relationships/image" Target="../media/image248.png"/><Relationship Id="rId157" Type="http://schemas.openxmlformats.org/officeDocument/2006/relationships/image" Target="../media/image3951.png"/><Relationship Id="rId322" Type="http://schemas.openxmlformats.org/officeDocument/2006/relationships/image" Target="../media/image4085.png"/><Relationship Id="rId364" Type="http://schemas.openxmlformats.org/officeDocument/2006/relationships/image" Target="../media/image4127.png"/><Relationship Id="rId767" Type="http://schemas.openxmlformats.org/officeDocument/2006/relationships/image" Target="../media/image4511.png"/><Relationship Id="rId974" Type="http://schemas.openxmlformats.org/officeDocument/2006/relationships/image" Target="../media/image4718.png"/><Relationship Id="rId1008" Type="http://schemas.openxmlformats.org/officeDocument/2006/relationships/image" Target="../media/image4752.png"/><Relationship Id="rId61" Type="http://schemas.openxmlformats.org/officeDocument/2006/relationships/image" Target="../media/image536.png"/><Relationship Id="rId199" Type="http://schemas.openxmlformats.org/officeDocument/2006/relationships/image" Target="../media/image316.png"/><Relationship Id="rId571" Type="http://schemas.openxmlformats.org/officeDocument/2006/relationships/image" Target="../media/image4315.png"/><Relationship Id="rId627" Type="http://schemas.openxmlformats.org/officeDocument/2006/relationships/image" Target="../media/image4371.png"/><Relationship Id="rId669" Type="http://schemas.openxmlformats.org/officeDocument/2006/relationships/image" Target="../media/image4413.png"/><Relationship Id="rId834" Type="http://schemas.openxmlformats.org/officeDocument/2006/relationships/image" Target="../media/image4578.png"/><Relationship Id="rId876" Type="http://schemas.openxmlformats.org/officeDocument/2006/relationships/image" Target="../media/image4620.png"/><Relationship Id="rId19" Type="http://schemas.openxmlformats.org/officeDocument/2006/relationships/image" Target="../media/image3885.png"/><Relationship Id="rId224" Type="http://schemas.openxmlformats.org/officeDocument/2006/relationships/image" Target="../media/image4002.png"/><Relationship Id="rId266" Type="http://schemas.openxmlformats.org/officeDocument/2006/relationships/image" Target="../media/image4029.png"/><Relationship Id="rId431" Type="http://schemas.openxmlformats.org/officeDocument/2006/relationships/image" Target="../media/image4194.png"/><Relationship Id="rId473" Type="http://schemas.openxmlformats.org/officeDocument/2006/relationships/image" Target="../media/image4236.png"/><Relationship Id="rId529" Type="http://schemas.openxmlformats.org/officeDocument/2006/relationships/image" Target="../media/image4281.png"/><Relationship Id="rId680" Type="http://schemas.openxmlformats.org/officeDocument/2006/relationships/image" Target="../media/image4424.png"/><Relationship Id="rId736" Type="http://schemas.openxmlformats.org/officeDocument/2006/relationships/image" Target="../media/image4480.png"/><Relationship Id="rId901" Type="http://schemas.openxmlformats.org/officeDocument/2006/relationships/image" Target="../media/image4645.png"/><Relationship Id="rId1061" Type="http://schemas.openxmlformats.org/officeDocument/2006/relationships/image" Target="../media/image4792.png"/><Relationship Id="rId1117" Type="http://schemas.openxmlformats.org/officeDocument/2006/relationships/image" Target="../media/image4841.png"/><Relationship Id="rId30" Type="http://schemas.openxmlformats.org/officeDocument/2006/relationships/image" Target="../media/image3894.png"/><Relationship Id="rId126" Type="http://schemas.openxmlformats.org/officeDocument/2006/relationships/image" Target="../media/image270.png"/><Relationship Id="rId168" Type="http://schemas.openxmlformats.org/officeDocument/2006/relationships/image" Target="../media/image3960.png"/><Relationship Id="rId333" Type="http://schemas.openxmlformats.org/officeDocument/2006/relationships/image" Target="../media/image4096.png"/><Relationship Id="rId540" Type="http://schemas.openxmlformats.org/officeDocument/2006/relationships/image" Target="../media/image4290.png"/><Relationship Id="rId778" Type="http://schemas.openxmlformats.org/officeDocument/2006/relationships/image" Target="../media/image4522.png"/><Relationship Id="rId943" Type="http://schemas.openxmlformats.org/officeDocument/2006/relationships/image" Target="../media/image4687.png"/><Relationship Id="rId985" Type="http://schemas.openxmlformats.org/officeDocument/2006/relationships/image" Target="../media/image4729.png"/><Relationship Id="rId1019" Type="http://schemas.openxmlformats.org/officeDocument/2006/relationships/image" Target="../media/image4763.png"/><Relationship Id="rId72" Type="http://schemas.openxmlformats.org/officeDocument/2006/relationships/image" Target="../media/image235.png"/><Relationship Id="rId375" Type="http://schemas.openxmlformats.org/officeDocument/2006/relationships/image" Target="../media/image4138.png"/><Relationship Id="rId582" Type="http://schemas.openxmlformats.org/officeDocument/2006/relationships/image" Target="../media/image4326.png"/><Relationship Id="rId638" Type="http://schemas.openxmlformats.org/officeDocument/2006/relationships/image" Target="../media/image4382.png"/><Relationship Id="rId803" Type="http://schemas.openxmlformats.org/officeDocument/2006/relationships/image" Target="../media/image4547.png"/><Relationship Id="rId845" Type="http://schemas.openxmlformats.org/officeDocument/2006/relationships/image" Target="../media/image4589.png"/><Relationship Id="rId1030" Type="http://schemas.openxmlformats.org/officeDocument/2006/relationships/image" Target="../media/image3094.png"/><Relationship Id="rId3" Type="http://schemas.openxmlformats.org/officeDocument/2006/relationships/image" Target="../media/image3873.png"/><Relationship Id="rId235" Type="http://schemas.openxmlformats.org/officeDocument/2006/relationships/image" Target="../media/image4009.png"/><Relationship Id="rId277" Type="http://schemas.openxmlformats.org/officeDocument/2006/relationships/image" Target="../media/image4040.png"/><Relationship Id="rId400" Type="http://schemas.openxmlformats.org/officeDocument/2006/relationships/image" Target="../media/image4163.png"/><Relationship Id="rId442" Type="http://schemas.openxmlformats.org/officeDocument/2006/relationships/image" Target="../media/image4205.png"/><Relationship Id="rId484" Type="http://schemas.openxmlformats.org/officeDocument/2006/relationships/image" Target="../media/image4247.png"/><Relationship Id="rId705" Type="http://schemas.openxmlformats.org/officeDocument/2006/relationships/image" Target="../media/image4449.png"/><Relationship Id="rId887" Type="http://schemas.openxmlformats.org/officeDocument/2006/relationships/image" Target="../media/image4631.png"/><Relationship Id="rId1072" Type="http://schemas.openxmlformats.org/officeDocument/2006/relationships/image" Target="../media/image4802.png"/><Relationship Id="rId137" Type="http://schemas.openxmlformats.org/officeDocument/2006/relationships/image" Target="../media/image556.png"/><Relationship Id="rId302" Type="http://schemas.openxmlformats.org/officeDocument/2006/relationships/image" Target="../media/image4065.png"/><Relationship Id="rId344" Type="http://schemas.openxmlformats.org/officeDocument/2006/relationships/image" Target="../media/image4107.png"/><Relationship Id="rId691" Type="http://schemas.openxmlformats.org/officeDocument/2006/relationships/image" Target="../media/image4435.png"/><Relationship Id="rId747" Type="http://schemas.openxmlformats.org/officeDocument/2006/relationships/image" Target="../media/image4491.png"/><Relationship Id="rId789" Type="http://schemas.openxmlformats.org/officeDocument/2006/relationships/image" Target="../media/image4533.png"/><Relationship Id="rId912" Type="http://schemas.openxmlformats.org/officeDocument/2006/relationships/image" Target="../media/image4656.png"/><Relationship Id="rId954" Type="http://schemas.openxmlformats.org/officeDocument/2006/relationships/image" Target="../media/image4698.png"/><Relationship Id="rId996" Type="http://schemas.openxmlformats.org/officeDocument/2006/relationships/image" Target="../media/image4740.png"/><Relationship Id="rId41" Type="http://schemas.openxmlformats.org/officeDocument/2006/relationships/image" Target="../media/image225.png"/><Relationship Id="rId83" Type="http://schemas.openxmlformats.org/officeDocument/2006/relationships/image" Target="../media/image229.png"/><Relationship Id="rId179" Type="http://schemas.openxmlformats.org/officeDocument/2006/relationships/image" Target="../media/image3971.png"/><Relationship Id="rId386" Type="http://schemas.openxmlformats.org/officeDocument/2006/relationships/image" Target="../media/image4149.png"/><Relationship Id="rId551" Type="http://schemas.openxmlformats.org/officeDocument/2006/relationships/image" Target="../media/image4301.png"/><Relationship Id="rId593" Type="http://schemas.openxmlformats.org/officeDocument/2006/relationships/image" Target="../media/image4337.png"/><Relationship Id="rId607" Type="http://schemas.openxmlformats.org/officeDocument/2006/relationships/image" Target="../media/image4351.png"/><Relationship Id="rId649" Type="http://schemas.openxmlformats.org/officeDocument/2006/relationships/image" Target="../media/image4393.png"/><Relationship Id="rId814" Type="http://schemas.openxmlformats.org/officeDocument/2006/relationships/image" Target="../media/image4558.png"/><Relationship Id="rId856" Type="http://schemas.openxmlformats.org/officeDocument/2006/relationships/image" Target="../media/image4600.png"/><Relationship Id="rId190" Type="http://schemas.openxmlformats.org/officeDocument/2006/relationships/image" Target="../media/image3980.png"/><Relationship Id="rId204" Type="http://schemas.openxmlformats.org/officeDocument/2006/relationships/image" Target="../media/image3989.png"/><Relationship Id="rId246" Type="http://schemas.openxmlformats.org/officeDocument/2006/relationships/image" Target="../media/image4015.png"/><Relationship Id="rId288" Type="http://schemas.openxmlformats.org/officeDocument/2006/relationships/image" Target="../media/image4051.png"/><Relationship Id="rId411" Type="http://schemas.openxmlformats.org/officeDocument/2006/relationships/image" Target="../media/image4174.png"/><Relationship Id="rId453" Type="http://schemas.openxmlformats.org/officeDocument/2006/relationships/image" Target="../media/image4216.png"/><Relationship Id="rId509" Type="http://schemas.openxmlformats.org/officeDocument/2006/relationships/image" Target="../media/image4271.png"/><Relationship Id="rId660" Type="http://schemas.openxmlformats.org/officeDocument/2006/relationships/image" Target="../media/image4404.png"/><Relationship Id="rId898" Type="http://schemas.openxmlformats.org/officeDocument/2006/relationships/image" Target="../media/image4642.png"/><Relationship Id="rId1041" Type="http://schemas.openxmlformats.org/officeDocument/2006/relationships/image" Target="../media/image4773.png"/><Relationship Id="rId1083" Type="http://schemas.openxmlformats.org/officeDocument/2006/relationships/image" Target="../media/image4813.png"/><Relationship Id="rId106" Type="http://schemas.openxmlformats.org/officeDocument/2006/relationships/image" Target="../media/image550.png"/><Relationship Id="rId313" Type="http://schemas.openxmlformats.org/officeDocument/2006/relationships/image" Target="../media/image4076.png"/><Relationship Id="rId495" Type="http://schemas.openxmlformats.org/officeDocument/2006/relationships/image" Target="../media/image4258.png"/><Relationship Id="rId716" Type="http://schemas.openxmlformats.org/officeDocument/2006/relationships/image" Target="../media/image4460.png"/><Relationship Id="rId758" Type="http://schemas.openxmlformats.org/officeDocument/2006/relationships/image" Target="../media/image4502.png"/><Relationship Id="rId923" Type="http://schemas.openxmlformats.org/officeDocument/2006/relationships/image" Target="../media/image4667.png"/><Relationship Id="rId965" Type="http://schemas.openxmlformats.org/officeDocument/2006/relationships/image" Target="../media/image4709.png"/><Relationship Id="rId10" Type="http://schemas.openxmlformats.org/officeDocument/2006/relationships/image" Target="../media/image3878.png"/><Relationship Id="rId52" Type="http://schemas.openxmlformats.org/officeDocument/2006/relationships/image" Target="../media/image3912.png"/><Relationship Id="rId94" Type="http://schemas.openxmlformats.org/officeDocument/2006/relationships/image" Target="../media/image3927.png"/><Relationship Id="rId148" Type="http://schemas.openxmlformats.org/officeDocument/2006/relationships/image" Target="../media/image3944.png"/><Relationship Id="rId355" Type="http://schemas.openxmlformats.org/officeDocument/2006/relationships/image" Target="../media/image4118.png"/><Relationship Id="rId397" Type="http://schemas.openxmlformats.org/officeDocument/2006/relationships/image" Target="../media/image4160.png"/><Relationship Id="rId520" Type="http://schemas.openxmlformats.org/officeDocument/2006/relationships/image" Target="../media/image2388.png"/><Relationship Id="rId562" Type="http://schemas.openxmlformats.org/officeDocument/2006/relationships/image" Target="../media/image2438.png"/><Relationship Id="rId618" Type="http://schemas.openxmlformats.org/officeDocument/2006/relationships/image" Target="../media/image4362.png"/><Relationship Id="rId825" Type="http://schemas.openxmlformats.org/officeDocument/2006/relationships/image" Target="../media/image4569.png"/><Relationship Id="rId215" Type="http://schemas.openxmlformats.org/officeDocument/2006/relationships/image" Target="../media/image327.png"/><Relationship Id="rId257" Type="http://schemas.openxmlformats.org/officeDocument/2006/relationships/image" Target="../media/image4024.png"/><Relationship Id="rId422" Type="http://schemas.openxmlformats.org/officeDocument/2006/relationships/image" Target="../media/image4185.png"/><Relationship Id="rId464" Type="http://schemas.openxmlformats.org/officeDocument/2006/relationships/image" Target="../media/image4227.png"/><Relationship Id="rId867" Type="http://schemas.openxmlformats.org/officeDocument/2006/relationships/image" Target="../media/image4611.png"/><Relationship Id="rId1010" Type="http://schemas.openxmlformats.org/officeDocument/2006/relationships/image" Target="../media/image4754.png"/><Relationship Id="rId1052" Type="http://schemas.openxmlformats.org/officeDocument/2006/relationships/image" Target="../media/image4784.png"/><Relationship Id="rId1094" Type="http://schemas.openxmlformats.org/officeDocument/2006/relationships/image" Target="../media/image157.png"/><Relationship Id="rId1108" Type="http://schemas.openxmlformats.org/officeDocument/2006/relationships/image" Target="../media/image4835.png"/><Relationship Id="rId299" Type="http://schemas.openxmlformats.org/officeDocument/2006/relationships/image" Target="../media/image4062.png"/><Relationship Id="rId727" Type="http://schemas.openxmlformats.org/officeDocument/2006/relationships/image" Target="../media/image4471.png"/><Relationship Id="rId934" Type="http://schemas.openxmlformats.org/officeDocument/2006/relationships/image" Target="../media/image4678.png"/><Relationship Id="rId63" Type="http://schemas.openxmlformats.org/officeDocument/2006/relationships/image" Target="../media/image544.png"/><Relationship Id="rId159" Type="http://schemas.openxmlformats.org/officeDocument/2006/relationships/image" Target="../media/image3953.png"/><Relationship Id="rId366" Type="http://schemas.openxmlformats.org/officeDocument/2006/relationships/image" Target="../media/image4129.png"/><Relationship Id="rId573" Type="http://schemas.openxmlformats.org/officeDocument/2006/relationships/image" Target="../media/image4317.png"/><Relationship Id="rId780" Type="http://schemas.openxmlformats.org/officeDocument/2006/relationships/image" Target="../media/image4524.png"/><Relationship Id="rId226" Type="http://schemas.openxmlformats.org/officeDocument/2006/relationships/image" Target="../media/image336.png"/><Relationship Id="rId433" Type="http://schemas.openxmlformats.org/officeDocument/2006/relationships/image" Target="../media/image4196.png"/><Relationship Id="rId878" Type="http://schemas.openxmlformats.org/officeDocument/2006/relationships/image" Target="../media/image4622.png"/><Relationship Id="rId1063" Type="http://schemas.openxmlformats.org/officeDocument/2006/relationships/image" Target="../media/image4793.png"/><Relationship Id="rId640" Type="http://schemas.openxmlformats.org/officeDocument/2006/relationships/image" Target="../media/image4384.png"/><Relationship Id="rId738" Type="http://schemas.openxmlformats.org/officeDocument/2006/relationships/image" Target="../media/image4482.png"/><Relationship Id="rId945" Type="http://schemas.openxmlformats.org/officeDocument/2006/relationships/image" Target="../media/image4689.png"/><Relationship Id="rId74" Type="http://schemas.openxmlformats.org/officeDocument/2006/relationships/image" Target="../media/image245.png"/><Relationship Id="rId377" Type="http://schemas.openxmlformats.org/officeDocument/2006/relationships/image" Target="../media/image4140.png"/><Relationship Id="rId500" Type="http://schemas.openxmlformats.org/officeDocument/2006/relationships/image" Target="../media/image4263.png"/><Relationship Id="rId584" Type="http://schemas.openxmlformats.org/officeDocument/2006/relationships/image" Target="../media/image4328.png"/><Relationship Id="rId805" Type="http://schemas.openxmlformats.org/officeDocument/2006/relationships/image" Target="../media/image4549.png"/><Relationship Id="rId5" Type="http://schemas.openxmlformats.org/officeDocument/2006/relationships/image" Target="../media/image3875.png"/><Relationship Id="rId237" Type="http://schemas.openxmlformats.org/officeDocument/2006/relationships/image" Target="../media/image4010.png"/><Relationship Id="rId791" Type="http://schemas.openxmlformats.org/officeDocument/2006/relationships/image" Target="../media/image4535.png"/><Relationship Id="rId889" Type="http://schemas.openxmlformats.org/officeDocument/2006/relationships/image" Target="../media/image4633.png"/><Relationship Id="rId1074" Type="http://schemas.openxmlformats.org/officeDocument/2006/relationships/image" Target="../media/image4804.png"/><Relationship Id="rId444" Type="http://schemas.openxmlformats.org/officeDocument/2006/relationships/image" Target="../media/image4207.png"/><Relationship Id="rId651" Type="http://schemas.openxmlformats.org/officeDocument/2006/relationships/image" Target="../media/image4395.png"/><Relationship Id="rId749" Type="http://schemas.openxmlformats.org/officeDocument/2006/relationships/image" Target="../media/image4493.png"/><Relationship Id="rId290" Type="http://schemas.openxmlformats.org/officeDocument/2006/relationships/image" Target="../media/image4053.png"/><Relationship Id="rId304" Type="http://schemas.openxmlformats.org/officeDocument/2006/relationships/image" Target="../media/image4067.png"/><Relationship Id="rId388" Type="http://schemas.openxmlformats.org/officeDocument/2006/relationships/image" Target="../media/image4151.png"/><Relationship Id="rId511" Type="http://schemas.openxmlformats.org/officeDocument/2006/relationships/image" Target="../media/image2401.png"/><Relationship Id="rId609" Type="http://schemas.openxmlformats.org/officeDocument/2006/relationships/image" Target="../media/image4353.png"/><Relationship Id="rId956" Type="http://schemas.openxmlformats.org/officeDocument/2006/relationships/image" Target="../media/image4700.png"/><Relationship Id="rId85" Type="http://schemas.openxmlformats.org/officeDocument/2006/relationships/image" Target="../media/image236.png"/><Relationship Id="rId150" Type="http://schemas.openxmlformats.org/officeDocument/2006/relationships/image" Target="../media/image3945.png"/><Relationship Id="rId595" Type="http://schemas.openxmlformats.org/officeDocument/2006/relationships/image" Target="../media/image4339.png"/><Relationship Id="rId816" Type="http://schemas.openxmlformats.org/officeDocument/2006/relationships/image" Target="../media/image4560.png"/><Relationship Id="rId1001" Type="http://schemas.openxmlformats.org/officeDocument/2006/relationships/image" Target="../media/image4745.png"/><Relationship Id="rId248" Type="http://schemas.openxmlformats.org/officeDocument/2006/relationships/image" Target="../media/image4017.png"/><Relationship Id="rId455" Type="http://schemas.openxmlformats.org/officeDocument/2006/relationships/image" Target="../media/image4218.png"/><Relationship Id="rId662" Type="http://schemas.openxmlformats.org/officeDocument/2006/relationships/image" Target="../media/image4406.png"/><Relationship Id="rId1085" Type="http://schemas.openxmlformats.org/officeDocument/2006/relationships/image" Target="../media/image4815.png"/><Relationship Id="rId12" Type="http://schemas.openxmlformats.org/officeDocument/2006/relationships/image" Target="../media/image3880.png"/><Relationship Id="rId108" Type="http://schemas.openxmlformats.org/officeDocument/2006/relationships/image" Target="../media/image558.png"/><Relationship Id="rId315" Type="http://schemas.openxmlformats.org/officeDocument/2006/relationships/image" Target="../media/image4078.png"/><Relationship Id="rId522" Type="http://schemas.openxmlformats.org/officeDocument/2006/relationships/image" Target="../media/image4278.png"/><Relationship Id="rId967" Type="http://schemas.openxmlformats.org/officeDocument/2006/relationships/image" Target="../media/image4711.png"/><Relationship Id="rId96" Type="http://schemas.openxmlformats.org/officeDocument/2006/relationships/image" Target="../media/image232.png"/><Relationship Id="rId161" Type="http://schemas.openxmlformats.org/officeDocument/2006/relationships/image" Target="../media/image276.png"/><Relationship Id="rId399" Type="http://schemas.openxmlformats.org/officeDocument/2006/relationships/image" Target="../media/image4162.png"/><Relationship Id="rId827" Type="http://schemas.openxmlformats.org/officeDocument/2006/relationships/image" Target="../media/image4571.png"/><Relationship Id="rId1012" Type="http://schemas.openxmlformats.org/officeDocument/2006/relationships/image" Target="../media/image4756.png"/><Relationship Id="rId259" Type="http://schemas.openxmlformats.org/officeDocument/2006/relationships/image" Target="../media/image581.png"/><Relationship Id="rId466" Type="http://schemas.openxmlformats.org/officeDocument/2006/relationships/image" Target="../media/image4229.png"/><Relationship Id="rId673" Type="http://schemas.openxmlformats.org/officeDocument/2006/relationships/image" Target="../media/image4417.png"/><Relationship Id="rId880" Type="http://schemas.openxmlformats.org/officeDocument/2006/relationships/image" Target="../media/image4624.png"/><Relationship Id="rId1096" Type="http://schemas.openxmlformats.org/officeDocument/2006/relationships/image" Target="../media/image4825.png"/><Relationship Id="rId23" Type="http://schemas.openxmlformats.org/officeDocument/2006/relationships/image" Target="../media/image219.png"/><Relationship Id="rId119" Type="http://schemas.openxmlformats.org/officeDocument/2006/relationships/image" Target="../media/image3931.png"/><Relationship Id="rId326" Type="http://schemas.openxmlformats.org/officeDocument/2006/relationships/image" Target="../media/image4089.png"/><Relationship Id="rId533" Type="http://schemas.openxmlformats.org/officeDocument/2006/relationships/image" Target="../media/image4283.png"/><Relationship Id="rId978" Type="http://schemas.openxmlformats.org/officeDocument/2006/relationships/image" Target="../media/image4722.png"/><Relationship Id="rId740" Type="http://schemas.openxmlformats.org/officeDocument/2006/relationships/image" Target="../media/image4484.png"/><Relationship Id="rId838" Type="http://schemas.openxmlformats.org/officeDocument/2006/relationships/image" Target="../media/image4582.png"/><Relationship Id="rId1023" Type="http://schemas.openxmlformats.org/officeDocument/2006/relationships/image" Target="../media/image4766.png"/><Relationship Id="rId172" Type="http://schemas.openxmlformats.org/officeDocument/2006/relationships/image" Target="../media/image3964.png"/><Relationship Id="rId477" Type="http://schemas.openxmlformats.org/officeDocument/2006/relationships/image" Target="../media/image4240.png"/><Relationship Id="rId600" Type="http://schemas.openxmlformats.org/officeDocument/2006/relationships/image" Target="../media/image4344.png"/><Relationship Id="rId684" Type="http://schemas.openxmlformats.org/officeDocument/2006/relationships/image" Target="../media/image4428.png"/><Relationship Id="rId337" Type="http://schemas.openxmlformats.org/officeDocument/2006/relationships/image" Target="../media/image4100.png"/><Relationship Id="rId891" Type="http://schemas.openxmlformats.org/officeDocument/2006/relationships/image" Target="../media/image4635.png"/><Relationship Id="rId905" Type="http://schemas.openxmlformats.org/officeDocument/2006/relationships/image" Target="../media/image4649.png"/><Relationship Id="rId989" Type="http://schemas.openxmlformats.org/officeDocument/2006/relationships/image" Target="../media/image4733.png"/><Relationship Id="rId34" Type="http://schemas.openxmlformats.org/officeDocument/2006/relationships/image" Target="../media/image3898.png"/><Relationship Id="rId544" Type="http://schemas.openxmlformats.org/officeDocument/2006/relationships/image" Target="../media/image4294.png"/><Relationship Id="rId751" Type="http://schemas.openxmlformats.org/officeDocument/2006/relationships/image" Target="../media/image4495.png"/><Relationship Id="rId849" Type="http://schemas.openxmlformats.org/officeDocument/2006/relationships/image" Target="../media/image4593.png"/><Relationship Id="rId183" Type="http://schemas.openxmlformats.org/officeDocument/2006/relationships/image" Target="../media/image3975.png"/><Relationship Id="rId390" Type="http://schemas.openxmlformats.org/officeDocument/2006/relationships/image" Target="../media/image4153.png"/><Relationship Id="rId404" Type="http://schemas.openxmlformats.org/officeDocument/2006/relationships/image" Target="../media/image4167.png"/><Relationship Id="rId611" Type="http://schemas.openxmlformats.org/officeDocument/2006/relationships/image" Target="../media/image4355.png"/><Relationship Id="rId1034" Type="http://schemas.openxmlformats.org/officeDocument/2006/relationships/image" Target="../media/image3095.png"/><Relationship Id="rId250" Type="http://schemas.openxmlformats.org/officeDocument/2006/relationships/image" Target="../media/image4019.png"/><Relationship Id="rId488" Type="http://schemas.openxmlformats.org/officeDocument/2006/relationships/image" Target="../media/image4251.png"/><Relationship Id="rId695" Type="http://schemas.openxmlformats.org/officeDocument/2006/relationships/image" Target="../media/image4439.png"/><Relationship Id="rId709" Type="http://schemas.openxmlformats.org/officeDocument/2006/relationships/image" Target="../media/image4453.png"/><Relationship Id="rId916" Type="http://schemas.openxmlformats.org/officeDocument/2006/relationships/image" Target="../media/image4660.png"/><Relationship Id="rId1101" Type="http://schemas.openxmlformats.org/officeDocument/2006/relationships/image" Target="../media/image4830.png"/><Relationship Id="rId45" Type="http://schemas.openxmlformats.org/officeDocument/2006/relationships/image" Target="../media/image3907.png"/><Relationship Id="rId110" Type="http://schemas.openxmlformats.org/officeDocument/2006/relationships/image" Target="../media/image250.png"/><Relationship Id="rId348" Type="http://schemas.openxmlformats.org/officeDocument/2006/relationships/image" Target="../media/image4111.png"/><Relationship Id="rId555" Type="http://schemas.openxmlformats.org/officeDocument/2006/relationships/image" Target="../media/image4305.png"/><Relationship Id="rId762" Type="http://schemas.openxmlformats.org/officeDocument/2006/relationships/image" Target="../media/image4506.png"/><Relationship Id="rId194" Type="http://schemas.openxmlformats.org/officeDocument/2006/relationships/image" Target="../media/image3984.png"/><Relationship Id="rId208" Type="http://schemas.openxmlformats.org/officeDocument/2006/relationships/image" Target="../media/image3993.png"/><Relationship Id="rId415" Type="http://schemas.openxmlformats.org/officeDocument/2006/relationships/image" Target="../media/image4178.png"/><Relationship Id="rId622" Type="http://schemas.openxmlformats.org/officeDocument/2006/relationships/image" Target="../media/image4366.png"/><Relationship Id="rId1045" Type="http://schemas.openxmlformats.org/officeDocument/2006/relationships/image" Target="../media/image4777.png"/><Relationship Id="rId261" Type="http://schemas.openxmlformats.org/officeDocument/2006/relationships/image" Target="../media/image393.png"/><Relationship Id="rId499" Type="http://schemas.openxmlformats.org/officeDocument/2006/relationships/image" Target="../media/image4262.png"/><Relationship Id="rId927" Type="http://schemas.openxmlformats.org/officeDocument/2006/relationships/image" Target="../media/image4671.png"/><Relationship Id="rId1112" Type="http://schemas.openxmlformats.org/officeDocument/2006/relationships/image" Target="../media/image148.png"/><Relationship Id="rId56" Type="http://schemas.openxmlformats.org/officeDocument/2006/relationships/image" Target="../media/image3915.png"/><Relationship Id="rId359" Type="http://schemas.openxmlformats.org/officeDocument/2006/relationships/image" Target="../media/image4122.png"/><Relationship Id="rId566" Type="http://schemas.openxmlformats.org/officeDocument/2006/relationships/image" Target="../media/image2439.png"/><Relationship Id="rId773" Type="http://schemas.openxmlformats.org/officeDocument/2006/relationships/image" Target="../media/image4517.png"/><Relationship Id="rId121" Type="http://schemas.openxmlformats.org/officeDocument/2006/relationships/image" Target="../media/image3933.png"/><Relationship Id="rId219" Type="http://schemas.openxmlformats.org/officeDocument/2006/relationships/image" Target="../media/image341.png"/><Relationship Id="rId426" Type="http://schemas.openxmlformats.org/officeDocument/2006/relationships/image" Target="../media/image4189.png"/><Relationship Id="rId633" Type="http://schemas.openxmlformats.org/officeDocument/2006/relationships/image" Target="../media/image4377.png"/><Relationship Id="rId980" Type="http://schemas.openxmlformats.org/officeDocument/2006/relationships/image" Target="../media/image4724.png"/><Relationship Id="rId1056" Type="http://schemas.openxmlformats.org/officeDocument/2006/relationships/image" Target="../media/image4788.png"/><Relationship Id="rId840" Type="http://schemas.openxmlformats.org/officeDocument/2006/relationships/image" Target="../media/image4584.png"/><Relationship Id="rId938" Type="http://schemas.openxmlformats.org/officeDocument/2006/relationships/image" Target="../media/image4682.png"/><Relationship Id="rId67" Type="http://schemas.openxmlformats.org/officeDocument/2006/relationships/image" Target="../media/image542.png"/><Relationship Id="rId272" Type="http://schemas.openxmlformats.org/officeDocument/2006/relationships/image" Target="../media/image4035.png"/><Relationship Id="rId577" Type="http://schemas.openxmlformats.org/officeDocument/2006/relationships/image" Target="../media/image4321.png"/><Relationship Id="rId700" Type="http://schemas.openxmlformats.org/officeDocument/2006/relationships/image" Target="../media/image4444.png"/><Relationship Id="rId132" Type="http://schemas.openxmlformats.org/officeDocument/2006/relationships/image" Target="../media/image3938.png"/><Relationship Id="rId784" Type="http://schemas.openxmlformats.org/officeDocument/2006/relationships/image" Target="../media/image4528.png"/><Relationship Id="rId991" Type="http://schemas.openxmlformats.org/officeDocument/2006/relationships/image" Target="../media/image4735.png"/><Relationship Id="rId1067" Type="http://schemas.openxmlformats.org/officeDocument/2006/relationships/image" Target="../media/image4797.png"/><Relationship Id="rId437" Type="http://schemas.openxmlformats.org/officeDocument/2006/relationships/image" Target="../media/image4200.png"/><Relationship Id="rId644" Type="http://schemas.openxmlformats.org/officeDocument/2006/relationships/image" Target="../media/image4388.png"/><Relationship Id="rId851" Type="http://schemas.openxmlformats.org/officeDocument/2006/relationships/image" Target="../media/image4595.png"/><Relationship Id="rId283" Type="http://schemas.openxmlformats.org/officeDocument/2006/relationships/image" Target="../media/image4046.png"/><Relationship Id="rId490" Type="http://schemas.openxmlformats.org/officeDocument/2006/relationships/image" Target="../media/image4253.png"/><Relationship Id="rId504" Type="http://schemas.openxmlformats.org/officeDocument/2006/relationships/image" Target="../media/image4267.png"/><Relationship Id="rId711" Type="http://schemas.openxmlformats.org/officeDocument/2006/relationships/image" Target="../media/image4455.png"/><Relationship Id="rId949" Type="http://schemas.openxmlformats.org/officeDocument/2006/relationships/image" Target="../media/image4693.png"/><Relationship Id="rId78" Type="http://schemas.openxmlformats.org/officeDocument/2006/relationships/image" Target="../media/image3921.png"/><Relationship Id="rId143" Type="http://schemas.openxmlformats.org/officeDocument/2006/relationships/image" Target="../media/image563.png"/><Relationship Id="rId350" Type="http://schemas.openxmlformats.org/officeDocument/2006/relationships/image" Target="../media/image4113.png"/><Relationship Id="rId588" Type="http://schemas.openxmlformats.org/officeDocument/2006/relationships/image" Target="../media/image4332.png"/><Relationship Id="rId795" Type="http://schemas.openxmlformats.org/officeDocument/2006/relationships/image" Target="../media/image4539.png"/><Relationship Id="rId809" Type="http://schemas.openxmlformats.org/officeDocument/2006/relationships/image" Target="../media/image4553.png"/><Relationship Id="rId9" Type="http://schemas.openxmlformats.org/officeDocument/2006/relationships/image" Target="../media/image533.png"/><Relationship Id="rId210" Type="http://schemas.openxmlformats.org/officeDocument/2006/relationships/image" Target="../media/image3995.png"/><Relationship Id="rId448" Type="http://schemas.openxmlformats.org/officeDocument/2006/relationships/image" Target="../media/image4211.png"/><Relationship Id="rId655" Type="http://schemas.openxmlformats.org/officeDocument/2006/relationships/image" Target="../media/image4399.png"/><Relationship Id="rId862" Type="http://schemas.openxmlformats.org/officeDocument/2006/relationships/image" Target="../media/image4606.png"/><Relationship Id="rId1078" Type="http://schemas.openxmlformats.org/officeDocument/2006/relationships/image" Target="../media/image4808.png"/><Relationship Id="rId294" Type="http://schemas.openxmlformats.org/officeDocument/2006/relationships/image" Target="../media/image4057.png"/><Relationship Id="rId308" Type="http://schemas.openxmlformats.org/officeDocument/2006/relationships/image" Target="../media/image4071.png"/><Relationship Id="rId515" Type="http://schemas.openxmlformats.org/officeDocument/2006/relationships/image" Target="../media/image2402.png"/><Relationship Id="rId722" Type="http://schemas.openxmlformats.org/officeDocument/2006/relationships/image" Target="../media/image4466.png"/><Relationship Id="rId89" Type="http://schemas.openxmlformats.org/officeDocument/2006/relationships/image" Target="../media/image242.png"/><Relationship Id="rId154" Type="http://schemas.openxmlformats.org/officeDocument/2006/relationships/image" Target="../media/image3949.png"/><Relationship Id="rId361" Type="http://schemas.openxmlformats.org/officeDocument/2006/relationships/image" Target="../media/image4124.png"/><Relationship Id="rId599" Type="http://schemas.openxmlformats.org/officeDocument/2006/relationships/image" Target="../media/image4343.png"/><Relationship Id="rId1005" Type="http://schemas.openxmlformats.org/officeDocument/2006/relationships/image" Target="../media/image4749.png"/><Relationship Id="rId459" Type="http://schemas.openxmlformats.org/officeDocument/2006/relationships/image" Target="../media/image4222.png"/><Relationship Id="rId666" Type="http://schemas.openxmlformats.org/officeDocument/2006/relationships/image" Target="../media/image4410.png"/><Relationship Id="rId873" Type="http://schemas.openxmlformats.org/officeDocument/2006/relationships/image" Target="../media/image4617.png"/><Relationship Id="rId1089" Type="http://schemas.openxmlformats.org/officeDocument/2006/relationships/image" Target="../media/image4819.png"/><Relationship Id="rId16" Type="http://schemas.openxmlformats.org/officeDocument/2006/relationships/image" Target="../media/image3883.png"/><Relationship Id="rId221" Type="http://schemas.openxmlformats.org/officeDocument/2006/relationships/image" Target="../media/image3999.png"/><Relationship Id="rId319" Type="http://schemas.openxmlformats.org/officeDocument/2006/relationships/image" Target="../media/image4082.png"/><Relationship Id="rId526" Type="http://schemas.openxmlformats.org/officeDocument/2006/relationships/image" Target="../media/image4280.png"/><Relationship Id="rId733" Type="http://schemas.openxmlformats.org/officeDocument/2006/relationships/image" Target="../media/image4477.png"/><Relationship Id="rId940" Type="http://schemas.openxmlformats.org/officeDocument/2006/relationships/image" Target="../media/image4684.png"/><Relationship Id="rId1016" Type="http://schemas.openxmlformats.org/officeDocument/2006/relationships/image" Target="../media/image4760.png"/><Relationship Id="rId165" Type="http://schemas.openxmlformats.org/officeDocument/2006/relationships/image" Target="../media/image3957.png"/><Relationship Id="rId372" Type="http://schemas.openxmlformats.org/officeDocument/2006/relationships/image" Target="../media/image4135.png"/><Relationship Id="rId677" Type="http://schemas.openxmlformats.org/officeDocument/2006/relationships/image" Target="../media/image4421.png"/><Relationship Id="rId800" Type="http://schemas.openxmlformats.org/officeDocument/2006/relationships/image" Target="../media/image4544.png"/><Relationship Id="rId232" Type="http://schemas.openxmlformats.org/officeDocument/2006/relationships/image" Target="../media/image4006.png"/><Relationship Id="rId884" Type="http://schemas.openxmlformats.org/officeDocument/2006/relationships/image" Target="../media/image4628.png"/><Relationship Id="rId27" Type="http://schemas.openxmlformats.org/officeDocument/2006/relationships/image" Target="../media/image3891.png"/><Relationship Id="rId537" Type="http://schemas.openxmlformats.org/officeDocument/2006/relationships/image" Target="../media/image4287.png"/><Relationship Id="rId744" Type="http://schemas.openxmlformats.org/officeDocument/2006/relationships/image" Target="../media/image4488.png"/><Relationship Id="rId951" Type="http://schemas.openxmlformats.org/officeDocument/2006/relationships/image" Target="../media/image4695.png"/><Relationship Id="rId80" Type="http://schemas.openxmlformats.org/officeDocument/2006/relationships/image" Target="../media/image246.png"/><Relationship Id="rId176" Type="http://schemas.openxmlformats.org/officeDocument/2006/relationships/image" Target="../media/image3968.png"/><Relationship Id="rId383" Type="http://schemas.openxmlformats.org/officeDocument/2006/relationships/image" Target="../media/image4146.png"/><Relationship Id="rId590" Type="http://schemas.openxmlformats.org/officeDocument/2006/relationships/image" Target="../media/image4334.png"/><Relationship Id="rId604" Type="http://schemas.openxmlformats.org/officeDocument/2006/relationships/image" Target="../media/image4348.png"/><Relationship Id="rId811" Type="http://schemas.openxmlformats.org/officeDocument/2006/relationships/image" Target="../media/image4555.png"/><Relationship Id="rId1027" Type="http://schemas.openxmlformats.org/officeDocument/2006/relationships/image" Target="../media/image3092.png"/><Relationship Id="rId243" Type="http://schemas.openxmlformats.org/officeDocument/2006/relationships/image" Target="../media/image378.png"/><Relationship Id="rId450" Type="http://schemas.openxmlformats.org/officeDocument/2006/relationships/image" Target="../media/image4213.png"/><Relationship Id="rId688" Type="http://schemas.openxmlformats.org/officeDocument/2006/relationships/image" Target="../media/image4432.png"/><Relationship Id="rId895" Type="http://schemas.openxmlformats.org/officeDocument/2006/relationships/image" Target="../media/image4639.png"/><Relationship Id="rId909" Type="http://schemas.openxmlformats.org/officeDocument/2006/relationships/image" Target="../media/image4653.png"/><Relationship Id="rId1080" Type="http://schemas.openxmlformats.org/officeDocument/2006/relationships/image" Target="../media/image4810.png"/><Relationship Id="rId38" Type="http://schemas.openxmlformats.org/officeDocument/2006/relationships/image" Target="../media/image3902.png"/><Relationship Id="rId103" Type="http://schemas.openxmlformats.org/officeDocument/2006/relationships/image" Target="../media/image552.png"/><Relationship Id="rId310" Type="http://schemas.openxmlformats.org/officeDocument/2006/relationships/image" Target="../media/image4073.png"/><Relationship Id="rId548" Type="http://schemas.openxmlformats.org/officeDocument/2006/relationships/image" Target="../media/image4298.png"/><Relationship Id="rId755" Type="http://schemas.openxmlformats.org/officeDocument/2006/relationships/image" Target="../media/image4499.png"/><Relationship Id="rId962" Type="http://schemas.openxmlformats.org/officeDocument/2006/relationships/image" Target="../media/image4706.png"/><Relationship Id="rId91" Type="http://schemas.openxmlformats.org/officeDocument/2006/relationships/image" Target="../media/image244.png"/><Relationship Id="rId187" Type="http://schemas.openxmlformats.org/officeDocument/2006/relationships/image" Target="../media/image324.png"/><Relationship Id="rId394" Type="http://schemas.openxmlformats.org/officeDocument/2006/relationships/image" Target="../media/image4157.png"/><Relationship Id="rId408" Type="http://schemas.openxmlformats.org/officeDocument/2006/relationships/image" Target="../media/image4171.png"/><Relationship Id="rId615" Type="http://schemas.openxmlformats.org/officeDocument/2006/relationships/image" Target="../media/image4359.png"/><Relationship Id="rId822" Type="http://schemas.openxmlformats.org/officeDocument/2006/relationships/image" Target="../media/image4566.png"/><Relationship Id="rId1038" Type="http://schemas.openxmlformats.org/officeDocument/2006/relationships/image" Target="../media/image4770.png"/><Relationship Id="rId254" Type="http://schemas.openxmlformats.org/officeDocument/2006/relationships/image" Target="../media/image4022.png"/><Relationship Id="rId699" Type="http://schemas.openxmlformats.org/officeDocument/2006/relationships/image" Target="../media/image4443.png"/><Relationship Id="rId1091" Type="http://schemas.openxmlformats.org/officeDocument/2006/relationships/image" Target="../media/image4821.png"/><Relationship Id="rId1105" Type="http://schemas.openxmlformats.org/officeDocument/2006/relationships/image" Target="../media/image4833.png"/><Relationship Id="rId49" Type="http://schemas.openxmlformats.org/officeDocument/2006/relationships/image" Target="../media/image241.png"/><Relationship Id="rId114" Type="http://schemas.openxmlformats.org/officeDocument/2006/relationships/image" Target="../media/image275.png"/><Relationship Id="rId461" Type="http://schemas.openxmlformats.org/officeDocument/2006/relationships/image" Target="../media/image4224.png"/><Relationship Id="rId559" Type="http://schemas.openxmlformats.org/officeDocument/2006/relationships/image" Target="../media/image2419.png"/><Relationship Id="rId766" Type="http://schemas.openxmlformats.org/officeDocument/2006/relationships/image" Target="../media/image4510.png"/><Relationship Id="rId198" Type="http://schemas.openxmlformats.org/officeDocument/2006/relationships/image" Target="../media/image313.png"/><Relationship Id="rId321" Type="http://schemas.openxmlformats.org/officeDocument/2006/relationships/image" Target="../media/image4084.png"/><Relationship Id="rId419" Type="http://schemas.openxmlformats.org/officeDocument/2006/relationships/image" Target="../media/image4182.png"/><Relationship Id="rId626" Type="http://schemas.openxmlformats.org/officeDocument/2006/relationships/image" Target="../media/image4370.png"/><Relationship Id="rId973" Type="http://schemas.openxmlformats.org/officeDocument/2006/relationships/image" Target="../media/image4717.png"/><Relationship Id="rId1049" Type="http://schemas.openxmlformats.org/officeDocument/2006/relationships/image" Target="../media/image4781.png"/><Relationship Id="rId833" Type="http://schemas.openxmlformats.org/officeDocument/2006/relationships/image" Target="../media/image4577.png"/><Relationship Id="rId1116" Type="http://schemas.openxmlformats.org/officeDocument/2006/relationships/image" Target="../media/image4840.png"/><Relationship Id="rId265" Type="http://schemas.openxmlformats.org/officeDocument/2006/relationships/image" Target="../media/image4028.png"/><Relationship Id="rId472" Type="http://schemas.openxmlformats.org/officeDocument/2006/relationships/image" Target="../media/image4235.png"/><Relationship Id="rId900" Type="http://schemas.openxmlformats.org/officeDocument/2006/relationships/image" Target="../media/image4644.png"/><Relationship Id="rId125" Type="http://schemas.openxmlformats.org/officeDocument/2006/relationships/image" Target="../media/image264.png"/><Relationship Id="rId332" Type="http://schemas.openxmlformats.org/officeDocument/2006/relationships/image" Target="../media/image4095.png"/><Relationship Id="rId777" Type="http://schemas.openxmlformats.org/officeDocument/2006/relationships/image" Target="../media/image4521.png"/><Relationship Id="rId984" Type="http://schemas.openxmlformats.org/officeDocument/2006/relationships/image" Target="../media/image4728.png"/><Relationship Id="rId637" Type="http://schemas.openxmlformats.org/officeDocument/2006/relationships/image" Target="../media/image4381.png"/><Relationship Id="rId844" Type="http://schemas.openxmlformats.org/officeDocument/2006/relationships/image" Target="../media/image4588.png"/><Relationship Id="rId276" Type="http://schemas.openxmlformats.org/officeDocument/2006/relationships/image" Target="../media/image4039.png"/><Relationship Id="rId483" Type="http://schemas.openxmlformats.org/officeDocument/2006/relationships/image" Target="../media/image4246.png"/><Relationship Id="rId690" Type="http://schemas.openxmlformats.org/officeDocument/2006/relationships/image" Target="../media/image4434.png"/><Relationship Id="rId704" Type="http://schemas.openxmlformats.org/officeDocument/2006/relationships/image" Target="../media/image4448.png"/><Relationship Id="rId911" Type="http://schemas.openxmlformats.org/officeDocument/2006/relationships/image" Target="../media/image4655.png"/><Relationship Id="rId40" Type="http://schemas.openxmlformats.org/officeDocument/2006/relationships/image" Target="../media/image3903.png"/><Relationship Id="rId136" Type="http://schemas.openxmlformats.org/officeDocument/2006/relationships/image" Target="../media/image555.png"/><Relationship Id="rId343" Type="http://schemas.openxmlformats.org/officeDocument/2006/relationships/image" Target="../media/image4106.png"/><Relationship Id="rId550" Type="http://schemas.openxmlformats.org/officeDocument/2006/relationships/image" Target="../media/image4300.png"/><Relationship Id="rId788" Type="http://schemas.openxmlformats.org/officeDocument/2006/relationships/image" Target="../media/image4532.png"/><Relationship Id="rId995" Type="http://schemas.openxmlformats.org/officeDocument/2006/relationships/image" Target="../media/image4739.png"/><Relationship Id="rId203" Type="http://schemas.openxmlformats.org/officeDocument/2006/relationships/image" Target="../media/image3988.png"/><Relationship Id="rId648" Type="http://schemas.openxmlformats.org/officeDocument/2006/relationships/image" Target="../media/image4392.png"/><Relationship Id="rId855" Type="http://schemas.openxmlformats.org/officeDocument/2006/relationships/image" Target="../media/image4599.png"/><Relationship Id="rId1040" Type="http://schemas.openxmlformats.org/officeDocument/2006/relationships/image" Target="../media/image4772.png"/><Relationship Id="rId287" Type="http://schemas.openxmlformats.org/officeDocument/2006/relationships/image" Target="../media/image4050.png"/><Relationship Id="rId410" Type="http://schemas.openxmlformats.org/officeDocument/2006/relationships/image" Target="../media/image4173.png"/><Relationship Id="rId494" Type="http://schemas.openxmlformats.org/officeDocument/2006/relationships/image" Target="../media/image4257.png"/><Relationship Id="rId508" Type="http://schemas.openxmlformats.org/officeDocument/2006/relationships/image" Target="../media/image4270.png"/><Relationship Id="rId715" Type="http://schemas.openxmlformats.org/officeDocument/2006/relationships/image" Target="../media/image4459.png"/><Relationship Id="rId922" Type="http://schemas.openxmlformats.org/officeDocument/2006/relationships/image" Target="../media/image4666.png"/><Relationship Id="rId147" Type="http://schemas.openxmlformats.org/officeDocument/2006/relationships/image" Target="../media/image291.png"/><Relationship Id="rId354" Type="http://schemas.openxmlformats.org/officeDocument/2006/relationships/image" Target="../media/image4117.png"/><Relationship Id="rId799" Type="http://schemas.openxmlformats.org/officeDocument/2006/relationships/image" Target="../media/image4543.png"/><Relationship Id="rId51" Type="http://schemas.openxmlformats.org/officeDocument/2006/relationships/image" Target="../media/image3911.png"/><Relationship Id="rId561" Type="http://schemas.openxmlformats.org/officeDocument/2006/relationships/image" Target="../media/image4309.png"/><Relationship Id="rId659" Type="http://schemas.openxmlformats.org/officeDocument/2006/relationships/image" Target="../media/image4403.png"/><Relationship Id="rId866" Type="http://schemas.openxmlformats.org/officeDocument/2006/relationships/image" Target="../media/image4610.png"/><Relationship Id="rId214" Type="http://schemas.openxmlformats.org/officeDocument/2006/relationships/image" Target="../media/image3997.png"/><Relationship Id="rId298" Type="http://schemas.openxmlformats.org/officeDocument/2006/relationships/image" Target="../media/image4061.png"/><Relationship Id="rId421" Type="http://schemas.openxmlformats.org/officeDocument/2006/relationships/image" Target="../media/image4184.png"/><Relationship Id="rId519" Type="http://schemas.openxmlformats.org/officeDocument/2006/relationships/image" Target="../media/image2403.png"/><Relationship Id="rId1051" Type="http://schemas.openxmlformats.org/officeDocument/2006/relationships/image" Target="../media/image4783.png"/><Relationship Id="rId158" Type="http://schemas.openxmlformats.org/officeDocument/2006/relationships/image" Target="../media/image3952.png"/><Relationship Id="rId726" Type="http://schemas.openxmlformats.org/officeDocument/2006/relationships/image" Target="../media/image4470.png"/><Relationship Id="rId933" Type="http://schemas.openxmlformats.org/officeDocument/2006/relationships/image" Target="../media/image4677.png"/><Relationship Id="rId1009" Type="http://schemas.openxmlformats.org/officeDocument/2006/relationships/image" Target="../media/image47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60.png"/><Relationship Id="rId5" Type="http://schemas.openxmlformats.org/officeDocument/2006/relationships/image" Target="../media/image3863.png"/><Relationship Id="rId4" Type="http://schemas.openxmlformats.org/officeDocument/2006/relationships/image" Target="../media/image48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9.png"/><Relationship Id="rId2" Type="http://schemas.openxmlformats.org/officeDocument/2006/relationships/image" Target="../media/image48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0.png"/><Relationship Id="rId7" Type="http://schemas.openxmlformats.org/officeDocument/2006/relationships/image" Target="../media/image4854.png"/><Relationship Id="rId2" Type="http://schemas.openxmlformats.org/officeDocument/2006/relationships/image" Target="../media/image48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53.png"/><Relationship Id="rId5" Type="http://schemas.openxmlformats.org/officeDocument/2006/relationships/image" Target="../media/image4852.png"/><Relationship Id="rId4" Type="http://schemas.openxmlformats.org/officeDocument/2006/relationships/image" Target="../media/image48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5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3.png"/><Relationship Id="rId299" Type="http://schemas.openxmlformats.org/officeDocument/2006/relationships/image" Target="../media/image475.png"/><Relationship Id="rId21" Type="http://schemas.openxmlformats.org/officeDocument/2006/relationships/image" Target="../media/image197.png"/><Relationship Id="rId63" Type="http://schemas.openxmlformats.org/officeDocument/2006/relationships/image" Target="../media/image239.png"/><Relationship Id="rId159" Type="http://schemas.openxmlformats.org/officeDocument/2006/relationships/image" Target="../media/image335.png"/><Relationship Id="rId324" Type="http://schemas.openxmlformats.org/officeDocument/2006/relationships/image" Target="../media/image500.png"/><Relationship Id="rId366" Type="http://schemas.openxmlformats.org/officeDocument/2006/relationships/image" Target="../media/image542.png"/><Relationship Id="rId170" Type="http://schemas.openxmlformats.org/officeDocument/2006/relationships/image" Target="../media/image346.png"/><Relationship Id="rId226" Type="http://schemas.openxmlformats.org/officeDocument/2006/relationships/image" Target="../media/image402.png"/><Relationship Id="rId433" Type="http://schemas.openxmlformats.org/officeDocument/2006/relationships/image" Target="../media/image72.png"/><Relationship Id="rId268" Type="http://schemas.openxmlformats.org/officeDocument/2006/relationships/image" Target="../media/image444.png"/><Relationship Id="rId475" Type="http://schemas.openxmlformats.org/officeDocument/2006/relationships/image" Target="../media/image618.png"/><Relationship Id="rId32" Type="http://schemas.openxmlformats.org/officeDocument/2006/relationships/image" Target="../media/image208.png"/><Relationship Id="rId74" Type="http://schemas.openxmlformats.org/officeDocument/2006/relationships/image" Target="../media/image250.png"/><Relationship Id="rId128" Type="http://schemas.openxmlformats.org/officeDocument/2006/relationships/image" Target="../media/image304.png"/><Relationship Id="rId335" Type="http://schemas.openxmlformats.org/officeDocument/2006/relationships/image" Target="../media/image511.png"/><Relationship Id="rId377" Type="http://schemas.openxmlformats.org/officeDocument/2006/relationships/image" Target="../media/image553.png"/><Relationship Id="rId500" Type="http://schemas.openxmlformats.org/officeDocument/2006/relationships/image" Target="../media/image643.png"/><Relationship Id="rId5" Type="http://schemas.openxmlformats.org/officeDocument/2006/relationships/image" Target="../media/image181.png"/><Relationship Id="rId181" Type="http://schemas.openxmlformats.org/officeDocument/2006/relationships/image" Target="../media/image357.png"/><Relationship Id="rId237" Type="http://schemas.openxmlformats.org/officeDocument/2006/relationships/image" Target="../media/image413.png"/><Relationship Id="rId402" Type="http://schemas.openxmlformats.org/officeDocument/2006/relationships/image" Target="../media/image56.png"/><Relationship Id="rId279" Type="http://schemas.openxmlformats.org/officeDocument/2006/relationships/image" Target="../media/image455.png"/><Relationship Id="rId444" Type="http://schemas.openxmlformats.org/officeDocument/2006/relationships/image" Target="../media/image79.png"/><Relationship Id="rId486" Type="http://schemas.openxmlformats.org/officeDocument/2006/relationships/image" Target="../media/image629.png"/><Relationship Id="rId43" Type="http://schemas.openxmlformats.org/officeDocument/2006/relationships/image" Target="../media/image219.png"/><Relationship Id="rId139" Type="http://schemas.openxmlformats.org/officeDocument/2006/relationships/image" Target="../media/image315.png"/><Relationship Id="rId290" Type="http://schemas.openxmlformats.org/officeDocument/2006/relationships/image" Target="../media/image466.png"/><Relationship Id="rId304" Type="http://schemas.openxmlformats.org/officeDocument/2006/relationships/image" Target="../media/image480.png"/><Relationship Id="rId346" Type="http://schemas.openxmlformats.org/officeDocument/2006/relationships/image" Target="../media/image522.png"/><Relationship Id="rId388" Type="http://schemas.openxmlformats.org/officeDocument/2006/relationships/image" Target="../media/image564.png"/><Relationship Id="rId85" Type="http://schemas.openxmlformats.org/officeDocument/2006/relationships/image" Target="../media/image261.png"/><Relationship Id="rId150" Type="http://schemas.openxmlformats.org/officeDocument/2006/relationships/image" Target="../media/image326.png"/><Relationship Id="rId192" Type="http://schemas.openxmlformats.org/officeDocument/2006/relationships/image" Target="../media/image368.png"/><Relationship Id="rId206" Type="http://schemas.openxmlformats.org/officeDocument/2006/relationships/image" Target="../media/image382.png"/><Relationship Id="rId413" Type="http://schemas.openxmlformats.org/officeDocument/2006/relationships/image" Target="../media/image63.png"/><Relationship Id="rId248" Type="http://schemas.openxmlformats.org/officeDocument/2006/relationships/image" Target="../media/image424.png"/><Relationship Id="rId455" Type="http://schemas.openxmlformats.org/officeDocument/2006/relationships/image" Target="../media/image598.png"/><Relationship Id="rId497" Type="http://schemas.openxmlformats.org/officeDocument/2006/relationships/image" Target="../media/image640.png"/><Relationship Id="rId12" Type="http://schemas.openxmlformats.org/officeDocument/2006/relationships/image" Target="../media/image188.png"/><Relationship Id="rId108" Type="http://schemas.openxmlformats.org/officeDocument/2006/relationships/image" Target="../media/image284.png"/><Relationship Id="rId315" Type="http://schemas.openxmlformats.org/officeDocument/2006/relationships/image" Target="../media/image491.png"/><Relationship Id="rId357" Type="http://schemas.openxmlformats.org/officeDocument/2006/relationships/image" Target="../media/image533.png"/><Relationship Id="rId54" Type="http://schemas.openxmlformats.org/officeDocument/2006/relationships/image" Target="../media/image230.png"/><Relationship Id="rId96" Type="http://schemas.openxmlformats.org/officeDocument/2006/relationships/image" Target="../media/image272.png"/><Relationship Id="rId161" Type="http://schemas.openxmlformats.org/officeDocument/2006/relationships/image" Target="../media/image337.png"/><Relationship Id="rId217" Type="http://schemas.openxmlformats.org/officeDocument/2006/relationships/image" Target="../media/image393.png"/><Relationship Id="rId399" Type="http://schemas.openxmlformats.org/officeDocument/2006/relationships/image" Target="../media/image55.png"/><Relationship Id="rId259" Type="http://schemas.openxmlformats.org/officeDocument/2006/relationships/image" Target="../media/image435.png"/><Relationship Id="rId424" Type="http://schemas.openxmlformats.org/officeDocument/2006/relationships/image" Target="../media/image582.png"/><Relationship Id="rId466" Type="http://schemas.openxmlformats.org/officeDocument/2006/relationships/image" Target="../media/image609.png"/><Relationship Id="rId23" Type="http://schemas.openxmlformats.org/officeDocument/2006/relationships/image" Target="../media/image199.png"/><Relationship Id="rId119" Type="http://schemas.openxmlformats.org/officeDocument/2006/relationships/image" Target="../media/image295.png"/><Relationship Id="rId270" Type="http://schemas.openxmlformats.org/officeDocument/2006/relationships/image" Target="../media/image446.png"/><Relationship Id="rId326" Type="http://schemas.openxmlformats.org/officeDocument/2006/relationships/image" Target="../media/image502.png"/><Relationship Id="rId65" Type="http://schemas.openxmlformats.org/officeDocument/2006/relationships/image" Target="../media/image241.png"/><Relationship Id="rId130" Type="http://schemas.openxmlformats.org/officeDocument/2006/relationships/image" Target="../media/image306.png"/><Relationship Id="rId368" Type="http://schemas.openxmlformats.org/officeDocument/2006/relationships/image" Target="../media/image544.png"/><Relationship Id="rId172" Type="http://schemas.openxmlformats.org/officeDocument/2006/relationships/image" Target="../media/image348.png"/><Relationship Id="rId228" Type="http://schemas.openxmlformats.org/officeDocument/2006/relationships/image" Target="../media/image404.png"/><Relationship Id="rId435" Type="http://schemas.openxmlformats.org/officeDocument/2006/relationships/image" Target="../media/image587.png"/><Relationship Id="rId477" Type="http://schemas.openxmlformats.org/officeDocument/2006/relationships/image" Target="../media/image620.png"/><Relationship Id="rId281" Type="http://schemas.openxmlformats.org/officeDocument/2006/relationships/image" Target="../media/image457.png"/><Relationship Id="rId337" Type="http://schemas.openxmlformats.org/officeDocument/2006/relationships/image" Target="../media/image513.png"/><Relationship Id="rId502" Type="http://schemas.openxmlformats.org/officeDocument/2006/relationships/image" Target="../media/image645.png"/><Relationship Id="rId34" Type="http://schemas.openxmlformats.org/officeDocument/2006/relationships/image" Target="../media/image210.png"/><Relationship Id="rId76" Type="http://schemas.openxmlformats.org/officeDocument/2006/relationships/image" Target="../media/image252.png"/><Relationship Id="rId141" Type="http://schemas.openxmlformats.org/officeDocument/2006/relationships/image" Target="../media/image317.png"/><Relationship Id="rId379" Type="http://schemas.openxmlformats.org/officeDocument/2006/relationships/image" Target="../media/image555.png"/><Relationship Id="rId7" Type="http://schemas.openxmlformats.org/officeDocument/2006/relationships/image" Target="../media/image183.png"/><Relationship Id="rId183" Type="http://schemas.openxmlformats.org/officeDocument/2006/relationships/image" Target="../media/image359.png"/><Relationship Id="rId239" Type="http://schemas.openxmlformats.org/officeDocument/2006/relationships/image" Target="../media/image415.png"/><Relationship Id="rId390" Type="http://schemas.openxmlformats.org/officeDocument/2006/relationships/image" Target="../media/image566.png"/><Relationship Id="rId404" Type="http://schemas.openxmlformats.org/officeDocument/2006/relationships/image" Target="../media/image58.png"/><Relationship Id="rId446" Type="http://schemas.openxmlformats.org/officeDocument/2006/relationships/image" Target="../media/image592.png"/><Relationship Id="rId250" Type="http://schemas.openxmlformats.org/officeDocument/2006/relationships/image" Target="../media/image426.png"/><Relationship Id="rId292" Type="http://schemas.openxmlformats.org/officeDocument/2006/relationships/image" Target="../media/image468.png"/><Relationship Id="rId306" Type="http://schemas.openxmlformats.org/officeDocument/2006/relationships/image" Target="../media/image482.png"/><Relationship Id="rId488" Type="http://schemas.openxmlformats.org/officeDocument/2006/relationships/image" Target="../media/image631.png"/><Relationship Id="rId45" Type="http://schemas.openxmlformats.org/officeDocument/2006/relationships/image" Target="../media/image221.png"/><Relationship Id="rId87" Type="http://schemas.openxmlformats.org/officeDocument/2006/relationships/image" Target="../media/image263.png"/><Relationship Id="rId110" Type="http://schemas.openxmlformats.org/officeDocument/2006/relationships/image" Target="../media/image286.png"/><Relationship Id="rId348" Type="http://schemas.openxmlformats.org/officeDocument/2006/relationships/image" Target="../media/image524.png"/><Relationship Id="rId152" Type="http://schemas.openxmlformats.org/officeDocument/2006/relationships/image" Target="../media/image328.png"/><Relationship Id="rId173" Type="http://schemas.openxmlformats.org/officeDocument/2006/relationships/image" Target="../media/image349.png"/><Relationship Id="rId194" Type="http://schemas.openxmlformats.org/officeDocument/2006/relationships/image" Target="../media/image370.png"/><Relationship Id="rId208" Type="http://schemas.openxmlformats.org/officeDocument/2006/relationships/image" Target="../media/image384.png"/><Relationship Id="rId229" Type="http://schemas.openxmlformats.org/officeDocument/2006/relationships/image" Target="../media/image405.png"/><Relationship Id="rId380" Type="http://schemas.openxmlformats.org/officeDocument/2006/relationships/image" Target="../media/image556.png"/><Relationship Id="rId415" Type="http://schemas.openxmlformats.org/officeDocument/2006/relationships/image" Target="../media/image576.png"/><Relationship Id="rId436" Type="http://schemas.openxmlformats.org/officeDocument/2006/relationships/image" Target="../media/image588.png"/><Relationship Id="rId457" Type="http://schemas.openxmlformats.org/officeDocument/2006/relationships/image" Target="../media/image600.png"/><Relationship Id="rId240" Type="http://schemas.openxmlformats.org/officeDocument/2006/relationships/image" Target="../media/image416.png"/><Relationship Id="rId261" Type="http://schemas.openxmlformats.org/officeDocument/2006/relationships/image" Target="../media/image437.png"/><Relationship Id="rId478" Type="http://schemas.openxmlformats.org/officeDocument/2006/relationships/image" Target="../media/image621.png"/><Relationship Id="rId499" Type="http://schemas.openxmlformats.org/officeDocument/2006/relationships/image" Target="../media/image642.png"/><Relationship Id="rId14" Type="http://schemas.openxmlformats.org/officeDocument/2006/relationships/image" Target="../media/image190.png"/><Relationship Id="rId35" Type="http://schemas.openxmlformats.org/officeDocument/2006/relationships/image" Target="../media/image211.png"/><Relationship Id="rId56" Type="http://schemas.openxmlformats.org/officeDocument/2006/relationships/image" Target="../media/image232.png"/><Relationship Id="rId77" Type="http://schemas.openxmlformats.org/officeDocument/2006/relationships/image" Target="../media/image253.png"/><Relationship Id="rId100" Type="http://schemas.openxmlformats.org/officeDocument/2006/relationships/image" Target="../media/image276.png"/><Relationship Id="rId282" Type="http://schemas.openxmlformats.org/officeDocument/2006/relationships/image" Target="../media/image458.png"/><Relationship Id="rId317" Type="http://schemas.openxmlformats.org/officeDocument/2006/relationships/image" Target="../media/image493.png"/><Relationship Id="rId338" Type="http://schemas.openxmlformats.org/officeDocument/2006/relationships/image" Target="../media/image514.png"/><Relationship Id="rId359" Type="http://schemas.openxmlformats.org/officeDocument/2006/relationships/image" Target="../media/image535.png"/><Relationship Id="rId503" Type="http://schemas.openxmlformats.org/officeDocument/2006/relationships/image" Target="../media/image646.png"/><Relationship Id="rId8" Type="http://schemas.openxmlformats.org/officeDocument/2006/relationships/image" Target="../media/image184.png"/><Relationship Id="rId98" Type="http://schemas.openxmlformats.org/officeDocument/2006/relationships/image" Target="../media/image274.png"/><Relationship Id="rId121" Type="http://schemas.openxmlformats.org/officeDocument/2006/relationships/image" Target="../media/image297.png"/><Relationship Id="rId142" Type="http://schemas.openxmlformats.org/officeDocument/2006/relationships/image" Target="../media/image318.png"/><Relationship Id="rId163" Type="http://schemas.openxmlformats.org/officeDocument/2006/relationships/image" Target="../media/image339.png"/><Relationship Id="rId184" Type="http://schemas.openxmlformats.org/officeDocument/2006/relationships/image" Target="../media/image360.png"/><Relationship Id="rId219" Type="http://schemas.openxmlformats.org/officeDocument/2006/relationships/image" Target="../media/image395.png"/><Relationship Id="rId370" Type="http://schemas.openxmlformats.org/officeDocument/2006/relationships/image" Target="../media/image546.png"/><Relationship Id="rId391" Type="http://schemas.openxmlformats.org/officeDocument/2006/relationships/image" Target="../media/image567.png"/><Relationship Id="rId405" Type="http://schemas.openxmlformats.org/officeDocument/2006/relationships/image" Target="../media/image572.png"/><Relationship Id="rId426" Type="http://schemas.openxmlformats.org/officeDocument/2006/relationships/image" Target="../media/image584.png"/><Relationship Id="rId447" Type="http://schemas.openxmlformats.org/officeDocument/2006/relationships/image" Target="../media/image80.png"/><Relationship Id="rId230" Type="http://schemas.openxmlformats.org/officeDocument/2006/relationships/image" Target="../media/image406.png"/><Relationship Id="rId251" Type="http://schemas.openxmlformats.org/officeDocument/2006/relationships/image" Target="../media/image427.png"/><Relationship Id="rId468" Type="http://schemas.openxmlformats.org/officeDocument/2006/relationships/image" Target="../media/image611.png"/><Relationship Id="rId489" Type="http://schemas.openxmlformats.org/officeDocument/2006/relationships/image" Target="../media/image632.png"/><Relationship Id="rId25" Type="http://schemas.openxmlformats.org/officeDocument/2006/relationships/image" Target="../media/image201.png"/><Relationship Id="rId46" Type="http://schemas.openxmlformats.org/officeDocument/2006/relationships/image" Target="../media/image222.png"/><Relationship Id="rId67" Type="http://schemas.openxmlformats.org/officeDocument/2006/relationships/image" Target="../media/image243.png"/><Relationship Id="rId272" Type="http://schemas.openxmlformats.org/officeDocument/2006/relationships/image" Target="../media/image448.png"/><Relationship Id="rId293" Type="http://schemas.openxmlformats.org/officeDocument/2006/relationships/image" Target="../media/image469.png"/><Relationship Id="rId307" Type="http://schemas.openxmlformats.org/officeDocument/2006/relationships/image" Target="../media/image483.png"/><Relationship Id="rId328" Type="http://schemas.openxmlformats.org/officeDocument/2006/relationships/image" Target="../media/image504.png"/><Relationship Id="rId349" Type="http://schemas.openxmlformats.org/officeDocument/2006/relationships/image" Target="../media/image525.png"/><Relationship Id="rId88" Type="http://schemas.openxmlformats.org/officeDocument/2006/relationships/image" Target="../media/image264.png"/><Relationship Id="rId111" Type="http://schemas.openxmlformats.org/officeDocument/2006/relationships/image" Target="../media/image287.png"/><Relationship Id="rId132" Type="http://schemas.openxmlformats.org/officeDocument/2006/relationships/image" Target="../media/image308.png"/><Relationship Id="rId153" Type="http://schemas.openxmlformats.org/officeDocument/2006/relationships/image" Target="../media/image329.png"/><Relationship Id="rId174" Type="http://schemas.openxmlformats.org/officeDocument/2006/relationships/image" Target="../media/image350.png"/><Relationship Id="rId195" Type="http://schemas.openxmlformats.org/officeDocument/2006/relationships/image" Target="../media/image371.png"/><Relationship Id="rId209" Type="http://schemas.openxmlformats.org/officeDocument/2006/relationships/image" Target="../media/image385.png"/><Relationship Id="rId360" Type="http://schemas.openxmlformats.org/officeDocument/2006/relationships/image" Target="../media/image536.png"/><Relationship Id="rId381" Type="http://schemas.openxmlformats.org/officeDocument/2006/relationships/image" Target="../media/image557.png"/><Relationship Id="rId416" Type="http://schemas.openxmlformats.org/officeDocument/2006/relationships/image" Target="../media/image577.png"/><Relationship Id="rId220" Type="http://schemas.openxmlformats.org/officeDocument/2006/relationships/image" Target="../media/image396.png"/><Relationship Id="rId241" Type="http://schemas.openxmlformats.org/officeDocument/2006/relationships/image" Target="../media/image417.png"/><Relationship Id="rId437" Type="http://schemas.openxmlformats.org/officeDocument/2006/relationships/image" Target="../media/image74.png"/><Relationship Id="rId458" Type="http://schemas.openxmlformats.org/officeDocument/2006/relationships/image" Target="../media/image601.png"/><Relationship Id="rId479" Type="http://schemas.openxmlformats.org/officeDocument/2006/relationships/image" Target="../media/image622.png"/><Relationship Id="rId15" Type="http://schemas.openxmlformats.org/officeDocument/2006/relationships/image" Target="../media/image191.png"/><Relationship Id="rId36" Type="http://schemas.openxmlformats.org/officeDocument/2006/relationships/image" Target="../media/image212.png"/><Relationship Id="rId57" Type="http://schemas.openxmlformats.org/officeDocument/2006/relationships/image" Target="../media/image233.png"/><Relationship Id="rId262" Type="http://schemas.openxmlformats.org/officeDocument/2006/relationships/image" Target="../media/image438.png"/><Relationship Id="rId283" Type="http://schemas.openxmlformats.org/officeDocument/2006/relationships/image" Target="../media/image459.png"/><Relationship Id="rId318" Type="http://schemas.openxmlformats.org/officeDocument/2006/relationships/image" Target="../media/image494.png"/><Relationship Id="rId339" Type="http://schemas.openxmlformats.org/officeDocument/2006/relationships/image" Target="../media/image515.png"/><Relationship Id="rId490" Type="http://schemas.openxmlformats.org/officeDocument/2006/relationships/image" Target="../media/image633.png"/><Relationship Id="rId504" Type="http://schemas.openxmlformats.org/officeDocument/2006/relationships/image" Target="../media/image647.png"/><Relationship Id="rId78" Type="http://schemas.openxmlformats.org/officeDocument/2006/relationships/image" Target="../media/image254.png"/><Relationship Id="rId99" Type="http://schemas.openxmlformats.org/officeDocument/2006/relationships/image" Target="../media/image275.png"/><Relationship Id="rId101" Type="http://schemas.openxmlformats.org/officeDocument/2006/relationships/image" Target="../media/image277.png"/><Relationship Id="rId122" Type="http://schemas.openxmlformats.org/officeDocument/2006/relationships/image" Target="../media/image298.png"/><Relationship Id="rId143" Type="http://schemas.openxmlformats.org/officeDocument/2006/relationships/image" Target="../media/image319.png"/><Relationship Id="rId164" Type="http://schemas.openxmlformats.org/officeDocument/2006/relationships/image" Target="../media/image340.png"/><Relationship Id="rId185" Type="http://schemas.openxmlformats.org/officeDocument/2006/relationships/image" Target="../media/image361.png"/><Relationship Id="rId350" Type="http://schemas.openxmlformats.org/officeDocument/2006/relationships/image" Target="../media/image526.png"/><Relationship Id="rId371" Type="http://schemas.openxmlformats.org/officeDocument/2006/relationships/image" Target="../media/image547.png"/><Relationship Id="rId406" Type="http://schemas.openxmlformats.org/officeDocument/2006/relationships/image" Target="../media/image573.png"/><Relationship Id="rId9" Type="http://schemas.openxmlformats.org/officeDocument/2006/relationships/image" Target="../media/image185.png"/><Relationship Id="rId210" Type="http://schemas.openxmlformats.org/officeDocument/2006/relationships/image" Target="../media/image386.png"/><Relationship Id="rId392" Type="http://schemas.openxmlformats.org/officeDocument/2006/relationships/image" Target="../media/image50.png"/><Relationship Id="rId427" Type="http://schemas.openxmlformats.org/officeDocument/2006/relationships/image" Target="../media/image68.png"/><Relationship Id="rId448" Type="http://schemas.openxmlformats.org/officeDocument/2006/relationships/image" Target="../media/image81.png"/><Relationship Id="rId469" Type="http://schemas.openxmlformats.org/officeDocument/2006/relationships/image" Target="../media/image612.png"/><Relationship Id="rId26" Type="http://schemas.openxmlformats.org/officeDocument/2006/relationships/image" Target="../media/image202.png"/><Relationship Id="rId231" Type="http://schemas.openxmlformats.org/officeDocument/2006/relationships/image" Target="../media/image407.png"/><Relationship Id="rId252" Type="http://schemas.openxmlformats.org/officeDocument/2006/relationships/image" Target="../media/image428.png"/><Relationship Id="rId273" Type="http://schemas.openxmlformats.org/officeDocument/2006/relationships/image" Target="../media/image449.png"/><Relationship Id="rId294" Type="http://schemas.openxmlformats.org/officeDocument/2006/relationships/image" Target="../media/image470.png"/><Relationship Id="rId308" Type="http://schemas.openxmlformats.org/officeDocument/2006/relationships/image" Target="../media/image484.png"/><Relationship Id="rId329" Type="http://schemas.openxmlformats.org/officeDocument/2006/relationships/image" Target="../media/image505.png"/><Relationship Id="rId480" Type="http://schemas.openxmlformats.org/officeDocument/2006/relationships/image" Target="../media/image623.png"/><Relationship Id="rId47" Type="http://schemas.openxmlformats.org/officeDocument/2006/relationships/image" Target="../media/image223.png"/><Relationship Id="rId68" Type="http://schemas.openxmlformats.org/officeDocument/2006/relationships/image" Target="../media/image244.png"/><Relationship Id="rId89" Type="http://schemas.openxmlformats.org/officeDocument/2006/relationships/image" Target="../media/image265.png"/><Relationship Id="rId112" Type="http://schemas.openxmlformats.org/officeDocument/2006/relationships/image" Target="../media/image288.png"/><Relationship Id="rId133" Type="http://schemas.openxmlformats.org/officeDocument/2006/relationships/image" Target="../media/image309.png"/><Relationship Id="rId154" Type="http://schemas.openxmlformats.org/officeDocument/2006/relationships/image" Target="../media/image330.png"/><Relationship Id="rId175" Type="http://schemas.openxmlformats.org/officeDocument/2006/relationships/image" Target="../media/image351.png"/><Relationship Id="rId340" Type="http://schemas.openxmlformats.org/officeDocument/2006/relationships/image" Target="../media/image516.png"/><Relationship Id="rId361" Type="http://schemas.openxmlformats.org/officeDocument/2006/relationships/image" Target="../media/image537.png"/><Relationship Id="rId196" Type="http://schemas.openxmlformats.org/officeDocument/2006/relationships/image" Target="../media/image372.png"/><Relationship Id="rId200" Type="http://schemas.openxmlformats.org/officeDocument/2006/relationships/image" Target="../media/image376.png"/><Relationship Id="rId382" Type="http://schemas.openxmlformats.org/officeDocument/2006/relationships/image" Target="../media/image558.png"/><Relationship Id="rId417" Type="http://schemas.openxmlformats.org/officeDocument/2006/relationships/image" Target="../media/image65.png"/><Relationship Id="rId438" Type="http://schemas.openxmlformats.org/officeDocument/2006/relationships/image" Target="../media/image75.png"/><Relationship Id="rId459" Type="http://schemas.openxmlformats.org/officeDocument/2006/relationships/image" Target="../media/image602.png"/><Relationship Id="rId16" Type="http://schemas.openxmlformats.org/officeDocument/2006/relationships/image" Target="../media/image192.png"/><Relationship Id="rId221" Type="http://schemas.openxmlformats.org/officeDocument/2006/relationships/image" Target="../media/image397.png"/><Relationship Id="rId242" Type="http://schemas.openxmlformats.org/officeDocument/2006/relationships/image" Target="../media/image418.png"/><Relationship Id="rId263" Type="http://schemas.openxmlformats.org/officeDocument/2006/relationships/image" Target="../media/image439.png"/><Relationship Id="rId284" Type="http://schemas.openxmlformats.org/officeDocument/2006/relationships/image" Target="../media/image460.png"/><Relationship Id="rId319" Type="http://schemas.openxmlformats.org/officeDocument/2006/relationships/image" Target="../media/image495.png"/><Relationship Id="rId470" Type="http://schemas.openxmlformats.org/officeDocument/2006/relationships/image" Target="../media/image613.png"/><Relationship Id="rId491" Type="http://schemas.openxmlformats.org/officeDocument/2006/relationships/image" Target="../media/image634.png"/><Relationship Id="rId505" Type="http://schemas.openxmlformats.org/officeDocument/2006/relationships/image" Target="../media/image648.png"/><Relationship Id="rId37" Type="http://schemas.openxmlformats.org/officeDocument/2006/relationships/image" Target="../media/image213.png"/><Relationship Id="rId58" Type="http://schemas.openxmlformats.org/officeDocument/2006/relationships/image" Target="../media/image234.png"/><Relationship Id="rId79" Type="http://schemas.openxmlformats.org/officeDocument/2006/relationships/image" Target="../media/image255.png"/><Relationship Id="rId102" Type="http://schemas.openxmlformats.org/officeDocument/2006/relationships/image" Target="../media/image278.png"/><Relationship Id="rId123" Type="http://schemas.openxmlformats.org/officeDocument/2006/relationships/image" Target="../media/image299.png"/><Relationship Id="rId144" Type="http://schemas.openxmlformats.org/officeDocument/2006/relationships/image" Target="../media/image320.png"/><Relationship Id="rId330" Type="http://schemas.openxmlformats.org/officeDocument/2006/relationships/image" Target="../media/image506.png"/><Relationship Id="rId90" Type="http://schemas.openxmlformats.org/officeDocument/2006/relationships/image" Target="../media/image266.png"/><Relationship Id="rId165" Type="http://schemas.openxmlformats.org/officeDocument/2006/relationships/image" Target="../media/image341.png"/><Relationship Id="rId186" Type="http://schemas.openxmlformats.org/officeDocument/2006/relationships/image" Target="../media/image362.png"/><Relationship Id="rId351" Type="http://schemas.openxmlformats.org/officeDocument/2006/relationships/image" Target="../media/image527.png"/><Relationship Id="rId372" Type="http://schemas.openxmlformats.org/officeDocument/2006/relationships/image" Target="../media/image548.png"/><Relationship Id="rId393" Type="http://schemas.openxmlformats.org/officeDocument/2006/relationships/image" Target="../media/image51.png"/><Relationship Id="rId407" Type="http://schemas.openxmlformats.org/officeDocument/2006/relationships/image" Target="../media/image59.png"/><Relationship Id="rId428" Type="http://schemas.openxmlformats.org/officeDocument/2006/relationships/image" Target="../media/image69.png"/><Relationship Id="rId449" Type="http://schemas.openxmlformats.org/officeDocument/2006/relationships/image" Target="../media/image82.png"/><Relationship Id="rId211" Type="http://schemas.openxmlformats.org/officeDocument/2006/relationships/image" Target="../media/image387.png"/><Relationship Id="rId232" Type="http://schemas.openxmlformats.org/officeDocument/2006/relationships/image" Target="../media/image408.png"/><Relationship Id="rId253" Type="http://schemas.openxmlformats.org/officeDocument/2006/relationships/image" Target="../media/image429.png"/><Relationship Id="rId274" Type="http://schemas.openxmlformats.org/officeDocument/2006/relationships/image" Target="../media/image450.png"/><Relationship Id="rId295" Type="http://schemas.openxmlformats.org/officeDocument/2006/relationships/image" Target="../media/image471.png"/><Relationship Id="rId309" Type="http://schemas.openxmlformats.org/officeDocument/2006/relationships/image" Target="../media/image485.png"/><Relationship Id="rId460" Type="http://schemas.openxmlformats.org/officeDocument/2006/relationships/image" Target="../media/image603.png"/><Relationship Id="rId481" Type="http://schemas.openxmlformats.org/officeDocument/2006/relationships/image" Target="../media/image624.png"/><Relationship Id="rId27" Type="http://schemas.openxmlformats.org/officeDocument/2006/relationships/image" Target="../media/image203.png"/><Relationship Id="rId48" Type="http://schemas.openxmlformats.org/officeDocument/2006/relationships/image" Target="../media/image224.png"/><Relationship Id="rId69" Type="http://schemas.openxmlformats.org/officeDocument/2006/relationships/image" Target="../media/image245.png"/><Relationship Id="rId113" Type="http://schemas.openxmlformats.org/officeDocument/2006/relationships/image" Target="../media/image289.png"/><Relationship Id="rId134" Type="http://schemas.openxmlformats.org/officeDocument/2006/relationships/image" Target="../media/image310.png"/><Relationship Id="rId320" Type="http://schemas.openxmlformats.org/officeDocument/2006/relationships/image" Target="../media/image496.png"/><Relationship Id="rId80" Type="http://schemas.openxmlformats.org/officeDocument/2006/relationships/image" Target="../media/image256.png"/><Relationship Id="rId155" Type="http://schemas.openxmlformats.org/officeDocument/2006/relationships/image" Target="../media/image331.png"/><Relationship Id="rId176" Type="http://schemas.openxmlformats.org/officeDocument/2006/relationships/image" Target="../media/image352.png"/><Relationship Id="rId197" Type="http://schemas.openxmlformats.org/officeDocument/2006/relationships/image" Target="../media/image373.png"/><Relationship Id="rId341" Type="http://schemas.openxmlformats.org/officeDocument/2006/relationships/image" Target="../media/image517.png"/><Relationship Id="rId362" Type="http://schemas.openxmlformats.org/officeDocument/2006/relationships/image" Target="../media/image538.png"/><Relationship Id="rId383" Type="http://schemas.openxmlformats.org/officeDocument/2006/relationships/image" Target="../media/image559.png"/><Relationship Id="rId418" Type="http://schemas.openxmlformats.org/officeDocument/2006/relationships/image" Target="../media/image66.png"/><Relationship Id="rId439" Type="http://schemas.openxmlformats.org/officeDocument/2006/relationships/image" Target="../media/image76.png"/><Relationship Id="rId201" Type="http://schemas.openxmlformats.org/officeDocument/2006/relationships/image" Target="../media/image377.png"/><Relationship Id="rId222" Type="http://schemas.openxmlformats.org/officeDocument/2006/relationships/image" Target="../media/image398.png"/><Relationship Id="rId243" Type="http://schemas.openxmlformats.org/officeDocument/2006/relationships/image" Target="../media/image419.png"/><Relationship Id="rId264" Type="http://schemas.openxmlformats.org/officeDocument/2006/relationships/image" Target="../media/image440.png"/><Relationship Id="rId285" Type="http://schemas.openxmlformats.org/officeDocument/2006/relationships/image" Target="../media/image461.png"/><Relationship Id="rId450" Type="http://schemas.openxmlformats.org/officeDocument/2006/relationships/image" Target="../media/image593.png"/><Relationship Id="rId471" Type="http://schemas.openxmlformats.org/officeDocument/2006/relationships/image" Target="../media/image614.png"/><Relationship Id="rId506" Type="http://schemas.openxmlformats.org/officeDocument/2006/relationships/image" Target="../media/image649.png"/><Relationship Id="rId17" Type="http://schemas.openxmlformats.org/officeDocument/2006/relationships/image" Target="../media/image193.png"/><Relationship Id="rId38" Type="http://schemas.openxmlformats.org/officeDocument/2006/relationships/image" Target="../media/image214.png"/><Relationship Id="rId59" Type="http://schemas.openxmlformats.org/officeDocument/2006/relationships/image" Target="../media/image235.png"/><Relationship Id="rId103" Type="http://schemas.openxmlformats.org/officeDocument/2006/relationships/image" Target="../media/image279.png"/><Relationship Id="rId124" Type="http://schemas.openxmlformats.org/officeDocument/2006/relationships/image" Target="../media/image300.png"/><Relationship Id="rId310" Type="http://schemas.openxmlformats.org/officeDocument/2006/relationships/image" Target="../media/image486.png"/><Relationship Id="rId492" Type="http://schemas.openxmlformats.org/officeDocument/2006/relationships/image" Target="../media/image635.png"/><Relationship Id="rId70" Type="http://schemas.openxmlformats.org/officeDocument/2006/relationships/image" Target="../media/image246.png"/><Relationship Id="rId91" Type="http://schemas.openxmlformats.org/officeDocument/2006/relationships/image" Target="../media/image267.png"/><Relationship Id="rId145" Type="http://schemas.openxmlformats.org/officeDocument/2006/relationships/image" Target="../media/image321.png"/><Relationship Id="rId166" Type="http://schemas.openxmlformats.org/officeDocument/2006/relationships/image" Target="../media/image342.png"/><Relationship Id="rId187" Type="http://schemas.openxmlformats.org/officeDocument/2006/relationships/image" Target="../media/image363.png"/><Relationship Id="rId331" Type="http://schemas.openxmlformats.org/officeDocument/2006/relationships/image" Target="../media/image507.png"/><Relationship Id="rId352" Type="http://schemas.openxmlformats.org/officeDocument/2006/relationships/image" Target="../media/image528.png"/><Relationship Id="rId373" Type="http://schemas.openxmlformats.org/officeDocument/2006/relationships/image" Target="../media/image549.png"/><Relationship Id="rId394" Type="http://schemas.openxmlformats.org/officeDocument/2006/relationships/image" Target="../media/image52.png"/><Relationship Id="rId408" Type="http://schemas.openxmlformats.org/officeDocument/2006/relationships/image" Target="../media/image60.png"/><Relationship Id="rId429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212" Type="http://schemas.openxmlformats.org/officeDocument/2006/relationships/image" Target="../media/image388.png"/><Relationship Id="rId233" Type="http://schemas.openxmlformats.org/officeDocument/2006/relationships/image" Target="../media/image409.png"/><Relationship Id="rId254" Type="http://schemas.openxmlformats.org/officeDocument/2006/relationships/image" Target="../media/image430.png"/><Relationship Id="rId440" Type="http://schemas.openxmlformats.org/officeDocument/2006/relationships/image" Target="../media/image589.png"/><Relationship Id="rId28" Type="http://schemas.openxmlformats.org/officeDocument/2006/relationships/image" Target="../media/image204.png"/><Relationship Id="rId49" Type="http://schemas.openxmlformats.org/officeDocument/2006/relationships/image" Target="../media/image225.png"/><Relationship Id="rId114" Type="http://schemas.openxmlformats.org/officeDocument/2006/relationships/image" Target="../media/image290.png"/><Relationship Id="rId275" Type="http://schemas.openxmlformats.org/officeDocument/2006/relationships/image" Target="../media/image451.png"/><Relationship Id="rId296" Type="http://schemas.openxmlformats.org/officeDocument/2006/relationships/image" Target="../media/image472.png"/><Relationship Id="rId300" Type="http://schemas.openxmlformats.org/officeDocument/2006/relationships/image" Target="../media/image476.png"/><Relationship Id="rId461" Type="http://schemas.openxmlformats.org/officeDocument/2006/relationships/image" Target="../media/image604.png"/><Relationship Id="rId482" Type="http://schemas.openxmlformats.org/officeDocument/2006/relationships/image" Target="../media/image625.png"/><Relationship Id="rId60" Type="http://schemas.openxmlformats.org/officeDocument/2006/relationships/image" Target="../media/image236.png"/><Relationship Id="rId81" Type="http://schemas.openxmlformats.org/officeDocument/2006/relationships/image" Target="../media/image257.png"/><Relationship Id="rId135" Type="http://schemas.openxmlformats.org/officeDocument/2006/relationships/image" Target="../media/image311.png"/><Relationship Id="rId156" Type="http://schemas.openxmlformats.org/officeDocument/2006/relationships/image" Target="../media/image332.png"/><Relationship Id="rId177" Type="http://schemas.openxmlformats.org/officeDocument/2006/relationships/image" Target="../media/image353.png"/><Relationship Id="rId198" Type="http://schemas.openxmlformats.org/officeDocument/2006/relationships/image" Target="../media/image374.png"/><Relationship Id="rId321" Type="http://schemas.openxmlformats.org/officeDocument/2006/relationships/image" Target="../media/image497.png"/><Relationship Id="rId342" Type="http://schemas.openxmlformats.org/officeDocument/2006/relationships/image" Target="../media/image518.png"/><Relationship Id="rId363" Type="http://schemas.openxmlformats.org/officeDocument/2006/relationships/image" Target="../media/image539.png"/><Relationship Id="rId384" Type="http://schemas.openxmlformats.org/officeDocument/2006/relationships/image" Target="../media/image560.png"/><Relationship Id="rId419" Type="http://schemas.openxmlformats.org/officeDocument/2006/relationships/image" Target="../media/image67.png"/><Relationship Id="rId202" Type="http://schemas.openxmlformats.org/officeDocument/2006/relationships/image" Target="../media/image378.png"/><Relationship Id="rId223" Type="http://schemas.openxmlformats.org/officeDocument/2006/relationships/image" Target="../media/image399.png"/><Relationship Id="rId244" Type="http://schemas.openxmlformats.org/officeDocument/2006/relationships/image" Target="../media/image420.png"/><Relationship Id="rId430" Type="http://schemas.openxmlformats.org/officeDocument/2006/relationships/image" Target="../media/image585.png"/><Relationship Id="rId18" Type="http://schemas.openxmlformats.org/officeDocument/2006/relationships/image" Target="../media/image194.png"/><Relationship Id="rId39" Type="http://schemas.openxmlformats.org/officeDocument/2006/relationships/image" Target="../media/image215.png"/><Relationship Id="rId265" Type="http://schemas.openxmlformats.org/officeDocument/2006/relationships/image" Target="../media/image441.png"/><Relationship Id="rId286" Type="http://schemas.openxmlformats.org/officeDocument/2006/relationships/image" Target="../media/image462.png"/><Relationship Id="rId451" Type="http://schemas.openxmlformats.org/officeDocument/2006/relationships/image" Target="../media/image594.png"/><Relationship Id="rId472" Type="http://schemas.openxmlformats.org/officeDocument/2006/relationships/image" Target="../media/image615.png"/><Relationship Id="rId493" Type="http://schemas.openxmlformats.org/officeDocument/2006/relationships/image" Target="../media/image636.png"/><Relationship Id="rId507" Type="http://schemas.openxmlformats.org/officeDocument/2006/relationships/image" Target="../media/image650.png"/><Relationship Id="rId50" Type="http://schemas.openxmlformats.org/officeDocument/2006/relationships/image" Target="../media/image226.png"/><Relationship Id="rId104" Type="http://schemas.openxmlformats.org/officeDocument/2006/relationships/image" Target="../media/image280.png"/><Relationship Id="rId125" Type="http://schemas.openxmlformats.org/officeDocument/2006/relationships/image" Target="../media/image301.png"/><Relationship Id="rId146" Type="http://schemas.openxmlformats.org/officeDocument/2006/relationships/image" Target="../media/image322.png"/><Relationship Id="rId167" Type="http://schemas.openxmlformats.org/officeDocument/2006/relationships/image" Target="../media/image343.png"/><Relationship Id="rId188" Type="http://schemas.openxmlformats.org/officeDocument/2006/relationships/image" Target="../media/image364.png"/><Relationship Id="rId311" Type="http://schemas.openxmlformats.org/officeDocument/2006/relationships/image" Target="../media/image487.png"/><Relationship Id="rId332" Type="http://schemas.openxmlformats.org/officeDocument/2006/relationships/image" Target="../media/image508.png"/><Relationship Id="rId353" Type="http://schemas.openxmlformats.org/officeDocument/2006/relationships/image" Target="../media/image529.png"/><Relationship Id="rId374" Type="http://schemas.openxmlformats.org/officeDocument/2006/relationships/image" Target="../media/image550.png"/><Relationship Id="rId395" Type="http://schemas.openxmlformats.org/officeDocument/2006/relationships/image" Target="../media/image568.png"/><Relationship Id="rId409" Type="http://schemas.openxmlformats.org/officeDocument/2006/relationships/image" Target="../media/image61.png"/><Relationship Id="rId71" Type="http://schemas.openxmlformats.org/officeDocument/2006/relationships/image" Target="../media/image247.png"/><Relationship Id="rId92" Type="http://schemas.openxmlformats.org/officeDocument/2006/relationships/image" Target="../media/image268.png"/><Relationship Id="rId213" Type="http://schemas.openxmlformats.org/officeDocument/2006/relationships/image" Target="../media/image389.png"/><Relationship Id="rId234" Type="http://schemas.openxmlformats.org/officeDocument/2006/relationships/image" Target="../media/image410.png"/><Relationship Id="rId420" Type="http://schemas.openxmlformats.org/officeDocument/2006/relationships/image" Target="../media/image578.png"/><Relationship Id="rId2" Type="http://schemas.openxmlformats.org/officeDocument/2006/relationships/image" Target="../media/image178.png"/><Relationship Id="rId29" Type="http://schemas.openxmlformats.org/officeDocument/2006/relationships/image" Target="../media/image205.png"/><Relationship Id="rId255" Type="http://schemas.openxmlformats.org/officeDocument/2006/relationships/image" Target="../media/image431.png"/><Relationship Id="rId276" Type="http://schemas.openxmlformats.org/officeDocument/2006/relationships/image" Target="../media/image452.png"/><Relationship Id="rId297" Type="http://schemas.openxmlformats.org/officeDocument/2006/relationships/image" Target="../media/image473.png"/><Relationship Id="rId441" Type="http://schemas.openxmlformats.org/officeDocument/2006/relationships/image" Target="../media/image590.png"/><Relationship Id="rId462" Type="http://schemas.openxmlformats.org/officeDocument/2006/relationships/image" Target="../media/image605.png"/><Relationship Id="rId483" Type="http://schemas.openxmlformats.org/officeDocument/2006/relationships/image" Target="../media/image626.png"/><Relationship Id="rId40" Type="http://schemas.openxmlformats.org/officeDocument/2006/relationships/image" Target="../media/image216.png"/><Relationship Id="rId115" Type="http://schemas.openxmlformats.org/officeDocument/2006/relationships/image" Target="../media/image291.png"/><Relationship Id="rId136" Type="http://schemas.openxmlformats.org/officeDocument/2006/relationships/image" Target="../media/image312.png"/><Relationship Id="rId157" Type="http://schemas.openxmlformats.org/officeDocument/2006/relationships/image" Target="../media/image333.png"/><Relationship Id="rId178" Type="http://schemas.openxmlformats.org/officeDocument/2006/relationships/image" Target="../media/image354.png"/><Relationship Id="rId301" Type="http://schemas.openxmlformats.org/officeDocument/2006/relationships/image" Target="../media/image477.png"/><Relationship Id="rId322" Type="http://schemas.openxmlformats.org/officeDocument/2006/relationships/image" Target="../media/image498.png"/><Relationship Id="rId343" Type="http://schemas.openxmlformats.org/officeDocument/2006/relationships/image" Target="../media/image519.png"/><Relationship Id="rId364" Type="http://schemas.openxmlformats.org/officeDocument/2006/relationships/image" Target="../media/image540.png"/><Relationship Id="rId61" Type="http://schemas.openxmlformats.org/officeDocument/2006/relationships/image" Target="../media/image237.png"/><Relationship Id="rId82" Type="http://schemas.openxmlformats.org/officeDocument/2006/relationships/image" Target="../media/image258.png"/><Relationship Id="rId199" Type="http://schemas.openxmlformats.org/officeDocument/2006/relationships/image" Target="../media/image375.png"/><Relationship Id="rId203" Type="http://schemas.openxmlformats.org/officeDocument/2006/relationships/image" Target="../media/image379.png"/><Relationship Id="rId385" Type="http://schemas.openxmlformats.org/officeDocument/2006/relationships/image" Target="../media/image561.png"/><Relationship Id="rId19" Type="http://schemas.openxmlformats.org/officeDocument/2006/relationships/image" Target="../media/image195.png"/><Relationship Id="rId224" Type="http://schemas.openxmlformats.org/officeDocument/2006/relationships/image" Target="../media/image400.png"/><Relationship Id="rId245" Type="http://schemas.openxmlformats.org/officeDocument/2006/relationships/image" Target="../media/image421.png"/><Relationship Id="rId266" Type="http://schemas.openxmlformats.org/officeDocument/2006/relationships/image" Target="../media/image442.png"/><Relationship Id="rId287" Type="http://schemas.openxmlformats.org/officeDocument/2006/relationships/image" Target="../media/image463.png"/><Relationship Id="rId410" Type="http://schemas.openxmlformats.org/officeDocument/2006/relationships/image" Target="../media/image574.png"/><Relationship Id="rId431" Type="http://schemas.openxmlformats.org/officeDocument/2006/relationships/image" Target="../media/image586.png"/><Relationship Id="rId452" Type="http://schemas.openxmlformats.org/officeDocument/2006/relationships/image" Target="../media/image595.png"/><Relationship Id="rId473" Type="http://schemas.openxmlformats.org/officeDocument/2006/relationships/image" Target="../media/image616.png"/><Relationship Id="rId494" Type="http://schemas.openxmlformats.org/officeDocument/2006/relationships/image" Target="../media/image637.png"/><Relationship Id="rId508" Type="http://schemas.openxmlformats.org/officeDocument/2006/relationships/image" Target="../media/image651.jpg"/><Relationship Id="rId30" Type="http://schemas.openxmlformats.org/officeDocument/2006/relationships/image" Target="../media/image206.png"/><Relationship Id="rId105" Type="http://schemas.openxmlformats.org/officeDocument/2006/relationships/image" Target="../media/image281.png"/><Relationship Id="rId126" Type="http://schemas.openxmlformats.org/officeDocument/2006/relationships/image" Target="../media/image302.png"/><Relationship Id="rId147" Type="http://schemas.openxmlformats.org/officeDocument/2006/relationships/image" Target="../media/image323.png"/><Relationship Id="rId168" Type="http://schemas.openxmlformats.org/officeDocument/2006/relationships/image" Target="../media/image344.png"/><Relationship Id="rId312" Type="http://schemas.openxmlformats.org/officeDocument/2006/relationships/image" Target="../media/image488.png"/><Relationship Id="rId333" Type="http://schemas.openxmlformats.org/officeDocument/2006/relationships/image" Target="../media/image509.png"/><Relationship Id="rId354" Type="http://schemas.openxmlformats.org/officeDocument/2006/relationships/image" Target="../media/image530.png"/><Relationship Id="rId51" Type="http://schemas.openxmlformats.org/officeDocument/2006/relationships/image" Target="../media/image227.png"/><Relationship Id="rId72" Type="http://schemas.openxmlformats.org/officeDocument/2006/relationships/image" Target="../media/image248.png"/><Relationship Id="rId93" Type="http://schemas.openxmlformats.org/officeDocument/2006/relationships/image" Target="../media/image269.png"/><Relationship Id="rId189" Type="http://schemas.openxmlformats.org/officeDocument/2006/relationships/image" Target="../media/image365.png"/><Relationship Id="rId375" Type="http://schemas.openxmlformats.org/officeDocument/2006/relationships/image" Target="../media/image551.png"/><Relationship Id="rId396" Type="http://schemas.openxmlformats.org/officeDocument/2006/relationships/image" Target="../media/image569.png"/><Relationship Id="rId3" Type="http://schemas.openxmlformats.org/officeDocument/2006/relationships/image" Target="../media/image179.png"/><Relationship Id="rId214" Type="http://schemas.openxmlformats.org/officeDocument/2006/relationships/image" Target="../media/image390.png"/><Relationship Id="rId235" Type="http://schemas.openxmlformats.org/officeDocument/2006/relationships/image" Target="../media/image411.png"/><Relationship Id="rId256" Type="http://schemas.openxmlformats.org/officeDocument/2006/relationships/image" Target="../media/image432.png"/><Relationship Id="rId277" Type="http://schemas.openxmlformats.org/officeDocument/2006/relationships/image" Target="../media/image453.png"/><Relationship Id="rId298" Type="http://schemas.openxmlformats.org/officeDocument/2006/relationships/image" Target="../media/image474.png"/><Relationship Id="rId400" Type="http://schemas.openxmlformats.org/officeDocument/2006/relationships/image" Target="../media/image570.png"/><Relationship Id="rId421" Type="http://schemas.openxmlformats.org/officeDocument/2006/relationships/image" Target="../media/image579.png"/><Relationship Id="rId442" Type="http://schemas.openxmlformats.org/officeDocument/2006/relationships/image" Target="../media/image77.png"/><Relationship Id="rId463" Type="http://schemas.openxmlformats.org/officeDocument/2006/relationships/image" Target="../media/image606.png"/><Relationship Id="rId484" Type="http://schemas.openxmlformats.org/officeDocument/2006/relationships/image" Target="../media/image627.png"/><Relationship Id="rId116" Type="http://schemas.openxmlformats.org/officeDocument/2006/relationships/image" Target="../media/image292.png"/><Relationship Id="rId137" Type="http://schemas.openxmlformats.org/officeDocument/2006/relationships/image" Target="../media/image313.png"/><Relationship Id="rId158" Type="http://schemas.openxmlformats.org/officeDocument/2006/relationships/image" Target="../media/image334.png"/><Relationship Id="rId302" Type="http://schemas.openxmlformats.org/officeDocument/2006/relationships/image" Target="../media/image478.png"/><Relationship Id="rId323" Type="http://schemas.openxmlformats.org/officeDocument/2006/relationships/image" Target="../media/image499.png"/><Relationship Id="rId344" Type="http://schemas.openxmlformats.org/officeDocument/2006/relationships/image" Target="../media/image520.png"/><Relationship Id="rId20" Type="http://schemas.openxmlformats.org/officeDocument/2006/relationships/image" Target="../media/image196.png"/><Relationship Id="rId41" Type="http://schemas.openxmlformats.org/officeDocument/2006/relationships/image" Target="../media/image217.png"/><Relationship Id="rId62" Type="http://schemas.openxmlformats.org/officeDocument/2006/relationships/image" Target="../media/image238.png"/><Relationship Id="rId83" Type="http://schemas.openxmlformats.org/officeDocument/2006/relationships/image" Target="../media/image259.png"/><Relationship Id="rId179" Type="http://schemas.openxmlformats.org/officeDocument/2006/relationships/image" Target="../media/image355.png"/><Relationship Id="rId365" Type="http://schemas.openxmlformats.org/officeDocument/2006/relationships/image" Target="../media/image541.png"/><Relationship Id="rId386" Type="http://schemas.openxmlformats.org/officeDocument/2006/relationships/image" Target="../media/image562.png"/><Relationship Id="rId190" Type="http://schemas.openxmlformats.org/officeDocument/2006/relationships/image" Target="../media/image366.png"/><Relationship Id="rId204" Type="http://schemas.openxmlformats.org/officeDocument/2006/relationships/image" Target="../media/image380.png"/><Relationship Id="rId225" Type="http://schemas.openxmlformats.org/officeDocument/2006/relationships/image" Target="../media/image401.png"/><Relationship Id="rId246" Type="http://schemas.openxmlformats.org/officeDocument/2006/relationships/image" Target="../media/image422.png"/><Relationship Id="rId267" Type="http://schemas.openxmlformats.org/officeDocument/2006/relationships/image" Target="../media/image443.png"/><Relationship Id="rId288" Type="http://schemas.openxmlformats.org/officeDocument/2006/relationships/image" Target="../media/image464.png"/><Relationship Id="rId411" Type="http://schemas.openxmlformats.org/officeDocument/2006/relationships/image" Target="../media/image575.png"/><Relationship Id="rId432" Type="http://schemas.openxmlformats.org/officeDocument/2006/relationships/image" Target="../media/image71.png"/><Relationship Id="rId453" Type="http://schemas.openxmlformats.org/officeDocument/2006/relationships/image" Target="../media/image596.png"/><Relationship Id="rId474" Type="http://schemas.openxmlformats.org/officeDocument/2006/relationships/image" Target="../media/image617.png"/><Relationship Id="rId509" Type="http://schemas.openxmlformats.org/officeDocument/2006/relationships/image" Target="../media/image652.jpg"/><Relationship Id="rId106" Type="http://schemas.openxmlformats.org/officeDocument/2006/relationships/image" Target="../media/image282.png"/><Relationship Id="rId127" Type="http://schemas.openxmlformats.org/officeDocument/2006/relationships/image" Target="../media/image303.png"/><Relationship Id="rId313" Type="http://schemas.openxmlformats.org/officeDocument/2006/relationships/image" Target="../media/image489.png"/><Relationship Id="rId495" Type="http://schemas.openxmlformats.org/officeDocument/2006/relationships/image" Target="../media/image638.png"/><Relationship Id="rId10" Type="http://schemas.openxmlformats.org/officeDocument/2006/relationships/image" Target="../media/image186.png"/><Relationship Id="rId31" Type="http://schemas.openxmlformats.org/officeDocument/2006/relationships/image" Target="../media/image207.png"/><Relationship Id="rId52" Type="http://schemas.openxmlformats.org/officeDocument/2006/relationships/image" Target="../media/image228.png"/><Relationship Id="rId73" Type="http://schemas.openxmlformats.org/officeDocument/2006/relationships/image" Target="../media/image249.png"/><Relationship Id="rId94" Type="http://schemas.openxmlformats.org/officeDocument/2006/relationships/image" Target="../media/image270.png"/><Relationship Id="rId148" Type="http://schemas.openxmlformats.org/officeDocument/2006/relationships/image" Target="../media/image324.png"/><Relationship Id="rId169" Type="http://schemas.openxmlformats.org/officeDocument/2006/relationships/image" Target="../media/image345.png"/><Relationship Id="rId334" Type="http://schemas.openxmlformats.org/officeDocument/2006/relationships/image" Target="../media/image510.png"/><Relationship Id="rId355" Type="http://schemas.openxmlformats.org/officeDocument/2006/relationships/image" Target="../media/image531.png"/><Relationship Id="rId376" Type="http://schemas.openxmlformats.org/officeDocument/2006/relationships/image" Target="../media/image552.png"/><Relationship Id="rId397" Type="http://schemas.openxmlformats.org/officeDocument/2006/relationships/image" Target="../media/image53.png"/><Relationship Id="rId4" Type="http://schemas.openxmlformats.org/officeDocument/2006/relationships/image" Target="../media/image180.png"/><Relationship Id="rId180" Type="http://schemas.openxmlformats.org/officeDocument/2006/relationships/image" Target="../media/image356.png"/><Relationship Id="rId215" Type="http://schemas.openxmlformats.org/officeDocument/2006/relationships/image" Target="../media/image391.png"/><Relationship Id="rId236" Type="http://schemas.openxmlformats.org/officeDocument/2006/relationships/image" Target="../media/image412.png"/><Relationship Id="rId257" Type="http://schemas.openxmlformats.org/officeDocument/2006/relationships/image" Target="../media/image433.png"/><Relationship Id="rId278" Type="http://schemas.openxmlformats.org/officeDocument/2006/relationships/image" Target="../media/image454.png"/><Relationship Id="rId401" Type="http://schemas.openxmlformats.org/officeDocument/2006/relationships/image" Target="../media/image571.png"/><Relationship Id="rId422" Type="http://schemas.openxmlformats.org/officeDocument/2006/relationships/image" Target="../media/image580.png"/><Relationship Id="rId443" Type="http://schemas.openxmlformats.org/officeDocument/2006/relationships/image" Target="../media/image78.png"/><Relationship Id="rId464" Type="http://schemas.openxmlformats.org/officeDocument/2006/relationships/image" Target="../media/image607.png"/><Relationship Id="rId303" Type="http://schemas.openxmlformats.org/officeDocument/2006/relationships/image" Target="../media/image479.png"/><Relationship Id="rId485" Type="http://schemas.openxmlformats.org/officeDocument/2006/relationships/image" Target="../media/image628.png"/><Relationship Id="rId42" Type="http://schemas.openxmlformats.org/officeDocument/2006/relationships/image" Target="../media/image218.png"/><Relationship Id="rId84" Type="http://schemas.openxmlformats.org/officeDocument/2006/relationships/image" Target="../media/image260.png"/><Relationship Id="rId138" Type="http://schemas.openxmlformats.org/officeDocument/2006/relationships/image" Target="../media/image314.png"/><Relationship Id="rId345" Type="http://schemas.openxmlformats.org/officeDocument/2006/relationships/image" Target="../media/image521.png"/><Relationship Id="rId387" Type="http://schemas.openxmlformats.org/officeDocument/2006/relationships/image" Target="../media/image563.png"/><Relationship Id="rId191" Type="http://schemas.openxmlformats.org/officeDocument/2006/relationships/image" Target="../media/image367.png"/><Relationship Id="rId205" Type="http://schemas.openxmlformats.org/officeDocument/2006/relationships/image" Target="../media/image381.png"/><Relationship Id="rId247" Type="http://schemas.openxmlformats.org/officeDocument/2006/relationships/image" Target="../media/image423.png"/><Relationship Id="rId412" Type="http://schemas.openxmlformats.org/officeDocument/2006/relationships/image" Target="../media/image62.png"/><Relationship Id="rId107" Type="http://schemas.openxmlformats.org/officeDocument/2006/relationships/image" Target="../media/image283.png"/><Relationship Id="rId289" Type="http://schemas.openxmlformats.org/officeDocument/2006/relationships/image" Target="../media/image465.png"/><Relationship Id="rId454" Type="http://schemas.openxmlformats.org/officeDocument/2006/relationships/image" Target="../media/image597.png"/><Relationship Id="rId496" Type="http://schemas.openxmlformats.org/officeDocument/2006/relationships/image" Target="../media/image639.png"/><Relationship Id="rId11" Type="http://schemas.openxmlformats.org/officeDocument/2006/relationships/image" Target="../media/image187.png"/><Relationship Id="rId53" Type="http://schemas.openxmlformats.org/officeDocument/2006/relationships/image" Target="../media/image229.png"/><Relationship Id="rId149" Type="http://schemas.openxmlformats.org/officeDocument/2006/relationships/image" Target="../media/image325.png"/><Relationship Id="rId314" Type="http://schemas.openxmlformats.org/officeDocument/2006/relationships/image" Target="../media/image490.png"/><Relationship Id="rId356" Type="http://schemas.openxmlformats.org/officeDocument/2006/relationships/image" Target="../media/image532.png"/><Relationship Id="rId398" Type="http://schemas.openxmlformats.org/officeDocument/2006/relationships/image" Target="../media/image54.png"/><Relationship Id="rId95" Type="http://schemas.openxmlformats.org/officeDocument/2006/relationships/image" Target="../media/image271.png"/><Relationship Id="rId160" Type="http://schemas.openxmlformats.org/officeDocument/2006/relationships/image" Target="../media/image336.png"/><Relationship Id="rId216" Type="http://schemas.openxmlformats.org/officeDocument/2006/relationships/image" Target="../media/image392.png"/><Relationship Id="rId423" Type="http://schemas.openxmlformats.org/officeDocument/2006/relationships/image" Target="../media/image581.png"/><Relationship Id="rId258" Type="http://schemas.openxmlformats.org/officeDocument/2006/relationships/image" Target="../media/image434.png"/><Relationship Id="rId465" Type="http://schemas.openxmlformats.org/officeDocument/2006/relationships/image" Target="../media/image608.png"/><Relationship Id="rId22" Type="http://schemas.openxmlformats.org/officeDocument/2006/relationships/image" Target="../media/image198.png"/><Relationship Id="rId64" Type="http://schemas.openxmlformats.org/officeDocument/2006/relationships/image" Target="../media/image240.png"/><Relationship Id="rId118" Type="http://schemas.openxmlformats.org/officeDocument/2006/relationships/image" Target="../media/image294.png"/><Relationship Id="rId325" Type="http://schemas.openxmlformats.org/officeDocument/2006/relationships/image" Target="../media/image501.png"/><Relationship Id="rId367" Type="http://schemas.openxmlformats.org/officeDocument/2006/relationships/image" Target="../media/image543.png"/><Relationship Id="rId171" Type="http://schemas.openxmlformats.org/officeDocument/2006/relationships/image" Target="../media/image347.png"/><Relationship Id="rId227" Type="http://schemas.openxmlformats.org/officeDocument/2006/relationships/image" Target="../media/image403.png"/><Relationship Id="rId269" Type="http://schemas.openxmlformats.org/officeDocument/2006/relationships/image" Target="../media/image445.png"/><Relationship Id="rId434" Type="http://schemas.openxmlformats.org/officeDocument/2006/relationships/image" Target="../media/image73.png"/><Relationship Id="rId476" Type="http://schemas.openxmlformats.org/officeDocument/2006/relationships/image" Target="../media/image619.png"/><Relationship Id="rId33" Type="http://schemas.openxmlformats.org/officeDocument/2006/relationships/image" Target="../media/image209.png"/><Relationship Id="rId129" Type="http://schemas.openxmlformats.org/officeDocument/2006/relationships/image" Target="../media/image305.png"/><Relationship Id="rId280" Type="http://schemas.openxmlformats.org/officeDocument/2006/relationships/image" Target="../media/image456.png"/><Relationship Id="rId336" Type="http://schemas.openxmlformats.org/officeDocument/2006/relationships/image" Target="../media/image512.png"/><Relationship Id="rId501" Type="http://schemas.openxmlformats.org/officeDocument/2006/relationships/image" Target="../media/image644.png"/><Relationship Id="rId75" Type="http://schemas.openxmlformats.org/officeDocument/2006/relationships/image" Target="../media/image251.png"/><Relationship Id="rId140" Type="http://schemas.openxmlformats.org/officeDocument/2006/relationships/image" Target="../media/image316.png"/><Relationship Id="rId182" Type="http://schemas.openxmlformats.org/officeDocument/2006/relationships/image" Target="../media/image358.png"/><Relationship Id="rId378" Type="http://schemas.openxmlformats.org/officeDocument/2006/relationships/image" Target="../media/image554.png"/><Relationship Id="rId403" Type="http://schemas.openxmlformats.org/officeDocument/2006/relationships/image" Target="../media/image57.png"/><Relationship Id="rId6" Type="http://schemas.openxmlformats.org/officeDocument/2006/relationships/image" Target="../media/image182.png"/><Relationship Id="rId238" Type="http://schemas.openxmlformats.org/officeDocument/2006/relationships/image" Target="../media/image414.png"/><Relationship Id="rId445" Type="http://schemas.openxmlformats.org/officeDocument/2006/relationships/image" Target="../media/image591.png"/><Relationship Id="rId487" Type="http://schemas.openxmlformats.org/officeDocument/2006/relationships/image" Target="../media/image630.png"/><Relationship Id="rId291" Type="http://schemas.openxmlformats.org/officeDocument/2006/relationships/image" Target="../media/image467.png"/><Relationship Id="rId305" Type="http://schemas.openxmlformats.org/officeDocument/2006/relationships/image" Target="../media/image481.png"/><Relationship Id="rId347" Type="http://schemas.openxmlformats.org/officeDocument/2006/relationships/image" Target="../media/image523.png"/><Relationship Id="rId44" Type="http://schemas.openxmlformats.org/officeDocument/2006/relationships/image" Target="../media/image220.png"/><Relationship Id="rId86" Type="http://schemas.openxmlformats.org/officeDocument/2006/relationships/image" Target="../media/image262.png"/><Relationship Id="rId151" Type="http://schemas.openxmlformats.org/officeDocument/2006/relationships/image" Target="../media/image327.png"/><Relationship Id="rId389" Type="http://schemas.openxmlformats.org/officeDocument/2006/relationships/image" Target="../media/image565.png"/><Relationship Id="rId193" Type="http://schemas.openxmlformats.org/officeDocument/2006/relationships/image" Target="../media/image369.png"/><Relationship Id="rId207" Type="http://schemas.openxmlformats.org/officeDocument/2006/relationships/image" Target="../media/image383.png"/><Relationship Id="rId249" Type="http://schemas.openxmlformats.org/officeDocument/2006/relationships/image" Target="../media/image425.png"/><Relationship Id="rId414" Type="http://schemas.openxmlformats.org/officeDocument/2006/relationships/image" Target="../media/image64.png"/><Relationship Id="rId456" Type="http://schemas.openxmlformats.org/officeDocument/2006/relationships/image" Target="../media/image599.png"/><Relationship Id="rId498" Type="http://schemas.openxmlformats.org/officeDocument/2006/relationships/image" Target="../media/image641.png"/><Relationship Id="rId13" Type="http://schemas.openxmlformats.org/officeDocument/2006/relationships/image" Target="../media/image189.png"/><Relationship Id="rId109" Type="http://schemas.openxmlformats.org/officeDocument/2006/relationships/image" Target="../media/image285.png"/><Relationship Id="rId260" Type="http://schemas.openxmlformats.org/officeDocument/2006/relationships/image" Target="../media/image436.png"/><Relationship Id="rId316" Type="http://schemas.openxmlformats.org/officeDocument/2006/relationships/image" Target="../media/image492.png"/><Relationship Id="rId55" Type="http://schemas.openxmlformats.org/officeDocument/2006/relationships/image" Target="../media/image231.png"/><Relationship Id="rId97" Type="http://schemas.openxmlformats.org/officeDocument/2006/relationships/image" Target="../media/image273.png"/><Relationship Id="rId120" Type="http://schemas.openxmlformats.org/officeDocument/2006/relationships/image" Target="../media/image296.png"/><Relationship Id="rId358" Type="http://schemas.openxmlformats.org/officeDocument/2006/relationships/image" Target="../media/image534.png"/><Relationship Id="rId162" Type="http://schemas.openxmlformats.org/officeDocument/2006/relationships/image" Target="../media/image338.png"/><Relationship Id="rId218" Type="http://schemas.openxmlformats.org/officeDocument/2006/relationships/image" Target="../media/image394.png"/><Relationship Id="rId425" Type="http://schemas.openxmlformats.org/officeDocument/2006/relationships/image" Target="../media/image583.png"/><Relationship Id="rId467" Type="http://schemas.openxmlformats.org/officeDocument/2006/relationships/image" Target="../media/image610.png"/><Relationship Id="rId271" Type="http://schemas.openxmlformats.org/officeDocument/2006/relationships/image" Target="../media/image447.png"/><Relationship Id="rId24" Type="http://schemas.openxmlformats.org/officeDocument/2006/relationships/image" Target="../media/image200.png"/><Relationship Id="rId66" Type="http://schemas.openxmlformats.org/officeDocument/2006/relationships/image" Target="../media/image242.png"/><Relationship Id="rId131" Type="http://schemas.openxmlformats.org/officeDocument/2006/relationships/image" Target="../media/image307.png"/><Relationship Id="rId327" Type="http://schemas.openxmlformats.org/officeDocument/2006/relationships/image" Target="../media/image503.png"/><Relationship Id="rId369" Type="http://schemas.openxmlformats.org/officeDocument/2006/relationships/image" Target="../media/image545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68.png"/><Relationship Id="rId671" Type="http://schemas.openxmlformats.org/officeDocument/2006/relationships/image" Target="../media/image1322.png"/><Relationship Id="rId769" Type="http://schemas.openxmlformats.org/officeDocument/2006/relationships/image" Target="../media/image1420.png"/><Relationship Id="rId21" Type="http://schemas.openxmlformats.org/officeDocument/2006/relationships/image" Target="../media/image672.png"/><Relationship Id="rId324" Type="http://schemas.openxmlformats.org/officeDocument/2006/relationships/image" Target="../media/image975.png"/><Relationship Id="rId531" Type="http://schemas.openxmlformats.org/officeDocument/2006/relationships/image" Target="../media/image1182.png"/><Relationship Id="rId629" Type="http://schemas.openxmlformats.org/officeDocument/2006/relationships/image" Target="../media/image1280.png"/><Relationship Id="rId170" Type="http://schemas.openxmlformats.org/officeDocument/2006/relationships/image" Target="../media/image821.png"/><Relationship Id="rId226" Type="http://schemas.openxmlformats.org/officeDocument/2006/relationships/image" Target="../media/image877.png"/><Relationship Id="rId433" Type="http://schemas.openxmlformats.org/officeDocument/2006/relationships/image" Target="../media/image1084.png"/><Relationship Id="rId268" Type="http://schemas.openxmlformats.org/officeDocument/2006/relationships/image" Target="../media/image919.png"/><Relationship Id="rId475" Type="http://schemas.openxmlformats.org/officeDocument/2006/relationships/image" Target="../media/image1126.png"/><Relationship Id="rId640" Type="http://schemas.openxmlformats.org/officeDocument/2006/relationships/image" Target="../media/image1291.png"/><Relationship Id="rId682" Type="http://schemas.openxmlformats.org/officeDocument/2006/relationships/image" Target="../media/image1333.png"/><Relationship Id="rId738" Type="http://schemas.openxmlformats.org/officeDocument/2006/relationships/image" Target="../media/image1389.png"/><Relationship Id="rId32" Type="http://schemas.openxmlformats.org/officeDocument/2006/relationships/image" Target="../media/image683.png"/><Relationship Id="rId74" Type="http://schemas.openxmlformats.org/officeDocument/2006/relationships/image" Target="../media/image725.png"/><Relationship Id="rId128" Type="http://schemas.openxmlformats.org/officeDocument/2006/relationships/image" Target="../media/image779.png"/><Relationship Id="rId335" Type="http://schemas.openxmlformats.org/officeDocument/2006/relationships/image" Target="../media/image986.png"/><Relationship Id="rId377" Type="http://schemas.openxmlformats.org/officeDocument/2006/relationships/image" Target="../media/image1028.png"/><Relationship Id="rId500" Type="http://schemas.openxmlformats.org/officeDocument/2006/relationships/image" Target="../media/image1151.png"/><Relationship Id="rId542" Type="http://schemas.openxmlformats.org/officeDocument/2006/relationships/image" Target="../media/image1193.png"/><Relationship Id="rId584" Type="http://schemas.openxmlformats.org/officeDocument/2006/relationships/image" Target="../media/image1235.png"/><Relationship Id="rId5" Type="http://schemas.openxmlformats.org/officeDocument/2006/relationships/image" Target="../media/image656.png"/><Relationship Id="rId181" Type="http://schemas.openxmlformats.org/officeDocument/2006/relationships/image" Target="../media/image832.png"/><Relationship Id="rId237" Type="http://schemas.openxmlformats.org/officeDocument/2006/relationships/image" Target="../media/image888.png"/><Relationship Id="rId402" Type="http://schemas.openxmlformats.org/officeDocument/2006/relationships/image" Target="../media/image1053.png"/><Relationship Id="rId279" Type="http://schemas.openxmlformats.org/officeDocument/2006/relationships/image" Target="../media/image930.png"/><Relationship Id="rId444" Type="http://schemas.openxmlformats.org/officeDocument/2006/relationships/image" Target="../media/image1095.png"/><Relationship Id="rId486" Type="http://schemas.openxmlformats.org/officeDocument/2006/relationships/image" Target="../media/image1137.png"/><Relationship Id="rId651" Type="http://schemas.openxmlformats.org/officeDocument/2006/relationships/image" Target="../media/image1302.png"/><Relationship Id="rId693" Type="http://schemas.openxmlformats.org/officeDocument/2006/relationships/image" Target="../media/image1344.png"/><Relationship Id="rId707" Type="http://schemas.openxmlformats.org/officeDocument/2006/relationships/image" Target="../media/image1358.png"/><Relationship Id="rId749" Type="http://schemas.openxmlformats.org/officeDocument/2006/relationships/image" Target="../media/image1400.png"/><Relationship Id="rId43" Type="http://schemas.openxmlformats.org/officeDocument/2006/relationships/image" Target="../media/image694.png"/><Relationship Id="rId139" Type="http://schemas.openxmlformats.org/officeDocument/2006/relationships/image" Target="../media/image790.png"/><Relationship Id="rId290" Type="http://schemas.openxmlformats.org/officeDocument/2006/relationships/image" Target="../media/image941.png"/><Relationship Id="rId304" Type="http://schemas.openxmlformats.org/officeDocument/2006/relationships/image" Target="../media/image955.png"/><Relationship Id="rId346" Type="http://schemas.openxmlformats.org/officeDocument/2006/relationships/image" Target="../media/image997.png"/><Relationship Id="rId388" Type="http://schemas.openxmlformats.org/officeDocument/2006/relationships/image" Target="../media/image1039.png"/><Relationship Id="rId511" Type="http://schemas.openxmlformats.org/officeDocument/2006/relationships/image" Target="../media/image1162.png"/><Relationship Id="rId553" Type="http://schemas.openxmlformats.org/officeDocument/2006/relationships/image" Target="../media/image1204.png"/><Relationship Id="rId609" Type="http://schemas.openxmlformats.org/officeDocument/2006/relationships/image" Target="../media/image1260.jpg"/><Relationship Id="rId760" Type="http://schemas.openxmlformats.org/officeDocument/2006/relationships/image" Target="../media/image1411.png"/><Relationship Id="rId85" Type="http://schemas.openxmlformats.org/officeDocument/2006/relationships/image" Target="../media/image736.png"/><Relationship Id="rId150" Type="http://schemas.openxmlformats.org/officeDocument/2006/relationships/image" Target="../media/image801.png"/><Relationship Id="rId192" Type="http://schemas.openxmlformats.org/officeDocument/2006/relationships/image" Target="../media/image843.png"/><Relationship Id="rId206" Type="http://schemas.openxmlformats.org/officeDocument/2006/relationships/image" Target="../media/image857.png"/><Relationship Id="rId413" Type="http://schemas.openxmlformats.org/officeDocument/2006/relationships/image" Target="../media/image1064.png"/><Relationship Id="rId595" Type="http://schemas.openxmlformats.org/officeDocument/2006/relationships/image" Target="../media/image1246.png"/><Relationship Id="rId248" Type="http://schemas.openxmlformats.org/officeDocument/2006/relationships/image" Target="../media/image899.png"/><Relationship Id="rId455" Type="http://schemas.openxmlformats.org/officeDocument/2006/relationships/image" Target="../media/image1106.png"/><Relationship Id="rId497" Type="http://schemas.openxmlformats.org/officeDocument/2006/relationships/image" Target="../media/image1148.png"/><Relationship Id="rId620" Type="http://schemas.openxmlformats.org/officeDocument/2006/relationships/image" Target="../media/image1271.png"/><Relationship Id="rId662" Type="http://schemas.openxmlformats.org/officeDocument/2006/relationships/image" Target="../media/image1313.png"/><Relationship Id="rId718" Type="http://schemas.openxmlformats.org/officeDocument/2006/relationships/image" Target="../media/image1369.png"/><Relationship Id="rId12" Type="http://schemas.openxmlformats.org/officeDocument/2006/relationships/image" Target="../media/image663.png"/><Relationship Id="rId108" Type="http://schemas.openxmlformats.org/officeDocument/2006/relationships/image" Target="../media/image759.png"/><Relationship Id="rId315" Type="http://schemas.openxmlformats.org/officeDocument/2006/relationships/image" Target="../media/image966.png"/><Relationship Id="rId357" Type="http://schemas.openxmlformats.org/officeDocument/2006/relationships/image" Target="../media/image1008.png"/><Relationship Id="rId522" Type="http://schemas.openxmlformats.org/officeDocument/2006/relationships/image" Target="../media/image1173.png"/><Relationship Id="rId54" Type="http://schemas.openxmlformats.org/officeDocument/2006/relationships/image" Target="../media/image705.png"/><Relationship Id="rId96" Type="http://schemas.openxmlformats.org/officeDocument/2006/relationships/image" Target="../media/image747.png"/><Relationship Id="rId161" Type="http://schemas.openxmlformats.org/officeDocument/2006/relationships/image" Target="../media/image812.png"/><Relationship Id="rId217" Type="http://schemas.openxmlformats.org/officeDocument/2006/relationships/image" Target="../media/image868.png"/><Relationship Id="rId399" Type="http://schemas.openxmlformats.org/officeDocument/2006/relationships/image" Target="../media/image1050.png"/><Relationship Id="rId564" Type="http://schemas.openxmlformats.org/officeDocument/2006/relationships/image" Target="../media/image1215.png"/><Relationship Id="rId771" Type="http://schemas.openxmlformats.org/officeDocument/2006/relationships/image" Target="../media/image1422.png"/><Relationship Id="rId259" Type="http://schemas.openxmlformats.org/officeDocument/2006/relationships/image" Target="../media/image910.png"/><Relationship Id="rId424" Type="http://schemas.openxmlformats.org/officeDocument/2006/relationships/image" Target="../media/image1075.png"/><Relationship Id="rId466" Type="http://schemas.openxmlformats.org/officeDocument/2006/relationships/image" Target="../media/image1117.png"/><Relationship Id="rId631" Type="http://schemas.openxmlformats.org/officeDocument/2006/relationships/image" Target="../media/image1282.png"/><Relationship Id="rId673" Type="http://schemas.openxmlformats.org/officeDocument/2006/relationships/image" Target="../media/image1324.png"/><Relationship Id="rId729" Type="http://schemas.openxmlformats.org/officeDocument/2006/relationships/image" Target="../media/image1380.png"/><Relationship Id="rId23" Type="http://schemas.openxmlformats.org/officeDocument/2006/relationships/image" Target="../media/image674.png"/><Relationship Id="rId119" Type="http://schemas.openxmlformats.org/officeDocument/2006/relationships/image" Target="../media/image770.png"/><Relationship Id="rId270" Type="http://schemas.openxmlformats.org/officeDocument/2006/relationships/image" Target="../media/image921.png"/><Relationship Id="rId326" Type="http://schemas.openxmlformats.org/officeDocument/2006/relationships/image" Target="../media/image977.png"/><Relationship Id="rId533" Type="http://schemas.openxmlformats.org/officeDocument/2006/relationships/image" Target="../media/image1184.png"/><Relationship Id="rId65" Type="http://schemas.openxmlformats.org/officeDocument/2006/relationships/image" Target="../media/image716.png"/><Relationship Id="rId130" Type="http://schemas.openxmlformats.org/officeDocument/2006/relationships/image" Target="../media/image781.png"/><Relationship Id="rId368" Type="http://schemas.openxmlformats.org/officeDocument/2006/relationships/image" Target="../media/image1019.png"/><Relationship Id="rId575" Type="http://schemas.openxmlformats.org/officeDocument/2006/relationships/image" Target="../media/image1226.png"/><Relationship Id="rId740" Type="http://schemas.openxmlformats.org/officeDocument/2006/relationships/image" Target="../media/image1391.png"/><Relationship Id="rId172" Type="http://schemas.openxmlformats.org/officeDocument/2006/relationships/image" Target="../media/image823.png"/><Relationship Id="rId228" Type="http://schemas.openxmlformats.org/officeDocument/2006/relationships/image" Target="../media/image879.png"/><Relationship Id="rId435" Type="http://schemas.openxmlformats.org/officeDocument/2006/relationships/image" Target="../media/image1086.png"/><Relationship Id="rId477" Type="http://schemas.openxmlformats.org/officeDocument/2006/relationships/image" Target="../media/image1128.png"/><Relationship Id="rId600" Type="http://schemas.openxmlformats.org/officeDocument/2006/relationships/image" Target="../media/image1251.png"/><Relationship Id="rId642" Type="http://schemas.openxmlformats.org/officeDocument/2006/relationships/image" Target="../media/image1293.png"/><Relationship Id="rId684" Type="http://schemas.openxmlformats.org/officeDocument/2006/relationships/image" Target="../media/image1335.png"/><Relationship Id="rId281" Type="http://schemas.openxmlformats.org/officeDocument/2006/relationships/image" Target="../media/image932.png"/><Relationship Id="rId337" Type="http://schemas.openxmlformats.org/officeDocument/2006/relationships/image" Target="../media/image988.png"/><Relationship Id="rId502" Type="http://schemas.openxmlformats.org/officeDocument/2006/relationships/image" Target="../media/image1153.png"/><Relationship Id="rId34" Type="http://schemas.openxmlformats.org/officeDocument/2006/relationships/image" Target="../media/image685.png"/><Relationship Id="rId76" Type="http://schemas.openxmlformats.org/officeDocument/2006/relationships/image" Target="../media/image727.png"/><Relationship Id="rId141" Type="http://schemas.openxmlformats.org/officeDocument/2006/relationships/image" Target="../media/image792.png"/><Relationship Id="rId379" Type="http://schemas.openxmlformats.org/officeDocument/2006/relationships/image" Target="../media/image1030.png"/><Relationship Id="rId544" Type="http://schemas.openxmlformats.org/officeDocument/2006/relationships/image" Target="../media/image1195.png"/><Relationship Id="rId586" Type="http://schemas.openxmlformats.org/officeDocument/2006/relationships/image" Target="../media/image1237.png"/><Relationship Id="rId751" Type="http://schemas.openxmlformats.org/officeDocument/2006/relationships/image" Target="../media/image1402.png"/><Relationship Id="rId7" Type="http://schemas.openxmlformats.org/officeDocument/2006/relationships/image" Target="../media/image658.png"/><Relationship Id="rId183" Type="http://schemas.openxmlformats.org/officeDocument/2006/relationships/image" Target="../media/image834.png"/><Relationship Id="rId239" Type="http://schemas.openxmlformats.org/officeDocument/2006/relationships/image" Target="../media/image890.png"/><Relationship Id="rId390" Type="http://schemas.openxmlformats.org/officeDocument/2006/relationships/image" Target="../media/image1041.png"/><Relationship Id="rId404" Type="http://schemas.openxmlformats.org/officeDocument/2006/relationships/image" Target="../media/image1055.png"/><Relationship Id="rId446" Type="http://schemas.openxmlformats.org/officeDocument/2006/relationships/image" Target="../media/image1097.png"/><Relationship Id="rId611" Type="http://schemas.openxmlformats.org/officeDocument/2006/relationships/image" Target="../media/image1262.png"/><Relationship Id="rId653" Type="http://schemas.openxmlformats.org/officeDocument/2006/relationships/image" Target="../media/image1304.png"/><Relationship Id="rId250" Type="http://schemas.openxmlformats.org/officeDocument/2006/relationships/image" Target="../media/image901.png"/><Relationship Id="rId292" Type="http://schemas.openxmlformats.org/officeDocument/2006/relationships/image" Target="../media/image943.png"/><Relationship Id="rId306" Type="http://schemas.openxmlformats.org/officeDocument/2006/relationships/image" Target="../media/image957.png"/><Relationship Id="rId488" Type="http://schemas.openxmlformats.org/officeDocument/2006/relationships/image" Target="../media/image1139.png"/><Relationship Id="rId695" Type="http://schemas.openxmlformats.org/officeDocument/2006/relationships/image" Target="../media/image1346.png"/><Relationship Id="rId709" Type="http://schemas.openxmlformats.org/officeDocument/2006/relationships/image" Target="../media/image1360.png"/><Relationship Id="rId45" Type="http://schemas.openxmlformats.org/officeDocument/2006/relationships/image" Target="../media/image696.png"/><Relationship Id="rId87" Type="http://schemas.openxmlformats.org/officeDocument/2006/relationships/image" Target="../media/image738.png"/><Relationship Id="rId110" Type="http://schemas.openxmlformats.org/officeDocument/2006/relationships/image" Target="../media/image761.png"/><Relationship Id="rId348" Type="http://schemas.openxmlformats.org/officeDocument/2006/relationships/image" Target="../media/image999.png"/><Relationship Id="rId513" Type="http://schemas.openxmlformats.org/officeDocument/2006/relationships/image" Target="../media/image1164.png"/><Relationship Id="rId555" Type="http://schemas.openxmlformats.org/officeDocument/2006/relationships/image" Target="../media/image1206.png"/><Relationship Id="rId597" Type="http://schemas.openxmlformats.org/officeDocument/2006/relationships/image" Target="../media/image1248.png"/><Relationship Id="rId720" Type="http://schemas.openxmlformats.org/officeDocument/2006/relationships/image" Target="../media/image1371.png"/><Relationship Id="rId762" Type="http://schemas.openxmlformats.org/officeDocument/2006/relationships/image" Target="../media/image1413.png"/><Relationship Id="rId152" Type="http://schemas.openxmlformats.org/officeDocument/2006/relationships/image" Target="../media/image803.png"/><Relationship Id="rId194" Type="http://schemas.openxmlformats.org/officeDocument/2006/relationships/image" Target="../media/image845.png"/><Relationship Id="rId208" Type="http://schemas.openxmlformats.org/officeDocument/2006/relationships/image" Target="../media/image859.png"/><Relationship Id="rId415" Type="http://schemas.openxmlformats.org/officeDocument/2006/relationships/image" Target="../media/image1066.png"/><Relationship Id="rId457" Type="http://schemas.openxmlformats.org/officeDocument/2006/relationships/image" Target="../media/image1108.png"/><Relationship Id="rId622" Type="http://schemas.openxmlformats.org/officeDocument/2006/relationships/image" Target="../media/image1273.png"/><Relationship Id="rId261" Type="http://schemas.openxmlformats.org/officeDocument/2006/relationships/image" Target="../media/image912.png"/><Relationship Id="rId499" Type="http://schemas.openxmlformats.org/officeDocument/2006/relationships/image" Target="../media/image1150.png"/><Relationship Id="rId664" Type="http://schemas.openxmlformats.org/officeDocument/2006/relationships/image" Target="../media/image1315.png"/><Relationship Id="rId14" Type="http://schemas.openxmlformats.org/officeDocument/2006/relationships/image" Target="../media/image665.png"/><Relationship Id="rId56" Type="http://schemas.openxmlformats.org/officeDocument/2006/relationships/image" Target="../media/image707.png"/><Relationship Id="rId317" Type="http://schemas.openxmlformats.org/officeDocument/2006/relationships/image" Target="../media/image968.png"/><Relationship Id="rId359" Type="http://schemas.openxmlformats.org/officeDocument/2006/relationships/image" Target="../media/image1010.png"/><Relationship Id="rId524" Type="http://schemas.openxmlformats.org/officeDocument/2006/relationships/image" Target="../media/image1175.png"/><Relationship Id="rId566" Type="http://schemas.openxmlformats.org/officeDocument/2006/relationships/image" Target="../media/image1217.png"/><Relationship Id="rId731" Type="http://schemas.openxmlformats.org/officeDocument/2006/relationships/image" Target="../media/image1382.png"/><Relationship Id="rId773" Type="http://schemas.openxmlformats.org/officeDocument/2006/relationships/image" Target="../media/image1424.png"/><Relationship Id="rId98" Type="http://schemas.openxmlformats.org/officeDocument/2006/relationships/image" Target="../media/image749.png"/><Relationship Id="rId121" Type="http://schemas.openxmlformats.org/officeDocument/2006/relationships/image" Target="../media/image772.png"/><Relationship Id="rId163" Type="http://schemas.openxmlformats.org/officeDocument/2006/relationships/image" Target="../media/image814.png"/><Relationship Id="rId219" Type="http://schemas.openxmlformats.org/officeDocument/2006/relationships/image" Target="../media/image870.png"/><Relationship Id="rId370" Type="http://schemas.openxmlformats.org/officeDocument/2006/relationships/image" Target="../media/image1021.png"/><Relationship Id="rId426" Type="http://schemas.openxmlformats.org/officeDocument/2006/relationships/image" Target="../media/image1077.png"/><Relationship Id="rId633" Type="http://schemas.openxmlformats.org/officeDocument/2006/relationships/image" Target="../media/image1284.png"/><Relationship Id="rId230" Type="http://schemas.openxmlformats.org/officeDocument/2006/relationships/image" Target="../media/image881.png"/><Relationship Id="rId468" Type="http://schemas.openxmlformats.org/officeDocument/2006/relationships/image" Target="../media/image1119.png"/><Relationship Id="rId675" Type="http://schemas.openxmlformats.org/officeDocument/2006/relationships/image" Target="../media/image1326.png"/><Relationship Id="rId25" Type="http://schemas.openxmlformats.org/officeDocument/2006/relationships/image" Target="../media/image676.png"/><Relationship Id="rId67" Type="http://schemas.openxmlformats.org/officeDocument/2006/relationships/image" Target="../media/image718.png"/><Relationship Id="rId272" Type="http://schemas.openxmlformats.org/officeDocument/2006/relationships/image" Target="../media/image923.png"/><Relationship Id="rId328" Type="http://schemas.openxmlformats.org/officeDocument/2006/relationships/image" Target="../media/image979.png"/><Relationship Id="rId535" Type="http://schemas.openxmlformats.org/officeDocument/2006/relationships/image" Target="../media/image1186.png"/><Relationship Id="rId577" Type="http://schemas.openxmlformats.org/officeDocument/2006/relationships/image" Target="../media/image1228.png"/><Relationship Id="rId700" Type="http://schemas.openxmlformats.org/officeDocument/2006/relationships/image" Target="../media/image1351.png"/><Relationship Id="rId742" Type="http://schemas.openxmlformats.org/officeDocument/2006/relationships/image" Target="../media/image1393.png"/><Relationship Id="rId132" Type="http://schemas.openxmlformats.org/officeDocument/2006/relationships/image" Target="../media/image783.png"/><Relationship Id="rId174" Type="http://schemas.openxmlformats.org/officeDocument/2006/relationships/image" Target="../media/image825.png"/><Relationship Id="rId381" Type="http://schemas.openxmlformats.org/officeDocument/2006/relationships/image" Target="../media/image1032.png"/><Relationship Id="rId602" Type="http://schemas.openxmlformats.org/officeDocument/2006/relationships/image" Target="../media/image1253.png"/><Relationship Id="rId241" Type="http://schemas.openxmlformats.org/officeDocument/2006/relationships/image" Target="../media/image892.png"/><Relationship Id="rId437" Type="http://schemas.openxmlformats.org/officeDocument/2006/relationships/image" Target="../media/image1088.png"/><Relationship Id="rId479" Type="http://schemas.openxmlformats.org/officeDocument/2006/relationships/image" Target="../media/image1130.png"/><Relationship Id="rId644" Type="http://schemas.openxmlformats.org/officeDocument/2006/relationships/image" Target="../media/image1295.png"/><Relationship Id="rId686" Type="http://schemas.openxmlformats.org/officeDocument/2006/relationships/image" Target="../media/image1337.png"/><Relationship Id="rId36" Type="http://schemas.openxmlformats.org/officeDocument/2006/relationships/image" Target="../media/image687.png"/><Relationship Id="rId283" Type="http://schemas.openxmlformats.org/officeDocument/2006/relationships/image" Target="../media/image934.png"/><Relationship Id="rId339" Type="http://schemas.openxmlformats.org/officeDocument/2006/relationships/image" Target="../media/image990.png"/><Relationship Id="rId490" Type="http://schemas.openxmlformats.org/officeDocument/2006/relationships/image" Target="../media/image1141.png"/><Relationship Id="rId504" Type="http://schemas.openxmlformats.org/officeDocument/2006/relationships/image" Target="../media/image1155.png"/><Relationship Id="rId546" Type="http://schemas.openxmlformats.org/officeDocument/2006/relationships/image" Target="../media/image1197.png"/><Relationship Id="rId711" Type="http://schemas.openxmlformats.org/officeDocument/2006/relationships/image" Target="../media/image1362.png"/><Relationship Id="rId753" Type="http://schemas.openxmlformats.org/officeDocument/2006/relationships/image" Target="../media/image1404.png"/><Relationship Id="rId78" Type="http://schemas.openxmlformats.org/officeDocument/2006/relationships/image" Target="../media/image729.png"/><Relationship Id="rId101" Type="http://schemas.openxmlformats.org/officeDocument/2006/relationships/image" Target="../media/image752.png"/><Relationship Id="rId143" Type="http://schemas.openxmlformats.org/officeDocument/2006/relationships/image" Target="../media/image794.png"/><Relationship Id="rId185" Type="http://schemas.openxmlformats.org/officeDocument/2006/relationships/image" Target="../media/image836.png"/><Relationship Id="rId350" Type="http://schemas.openxmlformats.org/officeDocument/2006/relationships/image" Target="../media/image1001.png"/><Relationship Id="rId406" Type="http://schemas.openxmlformats.org/officeDocument/2006/relationships/image" Target="../media/image1057.png"/><Relationship Id="rId588" Type="http://schemas.openxmlformats.org/officeDocument/2006/relationships/image" Target="../media/image1239.png"/><Relationship Id="rId9" Type="http://schemas.openxmlformats.org/officeDocument/2006/relationships/image" Target="../media/image660.png"/><Relationship Id="rId210" Type="http://schemas.openxmlformats.org/officeDocument/2006/relationships/image" Target="../media/image861.png"/><Relationship Id="rId392" Type="http://schemas.openxmlformats.org/officeDocument/2006/relationships/image" Target="../media/image1043.png"/><Relationship Id="rId448" Type="http://schemas.openxmlformats.org/officeDocument/2006/relationships/image" Target="../media/image1099.png"/><Relationship Id="rId613" Type="http://schemas.openxmlformats.org/officeDocument/2006/relationships/image" Target="../media/image1264.png"/><Relationship Id="rId655" Type="http://schemas.openxmlformats.org/officeDocument/2006/relationships/image" Target="../media/image1306.png"/><Relationship Id="rId697" Type="http://schemas.openxmlformats.org/officeDocument/2006/relationships/image" Target="../media/image1348.png"/><Relationship Id="rId252" Type="http://schemas.openxmlformats.org/officeDocument/2006/relationships/image" Target="../media/image903.png"/><Relationship Id="rId294" Type="http://schemas.openxmlformats.org/officeDocument/2006/relationships/image" Target="../media/image945.png"/><Relationship Id="rId308" Type="http://schemas.openxmlformats.org/officeDocument/2006/relationships/image" Target="../media/image959.png"/><Relationship Id="rId515" Type="http://schemas.openxmlformats.org/officeDocument/2006/relationships/image" Target="../media/image1166.png"/><Relationship Id="rId722" Type="http://schemas.openxmlformats.org/officeDocument/2006/relationships/image" Target="../media/image1373.png"/><Relationship Id="rId47" Type="http://schemas.openxmlformats.org/officeDocument/2006/relationships/image" Target="../media/image698.png"/><Relationship Id="rId89" Type="http://schemas.openxmlformats.org/officeDocument/2006/relationships/image" Target="../media/image740.png"/><Relationship Id="rId112" Type="http://schemas.openxmlformats.org/officeDocument/2006/relationships/image" Target="../media/image763.png"/><Relationship Id="rId154" Type="http://schemas.openxmlformats.org/officeDocument/2006/relationships/image" Target="../media/image805.png"/><Relationship Id="rId361" Type="http://schemas.openxmlformats.org/officeDocument/2006/relationships/image" Target="../media/image1012.png"/><Relationship Id="rId557" Type="http://schemas.openxmlformats.org/officeDocument/2006/relationships/image" Target="../media/image1208.png"/><Relationship Id="rId599" Type="http://schemas.openxmlformats.org/officeDocument/2006/relationships/image" Target="../media/image1250.png"/><Relationship Id="rId764" Type="http://schemas.openxmlformats.org/officeDocument/2006/relationships/image" Target="../media/image1415.png"/><Relationship Id="rId196" Type="http://schemas.openxmlformats.org/officeDocument/2006/relationships/image" Target="../media/image847.png"/><Relationship Id="rId417" Type="http://schemas.openxmlformats.org/officeDocument/2006/relationships/image" Target="../media/image1068.png"/><Relationship Id="rId459" Type="http://schemas.openxmlformats.org/officeDocument/2006/relationships/image" Target="../media/image1110.png"/><Relationship Id="rId624" Type="http://schemas.openxmlformats.org/officeDocument/2006/relationships/image" Target="../media/image1275.png"/><Relationship Id="rId666" Type="http://schemas.openxmlformats.org/officeDocument/2006/relationships/image" Target="../media/image1317.png"/><Relationship Id="rId16" Type="http://schemas.openxmlformats.org/officeDocument/2006/relationships/image" Target="../media/image667.png"/><Relationship Id="rId221" Type="http://schemas.openxmlformats.org/officeDocument/2006/relationships/image" Target="../media/image872.png"/><Relationship Id="rId263" Type="http://schemas.openxmlformats.org/officeDocument/2006/relationships/image" Target="../media/image914.png"/><Relationship Id="rId319" Type="http://schemas.openxmlformats.org/officeDocument/2006/relationships/image" Target="../media/image970.png"/><Relationship Id="rId470" Type="http://schemas.openxmlformats.org/officeDocument/2006/relationships/image" Target="../media/image1121.png"/><Relationship Id="rId526" Type="http://schemas.openxmlformats.org/officeDocument/2006/relationships/image" Target="../media/image1177.png"/><Relationship Id="rId58" Type="http://schemas.openxmlformats.org/officeDocument/2006/relationships/image" Target="../media/image709.png"/><Relationship Id="rId123" Type="http://schemas.openxmlformats.org/officeDocument/2006/relationships/image" Target="../media/image774.png"/><Relationship Id="rId330" Type="http://schemas.openxmlformats.org/officeDocument/2006/relationships/image" Target="../media/image981.png"/><Relationship Id="rId568" Type="http://schemas.openxmlformats.org/officeDocument/2006/relationships/image" Target="../media/image1219.png"/><Relationship Id="rId733" Type="http://schemas.openxmlformats.org/officeDocument/2006/relationships/image" Target="../media/image1384.png"/><Relationship Id="rId775" Type="http://schemas.openxmlformats.org/officeDocument/2006/relationships/image" Target="../media/image1426.png"/><Relationship Id="rId165" Type="http://schemas.openxmlformats.org/officeDocument/2006/relationships/image" Target="../media/image816.png"/><Relationship Id="rId372" Type="http://schemas.openxmlformats.org/officeDocument/2006/relationships/image" Target="../media/image1023.png"/><Relationship Id="rId428" Type="http://schemas.openxmlformats.org/officeDocument/2006/relationships/image" Target="../media/image1079.png"/><Relationship Id="rId635" Type="http://schemas.openxmlformats.org/officeDocument/2006/relationships/image" Target="../media/image1286.png"/><Relationship Id="rId677" Type="http://schemas.openxmlformats.org/officeDocument/2006/relationships/image" Target="../media/image1328.png"/><Relationship Id="rId232" Type="http://schemas.openxmlformats.org/officeDocument/2006/relationships/image" Target="../media/image883.png"/><Relationship Id="rId274" Type="http://schemas.openxmlformats.org/officeDocument/2006/relationships/image" Target="../media/image925.png"/><Relationship Id="rId481" Type="http://schemas.openxmlformats.org/officeDocument/2006/relationships/image" Target="../media/image1132.png"/><Relationship Id="rId702" Type="http://schemas.openxmlformats.org/officeDocument/2006/relationships/image" Target="../media/image1353.png"/><Relationship Id="rId27" Type="http://schemas.openxmlformats.org/officeDocument/2006/relationships/image" Target="../media/image678.png"/><Relationship Id="rId69" Type="http://schemas.openxmlformats.org/officeDocument/2006/relationships/image" Target="../media/image720.png"/><Relationship Id="rId134" Type="http://schemas.openxmlformats.org/officeDocument/2006/relationships/image" Target="../media/image785.png"/><Relationship Id="rId537" Type="http://schemas.openxmlformats.org/officeDocument/2006/relationships/image" Target="../media/image1188.png"/><Relationship Id="rId579" Type="http://schemas.openxmlformats.org/officeDocument/2006/relationships/image" Target="../media/image1230.png"/><Relationship Id="rId744" Type="http://schemas.openxmlformats.org/officeDocument/2006/relationships/image" Target="../media/image1395.png"/><Relationship Id="rId80" Type="http://schemas.openxmlformats.org/officeDocument/2006/relationships/image" Target="../media/image731.png"/><Relationship Id="rId176" Type="http://schemas.openxmlformats.org/officeDocument/2006/relationships/image" Target="../media/image827.png"/><Relationship Id="rId341" Type="http://schemas.openxmlformats.org/officeDocument/2006/relationships/image" Target="../media/image992.png"/><Relationship Id="rId383" Type="http://schemas.openxmlformats.org/officeDocument/2006/relationships/image" Target="../media/image1034.png"/><Relationship Id="rId439" Type="http://schemas.openxmlformats.org/officeDocument/2006/relationships/image" Target="../media/image1090.png"/><Relationship Id="rId590" Type="http://schemas.openxmlformats.org/officeDocument/2006/relationships/image" Target="../media/image1241.png"/><Relationship Id="rId604" Type="http://schemas.openxmlformats.org/officeDocument/2006/relationships/image" Target="../media/image1255.png"/><Relationship Id="rId646" Type="http://schemas.openxmlformats.org/officeDocument/2006/relationships/image" Target="../media/image1297.png"/><Relationship Id="rId201" Type="http://schemas.openxmlformats.org/officeDocument/2006/relationships/image" Target="../media/image852.png"/><Relationship Id="rId243" Type="http://schemas.openxmlformats.org/officeDocument/2006/relationships/image" Target="../media/image894.png"/><Relationship Id="rId285" Type="http://schemas.openxmlformats.org/officeDocument/2006/relationships/image" Target="../media/image936.png"/><Relationship Id="rId450" Type="http://schemas.openxmlformats.org/officeDocument/2006/relationships/image" Target="../media/image1101.png"/><Relationship Id="rId506" Type="http://schemas.openxmlformats.org/officeDocument/2006/relationships/image" Target="../media/image1157.png"/><Relationship Id="rId688" Type="http://schemas.openxmlformats.org/officeDocument/2006/relationships/image" Target="../media/image1339.png"/><Relationship Id="rId38" Type="http://schemas.openxmlformats.org/officeDocument/2006/relationships/image" Target="../media/image689.png"/><Relationship Id="rId103" Type="http://schemas.openxmlformats.org/officeDocument/2006/relationships/image" Target="../media/image754.png"/><Relationship Id="rId310" Type="http://schemas.openxmlformats.org/officeDocument/2006/relationships/image" Target="../media/image961.png"/><Relationship Id="rId492" Type="http://schemas.openxmlformats.org/officeDocument/2006/relationships/image" Target="../media/image1143.png"/><Relationship Id="rId548" Type="http://schemas.openxmlformats.org/officeDocument/2006/relationships/image" Target="../media/image1199.png"/><Relationship Id="rId713" Type="http://schemas.openxmlformats.org/officeDocument/2006/relationships/image" Target="../media/image1364.png"/><Relationship Id="rId755" Type="http://schemas.openxmlformats.org/officeDocument/2006/relationships/image" Target="../media/image1406.png"/><Relationship Id="rId91" Type="http://schemas.openxmlformats.org/officeDocument/2006/relationships/image" Target="../media/image742.png"/><Relationship Id="rId145" Type="http://schemas.openxmlformats.org/officeDocument/2006/relationships/image" Target="../media/image796.png"/><Relationship Id="rId187" Type="http://schemas.openxmlformats.org/officeDocument/2006/relationships/image" Target="../media/image838.png"/><Relationship Id="rId352" Type="http://schemas.openxmlformats.org/officeDocument/2006/relationships/image" Target="../media/image1003.png"/><Relationship Id="rId394" Type="http://schemas.openxmlformats.org/officeDocument/2006/relationships/image" Target="../media/image1045.png"/><Relationship Id="rId408" Type="http://schemas.openxmlformats.org/officeDocument/2006/relationships/image" Target="../media/image1059.png"/><Relationship Id="rId615" Type="http://schemas.openxmlformats.org/officeDocument/2006/relationships/image" Target="../media/image1266.png"/><Relationship Id="rId212" Type="http://schemas.openxmlformats.org/officeDocument/2006/relationships/image" Target="../media/image863.png"/><Relationship Id="rId254" Type="http://schemas.openxmlformats.org/officeDocument/2006/relationships/image" Target="../media/image905.png"/><Relationship Id="rId657" Type="http://schemas.openxmlformats.org/officeDocument/2006/relationships/image" Target="../media/image1308.png"/><Relationship Id="rId699" Type="http://schemas.openxmlformats.org/officeDocument/2006/relationships/image" Target="../media/image1350.png"/><Relationship Id="rId49" Type="http://schemas.openxmlformats.org/officeDocument/2006/relationships/image" Target="../media/image700.png"/><Relationship Id="rId114" Type="http://schemas.openxmlformats.org/officeDocument/2006/relationships/image" Target="../media/image765.png"/><Relationship Id="rId296" Type="http://schemas.openxmlformats.org/officeDocument/2006/relationships/image" Target="../media/image947.png"/><Relationship Id="rId461" Type="http://schemas.openxmlformats.org/officeDocument/2006/relationships/image" Target="../media/image1112.png"/><Relationship Id="rId517" Type="http://schemas.openxmlformats.org/officeDocument/2006/relationships/image" Target="../media/image1168.png"/><Relationship Id="rId559" Type="http://schemas.openxmlformats.org/officeDocument/2006/relationships/image" Target="../media/image1210.png"/><Relationship Id="rId724" Type="http://schemas.openxmlformats.org/officeDocument/2006/relationships/image" Target="../media/image1375.png"/><Relationship Id="rId766" Type="http://schemas.openxmlformats.org/officeDocument/2006/relationships/image" Target="../media/image1417.png"/><Relationship Id="rId60" Type="http://schemas.openxmlformats.org/officeDocument/2006/relationships/image" Target="../media/image711.png"/><Relationship Id="rId156" Type="http://schemas.openxmlformats.org/officeDocument/2006/relationships/image" Target="../media/image807.png"/><Relationship Id="rId198" Type="http://schemas.openxmlformats.org/officeDocument/2006/relationships/image" Target="../media/image849.png"/><Relationship Id="rId321" Type="http://schemas.openxmlformats.org/officeDocument/2006/relationships/image" Target="../media/image972.png"/><Relationship Id="rId363" Type="http://schemas.openxmlformats.org/officeDocument/2006/relationships/image" Target="../media/image1014.png"/><Relationship Id="rId419" Type="http://schemas.openxmlformats.org/officeDocument/2006/relationships/image" Target="../media/image1070.png"/><Relationship Id="rId570" Type="http://schemas.openxmlformats.org/officeDocument/2006/relationships/image" Target="../media/image1221.png"/><Relationship Id="rId626" Type="http://schemas.openxmlformats.org/officeDocument/2006/relationships/image" Target="../media/image1277.png"/><Relationship Id="rId223" Type="http://schemas.openxmlformats.org/officeDocument/2006/relationships/image" Target="../media/image874.png"/><Relationship Id="rId430" Type="http://schemas.openxmlformats.org/officeDocument/2006/relationships/image" Target="../media/image1081.png"/><Relationship Id="rId668" Type="http://schemas.openxmlformats.org/officeDocument/2006/relationships/image" Target="../media/image1319.png"/><Relationship Id="rId18" Type="http://schemas.openxmlformats.org/officeDocument/2006/relationships/image" Target="../media/image669.png"/><Relationship Id="rId265" Type="http://schemas.openxmlformats.org/officeDocument/2006/relationships/image" Target="../media/image916.png"/><Relationship Id="rId472" Type="http://schemas.openxmlformats.org/officeDocument/2006/relationships/image" Target="../media/image1123.png"/><Relationship Id="rId528" Type="http://schemas.openxmlformats.org/officeDocument/2006/relationships/image" Target="../media/image1179.png"/><Relationship Id="rId735" Type="http://schemas.openxmlformats.org/officeDocument/2006/relationships/image" Target="../media/image1386.png"/><Relationship Id="rId125" Type="http://schemas.openxmlformats.org/officeDocument/2006/relationships/image" Target="../media/image776.png"/><Relationship Id="rId167" Type="http://schemas.openxmlformats.org/officeDocument/2006/relationships/image" Target="../media/image818.png"/><Relationship Id="rId332" Type="http://schemas.openxmlformats.org/officeDocument/2006/relationships/image" Target="../media/image983.png"/><Relationship Id="rId374" Type="http://schemas.openxmlformats.org/officeDocument/2006/relationships/image" Target="../media/image1025.png"/><Relationship Id="rId581" Type="http://schemas.openxmlformats.org/officeDocument/2006/relationships/image" Target="../media/image1232.png"/><Relationship Id="rId777" Type="http://schemas.openxmlformats.org/officeDocument/2006/relationships/image" Target="../media/image1428.png"/><Relationship Id="rId71" Type="http://schemas.openxmlformats.org/officeDocument/2006/relationships/image" Target="../media/image722.png"/><Relationship Id="rId234" Type="http://schemas.openxmlformats.org/officeDocument/2006/relationships/image" Target="../media/image885.png"/><Relationship Id="rId637" Type="http://schemas.openxmlformats.org/officeDocument/2006/relationships/image" Target="../media/image1288.png"/><Relationship Id="rId679" Type="http://schemas.openxmlformats.org/officeDocument/2006/relationships/image" Target="../media/image1330.png"/><Relationship Id="rId2" Type="http://schemas.openxmlformats.org/officeDocument/2006/relationships/image" Target="../media/image653.png"/><Relationship Id="rId29" Type="http://schemas.openxmlformats.org/officeDocument/2006/relationships/image" Target="../media/image680.png"/><Relationship Id="rId276" Type="http://schemas.openxmlformats.org/officeDocument/2006/relationships/image" Target="../media/image927.png"/><Relationship Id="rId441" Type="http://schemas.openxmlformats.org/officeDocument/2006/relationships/image" Target="../media/image1092.png"/><Relationship Id="rId483" Type="http://schemas.openxmlformats.org/officeDocument/2006/relationships/image" Target="../media/image1134.png"/><Relationship Id="rId539" Type="http://schemas.openxmlformats.org/officeDocument/2006/relationships/image" Target="../media/image1190.png"/><Relationship Id="rId690" Type="http://schemas.openxmlformats.org/officeDocument/2006/relationships/image" Target="../media/image1341.png"/><Relationship Id="rId704" Type="http://schemas.openxmlformats.org/officeDocument/2006/relationships/image" Target="../media/image1355.png"/><Relationship Id="rId746" Type="http://schemas.openxmlformats.org/officeDocument/2006/relationships/image" Target="../media/image1397.png"/><Relationship Id="rId40" Type="http://schemas.openxmlformats.org/officeDocument/2006/relationships/image" Target="../media/image691.png"/><Relationship Id="rId136" Type="http://schemas.openxmlformats.org/officeDocument/2006/relationships/image" Target="../media/image787.png"/><Relationship Id="rId178" Type="http://schemas.openxmlformats.org/officeDocument/2006/relationships/image" Target="../media/image829.png"/><Relationship Id="rId301" Type="http://schemas.openxmlformats.org/officeDocument/2006/relationships/image" Target="../media/image952.png"/><Relationship Id="rId343" Type="http://schemas.openxmlformats.org/officeDocument/2006/relationships/image" Target="../media/image994.png"/><Relationship Id="rId550" Type="http://schemas.openxmlformats.org/officeDocument/2006/relationships/image" Target="../media/image1201.png"/><Relationship Id="rId82" Type="http://schemas.openxmlformats.org/officeDocument/2006/relationships/image" Target="../media/image733.png"/><Relationship Id="rId203" Type="http://schemas.openxmlformats.org/officeDocument/2006/relationships/image" Target="../media/image854.png"/><Relationship Id="rId385" Type="http://schemas.openxmlformats.org/officeDocument/2006/relationships/image" Target="../media/image1036.png"/><Relationship Id="rId592" Type="http://schemas.openxmlformats.org/officeDocument/2006/relationships/image" Target="../media/image1243.png"/><Relationship Id="rId606" Type="http://schemas.openxmlformats.org/officeDocument/2006/relationships/image" Target="../media/image1257.png"/><Relationship Id="rId648" Type="http://schemas.openxmlformats.org/officeDocument/2006/relationships/image" Target="../media/image1299.png"/><Relationship Id="rId245" Type="http://schemas.openxmlformats.org/officeDocument/2006/relationships/image" Target="../media/image896.png"/><Relationship Id="rId287" Type="http://schemas.openxmlformats.org/officeDocument/2006/relationships/image" Target="../media/image938.png"/><Relationship Id="rId410" Type="http://schemas.openxmlformats.org/officeDocument/2006/relationships/image" Target="../media/image1061.png"/><Relationship Id="rId452" Type="http://schemas.openxmlformats.org/officeDocument/2006/relationships/image" Target="../media/image1103.png"/><Relationship Id="rId494" Type="http://schemas.openxmlformats.org/officeDocument/2006/relationships/image" Target="../media/image1145.png"/><Relationship Id="rId508" Type="http://schemas.openxmlformats.org/officeDocument/2006/relationships/image" Target="../media/image1159.png"/><Relationship Id="rId715" Type="http://schemas.openxmlformats.org/officeDocument/2006/relationships/image" Target="../media/image1366.png"/><Relationship Id="rId105" Type="http://schemas.openxmlformats.org/officeDocument/2006/relationships/image" Target="../media/image756.png"/><Relationship Id="rId147" Type="http://schemas.openxmlformats.org/officeDocument/2006/relationships/image" Target="../media/image798.png"/><Relationship Id="rId312" Type="http://schemas.openxmlformats.org/officeDocument/2006/relationships/image" Target="../media/image963.png"/><Relationship Id="rId354" Type="http://schemas.openxmlformats.org/officeDocument/2006/relationships/image" Target="../media/image1005.png"/><Relationship Id="rId757" Type="http://schemas.openxmlformats.org/officeDocument/2006/relationships/image" Target="../media/image1408.png"/><Relationship Id="rId51" Type="http://schemas.openxmlformats.org/officeDocument/2006/relationships/image" Target="../media/image702.png"/><Relationship Id="rId93" Type="http://schemas.openxmlformats.org/officeDocument/2006/relationships/image" Target="../media/image744.png"/><Relationship Id="rId189" Type="http://schemas.openxmlformats.org/officeDocument/2006/relationships/image" Target="../media/image840.png"/><Relationship Id="rId396" Type="http://schemas.openxmlformats.org/officeDocument/2006/relationships/image" Target="../media/image1047.png"/><Relationship Id="rId561" Type="http://schemas.openxmlformats.org/officeDocument/2006/relationships/image" Target="../media/image1212.png"/><Relationship Id="rId617" Type="http://schemas.openxmlformats.org/officeDocument/2006/relationships/image" Target="../media/image1268.png"/><Relationship Id="rId659" Type="http://schemas.openxmlformats.org/officeDocument/2006/relationships/image" Target="../media/image1310.png"/><Relationship Id="rId214" Type="http://schemas.openxmlformats.org/officeDocument/2006/relationships/image" Target="../media/image865.png"/><Relationship Id="rId256" Type="http://schemas.openxmlformats.org/officeDocument/2006/relationships/image" Target="../media/image907.png"/><Relationship Id="rId298" Type="http://schemas.openxmlformats.org/officeDocument/2006/relationships/image" Target="../media/image949.png"/><Relationship Id="rId421" Type="http://schemas.openxmlformats.org/officeDocument/2006/relationships/image" Target="../media/image1072.png"/><Relationship Id="rId463" Type="http://schemas.openxmlformats.org/officeDocument/2006/relationships/image" Target="../media/image1114.png"/><Relationship Id="rId519" Type="http://schemas.openxmlformats.org/officeDocument/2006/relationships/image" Target="../media/image1170.png"/><Relationship Id="rId670" Type="http://schemas.openxmlformats.org/officeDocument/2006/relationships/image" Target="../media/image1321.png"/><Relationship Id="rId116" Type="http://schemas.openxmlformats.org/officeDocument/2006/relationships/image" Target="../media/image767.png"/><Relationship Id="rId158" Type="http://schemas.openxmlformats.org/officeDocument/2006/relationships/image" Target="../media/image809.png"/><Relationship Id="rId323" Type="http://schemas.openxmlformats.org/officeDocument/2006/relationships/image" Target="../media/image974.png"/><Relationship Id="rId530" Type="http://schemas.openxmlformats.org/officeDocument/2006/relationships/image" Target="../media/image1181.png"/><Relationship Id="rId726" Type="http://schemas.openxmlformats.org/officeDocument/2006/relationships/image" Target="../media/image1377.png"/><Relationship Id="rId768" Type="http://schemas.openxmlformats.org/officeDocument/2006/relationships/image" Target="../media/image1419.png"/><Relationship Id="rId20" Type="http://schemas.openxmlformats.org/officeDocument/2006/relationships/image" Target="../media/image671.png"/><Relationship Id="rId62" Type="http://schemas.openxmlformats.org/officeDocument/2006/relationships/image" Target="../media/image713.png"/><Relationship Id="rId365" Type="http://schemas.openxmlformats.org/officeDocument/2006/relationships/image" Target="../media/image1016.png"/><Relationship Id="rId572" Type="http://schemas.openxmlformats.org/officeDocument/2006/relationships/image" Target="../media/image1223.png"/><Relationship Id="rId628" Type="http://schemas.openxmlformats.org/officeDocument/2006/relationships/image" Target="../media/image1279.png"/><Relationship Id="rId225" Type="http://schemas.openxmlformats.org/officeDocument/2006/relationships/image" Target="../media/image876.png"/><Relationship Id="rId267" Type="http://schemas.openxmlformats.org/officeDocument/2006/relationships/image" Target="../media/image918.png"/><Relationship Id="rId432" Type="http://schemas.openxmlformats.org/officeDocument/2006/relationships/image" Target="../media/image1083.png"/><Relationship Id="rId474" Type="http://schemas.openxmlformats.org/officeDocument/2006/relationships/image" Target="../media/image1125.png"/><Relationship Id="rId127" Type="http://schemas.openxmlformats.org/officeDocument/2006/relationships/image" Target="../media/image778.png"/><Relationship Id="rId681" Type="http://schemas.openxmlformats.org/officeDocument/2006/relationships/image" Target="../media/image1332.png"/><Relationship Id="rId737" Type="http://schemas.openxmlformats.org/officeDocument/2006/relationships/image" Target="../media/image1388.png"/><Relationship Id="rId31" Type="http://schemas.openxmlformats.org/officeDocument/2006/relationships/image" Target="../media/image682.png"/><Relationship Id="rId73" Type="http://schemas.openxmlformats.org/officeDocument/2006/relationships/image" Target="../media/image724.png"/><Relationship Id="rId169" Type="http://schemas.openxmlformats.org/officeDocument/2006/relationships/image" Target="../media/image820.png"/><Relationship Id="rId334" Type="http://schemas.openxmlformats.org/officeDocument/2006/relationships/image" Target="../media/image985.png"/><Relationship Id="rId376" Type="http://schemas.openxmlformats.org/officeDocument/2006/relationships/image" Target="../media/image1027.png"/><Relationship Id="rId541" Type="http://schemas.openxmlformats.org/officeDocument/2006/relationships/image" Target="../media/image1192.png"/><Relationship Id="rId583" Type="http://schemas.openxmlformats.org/officeDocument/2006/relationships/image" Target="../media/image1234.png"/><Relationship Id="rId639" Type="http://schemas.openxmlformats.org/officeDocument/2006/relationships/image" Target="../media/image1290.png"/><Relationship Id="rId4" Type="http://schemas.openxmlformats.org/officeDocument/2006/relationships/image" Target="../media/image655.png"/><Relationship Id="rId180" Type="http://schemas.openxmlformats.org/officeDocument/2006/relationships/image" Target="../media/image831.png"/><Relationship Id="rId236" Type="http://schemas.openxmlformats.org/officeDocument/2006/relationships/image" Target="../media/image887.png"/><Relationship Id="rId278" Type="http://schemas.openxmlformats.org/officeDocument/2006/relationships/image" Target="../media/image929.png"/><Relationship Id="rId401" Type="http://schemas.openxmlformats.org/officeDocument/2006/relationships/image" Target="../media/image1052.png"/><Relationship Id="rId443" Type="http://schemas.openxmlformats.org/officeDocument/2006/relationships/image" Target="../media/image1094.png"/><Relationship Id="rId650" Type="http://schemas.openxmlformats.org/officeDocument/2006/relationships/image" Target="../media/image1301.png"/><Relationship Id="rId303" Type="http://schemas.openxmlformats.org/officeDocument/2006/relationships/image" Target="../media/image954.png"/><Relationship Id="rId485" Type="http://schemas.openxmlformats.org/officeDocument/2006/relationships/image" Target="../media/image1136.png"/><Relationship Id="rId692" Type="http://schemas.openxmlformats.org/officeDocument/2006/relationships/image" Target="../media/image1343.png"/><Relationship Id="rId706" Type="http://schemas.openxmlformats.org/officeDocument/2006/relationships/image" Target="../media/image1357.png"/><Relationship Id="rId748" Type="http://schemas.openxmlformats.org/officeDocument/2006/relationships/image" Target="../media/image1399.png"/><Relationship Id="rId42" Type="http://schemas.openxmlformats.org/officeDocument/2006/relationships/image" Target="../media/image693.png"/><Relationship Id="rId84" Type="http://schemas.openxmlformats.org/officeDocument/2006/relationships/image" Target="../media/image735.png"/><Relationship Id="rId138" Type="http://schemas.openxmlformats.org/officeDocument/2006/relationships/image" Target="../media/image789.png"/><Relationship Id="rId345" Type="http://schemas.openxmlformats.org/officeDocument/2006/relationships/image" Target="../media/image996.png"/><Relationship Id="rId387" Type="http://schemas.openxmlformats.org/officeDocument/2006/relationships/image" Target="../media/image1038.png"/><Relationship Id="rId510" Type="http://schemas.openxmlformats.org/officeDocument/2006/relationships/image" Target="../media/image1161.png"/><Relationship Id="rId552" Type="http://schemas.openxmlformats.org/officeDocument/2006/relationships/image" Target="../media/image1203.png"/><Relationship Id="rId594" Type="http://schemas.openxmlformats.org/officeDocument/2006/relationships/image" Target="../media/image1245.png"/><Relationship Id="rId608" Type="http://schemas.openxmlformats.org/officeDocument/2006/relationships/image" Target="../media/image1259.png"/><Relationship Id="rId191" Type="http://schemas.openxmlformats.org/officeDocument/2006/relationships/image" Target="../media/image842.png"/><Relationship Id="rId205" Type="http://schemas.openxmlformats.org/officeDocument/2006/relationships/image" Target="../media/image856.png"/><Relationship Id="rId247" Type="http://schemas.openxmlformats.org/officeDocument/2006/relationships/image" Target="../media/image898.png"/><Relationship Id="rId412" Type="http://schemas.openxmlformats.org/officeDocument/2006/relationships/image" Target="../media/image1063.png"/><Relationship Id="rId107" Type="http://schemas.openxmlformats.org/officeDocument/2006/relationships/image" Target="../media/image758.png"/><Relationship Id="rId289" Type="http://schemas.openxmlformats.org/officeDocument/2006/relationships/image" Target="../media/image940.png"/><Relationship Id="rId454" Type="http://schemas.openxmlformats.org/officeDocument/2006/relationships/image" Target="../media/image1105.png"/><Relationship Id="rId496" Type="http://schemas.openxmlformats.org/officeDocument/2006/relationships/image" Target="../media/image1147.png"/><Relationship Id="rId661" Type="http://schemas.openxmlformats.org/officeDocument/2006/relationships/image" Target="../media/image1312.png"/><Relationship Id="rId717" Type="http://schemas.openxmlformats.org/officeDocument/2006/relationships/image" Target="../media/image1368.png"/><Relationship Id="rId759" Type="http://schemas.openxmlformats.org/officeDocument/2006/relationships/image" Target="../media/image1410.png"/><Relationship Id="rId11" Type="http://schemas.openxmlformats.org/officeDocument/2006/relationships/image" Target="../media/image662.png"/><Relationship Id="rId53" Type="http://schemas.openxmlformats.org/officeDocument/2006/relationships/image" Target="../media/image704.png"/><Relationship Id="rId149" Type="http://schemas.openxmlformats.org/officeDocument/2006/relationships/image" Target="../media/image800.png"/><Relationship Id="rId314" Type="http://schemas.openxmlformats.org/officeDocument/2006/relationships/image" Target="../media/image965.png"/><Relationship Id="rId356" Type="http://schemas.openxmlformats.org/officeDocument/2006/relationships/image" Target="../media/image1007.png"/><Relationship Id="rId398" Type="http://schemas.openxmlformats.org/officeDocument/2006/relationships/image" Target="../media/image1049.png"/><Relationship Id="rId521" Type="http://schemas.openxmlformats.org/officeDocument/2006/relationships/image" Target="../media/image1172.png"/><Relationship Id="rId563" Type="http://schemas.openxmlformats.org/officeDocument/2006/relationships/image" Target="../media/image1214.png"/><Relationship Id="rId619" Type="http://schemas.openxmlformats.org/officeDocument/2006/relationships/image" Target="../media/image1270.png"/><Relationship Id="rId770" Type="http://schemas.openxmlformats.org/officeDocument/2006/relationships/image" Target="../media/image1421.png"/><Relationship Id="rId95" Type="http://schemas.openxmlformats.org/officeDocument/2006/relationships/image" Target="../media/image746.png"/><Relationship Id="rId160" Type="http://schemas.openxmlformats.org/officeDocument/2006/relationships/image" Target="../media/image811.png"/><Relationship Id="rId216" Type="http://schemas.openxmlformats.org/officeDocument/2006/relationships/image" Target="../media/image867.png"/><Relationship Id="rId423" Type="http://schemas.openxmlformats.org/officeDocument/2006/relationships/image" Target="../media/image1074.png"/><Relationship Id="rId258" Type="http://schemas.openxmlformats.org/officeDocument/2006/relationships/image" Target="../media/image909.png"/><Relationship Id="rId465" Type="http://schemas.openxmlformats.org/officeDocument/2006/relationships/image" Target="../media/image1116.png"/><Relationship Id="rId630" Type="http://schemas.openxmlformats.org/officeDocument/2006/relationships/image" Target="../media/image1281.png"/><Relationship Id="rId672" Type="http://schemas.openxmlformats.org/officeDocument/2006/relationships/image" Target="../media/image1323.png"/><Relationship Id="rId728" Type="http://schemas.openxmlformats.org/officeDocument/2006/relationships/image" Target="../media/image1379.png"/><Relationship Id="rId22" Type="http://schemas.openxmlformats.org/officeDocument/2006/relationships/image" Target="../media/image673.png"/><Relationship Id="rId64" Type="http://schemas.openxmlformats.org/officeDocument/2006/relationships/image" Target="../media/image715.png"/><Relationship Id="rId118" Type="http://schemas.openxmlformats.org/officeDocument/2006/relationships/image" Target="../media/image769.png"/><Relationship Id="rId325" Type="http://schemas.openxmlformats.org/officeDocument/2006/relationships/image" Target="../media/image976.png"/><Relationship Id="rId367" Type="http://schemas.openxmlformats.org/officeDocument/2006/relationships/image" Target="../media/image1018.png"/><Relationship Id="rId532" Type="http://schemas.openxmlformats.org/officeDocument/2006/relationships/image" Target="../media/image1183.png"/><Relationship Id="rId574" Type="http://schemas.openxmlformats.org/officeDocument/2006/relationships/image" Target="../media/image1225.png"/><Relationship Id="rId171" Type="http://schemas.openxmlformats.org/officeDocument/2006/relationships/image" Target="../media/image822.png"/><Relationship Id="rId227" Type="http://schemas.openxmlformats.org/officeDocument/2006/relationships/image" Target="../media/image878.png"/><Relationship Id="rId269" Type="http://schemas.openxmlformats.org/officeDocument/2006/relationships/image" Target="../media/image920.png"/><Relationship Id="rId434" Type="http://schemas.openxmlformats.org/officeDocument/2006/relationships/image" Target="../media/image1085.png"/><Relationship Id="rId476" Type="http://schemas.openxmlformats.org/officeDocument/2006/relationships/image" Target="../media/image1127.png"/><Relationship Id="rId641" Type="http://schemas.openxmlformats.org/officeDocument/2006/relationships/image" Target="../media/image1292.png"/><Relationship Id="rId683" Type="http://schemas.openxmlformats.org/officeDocument/2006/relationships/image" Target="../media/image1334.png"/><Relationship Id="rId739" Type="http://schemas.openxmlformats.org/officeDocument/2006/relationships/image" Target="../media/image1390.png"/><Relationship Id="rId33" Type="http://schemas.openxmlformats.org/officeDocument/2006/relationships/image" Target="../media/image684.png"/><Relationship Id="rId129" Type="http://schemas.openxmlformats.org/officeDocument/2006/relationships/image" Target="../media/image780.png"/><Relationship Id="rId280" Type="http://schemas.openxmlformats.org/officeDocument/2006/relationships/image" Target="../media/image931.png"/><Relationship Id="rId336" Type="http://schemas.openxmlformats.org/officeDocument/2006/relationships/image" Target="../media/image987.png"/><Relationship Id="rId501" Type="http://schemas.openxmlformats.org/officeDocument/2006/relationships/image" Target="../media/image1152.png"/><Relationship Id="rId543" Type="http://schemas.openxmlformats.org/officeDocument/2006/relationships/image" Target="../media/image1194.png"/><Relationship Id="rId75" Type="http://schemas.openxmlformats.org/officeDocument/2006/relationships/image" Target="../media/image726.png"/><Relationship Id="rId140" Type="http://schemas.openxmlformats.org/officeDocument/2006/relationships/image" Target="../media/image791.png"/><Relationship Id="rId182" Type="http://schemas.openxmlformats.org/officeDocument/2006/relationships/image" Target="../media/image833.png"/><Relationship Id="rId378" Type="http://schemas.openxmlformats.org/officeDocument/2006/relationships/image" Target="../media/image1029.png"/><Relationship Id="rId403" Type="http://schemas.openxmlformats.org/officeDocument/2006/relationships/image" Target="../media/image1054.png"/><Relationship Id="rId585" Type="http://schemas.openxmlformats.org/officeDocument/2006/relationships/image" Target="../media/image1236.png"/><Relationship Id="rId750" Type="http://schemas.openxmlformats.org/officeDocument/2006/relationships/image" Target="../media/image1401.png"/><Relationship Id="rId6" Type="http://schemas.openxmlformats.org/officeDocument/2006/relationships/image" Target="../media/image657.png"/><Relationship Id="rId238" Type="http://schemas.openxmlformats.org/officeDocument/2006/relationships/image" Target="../media/image889.png"/><Relationship Id="rId445" Type="http://schemas.openxmlformats.org/officeDocument/2006/relationships/image" Target="../media/image1096.png"/><Relationship Id="rId487" Type="http://schemas.openxmlformats.org/officeDocument/2006/relationships/image" Target="../media/image1138.png"/><Relationship Id="rId610" Type="http://schemas.openxmlformats.org/officeDocument/2006/relationships/image" Target="../media/image1261.png"/><Relationship Id="rId652" Type="http://schemas.openxmlformats.org/officeDocument/2006/relationships/image" Target="../media/image1303.png"/><Relationship Id="rId694" Type="http://schemas.openxmlformats.org/officeDocument/2006/relationships/image" Target="../media/image1345.png"/><Relationship Id="rId708" Type="http://schemas.openxmlformats.org/officeDocument/2006/relationships/image" Target="../media/image1359.png"/><Relationship Id="rId291" Type="http://schemas.openxmlformats.org/officeDocument/2006/relationships/image" Target="../media/image942.png"/><Relationship Id="rId305" Type="http://schemas.openxmlformats.org/officeDocument/2006/relationships/image" Target="../media/image956.png"/><Relationship Id="rId347" Type="http://schemas.openxmlformats.org/officeDocument/2006/relationships/image" Target="../media/image998.png"/><Relationship Id="rId512" Type="http://schemas.openxmlformats.org/officeDocument/2006/relationships/image" Target="../media/image1163.png"/><Relationship Id="rId44" Type="http://schemas.openxmlformats.org/officeDocument/2006/relationships/image" Target="../media/image695.png"/><Relationship Id="rId86" Type="http://schemas.openxmlformats.org/officeDocument/2006/relationships/image" Target="../media/image737.png"/><Relationship Id="rId151" Type="http://schemas.openxmlformats.org/officeDocument/2006/relationships/image" Target="../media/image802.png"/><Relationship Id="rId389" Type="http://schemas.openxmlformats.org/officeDocument/2006/relationships/image" Target="../media/image1040.png"/><Relationship Id="rId554" Type="http://schemas.openxmlformats.org/officeDocument/2006/relationships/image" Target="../media/image1205.png"/><Relationship Id="rId596" Type="http://schemas.openxmlformats.org/officeDocument/2006/relationships/image" Target="../media/image1247.png"/><Relationship Id="rId761" Type="http://schemas.openxmlformats.org/officeDocument/2006/relationships/image" Target="../media/image1412.png"/><Relationship Id="rId193" Type="http://schemas.openxmlformats.org/officeDocument/2006/relationships/image" Target="../media/image844.png"/><Relationship Id="rId207" Type="http://schemas.openxmlformats.org/officeDocument/2006/relationships/image" Target="../media/image858.png"/><Relationship Id="rId249" Type="http://schemas.openxmlformats.org/officeDocument/2006/relationships/image" Target="../media/image900.png"/><Relationship Id="rId414" Type="http://schemas.openxmlformats.org/officeDocument/2006/relationships/image" Target="../media/image1065.png"/><Relationship Id="rId456" Type="http://schemas.openxmlformats.org/officeDocument/2006/relationships/image" Target="../media/image1107.png"/><Relationship Id="rId498" Type="http://schemas.openxmlformats.org/officeDocument/2006/relationships/image" Target="../media/image1149.png"/><Relationship Id="rId621" Type="http://schemas.openxmlformats.org/officeDocument/2006/relationships/image" Target="../media/image1272.png"/><Relationship Id="rId663" Type="http://schemas.openxmlformats.org/officeDocument/2006/relationships/image" Target="../media/image1314.png"/><Relationship Id="rId13" Type="http://schemas.openxmlformats.org/officeDocument/2006/relationships/image" Target="../media/image664.png"/><Relationship Id="rId109" Type="http://schemas.openxmlformats.org/officeDocument/2006/relationships/image" Target="../media/image760.png"/><Relationship Id="rId260" Type="http://schemas.openxmlformats.org/officeDocument/2006/relationships/image" Target="../media/image911.png"/><Relationship Id="rId316" Type="http://schemas.openxmlformats.org/officeDocument/2006/relationships/image" Target="../media/image967.png"/><Relationship Id="rId523" Type="http://schemas.openxmlformats.org/officeDocument/2006/relationships/image" Target="../media/image1174.png"/><Relationship Id="rId719" Type="http://schemas.openxmlformats.org/officeDocument/2006/relationships/image" Target="../media/image1370.png"/><Relationship Id="rId55" Type="http://schemas.openxmlformats.org/officeDocument/2006/relationships/image" Target="../media/image706.png"/><Relationship Id="rId97" Type="http://schemas.openxmlformats.org/officeDocument/2006/relationships/image" Target="../media/image748.png"/><Relationship Id="rId120" Type="http://schemas.openxmlformats.org/officeDocument/2006/relationships/image" Target="../media/image771.png"/><Relationship Id="rId358" Type="http://schemas.openxmlformats.org/officeDocument/2006/relationships/image" Target="../media/image1009.png"/><Relationship Id="rId565" Type="http://schemas.openxmlformats.org/officeDocument/2006/relationships/image" Target="../media/image1216.png"/><Relationship Id="rId730" Type="http://schemas.openxmlformats.org/officeDocument/2006/relationships/image" Target="../media/image1381.png"/><Relationship Id="rId772" Type="http://schemas.openxmlformats.org/officeDocument/2006/relationships/image" Target="../media/image1423.png"/><Relationship Id="rId162" Type="http://schemas.openxmlformats.org/officeDocument/2006/relationships/image" Target="../media/image813.png"/><Relationship Id="rId218" Type="http://schemas.openxmlformats.org/officeDocument/2006/relationships/image" Target="../media/image869.png"/><Relationship Id="rId425" Type="http://schemas.openxmlformats.org/officeDocument/2006/relationships/image" Target="../media/image1076.png"/><Relationship Id="rId467" Type="http://schemas.openxmlformats.org/officeDocument/2006/relationships/image" Target="../media/image1118.png"/><Relationship Id="rId632" Type="http://schemas.openxmlformats.org/officeDocument/2006/relationships/image" Target="../media/image1283.png"/><Relationship Id="rId271" Type="http://schemas.openxmlformats.org/officeDocument/2006/relationships/image" Target="../media/image922.png"/><Relationship Id="rId674" Type="http://schemas.openxmlformats.org/officeDocument/2006/relationships/image" Target="../media/image1325.png"/><Relationship Id="rId24" Type="http://schemas.openxmlformats.org/officeDocument/2006/relationships/image" Target="../media/image675.png"/><Relationship Id="rId66" Type="http://schemas.openxmlformats.org/officeDocument/2006/relationships/image" Target="../media/image717.png"/><Relationship Id="rId131" Type="http://schemas.openxmlformats.org/officeDocument/2006/relationships/image" Target="../media/image782.png"/><Relationship Id="rId327" Type="http://schemas.openxmlformats.org/officeDocument/2006/relationships/image" Target="../media/image978.png"/><Relationship Id="rId369" Type="http://schemas.openxmlformats.org/officeDocument/2006/relationships/image" Target="../media/image1020.png"/><Relationship Id="rId534" Type="http://schemas.openxmlformats.org/officeDocument/2006/relationships/image" Target="../media/image1185.png"/><Relationship Id="rId576" Type="http://schemas.openxmlformats.org/officeDocument/2006/relationships/image" Target="../media/image1227.png"/><Relationship Id="rId741" Type="http://schemas.openxmlformats.org/officeDocument/2006/relationships/image" Target="../media/image1392.png"/><Relationship Id="rId173" Type="http://schemas.openxmlformats.org/officeDocument/2006/relationships/image" Target="../media/image824.png"/><Relationship Id="rId229" Type="http://schemas.openxmlformats.org/officeDocument/2006/relationships/image" Target="../media/image880.png"/><Relationship Id="rId380" Type="http://schemas.openxmlformats.org/officeDocument/2006/relationships/image" Target="../media/image1031.png"/><Relationship Id="rId436" Type="http://schemas.openxmlformats.org/officeDocument/2006/relationships/image" Target="../media/image1087.png"/><Relationship Id="rId601" Type="http://schemas.openxmlformats.org/officeDocument/2006/relationships/image" Target="../media/image1252.png"/><Relationship Id="rId643" Type="http://schemas.openxmlformats.org/officeDocument/2006/relationships/image" Target="../media/image1294.png"/><Relationship Id="rId240" Type="http://schemas.openxmlformats.org/officeDocument/2006/relationships/image" Target="../media/image891.png"/><Relationship Id="rId478" Type="http://schemas.openxmlformats.org/officeDocument/2006/relationships/image" Target="../media/image1129.png"/><Relationship Id="rId685" Type="http://schemas.openxmlformats.org/officeDocument/2006/relationships/image" Target="../media/image1336.png"/><Relationship Id="rId35" Type="http://schemas.openxmlformats.org/officeDocument/2006/relationships/image" Target="../media/image686.png"/><Relationship Id="rId77" Type="http://schemas.openxmlformats.org/officeDocument/2006/relationships/image" Target="../media/image728.png"/><Relationship Id="rId100" Type="http://schemas.openxmlformats.org/officeDocument/2006/relationships/image" Target="../media/image751.png"/><Relationship Id="rId282" Type="http://schemas.openxmlformats.org/officeDocument/2006/relationships/image" Target="../media/image933.png"/><Relationship Id="rId338" Type="http://schemas.openxmlformats.org/officeDocument/2006/relationships/image" Target="../media/image989.png"/><Relationship Id="rId503" Type="http://schemas.openxmlformats.org/officeDocument/2006/relationships/image" Target="../media/image1154.png"/><Relationship Id="rId545" Type="http://schemas.openxmlformats.org/officeDocument/2006/relationships/image" Target="../media/image1196.png"/><Relationship Id="rId587" Type="http://schemas.openxmlformats.org/officeDocument/2006/relationships/image" Target="../media/image1238.png"/><Relationship Id="rId710" Type="http://schemas.openxmlformats.org/officeDocument/2006/relationships/image" Target="../media/image1361.png"/><Relationship Id="rId752" Type="http://schemas.openxmlformats.org/officeDocument/2006/relationships/image" Target="../media/image1403.png"/><Relationship Id="rId8" Type="http://schemas.openxmlformats.org/officeDocument/2006/relationships/image" Target="../media/image659.png"/><Relationship Id="rId142" Type="http://schemas.openxmlformats.org/officeDocument/2006/relationships/image" Target="../media/image793.png"/><Relationship Id="rId184" Type="http://schemas.openxmlformats.org/officeDocument/2006/relationships/image" Target="../media/image835.png"/><Relationship Id="rId391" Type="http://schemas.openxmlformats.org/officeDocument/2006/relationships/image" Target="../media/image1042.png"/><Relationship Id="rId405" Type="http://schemas.openxmlformats.org/officeDocument/2006/relationships/image" Target="../media/image1056.png"/><Relationship Id="rId447" Type="http://schemas.openxmlformats.org/officeDocument/2006/relationships/image" Target="../media/image1098.png"/><Relationship Id="rId612" Type="http://schemas.openxmlformats.org/officeDocument/2006/relationships/image" Target="../media/image1263.png"/><Relationship Id="rId251" Type="http://schemas.openxmlformats.org/officeDocument/2006/relationships/image" Target="../media/image902.png"/><Relationship Id="rId489" Type="http://schemas.openxmlformats.org/officeDocument/2006/relationships/image" Target="../media/image1140.png"/><Relationship Id="rId654" Type="http://schemas.openxmlformats.org/officeDocument/2006/relationships/image" Target="../media/image1305.png"/><Relationship Id="rId696" Type="http://schemas.openxmlformats.org/officeDocument/2006/relationships/image" Target="../media/image1347.png"/><Relationship Id="rId46" Type="http://schemas.openxmlformats.org/officeDocument/2006/relationships/image" Target="../media/image697.png"/><Relationship Id="rId293" Type="http://schemas.openxmlformats.org/officeDocument/2006/relationships/image" Target="../media/image944.png"/><Relationship Id="rId307" Type="http://schemas.openxmlformats.org/officeDocument/2006/relationships/image" Target="../media/image958.png"/><Relationship Id="rId349" Type="http://schemas.openxmlformats.org/officeDocument/2006/relationships/image" Target="../media/image1000.png"/><Relationship Id="rId514" Type="http://schemas.openxmlformats.org/officeDocument/2006/relationships/image" Target="../media/image1165.png"/><Relationship Id="rId556" Type="http://schemas.openxmlformats.org/officeDocument/2006/relationships/image" Target="../media/image1207.png"/><Relationship Id="rId721" Type="http://schemas.openxmlformats.org/officeDocument/2006/relationships/image" Target="../media/image1372.png"/><Relationship Id="rId763" Type="http://schemas.openxmlformats.org/officeDocument/2006/relationships/image" Target="../media/image1414.png"/><Relationship Id="rId88" Type="http://schemas.openxmlformats.org/officeDocument/2006/relationships/image" Target="../media/image739.png"/><Relationship Id="rId111" Type="http://schemas.openxmlformats.org/officeDocument/2006/relationships/image" Target="../media/image762.png"/><Relationship Id="rId153" Type="http://schemas.openxmlformats.org/officeDocument/2006/relationships/image" Target="../media/image804.png"/><Relationship Id="rId195" Type="http://schemas.openxmlformats.org/officeDocument/2006/relationships/image" Target="../media/image846.png"/><Relationship Id="rId209" Type="http://schemas.openxmlformats.org/officeDocument/2006/relationships/image" Target="../media/image860.png"/><Relationship Id="rId360" Type="http://schemas.openxmlformats.org/officeDocument/2006/relationships/image" Target="../media/image1011.png"/><Relationship Id="rId416" Type="http://schemas.openxmlformats.org/officeDocument/2006/relationships/image" Target="../media/image1067.png"/><Relationship Id="rId598" Type="http://schemas.openxmlformats.org/officeDocument/2006/relationships/image" Target="../media/image1249.png"/><Relationship Id="rId220" Type="http://schemas.openxmlformats.org/officeDocument/2006/relationships/image" Target="../media/image871.png"/><Relationship Id="rId458" Type="http://schemas.openxmlformats.org/officeDocument/2006/relationships/image" Target="../media/image1109.png"/><Relationship Id="rId623" Type="http://schemas.openxmlformats.org/officeDocument/2006/relationships/image" Target="../media/image1274.png"/><Relationship Id="rId665" Type="http://schemas.openxmlformats.org/officeDocument/2006/relationships/image" Target="../media/image1316.png"/><Relationship Id="rId15" Type="http://schemas.openxmlformats.org/officeDocument/2006/relationships/image" Target="../media/image666.png"/><Relationship Id="rId57" Type="http://schemas.openxmlformats.org/officeDocument/2006/relationships/image" Target="../media/image708.png"/><Relationship Id="rId262" Type="http://schemas.openxmlformats.org/officeDocument/2006/relationships/image" Target="../media/image913.png"/><Relationship Id="rId318" Type="http://schemas.openxmlformats.org/officeDocument/2006/relationships/image" Target="../media/image969.jpg"/><Relationship Id="rId525" Type="http://schemas.openxmlformats.org/officeDocument/2006/relationships/image" Target="../media/image1176.png"/><Relationship Id="rId567" Type="http://schemas.openxmlformats.org/officeDocument/2006/relationships/image" Target="../media/image1218.png"/><Relationship Id="rId732" Type="http://schemas.openxmlformats.org/officeDocument/2006/relationships/image" Target="../media/image1383.png"/><Relationship Id="rId99" Type="http://schemas.openxmlformats.org/officeDocument/2006/relationships/image" Target="../media/image750.png"/><Relationship Id="rId122" Type="http://schemas.openxmlformats.org/officeDocument/2006/relationships/image" Target="../media/image773.png"/><Relationship Id="rId164" Type="http://schemas.openxmlformats.org/officeDocument/2006/relationships/image" Target="../media/image815.png"/><Relationship Id="rId371" Type="http://schemas.openxmlformats.org/officeDocument/2006/relationships/image" Target="../media/image1022.png"/><Relationship Id="rId774" Type="http://schemas.openxmlformats.org/officeDocument/2006/relationships/image" Target="../media/image1425.png"/><Relationship Id="rId427" Type="http://schemas.openxmlformats.org/officeDocument/2006/relationships/image" Target="../media/image1078.png"/><Relationship Id="rId469" Type="http://schemas.openxmlformats.org/officeDocument/2006/relationships/image" Target="../media/image1120.png"/><Relationship Id="rId634" Type="http://schemas.openxmlformats.org/officeDocument/2006/relationships/image" Target="../media/image1285.png"/><Relationship Id="rId676" Type="http://schemas.openxmlformats.org/officeDocument/2006/relationships/image" Target="../media/image1327.png"/><Relationship Id="rId26" Type="http://schemas.openxmlformats.org/officeDocument/2006/relationships/image" Target="../media/image677.png"/><Relationship Id="rId231" Type="http://schemas.openxmlformats.org/officeDocument/2006/relationships/image" Target="../media/image882.png"/><Relationship Id="rId273" Type="http://schemas.openxmlformats.org/officeDocument/2006/relationships/image" Target="../media/image924.png"/><Relationship Id="rId329" Type="http://schemas.openxmlformats.org/officeDocument/2006/relationships/image" Target="../media/image980.png"/><Relationship Id="rId480" Type="http://schemas.openxmlformats.org/officeDocument/2006/relationships/image" Target="../media/image1131.png"/><Relationship Id="rId536" Type="http://schemas.openxmlformats.org/officeDocument/2006/relationships/image" Target="../media/image1187.png"/><Relationship Id="rId701" Type="http://schemas.openxmlformats.org/officeDocument/2006/relationships/image" Target="../media/image1352.png"/><Relationship Id="rId68" Type="http://schemas.openxmlformats.org/officeDocument/2006/relationships/image" Target="../media/image719.png"/><Relationship Id="rId133" Type="http://schemas.openxmlformats.org/officeDocument/2006/relationships/image" Target="../media/image784.png"/><Relationship Id="rId175" Type="http://schemas.openxmlformats.org/officeDocument/2006/relationships/image" Target="../media/image826.png"/><Relationship Id="rId340" Type="http://schemas.openxmlformats.org/officeDocument/2006/relationships/image" Target="../media/image991.png"/><Relationship Id="rId578" Type="http://schemas.openxmlformats.org/officeDocument/2006/relationships/image" Target="../media/image1229.png"/><Relationship Id="rId743" Type="http://schemas.openxmlformats.org/officeDocument/2006/relationships/image" Target="../media/image1394.png"/><Relationship Id="rId200" Type="http://schemas.openxmlformats.org/officeDocument/2006/relationships/image" Target="../media/image851.png"/><Relationship Id="rId382" Type="http://schemas.openxmlformats.org/officeDocument/2006/relationships/image" Target="../media/image1033.png"/><Relationship Id="rId438" Type="http://schemas.openxmlformats.org/officeDocument/2006/relationships/image" Target="../media/image1089.png"/><Relationship Id="rId603" Type="http://schemas.openxmlformats.org/officeDocument/2006/relationships/image" Target="../media/image1254.png"/><Relationship Id="rId645" Type="http://schemas.openxmlformats.org/officeDocument/2006/relationships/image" Target="../media/image1296.png"/><Relationship Id="rId687" Type="http://schemas.openxmlformats.org/officeDocument/2006/relationships/image" Target="../media/image1338.png"/><Relationship Id="rId242" Type="http://schemas.openxmlformats.org/officeDocument/2006/relationships/image" Target="../media/image893.png"/><Relationship Id="rId284" Type="http://schemas.openxmlformats.org/officeDocument/2006/relationships/image" Target="../media/image935.png"/><Relationship Id="rId491" Type="http://schemas.openxmlformats.org/officeDocument/2006/relationships/image" Target="../media/image1142.png"/><Relationship Id="rId505" Type="http://schemas.openxmlformats.org/officeDocument/2006/relationships/image" Target="../media/image1156.png"/><Relationship Id="rId712" Type="http://schemas.openxmlformats.org/officeDocument/2006/relationships/image" Target="../media/image1363.png"/><Relationship Id="rId37" Type="http://schemas.openxmlformats.org/officeDocument/2006/relationships/image" Target="../media/image688.png"/><Relationship Id="rId79" Type="http://schemas.openxmlformats.org/officeDocument/2006/relationships/image" Target="../media/image730.png"/><Relationship Id="rId102" Type="http://schemas.openxmlformats.org/officeDocument/2006/relationships/image" Target="../media/image753.png"/><Relationship Id="rId144" Type="http://schemas.openxmlformats.org/officeDocument/2006/relationships/image" Target="../media/image795.png"/><Relationship Id="rId547" Type="http://schemas.openxmlformats.org/officeDocument/2006/relationships/image" Target="../media/image1198.png"/><Relationship Id="rId589" Type="http://schemas.openxmlformats.org/officeDocument/2006/relationships/image" Target="../media/image1240.png"/><Relationship Id="rId754" Type="http://schemas.openxmlformats.org/officeDocument/2006/relationships/image" Target="../media/image1405.png"/><Relationship Id="rId90" Type="http://schemas.openxmlformats.org/officeDocument/2006/relationships/image" Target="../media/image741.png"/><Relationship Id="rId186" Type="http://schemas.openxmlformats.org/officeDocument/2006/relationships/image" Target="../media/image837.png"/><Relationship Id="rId351" Type="http://schemas.openxmlformats.org/officeDocument/2006/relationships/image" Target="../media/image1002.png"/><Relationship Id="rId393" Type="http://schemas.openxmlformats.org/officeDocument/2006/relationships/image" Target="../media/image1044.png"/><Relationship Id="rId407" Type="http://schemas.openxmlformats.org/officeDocument/2006/relationships/image" Target="../media/image1058.png"/><Relationship Id="rId449" Type="http://schemas.openxmlformats.org/officeDocument/2006/relationships/image" Target="../media/image1100.png"/><Relationship Id="rId614" Type="http://schemas.openxmlformats.org/officeDocument/2006/relationships/image" Target="../media/image1265.png"/><Relationship Id="rId656" Type="http://schemas.openxmlformats.org/officeDocument/2006/relationships/image" Target="../media/image1307.png"/><Relationship Id="rId211" Type="http://schemas.openxmlformats.org/officeDocument/2006/relationships/image" Target="../media/image862.png"/><Relationship Id="rId253" Type="http://schemas.openxmlformats.org/officeDocument/2006/relationships/image" Target="../media/image904.png"/><Relationship Id="rId295" Type="http://schemas.openxmlformats.org/officeDocument/2006/relationships/image" Target="../media/image946.png"/><Relationship Id="rId309" Type="http://schemas.openxmlformats.org/officeDocument/2006/relationships/image" Target="../media/image960.png"/><Relationship Id="rId460" Type="http://schemas.openxmlformats.org/officeDocument/2006/relationships/image" Target="../media/image1111.png"/><Relationship Id="rId516" Type="http://schemas.openxmlformats.org/officeDocument/2006/relationships/image" Target="../media/image1167.png"/><Relationship Id="rId698" Type="http://schemas.openxmlformats.org/officeDocument/2006/relationships/image" Target="../media/image1349.png"/><Relationship Id="rId48" Type="http://schemas.openxmlformats.org/officeDocument/2006/relationships/image" Target="../media/image699.png"/><Relationship Id="rId113" Type="http://schemas.openxmlformats.org/officeDocument/2006/relationships/image" Target="../media/image764.png"/><Relationship Id="rId320" Type="http://schemas.openxmlformats.org/officeDocument/2006/relationships/image" Target="../media/image971.png"/><Relationship Id="rId558" Type="http://schemas.openxmlformats.org/officeDocument/2006/relationships/image" Target="../media/image1209.png"/><Relationship Id="rId723" Type="http://schemas.openxmlformats.org/officeDocument/2006/relationships/image" Target="../media/image1374.png"/><Relationship Id="rId765" Type="http://schemas.openxmlformats.org/officeDocument/2006/relationships/image" Target="../media/image1416.png"/><Relationship Id="rId155" Type="http://schemas.openxmlformats.org/officeDocument/2006/relationships/image" Target="../media/image806.png"/><Relationship Id="rId197" Type="http://schemas.openxmlformats.org/officeDocument/2006/relationships/image" Target="../media/image848.png"/><Relationship Id="rId362" Type="http://schemas.openxmlformats.org/officeDocument/2006/relationships/image" Target="../media/image1013.png"/><Relationship Id="rId418" Type="http://schemas.openxmlformats.org/officeDocument/2006/relationships/image" Target="../media/image1069.png"/><Relationship Id="rId625" Type="http://schemas.openxmlformats.org/officeDocument/2006/relationships/image" Target="../media/image1276.png"/><Relationship Id="rId222" Type="http://schemas.openxmlformats.org/officeDocument/2006/relationships/image" Target="../media/image873.png"/><Relationship Id="rId264" Type="http://schemas.openxmlformats.org/officeDocument/2006/relationships/image" Target="../media/image915.png"/><Relationship Id="rId471" Type="http://schemas.openxmlformats.org/officeDocument/2006/relationships/image" Target="../media/image1122.png"/><Relationship Id="rId667" Type="http://schemas.openxmlformats.org/officeDocument/2006/relationships/image" Target="../media/image1318.png"/><Relationship Id="rId17" Type="http://schemas.openxmlformats.org/officeDocument/2006/relationships/image" Target="../media/image668.png"/><Relationship Id="rId59" Type="http://schemas.openxmlformats.org/officeDocument/2006/relationships/image" Target="../media/image710.png"/><Relationship Id="rId124" Type="http://schemas.openxmlformats.org/officeDocument/2006/relationships/image" Target="../media/image775.png"/><Relationship Id="rId527" Type="http://schemas.openxmlformats.org/officeDocument/2006/relationships/image" Target="../media/image1178.png"/><Relationship Id="rId569" Type="http://schemas.openxmlformats.org/officeDocument/2006/relationships/image" Target="../media/image1220.png"/><Relationship Id="rId734" Type="http://schemas.openxmlformats.org/officeDocument/2006/relationships/image" Target="../media/image1385.png"/><Relationship Id="rId776" Type="http://schemas.openxmlformats.org/officeDocument/2006/relationships/image" Target="../media/image1427.png"/><Relationship Id="rId70" Type="http://schemas.openxmlformats.org/officeDocument/2006/relationships/image" Target="../media/image721.png"/><Relationship Id="rId166" Type="http://schemas.openxmlformats.org/officeDocument/2006/relationships/image" Target="../media/image817.png"/><Relationship Id="rId331" Type="http://schemas.openxmlformats.org/officeDocument/2006/relationships/image" Target="../media/image982.png"/><Relationship Id="rId373" Type="http://schemas.openxmlformats.org/officeDocument/2006/relationships/image" Target="../media/image1024.png"/><Relationship Id="rId429" Type="http://schemas.openxmlformats.org/officeDocument/2006/relationships/image" Target="../media/image1080.png"/><Relationship Id="rId580" Type="http://schemas.openxmlformats.org/officeDocument/2006/relationships/image" Target="../media/image1231.png"/><Relationship Id="rId636" Type="http://schemas.openxmlformats.org/officeDocument/2006/relationships/image" Target="../media/image1287.png"/><Relationship Id="rId1" Type="http://schemas.openxmlformats.org/officeDocument/2006/relationships/slideLayout" Target="../slideLayouts/slideLayout12.xml"/><Relationship Id="rId233" Type="http://schemas.openxmlformats.org/officeDocument/2006/relationships/image" Target="../media/image884.png"/><Relationship Id="rId440" Type="http://schemas.openxmlformats.org/officeDocument/2006/relationships/image" Target="../media/image1091.png"/><Relationship Id="rId678" Type="http://schemas.openxmlformats.org/officeDocument/2006/relationships/image" Target="../media/image1329.png"/><Relationship Id="rId28" Type="http://schemas.openxmlformats.org/officeDocument/2006/relationships/image" Target="../media/image679.png"/><Relationship Id="rId275" Type="http://schemas.openxmlformats.org/officeDocument/2006/relationships/image" Target="../media/image926.png"/><Relationship Id="rId300" Type="http://schemas.openxmlformats.org/officeDocument/2006/relationships/image" Target="../media/image951.png"/><Relationship Id="rId482" Type="http://schemas.openxmlformats.org/officeDocument/2006/relationships/image" Target="../media/image1133.png"/><Relationship Id="rId538" Type="http://schemas.openxmlformats.org/officeDocument/2006/relationships/image" Target="../media/image1189.png"/><Relationship Id="rId703" Type="http://schemas.openxmlformats.org/officeDocument/2006/relationships/image" Target="../media/image1354.png"/><Relationship Id="rId745" Type="http://schemas.openxmlformats.org/officeDocument/2006/relationships/image" Target="../media/image1396.png"/><Relationship Id="rId81" Type="http://schemas.openxmlformats.org/officeDocument/2006/relationships/image" Target="../media/image732.png"/><Relationship Id="rId135" Type="http://schemas.openxmlformats.org/officeDocument/2006/relationships/image" Target="../media/image786.png"/><Relationship Id="rId177" Type="http://schemas.openxmlformats.org/officeDocument/2006/relationships/image" Target="../media/image828.png"/><Relationship Id="rId342" Type="http://schemas.openxmlformats.org/officeDocument/2006/relationships/image" Target="../media/image993.png"/><Relationship Id="rId384" Type="http://schemas.openxmlformats.org/officeDocument/2006/relationships/image" Target="../media/image1035.png"/><Relationship Id="rId591" Type="http://schemas.openxmlformats.org/officeDocument/2006/relationships/image" Target="../media/image1242.png"/><Relationship Id="rId605" Type="http://schemas.openxmlformats.org/officeDocument/2006/relationships/image" Target="../media/image1256.png"/><Relationship Id="rId202" Type="http://schemas.openxmlformats.org/officeDocument/2006/relationships/image" Target="../media/image853.png"/><Relationship Id="rId244" Type="http://schemas.openxmlformats.org/officeDocument/2006/relationships/image" Target="../media/image895.png"/><Relationship Id="rId647" Type="http://schemas.openxmlformats.org/officeDocument/2006/relationships/image" Target="../media/image1298.png"/><Relationship Id="rId689" Type="http://schemas.openxmlformats.org/officeDocument/2006/relationships/image" Target="../media/image1340.png"/><Relationship Id="rId39" Type="http://schemas.openxmlformats.org/officeDocument/2006/relationships/image" Target="../media/image690.png"/><Relationship Id="rId286" Type="http://schemas.openxmlformats.org/officeDocument/2006/relationships/image" Target="../media/image937.png"/><Relationship Id="rId451" Type="http://schemas.openxmlformats.org/officeDocument/2006/relationships/image" Target="../media/image1102.png"/><Relationship Id="rId493" Type="http://schemas.openxmlformats.org/officeDocument/2006/relationships/image" Target="../media/image1144.png"/><Relationship Id="rId507" Type="http://schemas.openxmlformats.org/officeDocument/2006/relationships/image" Target="../media/image1158.png"/><Relationship Id="rId549" Type="http://schemas.openxmlformats.org/officeDocument/2006/relationships/image" Target="../media/image1200.png"/><Relationship Id="rId714" Type="http://schemas.openxmlformats.org/officeDocument/2006/relationships/image" Target="../media/image1365.png"/><Relationship Id="rId756" Type="http://schemas.openxmlformats.org/officeDocument/2006/relationships/image" Target="../media/image1407.png"/><Relationship Id="rId50" Type="http://schemas.openxmlformats.org/officeDocument/2006/relationships/image" Target="../media/image701.png"/><Relationship Id="rId104" Type="http://schemas.openxmlformats.org/officeDocument/2006/relationships/image" Target="../media/image755.png"/><Relationship Id="rId146" Type="http://schemas.openxmlformats.org/officeDocument/2006/relationships/image" Target="../media/image797.png"/><Relationship Id="rId188" Type="http://schemas.openxmlformats.org/officeDocument/2006/relationships/image" Target="../media/image839.png"/><Relationship Id="rId311" Type="http://schemas.openxmlformats.org/officeDocument/2006/relationships/image" Target="../media/image962.png"/><Relationship Id="rId353" Type="http://schemas.openxmlformats.org/officeDocument/2006/relationships/image" Target="../media/image1004.png"/><Relationship Id="rId395" Type="http://schemas.openxmlformats.org/officeDocument/2006/relationships/image" Target="../media/image1046.png"/><Relationship Id="rId409" Type="http://schemas.openxmlformats.org/officeDocument/2006/relationships/image" Target="../media/image1060.png"/><Relationship Id="rId560" Type="http://schemas.openxmlformats.org/officeDocument/2006/relationships/image" Target="../media/image1211.png"/><Relationship Id="rId92" Type="http://schemas.openxmlformats.org/officeDocument/2006/relationships/image" Target="../media/image743.png"/><Relationship Id="rId213" Type="http://schemas.openxmlformats.org/officeDocument/2006/relationships/image" Target="../media/image864.png"/><Relationship Id="rId420" Type="http://schemas.openxmlformats.org/officeDocument/2006/relationships/image" Target="../media/image1071.png"/><Relationship Id="rId616" Type="http://schemas.openxmlformats.org/officeDocument/2006/relationships/image" Target="../media/image1267.png"/><Relationship Id="rId658" Type="http://schemas.openxmlformats.org/officeDocument/2006/relationships/image" Target="../media/image1309.png"/><Relationship Id="rId255" Type="http://schemas.openxmlformats.org/officeDocument/2006/relationships/image" Target="../media/image906.png"/><Relationship Id="rId297" Type="http://schemas.openxmlformats.org/officeDocument/2006/relationships/image" Target="../media/image948.png"/><Relationship Id="rId462" Type="http://schemas.openxmlformats.org/officeDocument/2006/relationships/image" Target="../media/image1113.png"/><Relationship Id="rId518" Type="http://schemas.openxmlformats.org/officeDocument/2006/relationships/image" Target="../media/image1169.png"/><Relationship Id="rId725" Type="http://schemas.openxmlformats.org/officeDocument/2006/relationships/image" Target="../media/image1376.png"/><Relationship Id="rId115" Type="http://schemas.openxmlformats.org/officeDocument/2006/relationships/image" Target="../media/image766.png"/><Relationship Id="rId157" Type="http://schemas.openxmlformats.org/officeDocument/2006/relationships/image" Target="../media/image808.png"/><Relationship Id="rId322" Type="http://schemas.openxmlformats.org/officeDocument/2006/relationships/image" Target="../media/image973.png"/><Relationship Id="rId364" Type="http://schemas.openxmlformats.org/officeDocument/2006/relationships/image" Target="../media/image1015.png"/><Relationship Id="rId767" Type="http://schemas.openxmlformats.org/officeDocument/2006/relationships/image" Target="../media/image1418.png"/><Relationship Id="rId61" Type="http://schemas.openxmlformats.org/officeDocument/2006/relationships/image" Target="../media/image712.png"/><Relationship Id="rId199" Type="http://schemas.openxmlformats.org/officeDocument/2006/relationships/image" Target="../media/image850.png"/><Relationship Id="rId571" Type="http://schemas.openxmlformats.org/officeDocument/2006/relationships/image" Target="../media/image1222.png"/><Relationship Id="rId627" Type="http://schemas.openxmlformats.org/officeDocument/2006/relationships/image" Target="../media/image1278.png"/><Relationship Id="rId669" Type="http://schemas.openxmlformats.org/officeDocument/2006/relationships/image" Target="../media/image1320.png"/><Relationship Id="rId19" Type="http://schemas.openxmlformats.org/officeDocument/2006/relationships/image" Target="../media/image670.png"/><Relationship Id="rId224" Type="http://schemas.openxmlformats.org/officeDocument/2006/relationships/image" Target="../media/image875.png"/><Relationship Id="rId266" Type="http://schemas.openxmlformats.org/officeDocument/2006/relationships/image" Target="../media/image917.png"/><Relationship Id="rId431" Type="http://schemas.openxmlformats.org/officeDocument/2006/relationships/image" Target="../media/image1082.png"/><Relationship Id="rId473" Type="http://schemas.openxmlformats.org/officeDocument/2006/relationships/image" Target="../media/image1124.png"/><Relationship Id="rId529" Type="http://schemas.openxmlformats.org/officeDocument/2006/relationships/image" Target="../media/image1180.png"/><Relationship Id="rId680" Type="http://schemas.openxmlformats.org/officeDocument/2006/relationships/image" Target="../media/image1331.png"/><Relationship Id="rId736" Type="http://schemas.openxmlformats.org/officeDocument/2006/relationships/image" Target="../media/image1387.png"/><Relationship Id="rId30" Type="http://schemas.openxmlformats.org/officeDocument/2006/relationships/image" Target="../media/image681.png"/><Relationship Id="rId126" Type="http://schemas.openxmlformats.org/officeDocument/2006/relationships/image" Target="../media/image777.png"/><Relationship Id="rId168" Type="http://schemas.openxmlformats.org/officeDocument/2006/relationships/image" Target="../media/image819.png"/><Relationship Id="rId333" Type="http://schemas.openxmlformats.org/officeDocument/2006/relationships/image" Target="../media/image984.png"/><Relationship Id="rId540" Type="http://schemas.openxmlformats.org/officeDocument/2006/relationships/image" Target="../media/image1191.png"/><Relationship Id="rId72" Type="http://schemas.openxmlformats.org/officeDocument/2006/relationships/image" Target="../media/image723.png"/><Relationship Id="rId375" Type="http://schemas.openxmlformats.org/officeDocument/2006/relationships/image" Target="../media/image1026.png"/><Relationship Id="rId582" Type="http://schemas.openxmlformats.org/officeDocument/2006/relationships/image" Target="../media/image1233.png"/><Relationship Id="rId638" Type="http://schemas.openxmlformats.org/officeDocument/2006/relationships/image" Target="../media/image1289.png"/><Relationship Id="rId3" Type="http://schemas.openxmlformats.org/officeDocument/2006/relationships/image" Target="../media/image654.png"/><Relationship Id="rId235" Type="http://schemas.openxmlformats.org/officeDocument/2006/relationships/image" Target="../media/image886.png"/><Relationship Id="rId277" Type="http://schemas.openxmlformats.org/officeDocument/2006/relationships/image" Target="../media/image928.png"/><Relationship Id="rId400" Type="http://schemas.openxmlformats.org/officeDocument/2006/relationships/image" Target="../media/image1051.png"/><Relationship Id="rId442" Type="http://schemas.openxmlformats.org/officeDocument/2006/relationships/image" Target="../media/image1093.png"/><Relationship Id="rId484" Type="http://schemas.openxmlformats.org/officeDocument/2006/relationships/image" Target="../media/image1135.png"/><Relationship Id="rId705" Type="http://schemas.openxmlformats.org/officeDocument/2006/relationships/image" Target="../media/image1356.png"/><Relationship Id="rId137" Type="http://schemas.openxmlformats.org/officeDocument/2006/relationships/image" Target="../media/image788.png"/><Relationship Id="rId302" Type="http://schemas.openxmlformats.org/officeDocument/2006/relationships/image" Target="../media/image953.png"/><Relationship Id="rId344" Type="http://schemas.openxmlformats.org/officeDocument/2006/relationships/image" Target="../media/image995.png"/><Relationship Id="rId691" Type="http://schemas.openxmlformats.org/officeDocument/2006/relationships/image" Target="../media/image1342.png"/><Relationship Id="rId747" Type="http://schemas.openxmlformats.org/officeDocument/2006/relationships/image" Target="../media/image1398.png"/><Relationship Id="rId41" Type="http://schemas.openxmlformats.org/officeDocument/2006/relationships/image" Target="../media/image692.png"/><Relationship Id="rId83" Type="http://schemas.openxmlformats.org/officeDocument/2006/relationships/image" Target="../media/image734.png"/><Relationship Id="rId179" Type="http://schemas.openxmlformats.org/officeDocument/2006/relationships/image" Target="../media/image830.png"/><Relationship Id="rId386" Type="http://schemas.openxmlformats.org/officeDocument/2006/relationships/image" Target="../media/image1037.png"/><Relationship Id="rId551" Type="http://schemas.openxmlformats.org/officeDocument/2006/relationships/image" Target="../media/image1202.png"/><Relationship Id="rId593" Type="http://schemas.openxmlformats.org/officeDocument/2006/relationships/image" Target="../media/image1244.png"/><Relationship Id="rId607" Type="http://schemas.openxmlformats.org/officeDocument/2006/relationships/image" Target="../media/image1258.png"/><Relationship Id="rId649" Type="http://schemas.openxmlformats.org/officeDocument/2006/relationships/image" Target="../media/image1300.png"/><Relationship Id="rId190" Type="http://schemas.openxmlformats.org/officeDocument/2006/relationships/image" Target="../media/image841.png"/><Relationship Id="rId204" Type="http://schemas.openxmlformats.org/officeDocument/2006/relationships/image" Target="../media/image855.png"/><Relationship Id="rId246" Type="http://schemas.openxmlformats.org/officeDocument/2006/relationships/image" Target="../media/image897.png"/><Relationship Id="rId288" Type="http://schemas.openxmlformats.org/officeDocument/2006/relationships/image" Target="../media/image939.png"/><Relationship Id="rId411" Type="http://schemas.openxmlformats.org/officeDocument/2006/relationships/image" Target="../media/image1062.png"/><Relationship Id="rId453" Type="http://schemas.openxmlformats.org/officeDocument/2006/relationships/image" Target="../media/image1104.png"/><Relationship Id="rId509" Type="http://schemas.openxmlformats.org/officeDocument/2006/relationships/image" Target="../media/image1160.png"/><Relationship Id="rId660" Type="http://schemas.openxmlformats.org/officeDocument/2006/relationships/image" Target="../media/image1311.png"/><Relationship Id="rId106" Type="http://schemas.openxmlformats.org/officeDocument/2006/relationships/image" Target="../media/image757.png"/><Relationship Id="rId313" Type="http://schemas.openxmlformats.org/officeDocument/2006/relationships/image" Target="../media/image964.png"/><Relationship Id="rId495" Type="http://schemas.openxmlformats.org/officeDocument/2006/relationships/image" Target="../media/image1146.png"/><Relationship Id="rId716" Type="http://schemas.openxmlformats.org/officeDocument/2006/relationships/image" Target="../media/image1367.png"/><Relationship Id="rId758" Type="http://schemas.openxmlformats.org/officeDocument/2006/relationships/image" Target="../media/image1409.png"/><Relationship Id="rId10" Type="http://schemas.openxmlformats.org/officeDocument/2006/relationships/image" Target="../media/image661.png"/><Relationship Id="rId52" Type="http://schemas.openxmlformats.org/officeDocument/2006/relationships/image" Target="../media/image703.png"/><Relationship Id="rId94" Type="http://schemas.openxmlformats.org/officeDocument/2006/relationships/image" Target="../media/image745.png"/><Relationship Id="rId148" Type="http://schemas.openxmlformats.org/officeDocument/2006/relationships/image" Target="../media/image799.png"/><Relationship Id="rId355" Type="http://schemas.openxmlformats.org/officeDocument/2006/relationships/image" Target="../media/image1006.png"/><Relationship Id="rId397" Type="http://schemas.openxmlformats.org/officeDocument/2006/relationships/image" Target="../media/image1048.png"/><Relationship Id="rId520" Type="http://schemas.openxmlformats.org/officeDocument/2006/relationships/image" Target="../media/image1171.png"/><Relationship Id="rId562" Type="http://schemas.openxmlformats.org/officeDocument/2006/relationships/image" Target="../media/image1213.png"/><Relationship Id="rId618" Type="http://schemas.openxmlformats.org/officeDocument/2006/relationships/image" Target="../media/image1269.png"/><Relationship Id="rId215" Type="http://schemas.openxmlformats.org/officeDocument/2006/relationships/image" Target="../media/image866.png"/><Relationship Id="rId257" Type="http://schemas.openxmlformats.org/officeDocument/2006/relationships/image" Target="../media/image908.png"/><Relationship Id="rId422" Type="http://schemas.openxmlformats.org/officeDocument/2006/relationships/image" Target="../media/image1073.png"/><Relationship Id="rId464" Type="http://schemas.openxmlformats.org/officeDocument/2006/relationships/image" Target="../media/image1115.png"/><Relationship Id="rId299" Type="http://schemas.openxmlformats.org/officeDocument/2006/relationships/image" Target="../media/image950.png"/><Relationship Id="rId727" Type="http://schemas.openxmlformats.org/officeDocument/2006/relationships/image" Target="../media/image1378.png"/><Relationship Id="rId63" Type="http://schemas.openxmlformats.org/officeDocument/2006/relationships/image" Target="../media/image714.png"/><Relationship Id="rId159" Type="http://schemas.openxmlformats.org/officeDocument/2006/relationships/image" Target="../media/image810.png"/><Relationship Id="rId366" Type="http://schemas.openxmlformats.org/officeDocument/2006/relationships/image" Target="../media/image1017.png"/><Relationship Id="rId573" Type="http://schemas.openxmlformats.org/officeDocument/2006/relationships/image" Target="../media/image1224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29.png"/><Relationship Id="rId299" Type="http://schemas.openxmlformats.org/officeDocument/2006/relationships/image" Target="../media/image1697.png"/><Relationship Id="rId671" Type="http://schemas.openxmlformats.org/officeDocument/2006/relationships/image" Target="../media/image2069.png"/><Relationship Id="rId21" Type="http://schemas.openxmlformats.org/officeDocument/2006/relationships/image" Target="../media/image1445.png"/><Relationship Id="rId63" Type="http://schemas.openxmlformats.org/officeDocument/2006/relationships/image" Target="../media/image1475.png"/><Relationship Id="rId159" Type="http://schemas.openxmlformats.org/officeDocument/2006/relationships/image" Target="../media/image1564.png"/><Relationship Id="rId324" Type="http://schemas.openxmlformats.org/officeDocument/2006/relationships/image" Target="../media/image1722.png"/><Relationship Id="rId366" Type="http://schemas.openxmlformats.org/officeDocument/2006/relationships/image" Target="../media/image1764.png"/><Relationship Id="rId531" Type="http://schemas.openxmlformats.org/officeDocument/2006/relationships/image" Target="../media/image1929.png"/><Relationship Id="rId573" Type="http://schemas.openxmlformats.org/officeDocument/2006/relationships/image" Target="../media/image1971.png"/><Relationship Id="rId629" Type="http://schemas.openxmlformats.org/officeDocument/2006/relationships/image" Target="../media/image2027.png"/><Relationship Id="rId170" Type="http://schemas.openxmlformats.org/officeDocument/2006/relationships/image" Target="../media/image923.png"/><Relationship Id="rId226" Type="http://schemas.openxmlformats.org/officeDocument/2006/relationships/image" Target="../media/image1624.png"/><Relationship Id="rId433" Type="http://schemas.openxmlformats.org/officeDocument/2006/relationships/image" Target="../media/image1831.png"/><Relationship Id="rId268" Type="http://schemas.openxmlformats.org/officeDocument/2006/relationships/image" Target="../media/image1666.png"/><Relationship Id="rId475" Type="http://schemas.openxmlformats.org/officeDocument/2006/relationships/image" Target="../media/image1873.png"/><Relationship Id="rId640" Type="http://schemas.openxmlformats.org/officeDocument/2006/relationships/image" Target="../media/image2038.png"/><Relationship Id="rId682" Type="http://schemas.openxmlformats.org/officeDocument/2006/relationships/image" Target="../media/image2080.png"/><Relationship Id="rId32" Type="http://schemas.openxmlformats.org/officeDocument/2006/relationships/image" Target="../media/image1452.png"/><Relationship Id="rId74" Type="http://schemas.openxmlformats.org/officeDocument/2006/relationships/image" Target="../media/image1486.png"/><Relationship Id="rId128" Type="http://schemas.openxmlformats.org/officeDocument/2006/relationships/image" Target="../media/image1540.png"/><Relationship Id="rId335" Type="http://schemas.openxmlformats.org/officeDocument/2006/relationships/image" Target="../media/image1733.png"/><Relationship Id="rId377" Type="http://schemas.openxmlformats.org/officeDocument/2006/relationships/image" Target="../media/image1775.png"/><Relationship Id="rId500" Type="http://schemas.openxmlformats.org/officeDocument/2006/relationships/image" Target="../media/image1898.png"/><Relationship Id="rId542" Type="http://schemas.openxmlformats.org/officeDocument/2006/relationships/image" Target="../media/image1940.png"/><Relationship Id="rId584" Type="http://schemas.openxmlformats.org/officeDocument/2006/relationships/image" Target="../media/image1982.png"/><Relationship Id="rId5" Type="http://schemas.openxmlformats.org/officeDocument/2006/relationships/image" Target="../media/image1430.png"/><Relationship Id="rId181" Type="http://schemas.openxmlformats.org/officeDocument/2006/relationships/image" Target="../media/image1579.png"/><Relationship Id="rId237" Type="http://schemas.openxmlformats.org/officeDocument/2006/relationships/image" Target="../media/image1635.png"/><Relationship Id="rId402" Type="http://schemas.openxmlformats.org/officeDocument/2006/relationships/image" Target="../media/image1800.png"/><Relationship Id="rId279" Type="http://schemas.openxmlformats.org/officeDocument/2006/relationships/image" Target="../media/image1677.png"/><Relationship Id="rId444" Type="http://schemas.openxmlformats.org/officeDocument/2006/relationships/image" Target="../media/image1842.png"/><Relationship Id="rId486" Type="http://schemas.openxmlformats.org/officeDocument/2006/relationships/image" Target="../media/image1884.png"/><Relationship Id="rId651" Type="http://schemas.openxmlformats.org/officeDocument/2006/relationships/image" Target="../media/image2049.png"/><Relationship Id="rId693" Type="http://schemas.openxmlformats.org/officeDocument/2006/relationships/image" Target="../media/image2091.png"/><Relationship Id="rId707" Type="http://schemas.openxmlformats.org/officeDocument/2006/relationships/image" Target="../media/image2105.png"/><Relationship Id="rId43" Type="http://schemas.openxmlformats.org/officeDocument/2006/relationships/image" Target="../media/image1285.png"/><Relationship Id="rId139" Type="http://schemas.openxmlformats.org/officeDocument/2006/relationships/image" Target="../media/image1549.png"/><Relationship Id="rId290" Type="http://schemas.openxmlformats.org/officeDocument/2006/relationships/image" Target="../media/image1688.png"/><Relationship Id="rId304" Type="http://schemas.openxmlformats.org/officeDocument/2006/relationships/image" Target="../media/image1702.png"/><Relationship Id="rId346" Type="http://schemas.openxmlformats.org/officeDocument/2006/relationships/image" Target="../media/image1744.png"/><Relationship Id="rId388" Type="http://schemas.openxmlformats.org/officeDocument/2006/relationships/image" Target="../media/image1786.png"/><Relationship Id="rId511" Type="http://schemas.openxmlformats.org/officeDocument/2006/relationships/image" Target="../media/image1909.png"/><Relationship Id="rId553" Type="http://schemas.openxmlformats.org/officeDocument/2006/relationships/image" Target="../media/image1951.png"/><Relationship Id="rId609" Type="http://schemas.openxmlformats.org/officeDocument/2006/relationships/image" Target="../media/image2007.png"/><Relationship Id="rId85" Type="http://schemas.openxmlformats.org/officeDocument/2006/relationships/image" Target="../media/image1497.png"/><Relationship Id="rId150" Type="http://schemas.openxmlformats.org/officeDocument/2006/relationships/image" Target="../media/image1558.png"/><Relationship Id="rId192" Type="http://schemas.openxmlformats.org/officeDocument/2006/relationships/image" Target="../media/image1590.png"/><Relationship Id="rId206" Type="http://schemas.openxmlformats.org/officeDocument/2006/relationships/image" Target="../media/image1604.png"/><Relationship Id="rId413" Type="http://schemas.openxmlformats.org/officeDocument/2006/relationships/image" Target="../media/image1811.png"/><Relationship Id="rId595" Type="http://schemas.openxmlformats.org/officeDocument/2006/relationships/image" Target="../media/image1993.png"/><Relationship Id="rId248" Type="http://schemas.openxmlformats.org/officeDocument/2006/relationships/image" Target="../media/image1646.png"/><Relationship Id="rId455" Type="http://schemas.openxmlformats.org/officeDocument/2006/relationships/image" Target="../media/image1853.png"/><Relationship Id="rId497" Type="http://schemas.openxmlformats.org/officeDocument/2006/relationships/image" Target="../media/image1895.png"/><Relationship Id="rId620" Type="http://schemas.openxmlformats.org/officeDocument/2006/relationships/image" Target="../media/image2018.png"/><Relationship Id="rId662" Type="http://schemas.openxmlformats.org/officeDocument/2006/relationships/image" Target="../media/image2060.png"/><Relationship Id="rId12" Type="http://schemas.openxmlformats.org/officeDocument/2006/relationships/image" Target="../media/image1436.png"/><Relationship Id="rId108" Type="http://schemas.openxmlformats.org/officeDocument/2006/relationships/image" Target="../media/image1520.png"/><Relationship Id="rId315" Type="http://schemas.openxmlformats.org/officeDocument/2006/relationships/image" Target="../media/image1713.png"/><Relationship Id="rId357" Type="http://schemas.openxmlformats.org/officeDocument/2006/relationships/image" Target="../media/image1755.png"/><Relationship Id="rId522" Type="http://schemas.openxmlformats.org/officeDocument/2006/relationships/image" Target="../media/image1920.png"/><Relationship Id="rId54" Type="http://schemas.openxmlformats.org/officeDocument/2006/relationships/image" Target="../media/image1469.png"/><Relationship Id="rId96" Type="http://schemas.openxmlformats.org/officeDocument/2006/relationships/image" Target="../media/image1508.png"/><Relationship Id="rId161" Type="http://schemas.openxmlformats.org/officeDocument/2006/relationships/image" Target="../media/image906.png"/><Relationship Id="rId217" Type="http://schemas.openxmlformats.org/officeDocument/2006/relationships/image" Target="../media/image1615.png"/><Relationship Id="rId399" Type="http://schemas.openxmlformats.org/officeDocument/2006/relationships/image" Target="../media/image1797.png"/><Relationship Id="rId564" Type="http://schemas.openxmlformats.org/officeDocument/2006/relationships/image" Target="../media/image1962.png"/><Relationship Id="rId259" Type="http://schemas.openxmlformats.org/officeDocument/2006/relationships/image" Target="../media/image1657.png"/><Relationship Id="rId424" Type="http://schemas.openxmlformats.org/officeDocument/2006/relationships/image" Target="../media/image1822.png"/><Relationship Id="rId466" Type="http://schemas.openxmlformats.org/officeDocument/2006/relationships/image" Target="../media/image1864.png"/><Relationship Id="rId631" Type="http://schemas.openxmlformats.org/officeDocument/2006/relationships/image" Target="../media/image2029.png"/><Relationship Id="rId673" Type="http://schemas.openxmlformats.org/officeDocument/2006/relationships/image" Target="../media/image2071.png"/><Relationship Id="rId23" Type="http://schemas.openxmlformats.org/officeDocument/2006/relationships/image" Target="../media/image703.png"/><Relationship Id="rId119" Type="http://schemas.openxmlformats.org/officeDocument/2006/relationships/image" Target="../media/image1531.png"/><Relationship Id="rId270" Type="http://schemas.openxmlformats.org/officeDocument/2006/relationships/image" Target="../media/image1668.png"/><Relationship Id="rId326" Type="http://schemas.openxmlformats.org/officeDocument/2006/relationships/image" Target="../media/image1724.png"/><Relationship Id="rId533" Type="http://schemas.openxmlformats.org/officeDocument/2006/relationships/image" Target="../media/image1931.png"/><Relationship Id="rId65" Type="http://schemas.openxmlformats.org/officeDocument/2006/relationships/image" Target="../media/image1477.png"/><Relationship Id="rId130" Type="http://schemas.openxmlformats.org/officeDocument/2006/relationships/image" Target="../media/image807.png"/><Relationship Id="rId368" Type="http://schemas.openxmlformats.org/officeDocument/2006/relationships/image" Target="../media/image1766.png"/><Relationship Id="rId575" Type="http://schemas.openxmlformats.org/officeDocument/2006/relationships/image" Target="../media/image1973.png"/><Relationship Id="rId172" Type="http://schemas.openxmlformats.org/officeDocument/2006/relationships/image" Target="../media/image1570.png"/><Relationship Id="rId228" Type="http://schemas.openxmlformats.org/officeDocument/2006/relationships/image" Target="../media/image1626.png"/><Relationship Id="rId435" Type="http://schemas.openxmlformats.org/officeDocument/2006/relationships/image" Target="../media/image1833.png"/><Relationship Id="rId477" Type="http://schemas.openxmlformats.org/officeDocument/2006/relationships/image" Target="../media/image1875.png"/><Relationship Id="rId600" Type="http://schemas.openxmlformats.org/officeDocument/2006/relationships/image" Target="../media/image1998.png"/><Relationship Id="rId642" Type="http://schemas.openxmlformats.org/officeDocument/2006/relationships/image" Target="../media/image2040.png"/><Relationship Id="rId684" Type="http://schemas.openxmlformats.org/officeDocument/2006/relationships/image" Target="../media/image2082.png"/><Relationship Id="rId281" Type="http://schemas.openxmlformats.org/officeDocument/2006/relationships/image" Target="../media/image1679.png"/><Relationship Id="rId337" Type="http://schemas.openxmlformats.org/officeDocument/2006/relationships/image" Target="../media/image1735.png"/><Relationship Id="rId502" Type="http://schemas.openxmlformats.org/officeDocument/2006/relationships/image" Target="../media/image1900.png"/><Relationship Id="rId34" Type="http://schemas.openxmlformats.org/officeDocument/2006/relationships/image" Target="../media/image1453.png"/><Relationship Id="rId76" Type="http://schemas.openxmlformats.org/officeDocument/2006/relationships/image" Target="../media/image1488.png"/><Relationship Id="rId141" Type="http://schemas.openxmlformats.org/officeDocument/2006/relationships/image" Target="../media/image1551.png"/><Relationship Id="rId379" Type="http://schemas.openxmlformats.org/officeDocument/2006/relationships/image" Target="../media/image1777.png"/><Relationship Id="rId544" Type="http://schemas.openxmlformats.org/officeDocument/2006/relationships/image" Target="../media/image1942.png"/><Relationship Id="rId586" Type="http://schemas.openxmlformats.org/officeDocument/2006/relationships/image" Target="../media/image1984.png"/><Relationship Id="rId7" Type="http://schemas.openxmlformats.org/officeDocument/2006/relationships/image" Target="../media/image1431.png"/><Relationship Id="rId183" Type="http://schemas.openxmlformats.org/officeDocument/2006/relationships/image" Target="../media/image1581.png"/><Relationship Id="rId239" Type="http://schemas.openxmlformats.org/officeDocument/2006/relationships/image" Target="../media/image1637.jpg"/><Relationship Id="rId390" Type="http://schemas.openxmlformats.org/officeDocument/2006/relationships/image" Target="../media/image1788.png"/><Relationship Id="rId404" Type="http://schemas.openxmlformats.org/officeDocument/2006/relationships/image" Target="../media/image1802.png"/><Relationship Id="rId446" Type="http://schemas.openxmlformats.org/officeDocument/2006/relationships/image" Target="../media/image1844.png"/><Relationship Id="rId611" Type="http://schemas.openxmlformats.org/officeDocument/2006/relationships/image" Target="../media/image2009.png"/><Relationship Id="rId653" Type="http://schemas.openxmlformats.org/officeDocument/2006/relationships/image" Target="../media/image2051.png"/><Relationship Id="rId250" Type="http://schemas.openxmlformats.org/officeDocument/2006/relationships/image" Target="../media/image1648.png"/><Relationship Id="rId292" Type="http://schemas.openxmlformats.org/officeDocument/2006/relationships/image" Target="../media/image1690.png"/><Relationship Id="rId306" Type="http://schemas.openxmlformats.org/officeDocument/2006/relationships/image" Target="../media/image1704.png"/><Relationship Id="rId488" Type="http://schemas.openxmlformats.org/officeDocument/2006/relationships/image" Target="../media/image1886.png"/><Relationship Id="rId695" Type="http://schemas.openxmlformats.org/officeDocument/2006/relationships/image" Target="../media/image2093.png"/><Relationship Id="rId45" Type="http://schemas.openxmlformats.org/officeDocument/2006/relationships/image" Target="../media/image1460.png"/><Relationship Id="rId87" Type="http://schemas.openxmlformats.org/officeDocument/2006/relationships/image" Target="../media/image1499.png"/><Relationship Id="rId110" Type="http://schemas.openxmlformats.org/officeDocument/2006/relationships/image" Target="../media/image1522.png"/><Relationship Id="rId348" Type="http://schemas.openxmlformats.org/officeDocument/2006/relationships/image" Target="../media/image1746.png"/><Relationship Id="rId513" Type="http://schemas.openxmlformats.org/officeDocument/2006/relationships/image" Target="../media/image1911.png"/><Relationship Id="rId555" Type="http://schemas.openxmlformats.org/officeDocument/2006/relationships/image" Target="../media/image1953.png"/><Relationship Id="rId597" Type="http://schemas.openxmlformats.org/officeDocument/2006/relationships/image" Target="../media/image1995.png"/><Relationship Id="rId152" Type="http://schemas.openxmlformats.org/officeDocument/2006/relationships/image" Target="../media/image887.png"/><Relationship Id="rId194" Type="http://schemas.openxmlformats.org/officeDocument/2006/relationships/image" Target="../media/image1592.png"/><Relationship Id="rId208" Type="http://schemas.openxmlformats.org/officeDocument/2006/relationships/image" Target="../media/image1606.png"/><Relationship Id="rId415" Type="http://schemas.openxmlformats.org/officeDocument/2006/relationships/image" Target="../media/image1813.png"/><Relationship Id="rId457" Type="http://schemas.openxmlformats.org/officeDocument/2006/relationships/image" Target="../media/image1855.png"/><Relationship Id="rId622" Type="http://schemas.openxmlformats.org/officeDocument/2006/relationships/image" Target="../media/image2020.png"/><Relationship Id="rId261" Type="http://schemas.openxmlformats.org/officeDocument/2006/relationships/image" Target="../media/image1659.png"/><Relationship Id="rId499" Type="http://schemas.openxmlformats.org/officeDocument/2006/relationships/image" Target="../media/image1897.png"/><Relationship Id="rId664" Type="http://schemas.openxmlformats.org/officeDocument/2006/relationships/image" Target="../media/image2062.png"/><Relationship Id="rId14" Type="http://schemas.openxmlformats.org/officeDocument/2006/relationships/image" Target="../media/image1438.png"/><Relationship Id="rId56" Type="http://schemas.openxmlformats.org/officeDocument/2006/relationships/image" Target="../media/image1470.png"/><Relationship Id="rId317" Type="http://schemas.openxmlformats.org/officeDocument/2006/relationships/image" Target="../media/image1715.png"/><Relationship Id="rId359" Type="http://schemas.openxmlformats.org/officeDocument/2006/relationships/image" Target="../media/image1757.png"/><Relationship Id="rId524" Type="http://schemas.openxmlformats.org/officeDocument/2006/relationships/image" Target="../media/image1922.png"/><Relationship Id="rId566" Type="http://schemas.openxmlformats.org/officeDocument/2006/relationships/image" Target="../media/image1964.png"/><Relationship Id="rId98" Type="http://schemas.openxmlformats.org/officeDocument/2006/relationships/image" Target="../media/image1510.png"/><Relationship Id="rId121" Type="http://schemas.openxmlformats.org/officeDocument/2006/relationships/image" Target="../media/image1533.png"/><Relationship Id="rId163" Type="http://schemas.openxmlformats.org/officeDocument/2006/relationships/image" Target="../media/image1566.png"/><Relationship Id="rId219" Type="http://schemas.openxmlformats.org/officeDocument/2006/relationships/image" Target="../media/image1617.png"/><Relationship Id="rId370" Type="http://schemas.openxmlformats.org/officeDocument/2006/relationships/image" Target="../media/image1768.png"/><Relationship Id="rId426" Type="http://schemas.openxmlformats.org/officeDocument/2006/relationships/image" Target="../media/image1824.png"/><Relationship Id="rId633" Type="http://schemas.openxmlformats.org/officeDocument/2006/relationships/image" Target="../media/image2031.png"/><Relationship Id="rId230" Type="http://schemas.openxmlformats.org/officeDocument/2006/relationships/image" Target="../media/image1628.png"/><Relationship Id="rId468" Type="http://schemas.openxmlformats.org/officeDocument/2006/relationships/image" Target="../media/image1866.png"/><Relationship Id="rId675" Type="http://schemas.openxmlformats.org/officeDocument/2006/relationships/image" Target="../media/image2073.png"/><Relationship Id="rId25" Type="http://schemas.openxmlformats.org/officeDocument/2006/relationships/image" Target="../media/image716.png"/><Relationship Id="rId67" Type="http://schemas.openxmlformats.org/officeDocument/2006/relationships/image" Target="../media/image1479.png"/><Relationship Id="rId272" Type="http://schemas.openxmlformats.org/officeDocument/2006/relationships/image" Target="../media/image1670.png"/><Relationship Id="rId328" Type="http://schemas.openxmlformats.org/officeDocument/2006/relationships/image" Target="../media/image1726.png"/><Relationship Id="rId535" Type="http://schemas.openxmlformats.org/officeDocument/2006/relationships/image" Target="../media/image1933.png"/><Relationship Id="rId577" Type="http://schemas.openxmlformats.org/officeDocument/2006/relationships/image" Target="../media/image1975.png"/><Relationship Id="rId700" Type="http://schemas.openxmlformats.org/officeDocument/2006/relationships/image" Target="../media/image2098.png"/><Relationship Id="rId132" Type="http://schemas.openxmlformats.org/officeDocument/2006/relationships/image" Target="../media/image814.png"/><Relationship Id="rId174" Type="http://schemas.openxmlformats.org/officeDocument/2006/relationships/image" Target="../media/image1572.png"/><Relationship Id="rId381" Type="http://schemas.openxmlformats.org/officeDocument/2006/relationships/image" Target="../media/image1779.png"/><Relationship Id="rId602" Type="http://schemas.openxmlformats.org/officeDocument/2006/relationships/image" Target="../media/image2000.png"/><Relationship Id="rId241" Type="http://schemas.openxmlformats.org/officeDocument/2006/relationships/image" Target="../media/image1639.png"/><Relationship Id="rId437" Type="http://schemas.openxmlformats.org/officeDocument/2006/relationships/image" Target="../media/image1835.png"/><Relationship Id="rId479" Type="http://schemas.openxmlformats.org/officeDocument/2006/relationships/image" Target="../media/image1877.png"/><Relationship Id="rId644" Type="http://schemas.openxmlformats.org/officeDocument/2006/relationships/image" Target="../media/image2042.png"/><Relationship Id="rId686" Type="http://schemas.openxmlformats.org/officeDocument/2006/relationships/image" Target="../media/image2084.png"/><Relationship Id="rId36" Type="http://schemas.openxmlformats.org/officeDocument/2006/relationships/image" Target="../media/image1454.png"/><Relationship Id="rId283" Type="http://schemas.openxmlformats.org/officeDocument/2006/relationships/image" Target="../media/image1681.png"/><Relationship Id="rId339" Type="http://schemas.openxmlformats.org/officeDocument/2006/relationships/image" Target="../media/image1737.png"/><Relationship Id="rId490" Type="http://schemas.openxmlformats.org/officeDocument/2006/relationships/image" Target="../media/image1888.png"/><Relationship Id="rId504" Type="http://schemas.openxmlformats.org/officeDocument/2006/relationships/image" Target="../media/image1902.png"/><Relationship Id="rId546" Type="http://schemas.openxmlformats.org/officeDocument/2006/relationships/image" Target="../media/image1944.png"/><Relationship Id="rId78" Type="http://schemas.openxmlformats.org/officeDocument/2006/relationships/image" Target="../media/image1490.png"/><Relationship Id="rId101" Type="http://schemas.openxmlformats.org/officeDocument/2006/relationships/image" Target="../media/image1513.png"/><Relationship Id="rId143" Type="http://schemas.openxmlformats.org/officeDocument/2006/relationships/image" Target="../media/image1553.png"/><Relationship Id="rId185" Type="http://schemas.openxmlformats.org/officeDocument/2006/relationships/image" Target="../media/image1583.png"/><Relationship Id="rId350" Type="http://schemas.openxmlformats.org/officeDocument/2006/relationships/image" Target="../media/image1748.png"/><Relationship Id="rId406" Type="http://schemas.openxmlformats.org/officeDocument/2006/relationships/image" Target="../media/image1804.png"/><Relationship Id="rId588" Type="http://schemas.openxmlformats.org/officeDocument/2006/relationships/image" Target="../media/image1986.png"/><Relationship Id="rId9" Type="http://schemas.openxmlformats.org/officeDocument/2006/relationships/image" Target="../media/image1433.png"/><Relationship Id="rId210" Type="http://schemas.openxmlformats.org/officeDocument/2006/relationships/image" Target="../media/image1608.png"/><Relationship Id="rId392" Type="http://schemas.openxmlformats.org/officeDocument/2006/relationships/image" Target="../media/image1790.png"/><Relationship Id="rId448" Type="http://schemas.openxmlformats.org/officeDocument/2006/relationships/image" Target="../media/image1846.png"/><Relationship Id="rId613" Type="http://schemas.openxmlformats.org/officeDocument/2006/relationships/image" Target="../media/image2011.png"/><Relationship Id="rId655" Type="http://schemas.openxmlformats.org/officeDocument/2006/relationships/image" Target="../media/image2053.png"/><Relationship Id="rId697" Type="http://schemas.openxmlformats.org/officeDocument/2006/relationships/image" Target="../media/image2095.png"/><Relationship Id="rId252" Type="http://schemas.openxmlformats.org/officeDocument/2006/relationships/image" Target="../media/image1650.png"/><Relationship Id="rId294" Type="http://schemas.openxmlformats.org/officeDocument/2006/relationships/image" Target="../media/image1692.png"/><Relationship Id="rId308" Type="http://schemas.openxmlformats.org/officeDocument/2006/relationships/image" Target="../media/image1706.png"/><Relationship Id="rId515" Type="http://schemas.openxmlformats.org/officeDocument/2006/relationships/image" Target="../media/image1913.png"/><Relationship Id="rId47" Type="http://schemas.openxmlformats.org/officeDocument/2006/relationships/image" Target="../media/image1462.png"/><Relationship Id="rId89" Type="http://schemas.openxmlformats.org/officeDocument/2006/relationships/image" Target="../media/image1501.png"/><Relationship Id="rId112" Type="http://schemas.openxmlformats.org/officeDocument/2006/relationships/image" Target="../media/image1524.png"/><Relationship Id="rId154" Type="http://schemas.openxmlformats.org/officeDocument/2006/relationships/image" Target="../media/image907.png"/><Relationship Id="rId361" Type="http://schemas.openxmlformats.org/officeDocument/2006/relationships/image" Target="../media/image1759.png"/><Relationship Id="rId557" Type="http://schemas.openxmlformats.org/officeDocument/2006/relationships/image" Target="../media/image1955.png"/><Relationship Id="rId599" Type="http://schemas.openxmlformats.org/officeDocument/2006/relationships/image" Target="../media/image1997.png"/><Relationship Id="rId196" Type="http://schemas.openxmlformats.org/officeDocument/2006/relationships/image" Target="../media/image1594.png"/><Relationship Id="rId417" Type="http://schemas.openxmlformats.org/officeDocument/2006/relationships/image" Target="../media/image1815.png"/><Relationship Id="rId459" Type="http://schemas.openxmlformats.org/officeDocument/2006/relationships/image" Target="../media/image1857.png"/><Relationship Id="rId624" Type="http://schemas.openxmlformats.org/officeDocument/2006/relationships/image" Target="../media/image2022.png"/><Relationship Id="rId666" Type="http://schemas.openxmlformats.org/officeDocument/2006/relationships/image" Target="../media/image2064.png"/><Relationship Id="rId16" Type="http://schemas.openxmlformats.org/officeDocument/2006/relationships/image" Target="../media/image1440.png"/><Relationship Id="rId221" Type="http://schemas.openxmlformats.org/officeDocument/2006/relationships/image" Target="../media/image1619.png"/><Relationship Id="rId263" Type="http://schemas.openxmlformats.org/officeDocument/2006/relationships/image" Target="../media/image1661.png"/><Relationship Id="rId319" Type="http://schemas.openxmlformats.org/officeDocument/2006/relationships/image" Target="../media/image1717.png"/><Relationship Id="rId470" Type="http://schemas.openxmlformats.org/officeDocument/2006/relationships/image" Target="../media/image1868.png"/><Relationship Id="rId526" Type="http://schemas.openxmlformats.org/officeDocument/2006/relationships/image" Target="../media/image1924.png"/><Relationship Id="rId58" Type="http://schemas.openxmlformats.org/officeDocument/2006/relationships/image" Target="../media/image1471.png"/><Relationship Id="rId123" Type="http://schemas.openxmlformats.org/officeDocument/2006/relationships/image" Target="../media/image1535.png"/><Relationship Id="rId330" Type="http://schemas.openxmlformats.org/officeDocument/2006/relationships/image" Target="../media/image1728.png"/><Relationship Id="rId568" Type="http://schemas.openxmlformats.org/officeDocument/2006/relationships/image" Target="../media/image1966.png"/><Relationship Id="rId165" Type="http://schemas.openxmlformats.org/officeDocument/2006/relationships/image" Target="../media/image1567.png"/><Relationship Id="rId372" Type="http://schemas.openxmlformats.org/officeDocument/2006/relationships/image" Target="../media/image1770.png"/><Relationship Id="rId428" Type="http://schemas.openxmlformats.org/officeDocument/2006/relationships/image" Target="../media/image1826.png"/><Relationship Id="rId635" Type="http://schemas.openxmlformats.org/officeDocument/2006/relationships/image" Target="../media/image2033.png"/><Relationship Id="rId677" Type="http://schemas.openxmlformats.org/officeDocument/2006/relationships/image" Target="../media/image2075.png"/><Relationship Id="rId232" Type="http://schemas.openxmlformats.org/officeDocument/2006/relationships/image" Target="../media/image1630.png"/><Relationship Id="rId274" Type="http://schemas.openxmlformats.org/officeDocument/2006/relationships/image" Target="../media/image1672.png"/><Relationship Id="rId481" Type="http://schemas.openxmlformats.org/officeDocument/2006/relationships/image" Target="../media/image1879.png"/><Relationship Id="rId702" Type="http://schemas.openxmlformats.org/officeDocument/2006/relationships/image" Target="../media/image2100.png"/><Relationship Id="rId27" Type="http://schemas.openxmlformats.org/officeDocument/2006/relationships/image" Target="../media/image718.png"/><Relationship Id="rId69" Type="http://schemas.openxmlformats.org/officeDocument/2006/relationships/image" Target="../media/image1481.png"/><Relationship Id="rId134" Type="http://schemas.openxmlformats.org/officeDocument/2006/relationships/image" Target="../media/image1544.png"/><Relationship Id="rId537" Type="http://schemas.openxmlformats.org/officeDocument/2006/relationships/image" Target="../media/image1935.png"/><Relationship Id="rId579" Type="http://schemas.openxmlformats.org/officeDocument/2006/relationships/image" Target="../media/image1977.png"/><Relationship Id="rId80" Type="http://schemas.openxmlformats.org/officeDocument/2006/relationships/image" Target="../media/image1492.png"/><Relationship Id="rId176" Type="http://schemas.openxmlformats.org/officeDocument/2006/relationships/image" Target="../media/image1574.png"/><Relationship Id="rId341" Type="http://schemas.openxmlformats.org/officeDocument/2006/relationships/image" Target="../media/image1739.png"/><Relationship Id="rId383" Type="http://schemas.openxmlformats.org/officeDocument/2006/relationships/image" Target="../media/image1781.png"/><Relationship Id="rId439" Type="http://schemas.openxmlformats.org/officeDocument/2006/relationships/image" Target="../media/image1837.png"/><Relationship Id="rId590" Type="http://schemas.openxmlformats.org/officeDocument/2006/relationships/image" Target="../media/image1988.png"/><Relationship Id="rId604" Type="http://schemas.openxmlformats.org/officeDocument/2006/relationships/image" Target="../media/image2002.png"/><Relationship Id="rId646" Type="http://schemas.openxmlformats.org/officeDocument/2006/relationships/image" Target="../media/image2044.png"/><Relationship Id="rId201" Type="http://schemas.openxmlformats.org/officeDocument/2006/relationships/image" Target="../media/image1599.png"/><Relationship Id="rId243" Type="http://schemas.openxmlformats.org/officeDocument/2006/relationships/image" Target="../media/image1641.png"/><Relationship Id="rId285" Type="http://schemas.openxmlformats.org/officeDocument/2006/relationships/image" Target="../media/image1683.png"/><Relationship Id="rId450" Type="http://schemas.openxmlformats.org/officeDocument/2006/relationships/image" Target="../media/image1848.png"/><Relationship Id="rId506" Type="http://schemas.openxmlformats.org/officeDocument/2006/relationships/image" Target="../media/image1904.png"/><Relationship Id="rId688" Type="http://schemas.openxmlformats.org/officeDocument/2006/relationships/image" Target="../media/image2086.png"/><Relationship Id="rId38" Type="http://schemas.openxmlformats.org/officeDocument/2006/relationships/image" Target="../media/image1456.png"/><Relationship Id="rId103" Type="http://schemas.openxmlformats.org/officeDocument/2006/relationships/image" Target="../media/image1515.png"/><Relationship Id="rId310" Type="http://schemas.openxmlformats.org/officeDocument/2006/relationships/image" Target="../media/image1708.png"/><Relationship Id="rId492" Type="http://schemas.openxmlformats.org/officeDocument/2006/relationships/image" Target="../media/image1890.png"/><Relationship Id="rId548" Type="http://schemas.openxmlformats.org/officeDocument/2006/relationships/image" Target="../media/image1946.png"/><Relationship Id="rId91" Type="http://schemas.openxmlformats.org/officeDocument/2006/relationships/image" Target="../media/image1503.png"/><Relationship Id="rId145" Type="http://schemas.openxmlformats.org/officeDocument/2006/relationships/image" Target="../media/image1555.png"/><Relationship Id="rId187" Type="http://schemas.openxmlformats.org/officeDocument/2006/relationships/image" Target="../media/image1585.png"/><Relationship Id="rId352" Type="http://schemas.openxmlformats.org/officeDocument/2006/relationships/image" Target="../media/image1750.png"/><Relationship Id="rId394" Type="http://schemas.openxmlformats.org/officeDocument/2006/relationships/image" Target="../media/image1792.png"/><Relationship Id="rId408" Type="http://schemas.openxmlformats.org/officeDocument/2006/relationships/image" Target="../media/image1806.png"/><Relationship Id="rId615" Type="http://schemas.openxmlformats.org/officeDocument/2006/relationships/image" Target="../media/image2013.png"/><Relationship Id="rId212" Type="http://schemas.openxmlformats.org/officeDocument/2006/relationships/image" Target="../media/image1610.png"/><Relationship Id="rId254" Type="http://schemas.openxmlformats.org/officeDocument/2006/relationships/image" Target="../media/image1652.png"/><Relationship Id="rId657" Type="http://schemas.openxmlformats.org/officeDocument/2006/relationships/image" Target="../media/image2055.png"/><Relationship Id="rId699" Type="http://schemas.openxmlformats.org/officeDocument/2006/relationships/image" Target="../media/image2097.png"/><Relationship Id="rId49" Type="http://schemas.openxmlformats.org/officeDocument/2006/relationships/image" Target="../media/image1464.png"/><Relationship Id="rId114" Type="http://schemas.openxmlformats.org/officeDocument/2006/relationships/image" Target="../media/image1526.png"/><Relationship Id="rId296" Type="http://schemas.openxmlformats.org/officeDocument/2006/relationships/image" Target="../media/image1694.png"/><Relationship Id="rId461" Type="http://schemas.openxmlformats.org/officeDocument/2006/relationships/image" Target="../media/image1859.png"/><Relationship Id="rId517" Type="http://schemas.openxmlformats.org/officeDocument/2006/relationships/image" Target="../media/image1915.png"/><Relationship Id="rId559" Type="http://schemas.openxmlformats.org/officeDocument/2006/relationships/image" Target="../media/image1957.png"/><Relationship Id="rId60" Type="http://schemas.openxmlformats.org/officeDocument/2006/relationships/image" Target="../media/image1472.png"/><Relationship Id="rId156" Type="http://schemas.openxmlformats.org/officeDocument/2006/relationships/image" Target="../media/image911.png"/><Relationship Id="rId198" Type="http://schemas.openxmlformats.org/officeDocument/2006/relationships/image" Target="../media/image1596.png"/><Relationship Id="rId321" Type="http://schemas.openxmlformats.org/officeDocument/2006/relationships/image" Target="../media/image1719.png"/><Relationship Id="rId363" Type="http://schemas.openxmlformats.org/officeDocument/2006/relationships/image" Target="../media/image1761.png"/><Relationship Id="rId419" Type="http://schemas.openxmlformats.org/officeDocument/2006/relationships/image" Target="../media/image1817.png"/><Relationship Id="rId570" Type="http://schemas.openxmlformats.org/officeDocument/2006/relationships/image" Target="../media/image1968.png"/><Relationship Id="rId626" Type="http://schemas.openxmlformats.org/officeDocument/2006/relationships/image" Target="../media/image2024.png"/><Relationship Id="rId223" Type="http://schemas.openxmlformats.org/officeDocument/2006/relationships/image" Target="../media/image1621.png"/><Relationship Id="rId430" Type="http://schemas.openxmlformats.org/officeDocument/2006/relationships/image" Target="../media/image1828.png"/><Relationship Id="rId668" Type="http://schemas.openxmlformats.org/officeDocument/2006/relationships/image" Target="../media/image2066.png"/><Relationship Id="rId18" Type="http://schemas.openxmlformats.org/officeDocument/2006/relationships/image" Target="../media/image1442.png"/><Relationship Id="rId265" Type="http://schemas.openxmlformats.org/officeDocument/2006/relationships/image" Target="../media/image1663.png"/><Relationship Id="rId472" Type="http://schemas.openxmlformats.org/officeDocument/2006/relationships/image" Target="../media/image1870.png"/><Relationship Id="rId528" Type="http://schemas.openxmlformats.org/officeDocument/2006/relationships/image" Target="../media/image1926.png"/><Relationship Id="rId125" Type="http://schemas.openxmlformats.org/officeDocument/2006/relationships/image" Target="../media/image1537.png"/><Relationship Id="rId167" Type="http://schemas.openxmlformats.org/officeDocument/2006/relationships/image" Target="../media/image1569.png"/><Relationship Id="rId332" Type="http://schemas.openxmlformats.org/officeDocument/2006/relationships/image" Target="../media/image1730.png"/><Relationship Id="rId374" Type="http://schemas.openxmlformats.org/officeDocument/2006/relationships/image" Target="../media/image1772.png"/><Relationship Id="rId581" Type="http://schemas.openxmlformats.org/officeDocument/2006/relationships/image" Target="../media/image1979.png"/><Relationship Id="rId71" Type="http://schemas.openxmlformats.org/officeDocument/2006/relationships/image" Target="../media/image1483.png"/><Relationship Id="rId234" Type="http://schemas.openxmlformats.org/officeDocument/2006/relationships/image" Target="../media/image1632.png"/><Relationship Id="rId637" Type="http://schemas.openxmlformats.org/officeDocument/2006/relationships/image" Target="../media/image2035.png"/><Relationship Id="rId679" Type="http://schemas.openxmlformats.org/officeDocument/2006/relationships/image" Target="../media/image2077.png"/><Relationship Id="rId2" Type="http://schemas.openxmlformats.org/officeDocument/2006/relationships/image" Target="../media/image693.png"/><Relationship Id="rId29" Type="http://schemas.openxmlformats.org/officeDocument/2006/relationships/image" Target="../media/image1450.png"/><Relationship Id="rId276" Type="http://schemas.openxmlformats.org/officeDocument/2006/relationships/image" Target="../media/image1674.png"/><Relationship Id="rId441" Type="http://schemas.openxmlformats.org/officeDocument/2006/relationships/image" Target="../media/image1839.png"/><Relationship Id="rId483" Type="http://schemas.openxmlformats.org/officeDocument/2006/relationships/image" Target="../media/image1881.png"/><Relationship Id="rId539" Type="http://schemas.openxmlformats.org/officeDocument/2006/relationships/image" Target="../media/image1937.png"/><Relationship Id="rId690" Type="http://schemas.openxmlformats.org/officeDocument/2006/relationships/image" Target="../media/image2088.png"/><Relationship Id="rId704" Type="http://schemas.openxmlformats.org/officeDocument/2006/relationships/image" Target="../media/image2102.png"/><Relationship Id="rId40" Type="http://schemas.openxmlformats.org/officeDocument/2006/relationships/image" Target="../media/image1277.png"/><Relationship Id="rId136" Type="http://schemas.openxmlformats.org/officeDocument/2006/relationships/image" Target="../media/image1546.png"/><Relationship Id="rId178" Type="http://schemas.openxmlformats.org/officeDocument/2006/relationships/image" Target="../media/image1576.png"/><Relationship Id="rId301" Type="http://schemas.openxmlformats.org/officeDocument/2006/relationships/image" Target="../media/image1699.png"/><Relationship Id="rId343" Type="http://schemas.openxmlformats.org/officeDocument/2006/relationships/image" Target="../media/image1741.png"/><Relationship Id="rId550" Type="http://schemas.openxmlformats.org/officeDocument/2006/relationships/image" Target="../media/image1948.png"/><Relationship Id="rId82" Type="http://schemas.openxmlformats.org/officeDocument/2006/relationships/image" Target="../media/image1494.png"/><Relationship Id="rId203" Type="http://schemas.openxmlformats.org/officeDocument/2006/relationships/image" Target="../media/image1601.png"/><Relationship Id="rId385" Type="http://schemas.openxmlformats.org/officeDocument/2006/relationships/image" Target="../media/image1783.png"/><Relationship Id="rId592" Type="http://schemas.openxmlformats.org/officeDocument/2006/relationships/image" Target="../media/image1990.png"/><Relationship Id="rId606" Type="http://schemas.openxmlformats.org/officeDocument/2006/relationships/image" Target="../media/image2004.png"/><Relationship Id="rId648" Type="http://schemas.openxmlformats.org/officeDocument/2006/relationships/image" Target="../media/image2046.png"/><Relationship Id="rId19" Type="http://schemas.openxmlformats.org/officeDocument/2006/relationships/image" Target="../media/image1443.png"/><Relationship Id="rId224" Type="http://schemas.openxmlformats.org/officeDocument/2006/relationships/image" Target="../media/image1622.png"/><Relationship Id="rId245" Type="http://schemas.openxmlformats.org/officeDocument/2006/relationships/image" Target="../media/image1643.png"/><Relationship Id="rId266" Type="http://schemas.openxmlformats.org/officeDocument/2006/relationships/image" Target="../media/image1664.png"/><Relationship Id="rId287" Type="http://schemas.openxmlformats.org/officeDocument/2006/relationships/image" Target="../media/image1685.png"/><Relationship Id="rId410" Type="http://schemas.openxmlformats.org/officeDocument/2006/relationships/image" Target="../media/image1808.png"/><Relationship Id="rId431" Type="http://schemas.openxmlformats.org/officeDocument/2006/relationships/image" Target="../media/image1829.png"/><Relationship Id="rId452" Type="http://schemas.openxmlformats.org/officeDocument/2006/relationships/image" Target="../media/image1850.png"/><Relationship Id="rId473" Type="http://schemas.openxmlformats.org/officeDocument/2006/relationships/image" Target="../media/image1871.png"/><Relationship Id="rId494" Type="http://schemas.openxmlformats.org/officeDocument/2006/relationships/image" Target="../media/image1892.png"/><Relationship Id="rId508" Type="http://schemas.openxmlformats.org/officeDocument/2006/relationships/image" Target="../media/image1906.png"/><Relationship Id="rId529" Type="http://schemas.openxmlformats.org/officeDocument/2006/relationships/image" Target="../media/image1927.png"/><Relationship Id="rId680" Type="http://schemas.openxmlformats.org/officeDocument/2006/relationships/image" Target="../media/image2078.png"/><Relationship Id="rId30" Type="http://schemas.openxmlformats.org/officeDocument/2006/relationships/image" Target="../media/image1451.png"/><Relationship Id="rId105" Type="http://schemas.openxmlformats.org/officeDocument/2006/relationships/image" Target="../media/image1517.png"/><Relationship Id="rId126" Type="http://schemas.openxmlformats.org/officeDocument/2006/relationships/image" Target="../media/image1538.png"/><Relationship Id="rId147" Type="http://schemas.openxmlformats.org/officeDocument/2006/relationships/image" Target="../media/image1556.png"/><Relationship Id="rId168" Type="http://schemas.openxmlformats.org/officeDocument/2006/relationships/image" Target="../media/image885.png"/><Relationship Id="rId312" Type="http://schemas.openxmlformats.org/officeDocument/2006/relationships/image" Target="../media/image1710.png"/><Relationship Id="rId333" Type="http://schemas.openxmlformats.org/officeDocument/2006/relationships/image" Target="../media/image1731.png"/><Relationship Id="rId354" Type="http://schemas.openxmlformats.org/officeDocument/2006/relationships/image" Target="../media/image1752.png"/><Relationship Id="rId540" Type="http://schemas.openxmlformats.org/officeDocument/2006/relationships/image" Target="../media/image1938.png"/><Relationship Id="rId51" Type="http://schemas.openxmlformats.org/officeDocument/2006/relationships/image" Target="../media/image1466.png"/><Relationship Id="rId72" Type="http://schemas.openxmlformats.org/officeDocument/2006/relationships/image" Target="../media/image1484.png"/><Relationship Id="rId93" Type="http://schemas.openxmlformats.org/officeDocument/2006/relationships/image" Target="../media/image1505.png"/><Relationship Id="rId189" Type="http://schemas.openxmlformats.org/officeDocument/2006/relationships/image" Target="../media/image1587.png"/><Relationship Id="rId375" Type="http://schemas.openxmlformats.org/officeDocument/2006/relationships/image" Target="../media/image1773.png"/><Relationship Id="rId396" Type="http://schemas.openxmlformats.org/officeDocument/2006/relationships/image" Target="../media/image1794.png"/><Relationship Id="rId561" Type="http://schemas.openxmlformats.org/officeDocument/2006/relationships/image" Target="../media/image1959.png"/><Relationship Id="rId582" Type="http://schemas.openxmlformats.org/officeDocument/2006/relationships/image" Target="../media/image1980.png"/><Relationship Id="rId617" Type="http://schemas.openxmlformats.org/officeDocument/2006/relationships/image" Target="../media/image2015.png"/><Relationship Id="rId638" Type="http://schemas.openxmlformats.org/officeDocument/2006/relationships/image" Target="../media/image2036.png"/><Relationship Id="rId659" Type="http://schemas.openxmlformats.org/officeDocument/2006/relationships/image" Target="../media/image2057.png"/><Relationship Id="rId3" Type="http://schemas.openxmlformats.org/officeDocument/2006/relationships/image" Target="../media/image1429.png"/><Relationship Id="rId214" Type="http://schemas.openxmlformats.org/officeDocument/2006/relationships/image" Target="../media/image1612.png"/><Relationship Id="rId235" Type="http://schemas.openxmlformats.org/officeDocument/2006/relationships/image" Target="../media/image1633.png"/><Relationship Id="rId256" Type="http://schemas.openxmlformats.org/officeDocument/2006/relationships/image" Target="../media/image1654.png"/><Relationship Id="rId277" Type="http://schemas.openxmlformats.org/officeDocument/2006/relationships/image" Target="../media/image1675.png"/><Relationship Id="rId298" Type="http://schemas.openxmlformats.org/officeDocument/2006/relationships/image" Target="../media/image1696.png"/><Relationship Id="rId400" Type="http://schemas.openxmlformats.org/officeDocument/2006/relationships/image" Target="../media/image1798.png"/><Relationship Id="rId421" Type="http://schemas.openxmlformats.org/officeDocument/2006/relationships/image" Target="../media/image1819.png"/><Relationship Id="rId442" Type="http://schemas.openxmlformats.org/officeDocument/2006/relationships/image" Target="../media/image1840.png"/><Relationship Id="rId463" Type="http://schemas.openxmlformats.org/officeDocument/2006/relationships/image" Target="../media/image1861.png"/><Relationship Id="rId484" Type="http://schemas.openxmlformats.org/officeDocument/2006/relationships/image" Target="../media/image1882.png"/><Relationship Id="rId519" Type="http://schemas.openxmlformats.org/officeDocument/2006/relationships/image" Target="../media/image1917.png"/><Relationship Id="rId670" Type="http://schemas.openxmlformats.org/officeDocument/2006/relationships/image" Target="../media/image2068.png"/><Relationship Id="rId705" Type="http://schemas.openxmlformats.org/officeDocument/2006/relationships/image" Target="../media/image2103.png"/><Relationship Id="rId116" Type="http://schemas.openxmlformats.org/officeDocument/2006/relationships/image" Target="../media/image1528.png"/><Relationship Id="rId137" Type="http://schemas.openxmlformats.org/officeDocument/2006/relationships/image" Target="../media/image1547.png"/><Relationship Id="rId158" Type="http://schemas.openxmlformats.org/officeDocument/2006/relationships/image" Target="../media/image1563.png"/><Relationship Id="rId302" Type="http://schemas.openxmlformats.org/officeDocument/2006/relationships/image" Target="../media/image1700.png"/><Relationship Id="rId323" Type="http://schemas.openxmlformats.org/officeDocument/2006/relationships/image" Target="../media/image1721.png"/><Relationship Id="rId344" Type="http://schemas.openxmlformats.org/officeDocument/2006/relationships/image" Target="../media/image1742.png"/><Relationship Id="rId530" Type="http://schemas.openxmlformats.org/officeDocument/2006/relationships/image" Target="../media/image1928.png"/><Relationship Id="rId691" Type="http://schemas.openxmlformats.org/officeDocument/2006/relationships/image" Target="../media/image2089.png"/><Relationship Id="rId20" Type="http://schemas.openxmlformats.org/officeDocument/2006/relationships/image" Target="../media/image1444.png"/><Relationship Id="rId41" Type="http://schemas.openxmlformats.org/officeDocument/2006/relationships/image" Target="../media/image1284.png"/><Relationship Id="rId62" Type="http://schemas.openxmlformats.org/officeDocument/2006/relationships/image" Target="../media/image1474.png"/><Relationship Id="rId83" Type="http://schemas.openxmlformats.org/officeDocument/2006/relationships/image" Target="../media/image1495.png"/><Relationship Id="rId179" Type="http://schemas.openxmlformats.org/officeDocument/2006/relationships/image" Target="../media/image1577.png"/><Relationship Id="rId365" Type="http://schemas.openxmlformats.org/officeDocument/2006/relationships/image" Target="../media/image1763.png"/><Relationship Id="rId386" Type="http://schemas.openxmlformats.org/officeDocument/2006/relationships/image" Target="../media/image1784.png"/><Relationship Id="rId551" Type="http://schemas.openxmlformats.org/officeDocument/2006/relationships/image" Target="../media/image1949.png"/><Relationship Id="rId572" Type="http://schemas.openxmlformats.org/officeDocument/2006/relationships/image" Target="../media/image1970.png"/><Relationship Id="rId593" Type="http://schemas.openxmlformats.org/officeDocument/2006/relationships/image" Target="../media/image1991.png"/><Relationship Id="rId607" Type="http://schemas.openxmlformats.org/officeDocument/2006/relationships/image" Target="../media/image2005.png"/><Relationship Id="rId628" Type="http://schemas.openxmlformats.org/officeDocument/2006/relationships/image" Target="../media/image2026.png"/><Relationship Id="rId649" Type="http://schemas.openxmlformats.org/officeDocument/2006/relationships/image" Target="../media/image2047.png"/><Relationship Id="rId190" Type="http://schemas.openxmlformats.org/officeDocument/2006/relationships/image" Target="../media/image1588.png"/><Relationship Id="rId204" Type="http://schemas.openxmlformats.org/officeDocument/2006/relationships/image" Target="../media/image1602.png"/><Relationship Id="rId225" Type="http://schemas.openxmlformats.org/officeDocument/2006/relationships/image" Target="../media/image1623.png"/><Relationship Id="rId246" Type="http://schemas.openxmlformats.org/officeDocument/2006/relationships/image" Target="../media/image1644.png"/><Relationship Id="rId267" Type="http://schemas.openxmlformats.org/officeDocument/2006/relationships/image" Target="../media/image1665.png"/><Relationship Id="rId288" Type="http://schemas.openxmlformats.org/officeDocument/2006/relationships/image" Target="../media/image1686.png"/><Relationship Id="rId411" Type="http://schemas.openxmlformats.org/officeDocument/2006/relationships/image" Target="../media/image1809.png"/><Relationship Id="rId432" Type="http://schemas.openxmlformats.org/officeDocument/2006/relationships/image" Target="../media/image1830.png"/><Relationship Id="rId453" Type="http://schemas.openxmlformats.org/officeDocument/2006/relationships/image" Target="../media/image1851.png"/><Relationship Id="rId474" Type="http://schemas.openxmlformats.org/officeDocument/2006/relationships/image" Target="../media/image1872.png"/><Relationship Id="rId509" Type="http://schemas.openxmlformats.org/officeDocument/2006/relationships/image" Target="../media/image1907.png"/><Relationship Id="rId660" Type="http://schemas.openxmlformats.org/officeDocument/2006/relationships/image" Target="../media/image2058.png"/><Relationship Id="rId106" Type="http://schemas.openxmlformats.org/officeDocument/2006/relationships/image" Target="../media/image1518.png"/><Relationship Id="rId127" Type="http://schemas.openxmlformats.org/officeDocument/2006/relationships/image" Target="../media/image1539.png"/><Relationship Id="rId313" Type="http://schemas.openxmlformats.org/officeDocument/2006/relationships/image" Target="../media/image1711.png"/><Relationship Id="rId495" Type="http://schemas.openxmlformats.org/officeDocument/2006/relationships/image" Target="../media/image1893.png"/><Relationship Id="rId681" Type="http://schemas.openxmlformats.org/officeDocument/2006/relationships/image" Target="../media/image2079.png"/><Relationship Id="rId10" Type="http://schemas.openxmlformats.org/officeDocument/2006/relationships/image" Target="../media/image1434.png"/><Relationship Id="rId31" Type="http://schemas.openxmlformats.org/officeDocument/2006/relationships/image" Target="../media/image708.png"/><Relationship Id="rId52" Type="http://schemas.openxmlformats.org/officeDocument/2006/relationships/image" Target="../media/image1467.png"/><Relationship Id="rId73" Type="http://schemas.openxmlformats.org/officeDocument/2006/relationships/image" Target="../media/image1485.png"/><Relationship Id="rId94" Type="http://schemas.openxmlformats.org/officeDocument/2006/relationships/image" Target="../media/image1506.png"/><Relationship Id="rId148" Type="http://schemas.openxmlformats.org/officeDocument/2006/relationships/image" Target="../media/image812.png"/><Relationship Id="rId169" Type="http://schemas.openxmlformats.org/officeDocument/2006/relationships/image" Target="../media/image903.png"/><Relationship Id="rId334" Type="http://schemas.openxmlformats.org/officeDocument/2006/relationships/image" Target="../media/image1732.png"/><Relationship Id="rId355" Type="http://schemas.openxmlformats.org/officeDocument/2006/relationships/image" Target="../media/image1753.png"/><Relationship Id="rId376" Type="http://schemas.openxmlformats.org/officeDocument/2006/relationships/image" Target="../media/image1774.png"/><Relationship Id="rId397" Type="http://schemas.openxmlformats.org/officeDocument/2006/relationships/image" Target="../media/image1795.png"/><Relationship Id="rId520" Type="http://schemas.openxmlformats.org/officeDocument/2006/relationships/image" Target="../media/image1918.png"/><Relationship Id="rId541" Type="http://schemas.openxmlformats.org/officeDocument/2006/relationships/image" Target="../media/image1939.png"/><Relationship Id="rId562" Type="http://schemas.openxmlformats.org/officeDocument/2006/relationships/image" Target="../media/image1960.png"/><Relationship Id="rId583" Type="http://schemas.openxmlformats.org/officeDocument/2006/relationships/image" Target="../media/image1981.png"/><Relationship Id="rId618" Type="http://schemas.openxmlformats.org/officeDocument/2006/relationships/image" Target="../media/image2016.png"/><Relationship Id="rId639" Type="http://schemas.openxmlformats.org/officeDocument/2006/relationships/image" Target="../media/image2037.png"/><Relationship Id="rId4" Type="http://schemas.openxmlformats.org/officeDocument/2006/relationships/image" Target="../media/image710.png"/><Relationship Id="rId180" Type="http://schemas.openxmlformats.org/officeDocument/2006/relationships/image" Target="../media/image1578.png"/><Relationship Id="rId215" Type="http://schemas.openxmlformats.org/officeDocument/2006/relationships/image" Target="../media/image1613.png"/><Relationship Id="rId236" Type="http://schemas.openxmlformats.org/officeDocument/2006/relationships/image" Target="../media/image1634.png"/><Relationship Id="rId257" Type="http://schemas.openxmlformats.org/officeDocument/2006/relationships/image" Target="../media/image1655.png"/><Relationship Id="rId278" Type="http://schemas.openxmlformats.org/officeDocument/2006/relationships/image" Target="../media/image1676.png"/><Relationship Id="rId401" Type="http://schemas.openxmlformats.org/officeDocument/2006/relationships/image" Target="../media/image1799.png"/><Relationship Id="rId422" Type="http://schemas.openxmlformats.org/officeDocument/2006/relationships/image" Target="../media/image1820.png"/><Relationship Id="rId443" Type="http://schemas.openxmlformats.org/officeDocument/2006/relationships/image" Target="../media/image1841.png"/><Relationship Id="rId464" Type="http://schemas.openxmlformats.org/officeDocument/2006/relationships/image" Target="../media/image1862.png"/><Relationship Id="rId650" Type="http://schemas.openxmlformats.org/officeDocument/2006/relationships/image" Target="../media/image2048.png"/><Relationship Id="rId303" Type="http://schemas.openxmlformats.org/officeDocument/2006/relationships/image" Target="../media/image1701.png"/><Relationship Id="rId485" Type="http://schemas.openxmlformats.org/officeDocument/2006/relationships/image" Target="../media/image1883.png"/><Relationship Id="rId692" Type="http://schemas.openxmlformats.org/officeDocument/2006/relationships/image" Target="../media/image2090.png"/><Relationship Id="rId706" Type="http://schemas.openxmlformats.org/officeDocument/2006/relationships/image" Target="../media/image2104.png"/><Relationship Id="rId42" Type="http://schemas.openxmlformats.org/officeDocument/2006/relationships/image" Target="../media/image1458.png"/><Relationship Id="rId84" Type="http://schemas.openxmlformats.org/officeDocument/2006/relationships/image" Target="../media/image1496.png"/><Relationship Id="rId138" Type="http://schemas.openxmlformats.org/officeDocument/2006/relationships/image" Target="../media/image1548.png"/><Relationship Id="rId345" Type="http://schemas.openxmlformats.org/officeDocument/2006/relationships/image" Target="../media/image1743.png"/><Relationship Id="rId387" Type="http://schemas.openxmlformats.org/officeDocument/2006/relationships/image" Target="../media/image1785.png"/><Relationship Id="rId510" Type="http://schemas.openxmlformats.org/officeDocument/2006/relationships/image" Target="../media/image1908.png"/><Relationship Id="rId552" Type="http://schemas.openxmlformats.org/officeDocument/2006/relationships/image" Target="../media/image1950.png"/><Relationship Id="rId594" Type="http://schemas.openxmlformats.org/officeDocument/2006/relationships/image" Target="../media/image1992.png"/><Relationship Id="rId608" Type="http://schemas.openxmlformats.org/officeDocument/2006/relationships/image" Target="../media/image2006.png"/><Relationship Id="rId191" Type="http://schemas.openxmlformats.org/officeDocument/2006/relationships/image" Target="../media/image1589.png"/><Relationship Id="rId205" Type="http://schemas.openxmlformats.org/officeDocument/2006/relationships/image" Target="../media/image1603.png"/><Relationship Id="rId247" Type="http://schemas.openxmlformats.org/officeDocument/2006/relationships/image" Target="../media/image1645.png"/><Relationship Id="rId412" Type="http://schemas.openxmlformats.org/officeDocument/2006/relationships/image" Target="../media/image1810.png"/><Relationship Id="rId107" Type="http://schemas.openxmlformats.org/officeDocument/2006/relationships/image" Target="../media/image1519.png"/><Relationship Id="rId289" Type="http://schemas.openxmlformats.org/officeDocument/2006/relationships/image" Target="../media/image1687.png"/><Relationship Id="rId454" Type="http://schemas.openxmlformats.org/officeDocument/2006/relationships/image" Target="../media/image1852.png"/><Relationship Id="rId496" Type="http://schemas.openxmlformats.org/officeDocument/2006/relationships/image" Target="../media/image1894.png"/><Relationship Id="rId661" Type="http://schemas.openxmlformats.org/officeDocument/2006/relationships/image" Target="../media/image2059.png"/><Relationship Id="rId11" Type="http://schemas.openxmlformats.org/officeDocument/2006/relationships/image" Target="../media/image1435.png"/><Relationship Id="rId53" Type="http://schemas.openxmlformats.org/officeDocument/2006/relationships/image" Target="../media/image1468.png"/><Relationship Id="rId149" Type="http://schemas.openxmlformats.org/officeDocument/2006/relationships/image" Target="../media/image1557.png"/><Relationship Id="rId314" Type="http://schemas.openxmlformats.org/officeDocument/2006/relationships/image" Target="../media/image1712.png"/><Relationship Id="rId356" Type="http://schemas.openxmlformats.org/officeDocument/2006/relationships/image" Target="../media/image1754.png"/><Relationship Id="rId398" Type="http://schemas.openxmlformats.org/officeDocument/2006/relationships/image" Target="../media/image1796.png"/><Relationship Id="rId521" Type="http://schemas.openxmlformats.org/officeDocument/2006/relationships/image" Target="../media/image1919.png"/><Relationship Id="rId563" Type="http://schemas.openxmlformats.org/officeDocument/2006/relationships/image" Target="../media/image1961.png"/><Relationship Id="rId619" Type="http://schemas.openxmlformats.org/officeDocument/2006/relationships/image" Target="../media/image2017.png"/><Relationship Id="rId95" Type="http://schemas.openxmlformats.org/officeDocument/2006/relationships/image" Target="../media/image1507.png"/><Relationship Id="rId160" Type="http://schemas.openxmlformats.org/officeDocument/2006/relationships/image" Target="../media/image886.png"/><Relationship Id="rId216" Type="http://schemas.openxmlformats.org/officeDocument/2006/relationships/image" Target="../media/image1614.png"/><Relationship Id="rId423" Type="http://schemas.openxmlformats.org/officeDocument/2006/relationships/image" Target="../media/image1821.png"/><Relationship Id="rId258" Type="http://schemas.openxmlformats.org/officeDocument/2006/relationships/image" Target="../media/image1656.png"/><Relationship Id="rId465" Type="http://schemas.openxmlformats.org/officeDocument/2006/relationships/image" Target="../media/image1863.png"/><Relationship Id="rId630" Type="http://schemas.openxmlformats.org/officeDocument/2006/relationships/image" Target="../media/image2028.png"/><Relationship Id="rId672" Type="http://schemas.openxmlformats.org/officeDocument/2006/relationships/image" Target="../media/image2070.png"/><Relationship Id="rId22" Type="http://schemas.openxmlformats.org/officeDocument/2006/relationships/image" Target="../media/image1446.png"/><Relationship Id="rId64" Type="http://schemas.openxmlformats.org/officeDocument/2006/relationships/image" Target="../media/image1476.png"/><Relationship Id="rId118" Type="http://schemas.openxmlformats.org/officeDocument/2006/relationships/image" Target="../media/image1530.png"/><Relationship Id="rId325" Type="http://schemas.openxmlformats.org/officeDocument/2006/relationships/image" Target="../media/image1723.png"/><Relationship Id="rId367" Type="http://schemas.openxmlformats.org/officeDocument/2006/relationships/image" Target="../media/image1765.png"/><Relationship Id="rId532" Type="http://schemas.openxmlformats.org/officeDocument/2006/relationships/image" Target="../media/image1930.png"/><Relationship Id="rId574" Type="http://schemas.openxmlformats.org/officeDocument/2006/relationships/image" Target="../media/image1972.png"/><Relationship Id="rId171" Type="http://schemas.openxmlformats.org/officeDocument/2006/relationships/image" Target="../media/image931.png"/><Relationship Id="rId227" Type="http://schemas.openxmlformats.org/officeDocument/2006/relationships/image" Target="../media/image1625.png"/><Relationship Id="rId269" Type="http://schemas.openxmlformats.org/officeDocument/2006/relationships/image" Target="../media/image1667.png"/><Relationship Id="rId434" Type="http://schemas.openxmlformats.org/officeDocument/2006/relationships/image" Target="../media/image1832.png"/><Relationship Id="rId476" Type="http://schemas.openxmlformats.org/officeDocument/2006/relationships/image" Target="../media/image1874.png"/><Relationship Id="rId641" Type="http://schemas.openxmlformats.org/officeDocument/2006/relationships/image" Target="../media/image2039.png"/><Relationship Id="rId683" Type="http://schemas.openxmlformats.org/officeDocument/2006/relationships/image" Target="../media/image2081.png"/><Relationship Id="rId33" Type="http://schemas.openxmlformats.org/officeDocument/2006/relationships/image" Target="../media/image719.png"/><Relationship Id="rId129" Type="http://schemas.openxmlformats.org/officeDocument/2006/relationships/image" Target="../media/image1541.png"/><Relationship Id="rId280" Type="http://schemas.openxmlformats.org/officeDocument/2006/relationships/image" Target="../media/image1678.png"/><Relationship Id="rId336" Type="http://schemas.openxmlformats.org/officeDocument/2006/relationships/image" Target="../media/image1734.png"/><Relationship Id="rId501" Type="http://schemas.openxmlformats.org/officeDocument/2006/relationships/image" Target="../media/image1899.png"/><Relationship Id="rId543" Type="http://schemas.openxmlformats.org/officeDocument/2006/relationships/image" Target="../media/image1941.png"/><Relationship Id="rId75" Type="http://schemas.openxmlformats.org/officeDocument/2006/relationships/image" Target="../media/image1487.png"/><Relationship Id="rId140" Type="http://schemas.openxmlformats.org/officeDocument/2006/relationships/image" Target="../media/image1550.png"/><Relationship Id="rId182" Type="http://schemas.openxmlformats.org/officeDocument/2006/relationships/image" Target="../media/image1580.png"/><Relationship Id="rId378" Type="http://schemas.openxmlformats.org/officeDocument/2006/relationships/image" Target="../media/image1776.png"/><Relationship Id="rId403" Type="http://schemas.openxmlformats.org/officeDocument/2006/relationships/image" Target="../media/image1801.png"/><Relationship Id="rId585" Type="http://schemas.openxmlformats.org/officeDocument/2006/relationships/image" Target="../media/image1983.png"/><Relationship Id="rId6" Type="http://schemas.openxmlformats.org/officeDocument/2006/relationships/image" Target="../media/image711.png"/><Relationship Id="rId238" Type="http://schemas.openxmlformats.org/officeDocument/2006/relationships/image" Target="../media/image1636.png"/><Relationship Id="rId445" Type="http://schemas.openxmlformats.org/officeDocument/2006/relationships/image" Target="../media/image1843.png"/><Relationship Id="rId487" Type="http://schemas.openxmlformats.org/officeDocument/2006/relationships/image" Target="../media/image1885.png"/><Relationship Id="rId610" Type="http://schemas.openxmlformats.org/officeDocument/2006/relationships/image" Target="../media/image2008.png"/><Relationship Id="rId652" Type="http://schemas.openxmlformats.org/officeDocument/2006/relationships/image" Target="../media/image2050.png"/><Relationship Id="rId694" Type="http://schemas.openxmlformats.org/officeDocument/2006/relationships/image" Target="../media/image2092.png"/><Relationship Id="rId291" Type="http://schemas.openxmlformats.org/officeDocument/2006/relationships/image" Target="../media/image1689.png"/><Relationship Id="rId305" Type="http://schemas.openxmlformats.org/officeDocument/2006/relationships/image" Target="../media/image1703.png"/><Relationship Id="rId347" Type="http://schemas.openxmlformats.org/officeDocument/2006/relationships/image" Target="../media/image1745.png"/><Relationship Id="rId512" Type="http://schemas.openxmlformats.org/officeDocument/2006/relationships/image" Target="../media/image1910.png"/><Relationship Id="rId44" Type="http://schemas.openxmlformats.org/officeDocument/2006/relationships/image" Target="../media/image1459.png"/><Relationship Id="rId86" Type="http://schemas.openxmlformats.org/officeDocument/2006/relationships/image" Target="../media/image1498.png"/><Relationship Id="rId151" Type="http://schemas.openxmlformats.org/officeDocument/2006/relationships/image" Target="../media/image1559.png"/><Relationship Id="rId389" Type="http://schemas.openxmlformats.org/officeDocument/2006/relationships/image" Target="../media/image1787.png"/><Relationship Id="rId554" Type="http://schemas.openxmlformats.org/officeDocument/2006/relationships/image" Target="../media/image1952.png"/><Relationship Id="rId596" Type="http://schemas.openxmlformats.org/officeDocument/2006/relationships/image" Target="../media/image1994.png"/><Relationship Id="rId193" Type="http://schemas.openxmlformats.org/officeDocument/2006/relationships/image" Target="../media/image1591.png"/><Relationship Id="rId207" Type="http://schemas.openxmlformats.org/officeDocument/2006/relationships/image" Target="../media/image1605.png"/><Relationship Id="rId249" Type="http://schemas.openxmlformats.org/officeDocument/2006/relationships/image" Target="../media/image1647.png"/><Relationship Id="rId414" Type="http://schemas.openxmlformats.org/officeDocument/2006/relationships/image" Target="../media/image1812.png"/><Relationship Id="rId456" Type="http://schemas.openxmlformats.org/officeDocument/2006/relationships/image" Target="../media/image1854.png"/><Relationship Id="rId498" Type="http://schemas.openxmlformats.org/officeDocument/2006/relationships/image" Target="../media/image1896.png"/><Relationship Id="rId621" Type="http://schemas.openxmlformats.org/officeDocument/2006/relationships/image" Target="../media/image2019.png"/><Relationship Id="rId663" Type="http://schemas.openxmlformats.org/officeDocument/2006/relationships/image" Target="../media/image2061.png"/><Relationship Id="rId13" Type="http://schemas.openxmlformats.org/officeDocument/2006/relationships/image" Target="../media/image1437.png"/><Relationship Id="rId109" Type="http://schemas.openxmlformats.org/officeDocument/2006/relationships/image" Target="../media/image1521.png"/><Relationship Id="rId260" Type="http://schemas.openxmlformats.org/officeDocument/2006/relationships/image" Target="../media/image1658.png"/><Relationship Id="rId316" Type="http://schemas.openxmlformats.org/officeDocument/2006/relationships/image" Target="../media/image1714.png"/><Relationship Id="rId523" Type="http://schemas.openxmlformats.org/officeDocument/2006/relationships/image" Target="../media/image1921.png"/><Relationship Id="rId55" Type="http://schemas.openxmlformats.org/officeDocument/2006/relationships/image" Target="../media/image1282.png"/><Relationship Id="rId97" Type="http://schemas.openxmlformats.org/officeDocument/2006/relationships/image" Target="../media/image1509.png"/><Relationship Id="rId120" Type="http://schemas.openxmlformats.org/officeDocument/2006/relationships/image" Target="../media/image1532.png"/><Relationship Id="rId358" Type="http://schemas.openxmlformats.org/officeDocument/2006/relationships/image" Target="../media/image1756.png"/><Relationship Id="rId565" Type="http://schemas.openxmlformats.org/officeDocument/2006/relationships/image" Target="../media/image1963.png"/><Relationship Id="rId162" Type="http://schemas.openxmlformats.org/officeDocument/2006/relationships/image" Target="../media/image1565.png"/><Relationship Id="rId218" Type="http://schemas.openxmlformats.org/officeDocument/2006/relationships/image" Target="../media/image1616.png"/><Relationship Id="rId425" Type="http://schemas.openxmlformats.org/officeDocument/2006/relationships/image" Target="../media/image1823.png"/><Relationship Id="rId467" Type="http://schemas.openxmlformats.org/officeDocument/2006/relationships/image" Target="../media/image1865.png"/><Relationship Id="rId632" Type="http://schemas.openxmlformats.org/officeDocument/2006/relationships/image" Target="../media/image2030.png"/><Relationship Id="rId271" Type="http://schemas.openxmlformats.org/officeDocument/2006/relationships/image" Target="../media/image1669.png"/><Relationship Id="rId674" Type="http://schemas.openxmlformats.org/officeDocument/2006/relationships/image" Target="../media/image2072.png"/><Relationship Id="rId24" Type="http://schemas.openxmlformats.org/officeDocument/2006/relationships/image" Target="../media/image1447.png"/><Relationship Id="rId66" Type="http://schemas.openxmlformats.org/officeDocument/2006/relationships/image" Target="../media/image1478.png"/><Relationship Id="rId131" Type="http://schemas.openxmlformats.org/officeDocument/2006/relationships/image" Target="../media/image1542.png"/><Relationship Id="rId327" Type="http://schemas.openxmlformats.org/officeDocument/2006/relationships/image" Target="../media/image1725.png"/><Relationship Id="rId369" Type="http://schemas.openxmlformats.org/officeDocument/2006/relationships/image" Target="../media/image1767.png"/><Relationship Id="rId534" Type="http://schemas.openxmlformats.org/officeDocument/2006/relationships/image" Target="../media/image1932.png"/><Relationship Id="rId576" Type="http://schemas.openxmlformats.org/officeDocument/2006/relationships/image" Target="../media/image1974.png"/><Relationship Id="rId173" Type="http://schemas.openxmlformats.org/officeDocument/2006/relationships/image" Target="../media/image1571.png"/><Relationship Id="rId229" Type="http://schemas.openxmlformats.org/officeDocument/2006/relationships/image" Target="../media/image1627.png"/><Relationship Id="rId380" Type="http://schemas.openxmlformats.org/officeDocument/2006/relationships/image" Target="../media/image1778.png"/><Relationship Id="rId436" Type="http://schemas.openxmlformats.org/officeDocument/2006/relationships/image" Target="../media/image1834.png"/><Relationship Id="rId601" Type="http://schemas.openxmlformats.org/officeDocument/2006/relationships/image" Target="../media/image1999.png"/><Relationship Id="rId643" Type="http://schemas.openxmlformats.org/officeDocument/2006/relationships/image" Target="../media/image2041.png"/><Relationship Id="rId240" Type="http://schemas.openxmlformats.org/officeDocument/2006/relationships/image" Target="../media/image1638.png"/><Relationship Id="rId478" Type="http://schemas.openxmlformats.org/officeDocument/2006/relationships/image" Target="../media/image1876.png"/><Relationship Id="rId685" Type="http://schemas.openxmlformats.org/officeDocument/2006/relationships/image" Target="../media/image2083.png"/><Relationship Id="rId35" Type="http://schemas.openxmlformats.org/officeDocument/2006/relationships/image" Target="../media/image720.png"/><Relationship Id="rId77" Type="http://schemas.openxmlformats.org/officeDocument/2006/relationships/image" Target="../media/image1489.png"/><Relationship Id="rId100" Type="http://schemas.openxmlformats.org/officeDocument/2006/relationships/image" Target="../media/image1512.png"/><Relationship Id="rId282" Type="http://schemas.openxmlformats.org/officeDocument/2006/relationships/image" Target="../media/image1680.png"/><Relationship Id="rId338" Type="http://schemas.openxmlformats.org/officeDocument/2006/relationships/image" Target="../media/image1736.png"/><Relationship Id="rId503" Type="http://schemas.openxmlformats.org/officeDocument/2006/relationships/image" Target="../media/image1901.png"/><Relationship Id="rId545" Type="http://schemas.openxmlformats.org/officeDocument/2006/relationships/image" Target="../media/image1943.png"/><Relationship Id="rId587" Type="http://schemas.openxmlformats.org/officeDocument/2006/relationships/image" Target="../media/image1985.png"/><Relationship Id="rId8" Type="http://schemas.openxmlformats.org/officeDocument/2006/relationships/image" Target="../media/image1432.png"/><Relationship Id="rId142" Type="http://schemas.openxmlformats.org/officeDocument/2006/relationships/image" Target="../media/image1552.png"/><Relationship Id="rId184" Type="http://schemas.openxmlformats.org/officeDocument/2006/relationships/image" Target="../media/image1582.png"/><Relationship Id="rId391" Type="http://schemas.openxmlformats.org/officeDocument/2006/relationships/image" Target="../media/image1789.png"/><Relationship Id="rId405" Type="http://schemas.openxmlformats.org/officeDocument/2006/relationships/image" Target="../media/image1803.png"/><Relationship Id="rId447" Type="http://schemas.openxmlformats.org/officeDocument/2006/relationships/image" Target="../media/image1845.png"/><Relationship Id="rId612" Type="http://schemas.openxmlformats.org/officeDocument/2006/relationships/image" Target="../media/image2010.png"/><Relationship Id="rId251" Type="http://schemas.openxmlformats.org/officeDocument/2006/relationships/image" Target="../media/image1649.png"/><Relationship Id="rId489" Type="http://schemas.openxmlformats.org/officeDocument/2006/relationships/image" Target="../media/image1887.png"/><Relationship Id="rId654" Type="http://schemas.openxmlformats.org/officeDocument/2006/relationships/image" Target="../media/image2052.png"/><Relationship Id="rId696" Type="http://schemas.openxmlformats.org/officeDocument/2006/relationships/image" Target="../media/image2094.png"/><Relationship Id="rId46" Type="http://schemas.openxmlformats.org/officeDocument/2006/relationships/image" Target="../media/image1461.png"/><Relationship Id="rId293" Type="http://schemas.openxmlformats.org/officeDocument/2006/relationships/image" Target="../media/image1691.png"/><Relationship Id="rId307" Type="http://schemas.openxmlformats.org/officeDocument/2006/relationships/image" Target="../media/image1705.png"/><Relationship Id="rId349" Type="http://schemas.openxmlformats.org/officeDocument/2006/relationships/image" Target="../media/image1747.png"/><Relationship Id="rId514" Type="http://schemas.openxmlformats.org/officeDocument/2006/relationships/image" Target="../media/image1912.png"/><Relationship Id="rId556" Type="http://schemas.openxmlformats.org/officeDocument/2006/relationships/image" Target="../media/image1954.png"/><Relationship Id="rId88" Type="http://schemas.openxmlformats.org/officeDocument/2006/relationships/image" Target="../media/image1500.png"/><Relationship Id="rId111" Type="http://schemas.openxmlformats.org/officeDocument/2006/relationships/image" Target="../media/image1523.png"/><Relationship Id="rId153" Type="http://schemas.openxmlformats.org/officeDocument/2006/relationships/image" Target="../media/image1560.png"/><Relationship Id="rId195" Type="http://schemas.openxmlformats.org/officeDocument/2006/relationships/image" Target="../media/image1593.png"/><Relationship Id="rId209" Type="http://schemas.openxmlformats.org/officeDocument/2006/relationships/image" Target="../media/image1607.png"/><Relationship Id="rId360" Type="http://schemas.openxmlformats.org/officeDocument/2006/relationships/image" Target="../media/image1758.png"/><Relationship Id="rId416" Type="http://schemas.openxmlformats.org/officeDocument/2006/relationships/image" Target="../media/image1814.png"/><Relationship Id="rId598" Type="http://schemas.openxmlformats.org/officeDocument/2006/relationships/image" Target="../media/image1996.png"/><Relationship Id="rId220" Type="http://schemas.openxmlformats.org/officeDocument/2006/relationships/image" Target="../media/image1618.png"/><Relationship Id="rId458" Type="http://schemas.openxmlformats.org/officeDocument/2006/relationships/image" Target="../media/image1856.png"/><Relationship Id="rId623" Type="http://schemas.openxmlformats.org/officeDocument/2006/relationships/image" Target="../media/image2021.png"/><Relationship Id="rId665" Type="http://schemas.openxmlformats.org/officeDocument/2006/relationships/image" Target="../media/image2063.png"/><Relationship Id="rId15" Type="http://schemas.openxmlformats.org/officeDocument/2006/relationships/image" Target="../media/image1439.png"/><Relationship Id="rId57" Type="http://schemas.openxmlformats.org/officeDocument/2006/relationships/image" Target="../media/image1287.png"/><Relationship Id="rId262" Type="http://schemas.openxmlformats.org/officeDocument/2006/relationships/image" Target="../media/image1660.png"/><Relationship Id="rId318" Type="http://schemas.openxmlformats.org/officeDocument/2006/relationships/image" Target="../media/image1716.png"/><Relationship Id="rId525" Type="http://schemas.openxmlformats.org/officeDocument/2006/relationships/image" Target="../media/image1923.png"/><Relationship Id="rId567" Type="http://schemas.openxmlformats.org/officeDocument/2006/relationships/image" Target="../media/image1965.png"/><Relationship Id="rId99" Type="http://schemas.openxmlformats.org/officeDocument/2006/relationships/image" Target="../media/image1511.png"/><Relationship Id="rId122" Type="http://schemas.openxmlformats.org/officeDocument/2006/relationships/image" Target="../media/image1534.png"/><Relationship Id="rId164" Type="http://schemas.openxmlformats.org/officeDocument/2006/relationships/image" Target="../media/image910.png"/><Relationship Id="rId371" Type="http://schemas.openxmlformats.org/officeDocument/2006/relationships/image" Target="../media/image1769.png"/><Relationship Id="rId427" Type="http://schemas.openxmlformats.org/officeDocument/2006/relationships/image" Target="../media/image1825.png"/><Relationship Id="rId469" Type="http://schemas.openxmlformats.org/officeDocument/2006/relationships/image" Target="../media/image1867.png"/><Relationship Id="rId634" Type="http://schemas.openxmlformats.org/officeDocument/2006/relationships/image" Target="../media/image2032.png"/><Relationship Id="rId676" Type="http://schemas.openxmlformats.org/officeDocument/2006/relationships/image" Target="../media/image2074.png"/><Relationship Id="rId26" Type="http://schemas.openxmlformats.org/officeDocument/2006/relationships/image" Target="../media/image1448.png"/><Relationship Id="rId231" Type="http://schemas.openxmlformats.org/officeDocument/2006/relationships/image" Target="../media/image1629.png"/><Relationship Id="rId273" Type="http://schemas.openxmlformats.org/officeDocument/2006/relationships/image" Target="../media/image1671.png"/><Relationship Id="rId329" Type="http://schemas.openxmlformats.org/officeDocument/2006/relationships/image" Target="../media/image1727.png"/><Relationship Id="rId480" Type="http://schemas.openxmlformats.org/officeDocument/2006/relationships/image" Target="../media/image1878.png"/><Relationship Id="rId536" Type="http://schemas.openxmlformats.org/officeDocument/2006/relationships/image" Target="../media/image1934.png"/><Relationship Id="rId701" Type="http://schemas.openxmlformats.org/officeDocument/2006/relationships/image" Target="../media/image2099.png"/><Relationship Id="rId68" Type="http://schemas.openxmlformats.org/officeDocument/2006/relationships/image" Target="../media/image1480.png"/><Relationship Id="rId133" Type="http://schemas.openxmlformats.org/officeDocument/2006/relationships/image" Target="../media/image1543.png"/><Relationship Id="rId175" Type="http://schemas.openxmlformats.org/officeDocument/2006/relationships/image" Target="../media/image1573.png"/><Relationship Id="rId340" Type="http://schemas.openxmlformats.org/officeDocument/2006/relationships/image" Target="../media/image1738.png"/><Relationship Id="rId578" Type="http://schemas.openxmlformats.org/officeDocument/2006/relationships/image" Target="../media/image1976.png"/><Relationship Id="rId200" Type="http://schemas.openxmlformats.org/officeDocument/2006/relationships/image" Target="../media/image1598.png"/><Relationship Id="rId382" Type="http://schemas.openxmlformats.org/officeDocument/2006/relationships/image" Target="../media/image1780.png"/><Relationship Id="rId438" Type="http://schemas.openxmlformats.org/officeDocument/2006/relationships/image" Target="../media/image1836.png"/><Relationship Id="rId603" Type="http://schemas.openxmlformats.org/officeDocument/2006/relationships/image" Target="../media/image2001.png"/><Relationship Id="rId645" Type="http://schemas.openxmlformats.org/officeDocument/2006/relationships/image" Target="../media/image2043.png"/><Relationship Id="rId687" Type="http://schemas.openxmlformats.org/officeDocument/2006/relationships/image" Target="../media/image2085.png"/><Relationship Id="rId242" Type="http://schemas.openxmlformats.org/officeDocument/2006/relationships/image" Target="../media/image1640.png"/><Relationship Id="rId284" Type="http://schemas.openxmlformats.org/officeDocument/2006/relationships/image" Target="../media/image1682.png"/><Relationship Id="rId491" Type="http://schemas.openxmlformats.org/officeDocument/2006/relationships/image" Target="../media/image1889.png"/><Relationship Id="rId505" Type="http://schemas.openxmlformats.org/officeDocument/2006/relationships/image" Target="../media/image1903.png"/><Relationship Id="rId37" Type="http://schemas.openxmlformats.org/officeDocument/2006/relationships/image" Target="../media/image1455.png"/><Relationship Id="rId79" Type="http://schemas.openxmlformats.org/officeDocument/2006/relationships/image" Target="../media/image1491.png"/><Relationship Id="rId102" Type="http://schemas.openxmlformats.org/officeDocument/2006/relationships/image" Target="../media/image1514.png"/><Relationship Id="rId144" Type="http://schemas.openxmlformats.org/officeDocument/2006/relationships/image" Target="../media/image1554.png"/><Relationship Id="rId547" Type="http://schemas.openxmlformats.org/officeDocument/2006/relationships/image" Target="../media/image1945.png"/><Relationship Id="rId589" Type="http://schemas.openxmlformats.org/officeDocument/2006/relationships/image" Target="../media/image1987.png"/><Relationship Id="rId90" Type="http://schemas.openxmlformats.org/officeDocument/2006/relationships/image" Target="../media/image1502.png"/><Relationship Id="rId186" Type="http://schemas.openxmlformats.org/officeDocument/2006/relationships/image" Target="../media/image1584.png"/><Relationship Id="rId351" Type="http://schemas.openxmlformats.org/officeDocument/2006/relationships/image" Target="../media/image1749.png"/><Relationship Id="rId393" Type="http://schemas.openxmlformats.org/officeDocument/2006/relationships/image" Target="../media/image1791.png"/><Relationship Id="rId407" Type="http://schemas.openxmlformats.org/officeDocument/2006/relationships/image" Target="../media/image1805.png"/><Relationship Id="rId449" Type="http://schemas.openxmlformats.org/officeDocument/2006/relationships/image" Target="../media/image1847.png"/><Relationship Id="rId614" Type="http://schemas.openxmlformats.org/officeDocument/2006/relationships/image" Target="../media/image2012.png"/><Relationship Id="rId656" Type="http://schemas.openxmlformats.org/officeDocument/2006/relationships/image" Target="../media/image2054.png"/><Relationship Id="rId211" Type="http://schemas.openxmlformats.org/officeDocument/2006/relationships/image" Target="../media/image1609.png"/><Relationship Id="rId253" Type="http://schemas.openxmlformats.org/officeDocument/2006/relationships/image" Target="../media/image1651.png"/><Relationship Id="rId295" Type="http://schemas.openxmlformats.org/officeDocument/2006/relationships/image" Target="../media/image1693.png"/><Relationship Id="rId309" Type="http://schemas.openxmlformats.org/officeDocument/2006/relationships/image" Target="../media/image1707.png"/><Relationship Id="rId460" Type="http://schemas.openxmlformats.org/officeDocument/2006/relationships/image" Target="../media/image1858.png"/><Relationship Id="rId516" Type="http://schemas.openxmlformats.org/officeDocument/2006/relationships/image" Target="../media/image1914.png"/><Relationship Id="rId698" Type="http://schemas.openxmlformats.org/officeDocument/2006/relationships/image" Target="../media/image2096.png"/><Relationship Id="rId48" Type="http://schemas.openxmlformats.org/officeDocument/2006/relationships/image" Target="../media/image1463.png"/><Relationship Id="rId113" Type="http://schemas.openxmlformats.org/officeDocument/2006/relationships/image" Target="../media/image1525.png"/><Relationship Id="rId320" Type="http://schemas.openxmlformats.org/officeDocument/2006/relationships/image" Target="../media/image1718.png"/><Relationship Id="rId558" Type="http://schemas.openxmlformats.org/officeDocument/2006/relationships/image" Target="../media/image1956.png"/><Relationship Id="rId155" Type="http://schemas.openxmlformats.org/officeDocument/2006/relationships/image" Target="../media/image1561.png"/><Relationship Id="rId197" Type="http://schemas.openxmlformats.org/officeDocument/2006/relationships/image" Target="../media/image1595.png"/><Relationship Id="rId362" Type="http://schemas.openxmlformats.org/officeDocument/2006/relationships/image" Target="../media/image1760.png"/><Relationship Id="rId418" Type="http://schemas.openxmlformats.org/officeDocument/2006/relationships/image" Target="../media/image1816.png"/><Relationship Id="rId625" Type="http://schemas.openxmlformats.org/officeDocument/2006/relationships/image" Target="../media/image2023.png"/><Relationship Id="rId222" Type="http://schemas.openxmlformats.org/officeDocument/2006/relationships/image" Target="../media/image1620.png"/><Relationship Id="rId264" Type="http://schemas.openxmlformats.org/officeDocument/2006/relationships/image" Target="../media/image1662.png"/><Relationship Id="rId471" Type="http://schemas.openxmlformats.org/officeDocument/2006/relationships/image" Target="../media/image1869.png"/><Relationship Id="rId667" Type="http://schemas.openxmlformats.org/officeDocument/2006/relationships/image" Target="../media/image2065.png"/><Relationship Id="rId17" Type="http://schemas.openxmlformats.org/officeDocument/2006/relationships/image" Target="../media/image1441.png"/><Relationship Id="rId59" Type="http://schemas.openxmlformats.org/officeDocument/2006/relationships/image" Target="../media/image1288.png"/><Relationship Id="rId124" Type="http://schemas.openxmlformats.org/officeDocument/2006/relationships/image" Target="../media/image1536.png"/><Relationship Id="rId527" Type="http://schemas.openxmlformats.org/officeDocument/2006/relationships/image" Target="../media/image1925.png"/><Relationship Id="rId569" Type="http://schemas.openxmlformats.org/officeDocument/2006/relationships/image" Target="../media/image1967.png"/><Relationship Id="rId70" Type="http://schemas.openxmlformats.org/officeDocument/2006/relationships/image" Target="../media/image1482.png"/><Relationship Id="rId166" Type="http://schemas.openxmlformats.org/officeDocument/2006/relationships/image" Target="../media/image1568.png"/><Relationship Id="rId331" Type="http://schemas.openxmlformats.org/officeDocument/2006/relationships/image" Target="../media/image1729.png"/><Relationship Id="rId373" Type="http://schemas.openxmlformats.org/officeDocument/2006/relationships/image" Target="../media/image1771.png"/><Relationship Id="rId429" Type="http://schemas.openxmlformats.org/officeDocument/2006/relationships/image" Target="../media/image1827.png"/><Relationship Id="rId580" Type="http://schemas.openxmlformats.org/officeDocument/2006/relationships/image" Target="../media/image1978.png"/><Relationship Id="rId636" Type="http://schemas.openxmlformats.org/officeDocument/2006/relationships/image" Target="../media/image2034.png"/><Relationship Id="rId1" Type="http://schemas.openxmlformats.org/officeDocument/2006/relationships/slideLayout" Target="../slideLayouts/slideLayout3.xml"/><Relationship Id="rId233" Type="http://schemas.openxmlformats.org/officeDocument/2006/relationships/image" Target="../media/image1631.png"/><Relationship Id="rId440" Type="http://schemas.openxmlformats.org/officeDocument/2006/relationships/image" Target="../media/image1838.png"/><Relationship Id="rId678" Type="http://schemas.openxmlformats.org/officeDocument/2006/relationships/image" Target="../media/image2076.png"/><Relationship Id="rId28" Type="http://schemas.openxmlformats.org/officeDocument/2006/relationships/image" Target="../media/image1449.png"/><Relationship Id="rId275" Type="http://schemas.openxmlformats.org/officeDocument/2006/relationships/image" Target="../media/image1673.png"/><Relationship Id="rId300" Type="http://schemas.openxmlformats.org/officeDocument/2006/relationships/image" Target="../media/image1698.png"/><Relationship Id="rId482" Type="http://schemas.openxmlformats.org/officeDocument/2006/relationships/image" Target="../media/image1880.png"/><Relationship Id="rId538" Type="http://schemas.openxmlformats.org/officeDocument/2006/relationships/image" Target="../media/image1936.png"/><Relationship Id="rId703" Type="http://schemas.openxmlformats.org/officeDocument/2006/relationships/image" Target="../media/image2101.png"/><Relationship Id="rId81" Type="http://schemas.openxmlformats.org/officeDocument/2006/relationships/image" Target="../media/image1493.png"/><Relationship Id="rId135" Type="http://schemas.openxmlformats.org/officeDocument/2006/relationships/image" Target="../media/image1545.png"/><Relationship Id="rId177" Type="http://schemas.openxmlformats.org/officeDocument/2006/relationships/image" Target="../media/image1575.png"/><Relationship Id="rId342" Type="http://schemas.openxmlformats.org/officeDocument/2006/relationships/image" Target="../media/image1740.png"/><Relationship Id="rId384" Type="http://schemas.openxmlformats.org/officeDocument/2006/relationships/image" Target="../media/image1782.png"/><Relationship Id="rId591" Type="http://schemas.openxmlformats.org/officeDocument/2006/relationships/image" Target="../media/image1989.png"/><Relationship Id="rId605" Type="http://schemas.openxmlformats.org/officeDocument/2006/relationships/image" Target="../media/image2003.png"/><Relationship Id="rId202" Type="http://schemas.openxmlformats.org/officeDocument/2006/relationships/image" Target="../media/image1600.png"/><Relationship Id="rId244" Type="http://schemas.openxmlformats.org/officeDocument/2006/relationships/image" Target="../media/image1642.png"/><Relationship Id="rId647" Type="http://schemas.openxmlformats.org/officeDocument/2006/relationships/image" Target="../media/image2045.png"/><Relationship Id="rId689" Type="http://schemas.openxmlformats.org/officeDocument/2006/relationships/image" Target="../media/image2087.png"/><Relationship Id="rId39" Type="http://schemas.openxmlformats.org/officeDocument/2006/relationships/image" Target="../media/image1457.png"/><Relationship Id="rId286" Type="http://schemas.openxmlformats.org/officeDocument/2006/relationships/image" Target="../media/image1684.png"/><Relationship Id="rId451" Type="http://schemas.openxmlformats.org/officeDocument/2006/relationships/image" Target="../media/image1849.png"/><Relationship Id="rId493" Type="http://schemas.openxmlformats.org/officeDocument/2006/relationships/image" Target="../media/image1891.png"/><Relationship Id="rId507" Type="http://schemas.openxmlformats.org/officeDocument/2006/relationships/image" Target="../media/image1905.png"/><Relationship Id="rId549" Type="http://schemas.openxmlformats.org/officeDocument/2006/relationships/image" Target="../media/image1947.png"/><Relationship Id="rId50" Type="http://schemas.openxmlformats.org/officeDocument/2006/relationships/image" Target="../media/image1465.png"/><Relationship Id="rId104" Type="http://schemas.openxmlformats.org/officeDocument/2006/relationships/image" Target="../media/image1516.png"/><Relationship Id="rId146" Type="http://schemas.openxmlformats.org/officeDocument/2006/relationships/image" Target="../media/image805.png"/><Relationship Id="rId188" Type="http://schemas.openxmlformats.org/officeDocument/2006/relationships/image" Target="../media/image1586.png"/><Relationship Id="rId311" Type="http://schemas.openxmlformats.org/officeDocument/2006/relationships/image" Target="../media/image1709.png"/><Relationship Id="rId353" Type="http://schemas.openxmlformats.org/officeDocument/2006/relationships/image" Target="../media/image1751.png"/><Relationship Id="rId395" Type="http://schemas.openxmlformats.org/officeDocument/2006/relationships/image" Target="../media/image1793.png"/><Relationship Id="rId409" Type="http://schemas.openxmlformats.org/officeDocument/2006/relationships/image" Target="../media/image1807.png"/><Relationship Id="rId560" Type="http://schemas.openxmlformats.org/officeDocument/2006/relationships/image" Target="../media/image1958.png"/><Relationship Id="rId92" Type="http://schemas.openxmlformats.org/officeDocument/2006/relationships/image" Target="../media/image1504.png"/><Relationship Id="rId213" Type="http://schemas.openxmlformats.org/officeDocument/2006/relationships/image" Target="../media/image1611.png"/><Relationship Id="rId420" Type="http://schemas.openxmlformats.org/officeDocument/2006/relationships/image" Target="../media/image1818.png"/><Relationship Id="rId616" Type="http://schemas.openxmlformats.org/officeDocument/2006/relationships/image" Target="../media/image2014.png"/><Relationship Id="rId658" Type="http://schemas.openxmlformats.org/officeDocument/2006/relationships/image" Target="../media/image2056.png"/><Relationship Id="rId255" Type="http://schemas.openxmlformats.org/officeDocument/2006/relationships/image" Target="../media/image1653.png"/><Relationship Id="rId297" Type="http://schemas.openxmlformats.org/officeDocument/2006/relationships/image" Target="../media/image1695.png"/><Relationship Id="rId462" Type="http://schemas.openxmlformats.org/officeDocument/2006/relationships/image" Target="../media/image1860.png"/><Relationship Id="rId518" Type="http://schemas.openxmlformats.org/officeDocument/2006/relationships/image" Target="../media/image1916.png"/><Relationship Id="rId115" Type="http://schemas.openxmlformats.org/officeDocument/2006/relationships/image" Target="../media/image1527.png"/><Relationship Id="rId157" Type="http://schemas.openxmlformats.org/officeDocument/2006/relationships/image" Target="../media/image1562.png"/><Relationship Id="rId322" Type="http://schemas.openxmlformats.org/officeDocument/2006/relationships/image" Target="../media/image1720.png"/><Relationship Id="rId364" Type="http://schemas.openxmlformats.org/officeDocument/2006/relationships/image" Target="../media/image1762.png"/><Relationship Id="rId61" Type="http://schemas.openxmlformats.org/officeDocument/2006/relationships/image" Target="../media/image1473.png"/><Relationship Id="rId199" Type="http://schemas.openxmlformats.org/officeDocument/2006/relationships/image" Target="../media/image1597.png"/><Relationship Id="rId571" Type="http://schemas.openxmlformats.org/officeDocument/2006/relationships/image" Target="../media/image1969.png"/><Relationship Id="rId627" Type="http://schemas.openxmlformats.org/officeDocument/2006/relationships/image" Target="../media/image2025.png"/><Relationship Id="rId669" Type="http://schemas.openxmlformats.org/officeDocument/2006/relationships/image" Target="../media/image2067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21.png"/><Relationship Id="rId671" Type="http://schemas.openxmlformats.org/officeDocument/2006/relationships/image" Target="../media/image2720.png"/><Relationship Id="rId769" Type="http://schemas.openxmlformats.org/officeDocument/2006/relationships/image" Target="../media/image2818.png"/><Relationship Id="rId21" Type="http://schemas.openxmlformats.org/officeDocument/2006/relationships/image" Target="../media/image2125.png"/><Relationship Id="rId324" Type="http://schemas.openxmlformats.org/officeDocument/2006/relationships/image" Target="../media/image2428.png"/><Relationship Id="rId531" Type="http://schemas.openxmlformats.org/officeDocument/2006/relationships/image" Target="../media/image2580.png"/><Relationship Id="rId629" Type="http://schemas.openxmlformats.org/officeDocument/2006/relationships/image" Target="../media/image2678.png"/><Relationship Id="rId170" Type="http://schemas.openxmlformats.org/officeDocument/2006/relationships/image" Target="../media/image2274.png"/><Relationship Id="rId836" Type="http://schemas.openxmlformats.org/officeDocument/2006/relationships/image" Target="../media/image2884.png"/><Relationship Id="rId268" Type="http://schemas.openxmlformats.org/officeDocument/2006/relationships/image" Target="../media/image2372.png"/><Relationship Id="rId475" Type="http://schemas.openxmlformats.org/officeDocument/2006/relationships/image" Target="../media/image2524.png"/><Relationship Id="rId682" Type="http://schemas.openxmlformats.org/officeDocument/2006/relationships/image" Target="../media/image2731.png"/><Relationship Id="rId32" Type="http://schemas.openxmlformats.org/officeDocument/2006/relationships/image" Target="../media/image2136.png"/><Relationship Id="rId128" Type="http://schemas.openxmlformats.org/officeDocument/2006/relationships/image" Target="../media/image2232.png"/><Relationship Id="rId335" Type="http://schemas.openxmlformats.org/officeDocument/2006/relationships/image" Target="../media/image2439.png"/><Relationship Id="rId542" Type="http://schemas.openxmlformats.org/officeDocument/2006/relationships/image" Target="../media/image2591.png"/><Relationship Id="rId181" Type="http://schemas.openxmlformats.org/officeDocument/2006/relationships/image" Target="../media/image2285.png"/><Relationship Id="rId402" Type="http://schemas.openxmlformats.org/officeDocument/2006/relationships/image" Target="../media/image2461.png"/><Relationship Id="rId847" Type="http://schemas.openxmlformats.org/officeDocument/2006/relationships/image" Target="../media/image2893.png"/><Relationship Id="rId279" Type="http://schemas.openxmlformats.org/officeDocument/2006/relationships/image" Target="../media/image2383.png"/><Relationship Id="rId486" Type="http://schemas.openxmlformats.org/officeDocument/2006/relationships/image" Target="../media/image2535.png"/><Relationship Id="rId693" Type="http://schemas.openxmlformats.org/officeDocument/2006/relationships/image" Target="../media/image2742.png"/><Relationship Id="rId707" Type="http://schemas.openxmlformats.org/officeDocument/2006/relationships/image" Target="../media/image2756.png"/><Relationship Id="rId43" Type="http://schemas.openxmlformats.org/officeDocument/2006/relationships/image" Target="../media/image2147.png"/><Relationship Id="rId139" Type="http://schemas.openxmlformats.org/officeDocument/2006/relationships/image" Target="../media/image2243.png"/><Relationship Id="rId346" Type="http://schemas.openxmlformats.org/officeDocument/2006/relationships/image" Target="../media/image579.png"/><Relationship Id="rId553" Type="http://schemas.openxmlformats.org/officeDocument/2006/relationships/image" Target="../media/image2602.png"/><Relationship Id="rId760" Type="http://schemas.openxmlformats.org/officeDocument/2006/relationships/image" Target="../media/image2809.png"/><Relationship Id="rId192" Type="http://schemas.openxmlformats.org/officeDocument/2006/relationships/image" Target="../media/image2296.png"/><Relationship Id="rId206" Type="http://schemas.openxmlformats.org/officeDocument/2006/relationships/image" Target="../media/image2310.png"/><Relationship Id="rId413" Type="http://schemas.openxmlformats.org/officeDocument/2006/relationships/image" Target="../media/image649.png"/><Relationship Id="rId497" Type="http://schemas.openxmlformats.org/officeDocument/2006/relationships/image" Target="../media/image2546.png"/><Relationship Id="rId620" Type="http://schemas.openxmlformats.org/officeDocument/2006/relationships/image" Target="../media/image2669.png"/><Relationship Id="rId718" Type="http://schemas.openxmlformats.org/officeDocument/2006/relationships/image" Target="../media/image2767.png"/><Relationship Id="rId357" Type="http://schemas.openxmlformats.org/officeDocument/2006/relationships/image" Target="../media/image588.png"/><Relationship Id="rId54" Type="http://schemas.openxmlformats.org/officeDocument/2006/relationships/image" Target="../media/image2158.png"/><Relationship Id="rId217" Type="http://schemas.openxmlformats.org/officeDocument/2006/relationships/image" Target="../media/image2321.png"/><Relationship Id="rId564" Type="http://schemas.openxmlformats.org/officeDocument/2006/relationships/image" Target="../media/image2613.png"/><Relationship Id="rId771" Type="http://schemas.openxmlformats.org/officeDocument/2006/relationships/image" Target="../media/image2820.png"/><Relationship Id="rId424" Type="http://schemas.openxmlformats.org/officeDocument/2006/relationships/image" Target="../media/image2473.png"/><Relationship Id="rId631" Type="http://schemas.openxmlformats.org/officeDocument/2006/relationships/image" Target="../media/image2680.png"/><Relationship Id="rId729" Type="http://schemas.openxmlformats.org/officeDocument/2006/relationships/image" Target="../media/image2778.png"/><Relationship Id="rId270" Type="http://schemas.openxmlformats.org/officeDocument/2006/relationships/image" Target="../media/image2374.png"/><Relationship Id="rId65" Type="http://schemas.openxmlformats.org/officeDocument/2006/relationships/image" Target="../media/image2169.png"/><Relationship Id="rId130" Type="http://schemas.openxmlformats.org/officeDocument/2006/relationships/image" Target="../media/image2234.png"/><Relationship Id="rId368" Type="http://schemas.openxmlformats.org/officeDocument/2006/relationships/image" Target="../media/image80.png"/><Relationship Id="rId575" Type="http://schemas.openxmlformats.org/officeDocument/2006/relationships/image" Target="../media/image2624.png"/><Relationship Id="rId782" Type="http://schemas.openxmlformats.org/officeDocument/2006/relationships/image" Target="../media/image2831.png"/><Relationship Id="rId172" Type="http://schemas.openxmlformats.org/officeDocument/2006/relationships/image" Target="../media/image2276.png"/><Relationship Id="rId228" Type="http://schemas.openxmlformats.org/officeDocument/2006/relationships/image" Target="../media/image2332.png"/><Relationship Id="rId435" Type="http://schemas.openxmlformats.org/officeDocument/2006/relationships/image" Target="../media/image2484.png"/><Relationship Id="rId477" Type="http://schemas.openxmlformats.org/officeDocument/2006/relationships/image" Target="../media/image2526.png"/><Relationship Id="rId600" Type="http://schemas.openxmlformats.org/officeDocument/2006/relationships/image" Target="../media/image2649.png"/><Relationship Id="rId642" Type="http://schemas.openxmlformats.org/officeDocument/2006/relationships/image" Target="../media/image2691.png"/><Relationship Id="rId684" Type="http://schemas.openxmlformats.org/officeDocument/2006/relationships/image" Target="../media/image2733.png"/><Relationship Id="rId281" Type="http://schemas.openxmlformats.org/officeDocument/2006/relationships/image" Target="../media/image2385.png"/><Relationship Id="rId337" Type="http://schemas.openxmlformats.org/officeDocument/2006/relationships/image" Target="../media/image575.png"/><Relationship Id="rId502" Type="http://schemas.openxmlformats.org/officeDocument/2006/relationships/image" Target="../media/image2551.png"/><Relationship Id="rId34" Type="http://schemas.openxmlformats.org/officeDocument/2006/relationships/image" Target="../media/image2138.png"/><Relationship Id="rId76" Type="http://schemas.openxmlformats.org/officeDocument/2006/relationships/image" Target="../media/image2180.png"/><Relationship Id="rId141" Type="http://schemas.openxmlformats.org/officeDocument/2006/relationships/image" Target="../media/image2245.png"/><Relationship Id="rId379" Type="http://schemas.openxmlformats.org/officeDocument/2006/relationships/image" Target="../media/image90.png"/><Relationship Id="rId544" Type="http://schemas.openxmlformats.org/officeDocument/2006/relationships/image" Target="../media/image2593.png"/><Relationship Id="rId586" Type="http://schemas.openxmlformats.org/officeDocument/2006/relationships/image" Target="../media/image2635.png"/><Relationship Id="rId751" Type="http://schemas.openxmlformats.org/officeDocument/2006/relationships/image" Target="../media/image2800.png"/><Relationship Id="rId793" Type="http://schemas.openxmlformats.org/officeDocument/2006/relationships/image" Target="../media/image2841.png"/><Relationship Id="rId807" Type="http://schemas.openxmlformats.org/officeDocument/2006/relationships/image" Target="../media/image2855.png"/><Relationship Id="rId849" Type="http://schemas.openxmlformats.org/officeDocument/2006/relationships/image" Target="../media/image1706.png"/><Relationship Id="rId7" Type="http://schemas.openxmlformats.org/officeDocument/2006/relationships/image" Target="../media/image2111.png"/><Relationship Id="rId183" Type="http://schemas.openxmlformats.org/officeDocument/2006/relationships/image" Target="../media/image2287.png"/><Relationship Id="rId239" Type="http://schemas.openxmlformats.org/officeDocument/2006/relationships/image" Target="../media/image2343.png"/><Relationship Id="rId390" Type="http://schemas.openxmlformats.org/officeDocument/2006/relationships/image" Target="../media/image97.png"/><Relationship Id="rId404" Type="http://schemas.openxmlformats.org/officeDocument/2006/relationships/image" Target="../media/image105.png"/><Relationship Id="rId446" Type="http://schemas.openxmlformats.org/officeDocument/2006/relationships/image" Target="../media/image2495.png"/><Relationship Id="rId611" Type="http://schemas.openxmlformats.org/officeDocument/2006/relationships/image" Target="../media/image2660.png"/><Relationship Id="rId653" Type="http://schemas.openxmlformats.org/officeDocument/2006/relationships/image" Target="../media/image2702.png"/><Relationship Id="rId250" Type="http://schemas.openxmlformats.org/officeDocument/2006/relationships/image" Target="../media/image2354.png"/><Relationship Id="rId292" Type="http://schemas.openxmlformats.org/officeDocument/2006/relationships/image" Target="../media/image2396.png"/><Relationship Id="rId306" Type="http://schemas.openxmlformats.org/officeDocument/2006/relationships/image" Target="../media/image2410.png"/><Relationship Id="rId488" Type="http://schemas.openxmlformats.org/officeDocument/2006/relationships/image" Target="../media/image2537.png"/><Relationship Id="rId695" Type="http://schemas.openxmlformats.org/officeDocument/2006/relationships/image" Target="../media/image2744.png"/><Relationship Id="rId709" Type="http://schemas.openxmlformats.org/officeDocument/2006/relationships/image" Target="../media/image2758.png"/><Relationship Id="rId45" Type="http://schemas.openxmlformats.org/officeDocument/2006/relationships/image" Target="../media/image2149.png"/><Relationship Id="rId87" Type="http://schemas.openxmlformats.org/officeDocument/2006/relationships/image" Target="../media/image2191.png"/><Relationship Id="rId110" Type="http://schemas.openxmlformats.org/officeDocument/2006/relationships/image" Target="../media/image2214.png"/><Relationship Id="rId348" Type="http://schemas.openxmlformats.org/officeDocument/2006/relationships/image" Target="../media/image68.png"/><Relationship Id="rId513" Type="http://schemas.openxmlformats.org/officeDocument/2006/relationships/image" Target="../media/image2562.png"/><Relationship Id="rId555" Type="http://schemas.openxmlformats.org/officeDocument/2006/relationships/image" Target="../media/image2604.png"/><Relationship Id="rId597" Type="http://schemas.openxmlformats.org/officeDocument/2006/relationships/image" Target="../media/image2646.png"/><Relationship Id="rId720" Type="http://schemas.openxmlformats.org/officeDocument/2006/relationships/image" Target="../media/image2769.png"/><Relationship Id="rId762" Type="http://schemas.openxmlformats.org/officeDocument/2006/relationships/image" Target="../media/image2811.png"/><Relationship Id="rId818" Type="http://schemas.openxmlformats.org/officeDocument/2006/relationships/image" Target="../media/image2866.png"/><Relationship Id="rId152" Type="http://schemas.openxmlformats.org/officeDocument/2006/relationships/image" Target="../media/image2256.png"/><Relationship Id="rId194" Type="http://schemas.openxmlformats.org/officeDocument/2006/relationships/image" Target="../media/image2298.png"/><Relationship Id="rId208" Type="http://schemas.openxmlformats.org/officeDocument/2006/relationships/image" Target="../media/image2312.png"/><Relationship Id="rId415" Type="http://schemas.openxmlformats.org/officeDocument/2006/relationships/image" Target="../media/image2464.png"/><Relationship Id="rId457" Type="http://schemas.openxmlformats.org/officeDocument/2006/relationships/image" Target="../media/image2506.png"/><Relationship Id="rId622" Type="http://schemas.openxmlformats.org/officeDocument/2006/relationships/image" Target="../media/image2671.png"/><Relationship Id="rId261" Type="http://schemas.openxmlformats.org/officeDocument/2006/relationships/image" Target="../media/image2365.png"/><Relationship Id="rId499" Type="http://schemas.openxmlformats.org/officeDocument/2006/relationships/image" Target="../media/image2548.png"/><Relationship Id="rId664" Type="http://schemas.openxmlformats.org/officeDocument/2006/relationships/image" Target="../media/image2713.png"/><Relationship Id="rId14" Type="http://schemas.openxmlformats.org/officeDocument/2006/relationships/image" Target="../media/image2118.png"/><Relationship Id="rId56" Type="http://schemas.openxmlformats.org/officeDocument/2006/relationships/image" Target="../media/image2160.png"/><Relationship Id="rId317" Type="http://schemas.openxmlformats.org/officeDocument/2006/relationships/image" Target="../media/image2421.png"/><Relationship Id="rId359" Type="http://schemas.openxmlformats.org/officeDocument/2006/relationships/image" Target="../media/image75.png"/><Relationship Id="rId524" Type="http://schemas.openxmlformats.org/officeDocument/2006/relationships/image" Target="../media/image2573.png"/><Relationship Id="rId566" Type="http://schemas.openxmlformats.org/officeDocument/2006/relationships/image" Target="../media/image2615.png"/><Relationship Id="rId731" Type="http://schemas.openxmlformats.org/officeDocument/2006/relationships/image" Target="../media/image2780.png"/><Relationship Id="rId773" Type="http://schemas.openxmlformats.org/officeDocument/2006/relationships/image" Target="../media/image2822.png"/><Relationship Id="rId98" Type="http://schemas.openxmlformats.org/officeDocument/2006/relationships/image" Target="../media/image2202.png"/><Relationship Id="rId121" Type="http://schemas.openxmlformats.org/officeDocument/2006/relationships/image" Target="../media/image2225.png"/><Relationship Id="rId163" Type="http://schemas.openxmlformats.org/officeDocument/2006/relationships/image" Target="../media/image2267.png"/><Relationship Id="rId219" Type="http://schemas.openxmlformats.org/officeDocument/2006/relationships/image" Target="../media/image2323.png"/><Relationship Id="rId370" Type="http://schemas.openxmlformats.org/officeDocument/2006/relationships/image" Target="../media/image82.png"/><Relationship Id="rId426" Type="http://schemas.openxmlformats.org/officeDocument/2006/relationships/image" Target="../media/image2475.png"/><Relationship Id="rId633" Type="http://schemas.openxmlformats.org/officeDocument/2006/relationships/image" Target="../media/image2682.png"/><Relationship Id="rId829" Type="http://schemas.openxmlformats.org/officeDocument/2006/relationships/image" Target="../media/image2877.png"/><Relationship Id="rId230" Type="http://schemas.openxmlformats.org/officeDocument/2006/relationships/image" Target="../media/image2334.png"/><Relationship Id="rId468" Type="http://schemas.openxmlformats.org/officeDocument/2006/relationships/image" Target="../media/image2517.png"/><Relationship Id="rId675" Type="http://schemas.openxmlformats.org/officeDocument/2006/relationships/image" Target="../media/image2724.png"/><Relationship Id="rId840" Type="http://schemas.openxmlformats.org/officeDocument/2006/relationships/image" Target="../media/image2888.png"/><Relationship Id="rId25" Type="http://schemas.openxmlformats.org/officeDocument/2006/relationships/image" Target="../media/image2129.png"/><Relationship Id="rId67" Type="http://schemas.openxmlformats.org/officeDocument/2006/relationships/image" Target="../media/image2171.png"/><Relationship Id="rId272" Type="http://schemas.openxmlformats.org/officeDocument/2006/relationships/image" Target="../media/image2376.png"/><Relationship Id="rId328" Type="http://schemas.openxmlformats.org/officeDocument/2006/relationships/image" Target="../media/image2432.png"/><Relationship Id="rId535" Type="http://schemas.openxmlformats.org/officeDocument/2006/relationships/image" Target="../media/image2584.png"/><Relationship Id="rId577" Type="http://schemas.openxmlformats.org/officeDocument/2006/relationships/image" Target="../media/image2626.png"/><Relationship Id="rId700" Type="http://schemas.openxmlformats.org/officeDocument/2006/relationships/image" Target="../media/image2749.png"/><Relationship Id="rId742" Type="http://schemas.openxmlformats.org/officeDocument/2006/relationships/image" Target="../media/image2791.png"/><Relationship Id="rId132" Type="http://schemas.openxmlformats.org/officeDocument/2006/relationships/image" Target="../media/image2236.png"/><Relationship Id="rId174" Type="http://schemas.openxmlformats.org/officeDocument/2006/relationships/image" Target="../media/image2278.png"/><Relationship Id="rId381" Type="http://schemas.openxmlformats.org/officeDocument/2006/relationships/image" Target="../media/image2449.png"/><Relationship Id="rId602" Type="http://schemas.openxmlformats.org/officeDocument/2006/relationships/image" Target="../media/image2651.png"/><Relationship Id="rId784" Type="http://schemas.openxmlformats.org/officeDocument/2006/relationships/image" Target="../media/image2833.png"/><Relationship Id="rId241" Type="http://schemas.openxmlformats.org/officeDocument/2006/relationships/image" Target="../media/image2345.png"/><Relationship Id="rId437" Type="http://schemas.openxmlformats.org/officeDocument/2006/relationships/image" Target="../media/image2486.png"/><Relationship Id="rId479" Type="http://schemas.openxmlformats.org/officeDocument/2006/relationships/image" Target="../media/image2528.png"/><Relationship Id="rId644" Type="http://schemas.openxmlformats.org/officeDocument/2006/relationships/image" Target="../media/image2693.png"/><Relationship Id="rId686" Type="http://schemas.openxmlformats.org/officeDocument/2006/relationships/image" Target="../media/image2735.png"/><Relationship Id="rId851" Type="http://schemas.openxmlformats.org/officeDocument/2006/relationships/image" Target="../media/image2895.jpg"/><Relationship Id="rId36" Type="http://schemas.openxmlformats.org/officeDocument/2006/relationships/image" Target="../media/image2140.png"/><Relationship Id="rId283" Type="http://schemas.openxmlformats.org/officeDocument/2006/relationships/image" Target="../media/image2387.png"/><Relationship Id="rId339" Type="http://schemas.openxmlformats.org/officeDocument/2006/relationships/image" Target="../media/image63.png"/><Relationship Id="rId490" Type="http://schemas.openxmlformats.org/officeDocument/2006/relationships/image" Target="../media/image2539.png"/><Relationship Id="rId504" Type="http://schemas.openxmlformats.org/officeDocument/2006/relationships/image" Target="../media/image2553.png"/><Relationship Id="rId546" Type="http://schemas.openxmlformats.org/officeDocument/2006/relationships/image" Target="../media/image2595.png"/><Relationship Id="rId711" Type="http://schemas.openxmlformats.org/officeDocument/2006/relationships/image" Target="../media/image2760.png"/><Relationship Id="rId753" Type="http://schemas.openxmlformats.org/officeDocument/2006/relationships/image" Target="../media/image2802.png"/><Relationship Id="rId78" Type="http://schemas.openxmlformats.org/officeDocument/2006/relationships/image" Target="../media/image2182.png"/><Relationship Id="rId101" Type="http://schemas.openxmlformats.org/officeDocument/2006/relationships/image" Target="../media/image2205.png"/><Relationship Id="rId143" Type="http://schemas.openxmlformats.org/officeDocument/2006/relationships/image" Target="../media/image2247.png"/><Relationship Id="rId185" Type="http://schemas.openxmlformats.org/officeDocument/2006/relationships/image" Target="../media/image2289.png"/><Relationship Id="rId350" Type="http://schemas.openxmlformats.org/officeDocument/2006/relationships/image" Target="../media/image70.png"/><Relationship Id="rId406" Type="http://schemas.openxmlformats.org/officeDocument/2006/relationships/image" Target="../media/image2462.png"/><Relationship Id="rId588" Type="http://schemas.openxmlformats.org/officeDocument/2006/relationships/image" Target="../media/image2637.png"/><Relationship Id="rId795" Type="http://schemas.openxmlformats.org/officeDocument/2006/relationships/image" Target="../media/image2843.png"/><Relationship Id="rId809" Type="http://schemas.openxmlformats.org/officeDocument/2006/relationships/image" Target="../media/image2857.png"/><Relationship Id="rId9" Type="http://schemas.openxmlformats.org/officeDocument/2006/relationships/image" Target="../media/image2113.png"/><Relationship Id="rId210" Type="http://schemas.openxmlformats.org/officeDocument/2006/relationships/image" Target="../media/image2314.png"/><Relationship Id="rId392" Type="http://schemas.openxmlformats.org/officeDocument/2006/relationships/image" Target="../media/image2454.png"/><Relationship Id="rId448" Type="http://schemas.openxmlformats.org/officeDocument/2006/relationships/image" Target="../media/image2497.png"/><Relationship Id="rId613" Type="http://schemas.openxmlformats.org/officeDocument/2006/relationships/image" Target="../media/image2662.png"/><Relationship Id="rId655" Type="http://schemas.openxmlformats.org/officeDocument/2006/relationships/image" Target="../media/image2704.png"/><Relationship Id="rId697" Type="http://schemas.openxmlformats.org/officeDocument/2006/relationships/image" Target="../media/image2746.png"/><Relationship Id="rId820" Type="http://schemas.openxmlformats.org/officeDocument/2006/relationships/image" Target="../media/image2868.png"/><Relationship Id="rId252" Type="http://schemas.openxmlformats.org/officeDocument/2006/relationships/image" Target="../media/image2356.png"/><Relationship Id="rId294" Type="http://schemas.openxmlformats.org/officeDocument/2006/relationships/image" Target="../media/image2398.png"/><Relationship Id="rId308" Type="http://schemas.openxmlformats.org/officeDocument/2006/relationships/image" Target="../media/image2412.png"/><Relationship Id="rId515" Type="http://schemas.openxmlformats.org/officeDocument/2006/relationships/image" Target="../media/image2564.png"/><Relationship Id="rId722" Type="http://schemas.openxmlformats.org/officeDocument/2006/relationships/image" Target="../media/image2771.png"/><Relationship Id="rId47" Type="http://schemas.openxmlformats.org/officeDocument/2006/relationships/image" Target="../media/image2151.png"/><Relationship Id="rId89" Type="http://schemas.openxmlformats.org/officeDocument/2006/relationships/image" Target="../media/image2193.png"/><Relationship Id="rId112" Type="http://schemas.openxmlformats.org/officeDocument/2006/relationships/image" Target="../media/image2216.png"/><Relationship Id="rId154" Type="http://schemas.openxmlformats.org/officeDocument/2006/relationships/image" Target="../media/image2258.png"/><Relationship Id="rId361" Type="http://schemas.openxmlformats.org/officeDocument/2006/relationships/image" Target="../media/image582.png"/><Relationship Id="rId557" Type="http://schemas.openxmlformats.org/officeDocument/2006/relationships/image" Target="../media/image2606.png"/><Relationship Id="rId599" Type="http://schemas.openxmlformats.org/officeDocument/2006/relationships/image" Target="../media/image2648.png"/><Relationship Id="rId764" Type="http://schemas.openxmlformats.org/officeDocument/2006/relationships/image" Target="../media/image2813.png"/><Relationship Id="rId196" Type="http://schemas.openxmlformats.org/officeDocument/2006/relationships/image" Target="../media/image2300.png"/><Relationship Id="rId417" Type="http://schemas.openxmlformats.org/officeDocument/2006/relationships/image" Target="../media/image2466.png"/><Relationship Id="rId459" Type="http://schemas.openxmlformats.org/officeDocument/2006/relationships/image" Target="../media/image2508.png"/><Relationship Id="rId624" Type="http://schemas.openxmlformats.org/officeDocument/2006/relationships/image" Target="../media/image2673.png"/><Relationship Id="rId666" Type="http://schemas.openxmlformats.org/officeDocument/2006/relationships/image" Target="../media/image2715.png"/><Relationship Id="rId831" Type="http://schemas.openxmlformats.org/officeDocument/2006/relationships/image" Target="../media/image2879.png"/><Relationship Id="rId16" Type="http://schemas.openxmlformats.org/officeDocument/2006/relationships/image" Target="../media/image2120.png"/><Relationship Id="rId221" Type="http://schemas.openxmlformats.org/officeDocument/2006/relationships/image" Target="../media/image2325.png"/><Relationship Id="rId263" Type="http://schemas.openxmlformats.org/officeDocument/2006/relationships/image" Target="../media/image2367.png"/><Relationship Id="rId319" Type="http://schemas.openxmlformats.org/officeDocument/2006/relationships/image" Target="../media/image2423.png"/><Relationship Id="rId470" Type="http://schemas.openxmlformats.org/officeDocument/2006/relationships/image" Target="../media/image2519.png"/><Relationship Id="rId526" Type="http://schemas.openxmlformats.org/officeDocument/2006/relationships/image" Target="../media/image2575.png"/><Relationship Id="rId58" Type="http://schemas.openxmlformats.org/officeDocument/2006/relationships/image" Target="../media/image2162.png"/><Relationship Id="rId123" Type="http://schemas.openxmlformats.org/officeDocument/2006/relationships/image" Target="../media/image2227.png"/><Relationship Id="rId330" Type="http://schemas.openxmlformats.org/officeDocument/2006/relationships/image" Target="../media/image2434.png"/><Relationship Id="rId568" Type="http://schemas.openxmlformats.org/officeDocument/2006/relationships/image" Target="../media/image2617.png"/><Relationship Id="rId733" Type="http://schemas.openxmlformats.org/officeDocument/2006/relationships/image" Target="../media/image2782.png"/><Relationship Id="rId775" Type="http://schemas.openxmlformats.org/officeDocument/2006/relationships/image" Target="../media/image2824.png"/><Relationship Id="rId165" Type="http://schemas.openxmlformats.org/officeDocument/2006/relationships/image" Target="../media/image2269.png"/><Relationship Id="rId372" Type="http://schemas.openxmlformats.org/officeDocument/2006/relationships/image" Target="../media/image2446.png"/><Relationship Id="rId428" Type="http://schemas.openxmlformats.org/officeDocument/2006/relationships/image" Target="../media/image2477.png"/><Relationship Id="rId635" Type="http://schemas.openxmlformats.org/officeDocument/2006/relationships/image" Target="../media/image2684.png"/><Relationship Id="rId677" Type="http://schemas.openxmlformats.org/officeDocument/2006/relationships/image" Target="../media/image2726.png"/><Relationship Id="rId800" Type="http://schemas.openxmlformats.org/officeDocument/2006/relationships/image" Target="../media/image2848.png"/><Relationship Id="rId842" Type="http://schemas.openxmlformats.org/officeDocument/2006/relationships/image" Target="../media/image2890.png"/><Relationship Id="rId232" Type="http://schemas.openxmlformats.org/officeDocument/2006/relationships/image" Target="../media/image2336.png"/><Relationship Id="rId274" Type="http://schemas.openxmlformats.org/officeDocument/2006/relationships/image" Target="../media/image2378.png"/><Relationship Id="rId481" Type="http://schemas.openxmlformats.org/officeDocument/2006/relationships/image" Target="../media/image2530.png"/><Relationship Id="rId702" Type="http://schemas.openxmlformats.org/officeDocument/2006/relationships/image" Target="../media/image2751.png"/><Relationship Id="rId27" Type="http://schemas.openxmlformats.org/officeDocument/2006/relationships/image" Target="../media/image2131.png"/><Relationship Id="rId69" Type="http://schemas.openxmlformats.org/officeDocument/2006/relationships/image" Target="../media/image2173.png"/><Relationship Id="rId134" Type="http://schemas.openxmlformats.org/officeDocument/2006/relationships/image" Target="../media/image2238.png"/><Relationship Id="rId537" Type="http://schemas.openxmlformats.org/officeDocument/2006/relationships/image" Target="../media/image2586.png"/><Relationship Id="rId579" Type="http://schemas.openxmlformats.org/officeDocument/2006/relationships/image" Target="../media/image2628.png"/><Relationship Id="rId744" Type="http://schemas.openxmlformats.org/officeDocument/2006/relationships/image" Target="../media/image2793.png"/><Relationship Id="rId786" Type="http://schemas.openxmlformats.org/officeDocument/2006/relationships/image" Target="../media/image2835.png"/><Relationship Id="rId80" Type="http://schemas.openxmlformats.org/officeDocument/2006/relationships/image" Target="../media/image2184.png"/><Relationship Id="rId176" Type="http://schemas.openxmlformats.org/officeDocument/2006/relationships/image" Target="../media/image2280.png"/><Relationship Id="rId341" Type="http://schemas.openxmlformats.org/officeDocument/2006/relationships/image" Target="../media/image566.png"/><Relationship Id="rId383" Type="http://schemas.openxmlformats.org/officeDocument/2006/relationships/image" Target="../media/image92.png"/><Relationship Id="rId439" Type="http://schemas.openxmlformats.org/officeDocument/2006/relationships/image" Target="../media/image2488.png"/><Relationship Id="rId590" Type="http://schemas.openxmlformats.org/officeDocument/2006/relationships/image" Target="../media/image2639.png"/><Relationship Id="rId604" Type="http://schemas.openxmlformats.org/officeDocument/2006/relationships/image" Target="../media/image2653.png"/><Relationship Id="rId646" Type="http://schemas.openxmlformats.org/officeDocument/2006/relationships/image" Target="../media/image2695.png"/><Relationship Id="rId811" Type="http://schemas.openxmlformats.org/officeDocument/2006/relationships/image" Target="../media/image2859.png"/><Relationship Id="rId201" Type="http://schemas.openxmlformats.org/officeDocument/2006/relationships/image" Target="../media/image2305.png"/><Relationship Id="rId243" Type="http://schemas.openxmlformats.org/officeDocument/2006/relationships/image" Target="../media/image2347.png"/><Relationship Id="rId285" Type="http://schemas.openxmlformats.org/officeDocument/2006/relationships/image" Target="../media/image2389.png"/><Relationship Id="rId450" Type="http://schemas.openxmlformats.org/officeDocument/2006/relationships/image" Target="../media/image2499.png"/><Relationship Id="rId506" Type="http://schemas.openxmlformats.org/officeDocument/2006/relationships/image" Target="../media/image2555.png"/><Relationship Id="rId688" Type="http://schemas.openxmlformats.org/officeDocument/2006/relationships/image" Target="../media/image2737.png"/><Relationship Id="rId853" Type="http://schemas.openxmlformats.org/officeDocument/2006/relationships/image" Target="../media/image2897.jpg"/><Relationship Id="rId38" Type="http://schemas.openxmlformats.org/officeDocument/2006/relationships/image" Target="../media/image2142.png"/><Relationship Id="rId103" Type="http://schemas.openxmlformats.org/officeDocument/2006/relationships/image" Target="../media/image2207.png"/><Relationship Id="rId310" Type="http://schemas.openxmlformats.org/officeDocument/2006/relationships/image" Target="../media/image2414.png"/><Relationship Id="rId492" Type="http://schemas.openxmlformats.org/officeDocument/2006/relationships/image" Target="../media/image2541.png"/><Relationship Id="rId548" Type="http://schemas.openxmlformats.org/officeDocument/2006/relationships/image" Target="../media/image2597.png"/><Relationship Id="rId713" Type="http://schemas.openxmlformats.org/officeDocument/2006/relationships/image" Target="../media/image2762.png"/><Relationship Id="rId755" Type="http://schemas.openxmlformats.org/officeDocument/2006/relationships/image" Target="../media/image2804.png"/><Relationship Id="rId797" Type="http://schemas.openxmlformats.org/officeDocument/2006/relationships/image" Target="../media/image2845.png"/><Relationship Id="rId91" Type="http://schemas.openxmlformats.org/officeDocument/2006/relationships/image" Target="../media/image2195.png"/><Relationship Id="rId145" Type="http://schemas.openxmlformats.org/officeDocument/2006/relationships/image" Target="../media/image2249.png"/><Relationship Id="rId187" Type="http://schemas.openxmlformats.org/officeDocument/2006/relationships/image" Target="../media/image2291.png"/><Relationship Id="rId352" Type="http://schemas.openxmlformats.org/officeDocument/2006/relationships/image" Target="../media/image2441.png"/><Relationship Id="rId394" Type="http://schemas.openxmlformats.org/officeDocument/2006/relationships/image" Target="../media/image2456.png"/><Relationship Id="rId408" Type="http://schemas.openxmlformats.org/officeDocument/2006/relationships/image" Target="../media/image107.png"/><Relationship Id="rId615" Type="http://schemas.openxmlformats.org/officeDocument/2006/relationships/image" Target="../media/image2664.png"/><Relationship Id="rId822" Type="http://schemas.openxmlformats.org/officeDocument/2006/relationships/image" Target="../media/image2870.png"/><Relationship Id="rId212" Type="http://schemas.openxmlformats.org/officeDocument/2006/relationships/image" Target="../media/image2316.png"/><Relationship Id="rId254" Type="http://schemas.openxmlformats.org/officeDocument/2006/relationships/image" Target="../media/image2358.png"/><Relationship Id="rId657" Type="http://schemas.openxmlformats.org/officeDocument/2006/relationships/image" Target="../media/image2706.png"/><Relationship Id="rId699" Type="http://schemas.openxmlformats.org/officeDocument/2006/relationships/image" Target="../media/image2748.png"/><Relationship Id="rId49" Type="http://schemas.openxmlformats.org/officeDocument/2006/relationships/image" Target="../media/image2153.png"/><Relationship Id="rId114" Type="http://schemas.openxmlformats.org/officeDocument/2006/relationships/image" Target="../media/image2218.png"/><Relationship Id="rId296" Type="http://schemas.openxmlformats.org/officeDocument/2006/relationships/image" Target="../media/image2400.png"/><Relationship Id="rId461" Type="http://schemas.openxmlformats.org/officeDocument/2006/relationships/image" Target="../media/image2510.png"/><Relationship Id="rId517" Type="http://schemas.openxmlformats.org/officeDocument/2006/relationships/image" Target="../media/image2566.png"/><Relationship Id="rId559" Type="http://schemas.openxmlformats.org/officeDocument/2006/relationships/image" Target="../media/image2608.png"/><Relationship Id="rId724" Type="http://schemas.openxmlformats.org/officeDocument/2006/relationships/image" Target="../media/image2773.png"/><Relationship Id="rId766" Type="http://schemas.openxmlformats.org/officeDocument/2006/relationships/image" Target="../media/image2815.png"/><Relationship Id="rId60" Type="http://schemas.openxmlformats.org/officeDocument/2006/relationships/image" Target="../media/image2164.png"/><Relationship Id="rId156" Type="http://schemas.openxmlformats.org/officeDocument/2006/relationships/image" Target="../media/image2260.png"/><Relationship Id="rId198" Type="http://schemas.openxmlformats.org/officeDocument/2006/relationships/image" Target="../media/image2302.png"/><Relationship Id="rId321" Type="http://schemas.openxmlformats.org/officeDocument/2006/relationships/image" Target="../media/image2425.png"/><Relationship Id="rId363" Type="http://schemas.openxmlformats.org/officeDocument/2006/relationships/image" Target="../media/image77.png"/><Relationship Id="rId419" Type="http://schemas.openxmlformats.org/officeDocument/2006/relationships/image" Target="../media/image2468.png"/><Relationship Id="rId570" Type="http://schemas.openxmlformats.org/officeDocument/2006/relationships/image" Target="../media/image2619.png"/><Relationship Id="rId626" Type="http://schemas.openxmlformats.org/officeDocument/2006/relationships/image" Target="../media/image2675.png"/><Relationship Id="rId223" Type="http://schemas.openxmlformats.org/officeDocument/2006/relationships/image" Target="../media/image2327.png"/><Relationship Id="rId430" Type="http://schemas.openxmlformats.org/officeDocument/2006/relationships/image" Target="../media/image2479.png"/><Relationship Id="rId668" Type="http://schemas.openxmlformats.org/officeDocument/2006/relationships/image" Target="../media/image2717.png"/><Relationship Id="rId833" Type="http://schemas.openxmlformats.org/officeDocument/2006/relationships/image" Target="../media/image2881.png"/><Relationship Id="rId18" Type="http://schemas.openxmlformats.org/officeDocument/2006/relationships/image" Target="../media/image2122.png"/><Relationship Id="rId265" Type="http://schemas.openxmlformats.org/officeDocument/2006/relationships/image" Target="../media/image2369.png"/><Relationship Id="rId472" Type="http://schemas.openxmlformats.org/officeDocument/2006/relationships/image" Target="../media/image2521.png"/><Relationship Id="rId528" Type="http://schemas.openxmlformats.org/officeDocument/2006/relationships/image" Target="../media/image2577.png"/><Relationship Id="rId735" Type="http://schemas.openxmlformats.org/officeDocument/2006/relationships/image" Target="../media/image2784.png"/><Relationship Id="rId125" Type="http://schemas.openxmlformats.org/officeDocument/2006/relationships/image" Target="../media/image2229.png"/><Relationship Id="rId167" Type="http://schemas.openxmlformats.org/officeDocument/2006/relationships/image" Target="../media/image2271.png"/><Relationship Id="rId332" Type="http://schemas.openxmlformats.org/officeDocument/2006/relationships/image" Target="../media/image2436.png"/><Relationship Id="rId374" Type="http://schemas.openxmlformats.org/officeDocument/2006/relationships/image" Target="../media/image87.png"/><Relationship Id="rId581" Type="http://schemas.openxmlformats.org/officeDocument/2006/relationships/image" Target="../media/image2630.png"/><Relationship Id="rId777" Type="http://schemas.openxmlformats.org/officeDocument/2006/relationships/image" Target="../media/image2826.png"/><Relationship Id="rId71" Type="http://schemas.openxmlformats.org/officeDocument/2006/relationships/image" Target="../media/image2175.png"/><Relationship Id="rId234" Type="http://schemas.openxmlformats.org/officeDocument/2006/relationships/image" Target="../media/image2338.png"/><Relationship Id="rId637" Type="http://schemas.openxmlformats.org/officeDocument/2006/relationships/image" Target="../media/image2686.png"/><Relationship Id="rId679" Type="http://schemas.openxmlformats.org/officeDocument/2006/relationships/image" Target="../media/image2728.png"/><Relationship Id="rId802" Type="http://schemas.openxmlformats.org/officeDocument/2006/relationships/image" Target="../media/image2850.png"/><Relationship Id="rId844" Type="http://schemas.openxmlformats.org/officeDocument/2006/relationships/image" Target="../media/image1708.png"/><Relationship Id="rId2" Type="http://schemas.openxmlformats.org/officeDocument/2006/relationships/image" Target="../media/image2106.png"/><Relationship Id="rId29" Type="http://schemas.openxmlformats.org/officeDocument/2006/relationships/image" Target="../media/image2133.png"/><Relationship Id="rId276" Type="http://schemas.openxmlformats.org/officeDocument/2006/relationships/image" Target="../media/image2380.png"/><Relationship Id="rId441" Type="http://schemas.openxmlformats.org/officeDocument/2006/relationships/image" Target="../media/image2490.png"/><Relationship Id="rId483" Type="http://schemas.openxmlformats.org/officeDocument/2006/relationships/image" Target="../media/image2532.png"/><Relationship Id="rId539" Type="http://schemas.openxmlformats.org/officeDocument/2006/relationships/image" Target="../media/image2588.png"/><Relationship Id="rId690" Type="http://schemas.openxmlformats.org/officeDocument/2006/relationships/image" Target="../media/image2739.png"/><Relationship Id="rId704" Type="http://schemas.openxmlformats.org/officeDocument/2006/relationships/image" Target="../media/image2753.png"/><Relationship Id="rId746" Type="http://schemas.openxmlformats.org/officeDocument/2006/relationships/image" Target="../media/image2795.png"/><Relationship Id="rId40" Type="http://schemas.openxmlformats.org/officeDocument/2006/relationships/image" Target="../media/image2144.png"/><Relationship Id="rId136" Type="http://schemas.openxmlformats.org/officeDocument/2006/relationships/image" Target="../media/image2240.png"/><Relationship Id="rId178" Type="http://schemas.openxmlformats.org/officeDocument/2006/relationships/image" Target="../media/image2282.png"/><Relationship Id="rId301" Type="http://schemas.openxmlformats.org/officeDocument/2006/relationships/image" Target="../media/image2405.png"/><Relationship Id="rId343" Type="http://schemas.openxmlformats.org/officeDocument/2006/relationships/image" Target="../media/image65.png"/><Relationship Id="rId550" Type="http://schemas.openxmlformats.org/officeDocument/2006/relationships/image" Target="../media/image2599.png"/><Relationship Id="rId788" Type="http://schemas.openxmlformats.org/officeDocument/2006/relationships/image" Target="../media/image2836.png"/><Relationship Id="rId82" Type="http://schemas.openxmlformats.org/officeDocument/2006/relationships/image" Target="../media/image2186.png"/><Relationship Id="rId203" Type="http://schemas.openxmlformats.org/officeDocument/2006/relationships/image" Target="../media/image2307.png"/><Relationship Id="rId385" Type="http://schemas.openxmlformats.org/officeDocument/2006/relationships/image" Target="../media/image94.png"/><Relationship Id="rId592" Type="http://schemas.openxmlformats.org/officeDocument/2006/relationships/image" Target="../media/image2641.png"/><Relationship Id="rId606" Type="http://schemas.openxmlformats.org/officeDocument/2006/relationships/image" Target="../media/image2655.png"/><Relationship Id="rId648" Type="http://schemas.openxmlformats.org/officeDocument/2006/relationships/image" Target="../media/image2697.png"/><Relationship Id="rId813" Type="http://schemas.openxmlformats.org/officeDocument/2006/relationships/image" Target="../media/image2861.png"/><Relationship Id="rId855" Type="http://schemas.openxmlformats.org/officeDocument/2006/relationships/image" Target="../media/image2899.jpg"/><Relationship Id="rId245" Type="http://schemas.openxmlformats.org/officeDocument/2006/relationships/image" Target="../media/image2349.png"/><Relationship Id="rId287" Type="http://schemas.openxmlformats.org/officeDocument/2006/relationships/image" Target="../media/image2391.png"/><Relationship Id="rId410" Type="http://schemas.openxmlformats.org/officeDocument/2006/relationships/image" Target="../media/image109.png"/><Relationship Id="rId452" Type="http://schemas.openxmlformats.org/officeDocument/2006/relationships/image" Target="../media/image2501.png"/><Relationship Id="rId494" Type="http://schemas.openxmlformats.org/officeDocument/2006/relationships/image" Target="../media/image2543.png"/><Relationship Id="rId508" Type="http://schemas.openxmlformats.org/officeDocument/2006/relationships/image" Target="../media/image2557.png"/><Relationship Id="rId715" Type="http://schemas.openxmlformats.org/officeDocument/2006/relationships/image" Target="../media/image2764.png"/><Relationship Id="rId105" Type="http://schemas.openxmlformats.org/officeDocument/2006/relationships/image" Target="../media/image2209.png"/><Relationship Id="rId147" Type="http://schemas.openxmlformats.org/officeDocument/2006/relationships/image" Target="../media/image2251.png"/><Relationship Id="rId312" Type="http://schemas.openxmlformats.org/officeDocument/2006/relationships/image" Target="../media/image2416.png"/><Relationship Id="rId354" Type="http://schemas.openxmlformats.org/officeDocument/2006/relationships/image" Target="../media/image2443.png"/><Relationship Id="rId757" Type="http://schemas.openxmlformats.org/officeDocument/2006/relationships/image" Target="../media/image2806.png"/><Relationship Id="rId799" Type="http://schemas.openxmlformats.org/officeDocument/2006/relationships/image" Target="../media/image2847.png"/><Relationship Id="rId51" Type="http://schemas.openxmlformats.org/officeDocument/2006/relationships/image" Target="../media/image2155.png"/><Relationship Id="rId93" Type="http://schemas.openxmlformats.org/officeDocument/2006/relationships/image" Target="../media/image2197.png"/><Relationship Id="rId189" Type="http://schemas.openxmlformats.org/officeDocument/2006/relationships/image" Target="../media/image2293.png"/><Relationship Id="rId396" Type="http://schemas.openxmlformats.org/officeDocument/2006/relationships/image" Target="../media/image2458.png"/><Relationship Id="rId561" Type="http://schemas.openxmlformats.org/officeDocument/2006/relationships/image" Target="../media/image2610.png"/><Relationship Id="rId617" Type="http://schemas.openxmlformats.org/officeDocument/2006/relationships/image" Target="../media/image2666.png"/><Relationship Id="rId659" Type="http://schemas.openxmlformats.org/officeDocument/2006/relationships/image" Target="../media/image2708.png"/><Relationship Id="rId824" Type="http://schemas.openxmlformats.org/officeDocument/2006/relationships/image" Target="../media/image2872.png"/><Relationship Id="rId214" Type="http://schemas.openxmlformats.org/officeDocument/2006/relationships/image" Target="../media/image2318.png"/><Relationship Id="rId256" Type="http://schemas.openxmlformats.org/officeDocument/2006/relationships/image" Target="../media/image2360.png"/><Relationship Id="rId298" Type="http://schemas.openxmlformats.org/officeDocument/2006/relationships/image" Target="../media/image2402.png"/><Relationship Id="rId421" Type="http://schemas.openxmlformats.org/officeDocument/2006/relationships/image" Target="../media/image2470.png"/><Relationship Id="rId463" Type="http://schemas.openxmlformats.org/officeDocument/2006/relationships/image" Target="../media/image2512.png"/><Relationship Id="rId519" Type="http://schemas.openxmlformats.org/officeDocument/2006/relationships/image" Target="../media/image2568.png"/><Relationship Id="rId670" Type="http://schemas.openxmlformats.org/officeDocument/2006/relationships/image" Target="../media/image2719.png"/><Relationship Id="rId116" Type="http://schemas.openxmlformats.org/officeDocument/2006/relationships/image" Target="../media/image2220.png"/><Relationship Id="rId158" Type="http://schemas.openxmlformats.org/officeDocument/2006/relationships/image" Target="../media/image2262.png"/><Relationship Id="rId323" Type="http://schemas.openxmlformats.org/officeDocument/2006/relationships/image" Target="../media/image2427.png"/><Relationship Id="rId530" Type="http://schemas.openxmlformats.org/officeDocument/2006/relationships/image" Target="../media/image2579.png"/><Relationship Id="rId726" Type="http://schemas.openxmlformats.org/officeDocument/2006/relationships/image" Target="../media/image2775.png"/><Relationship Id="rId768" Type="http://schemas.openxmlformats.org/officeDocument/2006/relationships/image" Target="../media/image2817.png"/><Relationship Id="rId20" Type="http://schemas.openxmlformats.org/officeDocument/2006/relationships/image" Target="../media/image2124.png"/><Relationship Id="rId62" Type="http://schemas.openxmlformats.org/officeDocument/2006/relationships/image" Target="../media/image2166.png"/><Relationship Id="rId365" Type="http://schemas.openxmlformats.org/officeDocument/2006/relationships/image" Target="../media/image79.png"/><Relationship Id="rId572" Type="http://schemas.openxmlformats.org/officeDocument/2006/relationships/image" Target="../media/image2621.png"/><Relationship Id="rId628" Type="http://schemas.openxmlformats.org/officeDocument/2006/relationships/image" Target="../media/image2677.png"/><Relationship Id="rId835" Type="http://schemas.openxmlformats.org/officeDocument/2006/relationships/image" Target="../media/image2883.png"/><Relationship Id="rId225" Type="http://schemas.openxmlformats.org/officeDocument/2006/relationships/image" Target="../media/image2329.png"/><Relationship Id="rId267" Type="http://schemas.openxmlformats.org/officeDocument/2006/relationships/image" Target="../media/image2371.png"/><Relationship Id="rId432" Type="http://schemas.openxmlformats.org/officeDocument/2006/relationships/image" Target="../media/image2481.png"/><Relationship Id="rId474" Type="http://schemas.openxmlformats.org/officeDocument/2006/relationships/image" Target="../media/image2523.png"/><Relationship Id="rId127" Type="http://schemas.openxmlformats.org/officeDocument/2006/relationships/image" Target="../media/image2231.png"/><Relationship Id="rId681" Type="http://schemas.openxmlformats.org/officeDocument/2006/relationships/image" Target="../media/image2730.png"/><Relationship Id="rId737" Type="http://schemas.openxmlformats.org/officeDocument/2006/relationships/image" Target="../media/image2786.png"/><Relationship Id="rId779" Type="http://schemas.openxmlformats.org/officeDocument/2006/relationships/image" Target="../media/image2828.png"/><Relationship Id="rId31" Type="http://schemas.openxmlformats.org/officeDocument/2006/relationships/image" Target="../media/image2135.png"/><Relationship Id="rId73" Type="http://schemas.openxmlformats.org/officeDocument/2006/relationships/image" Target="../media/image2177.png"/><Relationship Id="rId169" Type="http://schemas.openxmlformats.org/officeDocument/2006/relationships/image" Target="../media/image2273.png"/><Relationship Id="rId334" Type="http://schemas.openxmlformats.org/officeDocument/2006/relationships/image" Target="../media/image2438.png"/><Relationship Id="rId376" Type="http://schemas.openxmlformats.org/officeDocument/2006/relationships/image" Target="../media/image2447.png"/><Relationship Id="rId541" Type="http://schemas.openxmlformats.org/officeDocument/2006/relationships/image" Target="../media/image2590.png"/><Relationship Id="rId583" Type="http://schemas.openxmlformats.org/officeDocument/2006/relationships/image" Target="../media/image2632.png"/><Relationship Id="rId639" Type="http://schemas.openxmlformats.org/officeDocument/2006/relationships/image" Target="../media/image2688.png"/><Relationship Id="rId790" Type="http://schemas.openxmlformats.org/officeDocument/2006/relationships/image" Target="../media/image2838.png"/><Relationship Id="rId804" Type="http://schemas.openxmlformats.org/officeDocument/2006/relationships/image" Target="../media/image2852.png"/><Relationship Id="rId4" Type="http://schemas.openxmlformats.org/officeDocument/2006/relationships/image" Target="../media/image2108.png"/><Relationship Id="rId180" Type="http://schemas.openxmlformats.org/officeDocument/2006/relationships/image" Target="../media/image2284.png"/><Relationship Id="rId236" Type="http://schemas.openxmlformats.org/officeDocument/2006/relationships/image" Target="../media/image2340.png"/><Relationship Id="rId278" Type="http://schemas.openxmlformats.org/officeDocument/2006/relationships/image" Target="../media/image2382.png"/><Relationship Id="rId401" Type="http://schemas.openxmlformats.org/officeDocument/2006/relationships/image" Target="../media/image2460.png"/><Relationship Id="rId443" Type="http://schemas.openxmlformats.org/officeDocument/2006/relationships/image" Target="../media/image2492.png"/><Relationship Id="rId650" Type="http://schemas.openxmlformats.org/officeDocument/2006/relationships/image" Target="../media/image2699.png"/><Relationship Id="rId846" Type="http://schemas.openxmlformats.org/officeDocument/2006/relationships/image" Target="../media/image2892.png"/><Relationship Id="rId303" Type="http://schemas.openxmlformats.org/officeDocument/2006/relationships/image" Target="../media/image2407.png"/><Relationship Id="rId485" Type="http://schemas.openxmlformats.org/officeDocument/2006/relationships/image" Target="../media/image2534.png"/><Relationship Id="rId692" Type="http://schemas.openxmlformats.org/officeDocument/2006/relationships/image" Target="../media/image2741.png"/><Relationship Id="rId706" Type="http://schemas.openxmlformats.org/officeDocument/2006/relationships/image" Target="../media/image2755.png"/><Relationship Id="rId748" Type="http://schemas.openxmlformats.org/officeDocument/2006/relationships/image" Target="../media/image2797.png"/><Relationship Id="rId42" Type="http://schemas.openxmlformats.org/officeDocument/2006/relationships/image" Target="../media/image2146.png"/><Relationship Id="rId84" Type="http://schemas.openxmlformats.org/officeDocument/2006/relationships/image" Target="../media/image2188.png"/><Relationship Id="rId138" Type="http://schemas.openxmlformats.org/officeDocument/2006/relationships/image" Target="../media/image2242.png"/><Relationship Id="rId345" Type="http://schemas.openxmlformats.org/officeDocument/2006/relationships/image" Target="../media/image67.png"/><Relationship Id="rId387" Type="http://schemas.openxmlformats.org/officeDocument/2006/relationships/image" Target="../media/image2452.png"/><Relationship Id="rId510" Type="http://schemas.openxmlformats.org/officeDocument/2006/relationships/image" Target="../media/image2559.png"/><Relationship Id="rId552" Type="http://schemas.openxmlformats.org/officeDocument/2006/relationships/image" Target="../media/image2601.png"/><Relationship Id="rId594" Type="http://schemas.openxmlformats.org/officeDocument/2006/relationships/image" Target="../media/image2643.png"/><Relationship Id="rId608" Type="http://schemas.openxmlformats.org/officeDocument/2006/relationships/image" Target="../media/image2657.png"/><Relationship Id="rId815" Type="http://schemas.openxmlformats.org/officeDocument/2006/relationships/image" Target="../media/image2863.png"/><Relationship Id="rId191" Type="http://schemas.openxmlformats.org/officeDocument/2006/relationships/image" Target="../media/image2295.png"/><Relationship Id="rId205" Type="http://schemas.openxmlformats.org/officeDocument/2006/relationships/image" Target="../media/image2309.png"/><Relationship Id="rId247" Type="http://schemas.openxmlformats.org/officeDocument/2006/relationships/image" Target="../media/image2351.png"/><Relationship Id="rId412" Type="http://schemas.openxmlformats.org/officeDocument/2006/relationships/image" Target="../media/image634.png"/><Relationship Id="rId107" Type="http://schemas.openxmlformats.org/officeDocument/2006/relationships/image" Target="../media/image2211.png"/><Relationship Id="rId289" Type="http://schemas.openxmlformats.org/officeDocument/2006/relationships/image" Target="../media/image2393.png"/><Relationship Id="rId454" Type="http://schemas.openxmlformats.org/officeDocument/2006/relationships/image" Target="../media/image2503.png"/><Relationship Id="rId496" Type="http://schemas.openxmlformats.org/officeDocument/2006/relationships/image" Target="../media/image2545.png"/><Relationship Id="rId661" Type="http://schemas.openxmlformats.org/officeDocument/2006/relationships/image" Target="../media/image2710.png"/><Relationship Id="rId717" Type="http://schemas.openxmlformats.org/officeDocument/2006/relationships/image" Target="../media/image2766.png"/><Relationship Id="rId759" Type="http://schemas.openxmlformats.org/officeDocument/2006/relationships/image" Target="../media/image2808.png"/><Relationship Id="rId11" Type="http://schemas.openxmlformats.org/officeDocument/2006/relationships/image" Target="../media/image2115.png"/><Relationship Id="rId53" Type="http://schemas.openxmlformats.org/officeDocument/2006/relationships/image" Target="../media/image2157.png"/><Relationship Id="rId149" Type="http://schemas.openxmlformats.org/officeDocument/2006/relationships/image" Target="../media/image2253.png"/><Relationship Id="rId314" Type="http://schemas.openxmlformats.org/officeDocument/2006/relationships/image" Target="../media/image2418.png"/><Relationship Id="rId356" Type="http://schemas.openxmlformats.org/officeDocument/2006/relationships/image" Target="../media/image581.png"/><Relationship Id="rId398" Type="http://schemas.openxmlformats.org/officeDocument/2006/relationships/image" Target="../media/image101.png"/><Relationship Id="rId521" Type="http://schemas.openxmlformats.org/officeDocument/2006/relationships/image" Target="../media/image2570.png"/><Relationship Id="rId563" Type="http://schemas.openxmlformats.org/officeDocument/2006/relationships/image" Target="../media/image2612.png"/><Relationship Id="rId619" Type="http://schemas.openxmlformats.org/officeDocument/2006/relationships/image" Target="../media/image2668.png"/><Relationship Id="rId770" Type="http://schemas.openxmlformats.org/officeDocument/2006/relationships/image" Target="../media/image2819.png"/><Relationship Id="rId95" Type="http://schemas.openxmlformats.org/officeDocument/2006/relationships/image" Target="../media/image2199.png"/><Relationship Id="rId160" Type="http://schemas.openxmlformats.org/officeDocument/2006/relationships/image" Target="../media/image2264.png"/><Relationship Id="rId216" Type="http://schemas.openxmlformats.org/officeDocument/2006/relationships/image" Target="../media/image2320.png"/><Relationship Id="rId423" Type="http://schemas.openxmlformats.org/officeDocument/2006/relationships/image" Target="../media/image2472.png"/><Relationship Id="rId826" Type="http://schemas.openxmlformats.org/officeDocument/2006/relationships/image" Target="../media/image2874.png"/><Relationship Id="rId258" Type="http://schemas.openxmlformats.org/officeDocument/2006/relationships/image" Target="../media/image2362.png"/><Relationship Id="rId465" Type="http://schemas.openxmlformats.org/officeDocument/2006/relationships/image" Target="../media/image2514.png"/><Relationship Id="rId630" Type="http://schemas.openxmlformats.org/officeDocument/2006/relationships/image" Target="../media/image2679.png"/><Relationship Id="rId672" Type="http://schemas.openxmlformats.org/officeDocument/2006/relationships/image" Target="../media/image2721.png"/><Relationship Id="rId728" Type="http://schemas.openxmlformats.org/officeDocument/2006/relationships/image" Target="../media/image2777.png"/><Relationship Id="rId22" Type="http://schemas.openxmlformats.org/officeDocument/2006/relationships/image" Target="../media/image2126.png"/><Relationship Id="rId64" Type="http://schemas.openxmlformats.org/officeDocument/2006/relationships/image" Target="../media/image2168.png"/><Relationship Id="rId118" Type="http://schemas.openxmlformats.org/officeDocument/2006/relationships/image" Target="../media/image2222.png"/><Relationship Id="rId325" Type="http://schemas.openxmlformats.org/officeDocument/2006/relationships/image" Target="../media/image2429.png"/><Relationship Id="rId367" Type="http://schemas.openxmlformats.org/officeDocument/2006/relationships/image" Target="../media/image592.png"/><Relationship Id="rId532" Type="http://schemas.openxmlformats.org/officeDocument/2006/relationships/image" Target="../media/image2581.png"/><Relationship Id="rId574" Type="http://schemas.openxmlformats.org/officeDocument/2006/relationships/image" Target="../media/image2623.png"/><Relationship Id="rId171" Type="http://schemas.openxmlformats.org/officeDocument/2006/relationships/image" Target="../media/image2275.png"/><Relationship Id="rId227" Type="http://schemas.openxmlformats.org/officeDocument/2006/relationships/image" Target="../media/image2331.png"/><Relationship Id="rId781" Type="http://schemas.openxmlformats.org/officeDocument/2006/relationships/image" Target="../media/image2830.png"/><Relationship Id="rId837" Type="http://schemas.openxmlformats.org/officeDocument/2006/relationships/image" Target="../media/image2885.png"/><Relationship Id="rId269" Type="http://schemas.openxmlformats.org/officeDocument/2006/relationships/image" Target="../media/image2373.png"/><Relationship Id="rId434" Type="http://schemas.openxmlformats.org/officeDocument/2006/relationships/image" Target="../media/image2483.png"/><Relationship Id="rId476" Type="http://schemas.openxmlformats.org/officeDocument/2006/relationships/image" Target="../media/image2525.png"/><Relationship Id="rId641" Type="http://schemas.openxmlformats.org/officeDocument/2006/relationships/image" Target="../media/image2690.png"/><Relationship Id="rId683" Type="http://schemas.openxmlformats.org/officeDocument/2006/relationships/image" Target="../media/image2732.png"/><Relationship Id="rId739" Type="http://schemas.openxmlformats.org/officeDocument/2006/relationships/image" Target="../media/image2788.png"/><Relationship Id="rId33" Type="http://schemas.openxmlformats.org/officeDocument/2006/relationships/image" Target="../media/image2137.png"/><Relationship Id="rId129" Type="http://schemas.openxmlformats.org/officeDocument/2006/relationships/image" Target="../media/image2233.png"/><Relationship Id="rId280" Type="http://schemas.openxmlformats.org/officeDocument/2006/relationships/image" Target="../media/image2384.png"/><Relationship Id="rId336" Type="http://schemas.openxmlformats.org/officeDocument/2006/relationships/image" Target="../media/image565.png"/><Relationship Id="rId501" Type="http://schemas.openxmlformats.org/officeDocument/2006/relationships/image" Target="../media/image2550.png"/><Relationship Id="rId543" Type="http://schemas.openxmlformats.org/officeDocument/2006/relationships/image" Target="../media/image2592.png"/><Relationship Id="rId75" Type="http://schemas.openxmlformats.org/officeDocument/2006/relationships/image" Target="../media/image2179.png"/><Relationship Id="rId140" Type="http://schemas.openxmlformats.org/officeDocument/2006/relationships/image" Target="../media/image2244.png"/><Relationship Id="rId182" Type="http://schemas.openxmlformats.org/officeDocument/2006/relationships/image" Target="../media/image2286.png"/><Relationship Id="rId378" Type="http://schemas.openxmlformats.org/officeDocument/2006/relationships/image" Target="../media/image89.png"/><Relationship Id="rId403" Type="http://schemas.openxmlformats.org/officeDocument/2006/relationships/image" Target="../media/image104.png"/><Relationship Id="rId585" Type="http://schemas.openxmlformats.org/officeDocument/2006/relationships/image" Target="../media/image2634.png"/><Relationship Id="rId750" Type="http://schemas.openxmlformats.org/officeDocument/2006/relationships/image" Target="../media/image2799.png"/><Relationship Id="rId792" Type="http://schemas.openxmlformats.org/officeDocument/2006/relationships/image" Target="../media/image2840.png"/><Relationship Id="rId806" Type="http://schemas.openxmlformats.org/officeDocument/2006/relationships/image" Target="../media/image2854.png"/><Relationship Id="rId848" Type="http://schemas.openxmlformats.org/officeDocument/2006/relationships/image" Target="../media/image1702.png"/><Relationship Id="rId6" Type="http://schemas.openxmlformats.org/officeDocument/2006/relationships/image" Target="../media/image2110.png"/><Relationship Id="rId238" Type="http://schemas.openxmlformats.org/officeDocument/2006/relationships/image" Target="../media/image2342.png"/><Relationship Id="rId445" Type="http://schemas.openxmlformats.org/officeDocument/2006/relationships/image" Target="../media/image2494.png"/><Relationship Id="rId487" Type="http://schemas.openxmlformats.org/officeDocument/2006/relationships/image" Target="../media/image2536.png"/><Relationship Id="rId610" Type="http://schemas.openxmlformats.org/officeDocument/2006/relationships/image" Target="../media/image2659.png"/><Relationship Id="rId652" Type="http://schemas.openxmlformats.org/officeDocument/2006/relationships/image" Target="../media/image2701.png"/><Relationship Id="rId694" Type="http://schemas.openxmlformats.org/officeDocument/2006/relationships/image" Target="../media/image2743.png"/><Relationship Id="rId708" Type="http://schemas.openxmlformats.org/officeDocument/2006/relationships/image" Target="../media/image2757.png"/><Relationship Id="rId291" Type="http://schemas.openxmlformats.org/officeDocument/2006/relationships/image" Target="../media/image2395.png"/><Relationship Id="rId305" Type="http://schemas.openxmlformats.org/officeDocument/2006/relationships/image" Target="../media/image2409.png"/><Relationship Id="rId347" Type="http://schemas.openxmlformats.org/officeDocument/2006/relationships/image" Target="../media/image584.png"/><Relationship Id="rId512" Type="http://schemas.openxmlformats.org/officeDocument/2006/relationships/image" Target="../media/image2561.png"/><Relationship Id="rId44" Type="http://schemas.openxmlformats.org/officeDocument/2006/relationships/image" Target="../media/image2148.png"/><Relationship Id="rId86" Type="http://schemas.openxmlformats.org/officeDocument/2006/relationships/image" Target="../media/image2190.png"/><Relationship Id="rId151" Type="http://schemas.openxmlformats.org/officeDocument/2006/relationships/image" Target="../media/image2255.png"/><Relationship Id="rId389" Type="http://schemas.openxmlformats.org/officeDocument/2006/relationships/image" Target="../media/image96.png"/><Relationship Id="rId554" Type="http://schemas.openxmlformats.org/officeDocument/2006/relationships/image" Target="../media/image2603.png"/><Relationship Id="rId596" Type="http://schemas.openxmlformats.org/officeDocument/2006/relationships/image" Target="../media/image2645.png"/><Relationship Id="rId761" Type="http://schemas.openxmlformats.org/officeDocument/2006/relationships/image" Target="../media/image2810.png"/><Relationship Id="rId817" Type="http://schemas.openxmlformats.org/officeDocument/2006/relationships/image" Target="../media/image2865.png"/><Relationship Id="rId193" Type="http://schemas.openxmlformats.org/officeDocument/2006/relationships/image" Target="../media/image2297.png"/><Relationship Id="rId207" Type="http://schemas.openxmlformats.org/officeDocument/2006/relationships/image" Target="../media/image2311.png"/><Relationship Id="rId249" Type="http://schemas.openxmlformats.org/officeDocument/2006/relationships/image" Target="../media/image2353.png"/><Relationship Id="rId414" Type="http://schemas.openxmlformats.org/officeDocument/2006/relationships/image" Target="../media/image648.png"/><Relationship Id="rId456" Type="http://schemas.openxmlformats.org/officeDocument/2006/relationships/image" Target="../media/image2505.png"/><Relationship Id="rId498" Type="http://schemas.openxmlformats.org/officeDocument/2006/relationships/image" Target="../media/image2547.png"/><Relationship Id="rId621" Type="http://schemas.openxmlformats.org/officeDocument/2006/relationships/image" Target="../media/image2670.png"/><Relationship Id="rId663" Type="http://schemas.openxmlformats.org/officeDocument/2006/relationships/image" Target="../media/image2712.png"/><Relationship Id="rId13" Type="http://schemas.openxmlformats.org/officeDocument/2006/relationships/image" Target="../media/image2117.png"/><Relationship Id="rId109" Type="http://schemas.openxmlformats.org/officeDocument/2006/relationships/image" Target="../media/image2213.png"/><Relationship Id="rId260" Type="http://schemas.openxmlformats.org/officeDocument/2006/relationships/image" Target="../media/image2364.png"/><Relationship Id="rId316" Type="http://schemas.openxmlformats.org/officeDocument/2006/relationships/image" Target="../media/image2420.png"/><Relationship Id="rId523" Type="http://schemas.openxmlformats.org/officeDocument/2006/relationships/image" Target="../media/image2572.png"/><Relationship Id="rId719" Type="http://schemas.openxmlformats.org/officeDocument/2006/relationships/image" Target="../media/image2768.png"/><Relationship Id="rId55" Type="http://schemas.openxmlformats.org/officeDocument/2006/relationships/image" Target="../media/image2159.png"/><Relationship Id="rId97" Type="http://schemas.openxmlformats.org/officeDocument/2006/relationships/image" Target="../media/image2201.png"/><Relationship Id="rId120" Type="http://schemas.openxmlformats.org/officeDocument/2006/relationships/image" Target="../media/image2224.png"/><Relationship Id="rId358" Type="http://schemas.openxmlformats.org/officeDocument/2006/relationships/image" Target="../media/image74.png"/><Relationship Id="rId565" Type="http://schemas.openxmlformats.org/officeDocument/2006/relationships/image" Target="../media/image2614.png"/><Relationship Id="rId730" Type="http://schemas.openxmlformats.org/officeDocument/2006/relationships/image" Target="../media/image2779.png"/><Relationship Id="rId772" Type="http://schemas.openxmlformats.org/officeDocument/2006/relationships/image" Target="../media/image2821.png"/><Relationship Id="rId828" Type="http://schemas.openxmlformats.org/officeDocument/2006/relationships/image" Target="../media/image2876.png"/><Relationship Id="rId162" Type="http://schemas.openxmlformats.org/officeDocument/2006/relationships/image" Target="../media/image2266.png"/><Relationship Id="rId218" Type="http://schemas.openxmlformats.org/officeDocument/2006/relationships/image" Target="../media/image2322.png"/><Relationship Id="rId425" Type="http://schemas.openxmlformats.org/officeDocument/2006/relationships/image" Target="../media/image2474.png"/><Relationship Id="rId467" Type="http://schemas.openxmlformats.org/officeDocument/2006/relationships/image" Target="../media/image2516.png"/><Relationship Id="rId632" Type="http://schemas.openxmlformats.org/officeDocument/2006/relationships/image" Target="../media/image2681.png"/><Relationship Id="rId271" Type="http://schemas.openxmlformats.org/officeDocument/2006/relationships/image" Target="../media/image2375.png"/><Relationship Id="rId674" Type="http://schemas.openxmlformats.org/officeDocument/2006/relationships/image" Target="../media/image2723.png"/><Relationship Id="rId24" Type="http://schemas.openxmlformats.org/officeDocument/2006/relationships/image" Target="../media/image2128.png"/><Relationship Id="rId66" Type="http://schemas.openxmlformats.org/officeDocument/2006/relationships/image" Target="../media/image2170.png"/><Relationship Id="rId131" Type="http://schemas.openxmlformats.org/officeDocument/2006/relationships/image" Target="../media/image2235.png"/><Relationship Id="rId327" Type="http://schemas.openxmlformats.org/officeDocument/2006/relationships/image" Target="../media/image2431.png"/><Relationship Id="rId369" Type="http://schemas.openxmlformats.org/officeDocument/2006/relationships/image" Target="../media/image81.png"/><Relationship Id="rId534" Type="http://schemas.openxmlformats.org/officeDocument/2006/relationships/image" Target="../media/image2583.png"/><Relationship Id="rId576" Type="http://schemas.openxmlformats.org/officeDocument/2006/relationships/image" Target="../media/image2625.png"/><Relationship Id="rId741" Type="http://schemas.openxmlformats.org/officeDocument/2006/relationships/image" Target="../media/image2790.png"/><Relationship Id="rId783" Type="http://schemas.openxmlformats.org/officeDocument/2006/relationships/image" Target="../media/image2832.png"/><Relationship Id="rId839" Type="http://schemas.openxmlformats.org/officeDocument/2006/relationships/image" Target="../media/image2887.png"/><Relationship Id="rId173" Type="http://schemas.openxmlformats.org/officeDocument/2006/relationships/image" Target="../media/image2277.png"/><Relationship Id="rId229" Type="http://schemas.openxmlformats.org/officeDocument/2006/relationships/image" Target="../media/image2333.png"/><Relationship Id="rId380" Type="http://schemas.openxmlformats.org/officeDocument/2006/relationships/image" Target="../media/image91.png"/><Relationship Id="rId436" Type="http://schemas.openxmlformats.org/officeDocument/2006/relationships/image" Target="../media/image2485.png"/><Relationship Id="rId601" Type="http://schemas.openxmlformats.org/officeDocument/2006/relationships/image" Target="../media/image2650.png"/><Relationship Id="rId643" Type="http://schemas.openxmlformats.org/officeDocument/2006/relationships/image" Target="../media/image2692.png"/><Relationship Id="rId240" Type="http://schemas.openxmlformats.org/officeDocument/2006/relationships/image" Target="../media/image2344.png"/><Relationship Id="rId478" Type="http://schemas.openxmlformats.org/officeDocument/2006/relationships/image" Target="../media/image2527.png"/><Relationship Id="rId685" Type="http://schemas.openxmlformats.org/officeDocument/2006/relationships/image" Target="../media/image2734.png"/><Relationship Id="rId850" Type="http://schemas.openxmlformats.org/officeDocument/2006/relationships/image" Target="../media/image2894.png"/><Relationship Id="rId35" Type="http://schemas.openxmlformats.org/officeDocument/2006/relationships/image" Target="../media/image2139.png"/><Relationship Id="rId77" Type="http://schemas.openxmlformats.org/officeDocument/2006/relationships/image" Target="../media/image2181.png"/><Relationship Id="rId100" Type="http://schemas.openxmlformats.org/officeDocument/2006/relationships/image" Target="../media/image2204.png"/><Relationship Id="rId282" Type="http://schemas.openxmlformats.org/officeDocument/2006/relationships/image" Target="../media/image2386.png"/><Relationship Id="rId338" Type="http://schemas.openxmlformats.org/officeDocument/2006/relationships/image" Target="../media/image62.png"/><Relationship Id="rId503" Type="http://schemas.openxmlformats.org/officeDocument/2006/relationships/image" Target="../media/image2552.png"/><Relationship Id="rId545" Type="http://schemas.openxmlformats.org/officeDocument/2006/relationships/image" Target="../media/image2594.png"/><Relationship Id="rId587" Type="http://schemas.openxmlformats.org/officeDocument/2006/relationships/image" Target="../media/image2636.png"/><Relationship Id="rId710" Type="http://schemas.openxmlformats.org/officeDocument/2006/relationships/image" Target="../media/image2759.png"/><Relationship Id="rId752" Type="http://schemas.openxmlformats.org/officeDocument/2006/relationships/image" Target="../media/image2801.png"/><Relationship Id="rId808" Type="http://schemas.openxmlformats.org/officeDocument/2006/relationships/image" Target="../media/image2856.png"/><Relationship Id="rId8" Type="http://schemas.openxmlformats.org/officeDocument/2006/relationships/image" Target="../media/image2112.png"/><Relationship Id="rId142" Type="http://schemas.openxmlformats.org/officeDocument/2006/relationships/image" Target="../media/image2246.png"/><Relationship Id="rId184" Type="http://schemas.openxmlformats.org/officeDocument/2006/relationships/image" Target="../media/image2288.png"/><Relationship Id="rId391" Type="http://schemas.openxmlformats.org/officeDocument/2006/relationships/image" Target="../media/image2453.png"/><Relationship Id="rId405" Type="http://schemas.openxmlformats.org/officeDocument/2006/relationships/image" Target="../media/image106.png"/><Relationship Id="rId447" Type="http://schemas.openxmlformats.org/officeDocument/2006/relationships/image" Target="../media/image2496.png"/><Relationship Id="rId612" Type="http://schemas.openxmlformats.org/officeDocument/2006/relationships/image" Target="../media/image2661.png"/><Relationship Id="rId794" Type="http://schemas.openxmlformats.org/officeDocument/2006/relationships/image" Target="../media/image2842.png"/><Relationship Id="rId251" Type="http://schemas.openxmlformats.org/officeDocument/2006/relationships/image" Target="../media/image2355.png"/><Relationship Id="rId489" Type="http://schemas.openxmlformats.org/officeDocument/2006/relationships/image" Target="../media/image2538.png"/><Relationship Id="rId654" Type="http://schemas.openxmlformats.org/officeDocument/2006/relationships/image" Target="../media/image2703.png"/><Relationship Id="rId696" Type="http://schemas.openxmlformats.org/officeDocument/2006/relationships/image" Target="../media/image2745.png"/><Relationship Id="rId46" Type="http://schemas.openxmlformats.org/officeDocument/2006/relationships/image" Target="../media/image2150.png"/><Relationship Id="rId293" Type="http://schemas.openxmlformats.org/officeDocument/2006/relationships/image" Target="../media/image2397.png"/><Relationship Id="rId307" Type="http://schemas.openxmlformats.org/officeDocument/2006/relationships/image" Target="../media/image2411.png"/><Relationship Id="rId349" Type="http://schemas.openxmlformats.org/officeDocument/2006/relationships/image" Target="../media/image69.png"/><Relationship Id="rId514" Type="http://schemas.openxmlformats.org/officeDocument/2006/relationships/image" Target="../media/image2563.png"/><Relationship Id="rId556" Type="http://schemas.openxmlformats.org/officeDocument/2006/relationships/image" Target="../media/image2605.png"/><Relationship Id="rId721" Type="http://schemas.openxmlformats.org/officeDocument/2006/relationships/image" Target="../media/image2770.png"/><Relationship Id="rId763" Type="http://schemas.openxmlformats.org/officeDocument/2006/relationships/image" Target="../media/image2812.png"/><Relationship Id="rId88" Type="http://schemas.openxmlformats.org/officeDocument/2006/relationships/image" Target="../media/image2192.png"/><Relationship Id="rId111" Type="http://schemas.openxmlformats.org/officeDocument/2006/relationships/image" Target="../media/image2215.png"/><Relationship Id="rId153" Type="http://schemas.openxmlformats.org/officeDocument/2006/relationships/image" Target="../media/image2257.png"/><Relationship Id="rId195" Type="http://schemas.openxmlformats.org/officeDocument/2006/relationships/image" Target="../media/image2299.png"/><Relationship Id="rId209" Type="http://schemas.openxmlformats.org/officeDocument/2006/relationships/image" Target="../media/image2313.png"/><Relationship Id="rId360" Type="http://schemas.openxmlformats.org/officeDocument/2006/relationships/image" Target="../media/image76.png"/><Relationship Id="rId416" Type="http://schemas.openxmlformats.org/officeDocument/2006/relationships/image" Target="../media/image2465.png"/><Relationship Id="rId598" Type="http://schemas.openxmlformats.org/officeDocument/2006/relationships/image" Target="../media/image2647.png"/><Relationship Id="rId819" Type="http://schemas.openxmlformats.org/officeDocument/2006/relationships/image" Target="../media/image2867.png"/><Relationship Id="rId220" Type="http://schemas.openxmlformats.org/officeDocument/2006/relationships/image" Target="../media/image2324.png"/><Relationship Id="rId458" Type="http://schemas.openxmlformats.org/officeDocument/2006/relationships/image" Target="../media/image2507.png"/><Relationship Id="rId623" Type="http://schemas.openxmlformats.org/officeDocument/2006/relationships/image" Target="../media/image2672.png"/><Relationship Id="rId665" Type="http://schemas.openxmlformats.org/officeDocument/2006/relationships/image" Target="../media/image2714.png"/><Relationship Id="rId830" Type="http://schemas.openxmlformats.org/officeDocument/2006/relationships/image" Target="../media/image2878.png"/><Relationship Id="rId15" Type="http://schemas.openxmlformats.org/officeDocument/2006/relationships/image" Target="../media/image2119.png"/><Relationship Id="rId57" Type="http://schemas.openxmlformats.org/officeDocument/2006/relationships/image" Target="../media/image2161.png"/><Relationship Id="rId262" Type="http://schemas.openxmlformats.org/officeDocument/2006/relationships/image" Target="../media/image2366.png"/><Relationship Id="rId318" Type="http://schemas.openxmlformats.org/officeDocument/2006/relationships/image" Target="../media/image2422.png"/><Relationship Id="rId525" Type="http://schemas.openxmlformats.org/officeDocument/2006/relationships/image" Target="../media/image2574.png"/><Relationship Id="rId567" Type="http://schemas.openxmlformats.org/officeDocument/2006/relationships/image" Target="../media/image2616.png"/><Relationship Id="rId732" Type="http://schemas.openxmlformats.org/officeDocument/2006/relationships/image" Target="../media/image2781.png"/><Relationship Id="rId99" Type="http://schemas.openxmlformats.org/officeDocument/2006/relationships/image" Target="../media/image2203.png"/><Relationship Id="rId122" Type="http://schemas.openxmlformats.org/officeDocument/2006/relationships/image" Target="../media/image2226.png"/><Relationship Id="rId164" Type="http://schemas.openxmlformats.org/officeDocument/2006/relationships/image" Target="../media/image2268.png"/><Relationship Id="rId371" Type="http://schemas.openxmlformats.org/officeDocument/2006/relationships/image" Target="../media/image2445.png"/><Relationship Id="rId774" Type="http://schemas.openxmlformats.org/officeDocument/2006/relationships/image" Target="../media/image2823.png"/><Relationship Id="rId427" Type="http://schemas.openxmlformats.org/officeDocument/2006/relationships/image" Target="../media/image2476.png"/><Relationship Id="rId469" Type="http://schemas.openxmlformats.org/officeDocument/2006/relationships/image" Target="../media/image2518.png"/><Relationship Id="rId634" Type="http://schemas.openxmlformats.org/officeDocument/2006/relationships/image" Target="../media/image2683.png"/><Relationship Id="rId676" Type="http://schemas.openxmlformats.org/officeDocument/2006/relationships/image" Target="../media/image2725.png"/><Relationship Id="rId841" Type="http://schemas.openxmlformats.org/officeDocument/2006/relationships/image" Target="../media/image2889.png"/><Relationship Id="rId26" Type="http://schemas.openxmlformats.org/officeDocument/2006/relationships/image" Target="../media/image2130.png"/><Relationship Id="rId231" Type="http://schemas.openxmlformats.org/officeDocument/2006/relationships/image" Target="../media/image2335.png"/><Relationship Id="rId273" Type="http://schemas.openxmlformats.org/officeDocument/2006/relationships/image" Target="../media/image2377.png"/><Relationship Id="rId329" Type="http://schemas.openxmlformats.org/officeDocument/2006/relationships/image" Target="../media/image2433.png"/><Relationship Id="rId480" Type="http://schemas.openxmlformats.org/officeDocument/2006/relationships/image" Target="../media/image2529.png"/><Relationship Id="rId536" Type="http://schemas.openxmlformats.org/officeDocument/2006/relationships/image" Target="../media/image2585.png"/><Relationship Id="rId701" Type="http://schemas.openxmlformats.org/officeDocument/2006/relationships/image" Target="../media/image2750.png"/><Relationship Id="rId68" Type="http://schemas.openxmlformats.org/officeDocument/2006/relationships/image" Target="../media/image2172.png"/><Relationship Id="rId133" Type="http://schemas.openxmlformats.org/officeDocument/2006/relationships/image" Target="../media/image2237.png"/><Relationship Id="rId175" Type="http://schemas.openxmlformats.org/officeDocument/2006/relationships/image" Target="../media/image2279.png"/><Relationship Id="rId340" Type="http://schemas.openxmlformats.org/officeDocument/2006/relationships/image" Target="../media/image64.png"/><Relationship Id="rId578" Type="http://schemas.openxmlformats.org/officeDocument/2006/relationships/image" Target="../media/image2627.png"/><Relationship Id="rId743" Type="http://schemas.openxmlformats.org/officeDocument/2006/relationships/image" Target="../media/image2792.png"/><Relationship Id="rId785" Type="http://schemas.openxmlformats.org/officeDocument/2006/relationships/image" Target="../media/image2834.png"/><Relationship Id="rId200" Type="http://schemas.openxmlformats.org/officeDocument/2006/relationships/image" Target="../media/image2304.png"/><Relationship Id="rId382" Type="http://schemas.openxmlformats.org/officeDocument/2006/relationships/image" Target="../media/image2450.png"/><Relationship Id="rId438" Type="http://schemas.openxmlformats.org/officeDocument/2006/relationships/image" Target="../media/image2487.png"/><Relationship Id="rId603" Type="http://schemas.openxmlformats.org/officeDocument/2006/relationships/image" Target="../media/image2652.png"/><Relationship Id="rId645" Type="http://schemas.openxmlformats.org/officeDocument/2006/relationships/image" Target="../media/image2694.png"/><Relationship Id="rId687" Type="http://schemas.openxmlformats.org/officeDocument/2006/relationships/image" Target="../media/image2736.png"/><Relationship Id="rId810" Type="http://schemas.openxmlformats.org/officeDocument/2006/relationships/image" Target="../media/image2858.png"/><Relationship Id="rId852" Type="http://schemas.openxmlformats.org/officeDocument/2006/relationships/image" Target="../media/image2896.jpg"/><Relationship Id="rId242" Type="http://schemas.openxmlformats.org/officeDocument/2006/relationships/image" Target="../media/image2346.png"/><Relationship Id="rId284" Type="http://schemas.openxmlformats.org/officeDocument/2006/relationships/image" Target="../media/image2388.png"/><Relationship Id="rId491" Type="http://schemas.openxmlformats.org/officeDocument/2006/relationships/image" Target="../media/image2540.png"/><Relationship Id="rId505" Type="http://schemas.openxmlformats.org/officeDocument/2006/relationships/image" Target="../media/image2554.png"/><Relationship Id="rId712" Type="http://schemas.openxmlformats.org/officeDocument/2006/relationships/image" Target="../media/image2761.png"/><Relationship Id="rId37" Type="http://schemas.openxmlformats.org/officeDocument/2006/relationships/image" Target="../media/image2141.png"/><Relationship Id="rId79" Type="http://schemas.openxmlformats.org/officeDocument/2006/relationships/image" Target="../media/image2183.png"/><Relationship Id="rId102" Type="http://schemas.openxmlformats.org/officeDocument/2006/relationships/image" Target="../media/image2206.png"/><Relationship Id="rId144" Type="http://schemas.openxmlformats.org/officeDocument/2006/relationships/image" Target="../media/image2248.png"/><Relationship Id="rId547" Type="http://schemas.openxmlformats.org/officeDocument/2006/relationships/image" Target="../media/image2596.png"/><Relationship Id="rId589" Type="http://schemas.openxmlformats.org/officeDocument/2006/relationships/image" Target="../media/image2638.png"/><Relationship Id="rId754" Type="http://schemas.openxmlformats.org/officeDocument/2006/relationships/image" Target="../media/image2803.png"/><Relationship Id="rId796" Type="http://schemas.openxmlformats.org/officeDocument/2006/relationships/image" Target="../media/image2844.png"/><Relationship Id="rId90" Type="http://schemas.openxmlformats.org/officeDocument/2006/relationships/image" Target="../media/image2194.png"/><Relationship Id="rId186" Type="http://schemas.openxmlformats.org/officeDocument/2006/relationships/image" Target="../media/image2290.png"/><Relationship Id="rId351" Type="http://schemas.openxmlformats.org/officeDocument/2006/relationships/image" Target="../media/image2440.png"/><Relationship Id="rId393" Type="http://schemas.openxmlformats.org/officeDocument/2006/relationships/image" Target="../media/image2455.png"/><Relationship Id="rId407" Type="http://schemas.openxmlformats.org/officeDocument/2006/relationships/image" Target="../media/image2463.png"/><Relationship Id="rId449" Type="http://schemas.openxmlformats.org/officeDocument/2006/relationships/image" Target="../media/image2498.png"/><Relationship Id="rId614" Type="http://schemas.openxmlformats.org/officeDocument/2006/relationships/image" Target="../media/image2663.png"/><Relationship Id="rId656" Type="http://schemas.openxmlformats.org/officeDocument/2006/relationships/image" Target="../media/image2705.png"/><Relationship Id="rId821" Type="http://schemas.openxmlformats.org/officeDocument/2006/relationships/image" Target="../media/image2869.png"/><Relationship Id="rId211" Type="http://schemas.openxmlformats.org/officeDocument/2006/relationships/image" Target="../media/image2315.png"/><Relationship Id="rId253" Type="http://schemas.openxmlformats.org/officeDocument/2006/relationships/image" Target="../media/image2357.png"/><Relationship Id="rId295" Type="http://schemas.openxmlformats.org/officeDocument/2006/relationships/image" Target="../media/image2399.png"/><Relationship Id="rId309" Type="http://schemas.openxmlformats.org/officeDocument/2006/relationships/image" Target="../media/image2413.png"/><Relationship Id="rId460" Type="http://schemas.openxmlformats.org/officeDocument/2006/relationships/image" Target="../media/image2509.png"/><Relationship Id="rId516" Type="http://schemas.openxmlformats.org/officeDocument/2006/relationships/image" Target="../media/image2565.png"/><Relationship Id="rId698" Type="http://schemas.openxmlformats.org/officeDocument/2006/relationships/image" Target="../media/image2747.png"/><Relationship Id="rId48" Type="http://schemas.openxmlformats.org/officeDocument/2006/relationships/image" Target="../media/image2152.png"/><Relationship Id="rId113" Type="http://schemas.openxmlformats.org/officeDocument/2006/relationships/image" Target="../media/image2217.png"/><Relationship Id="rId320" Type="http://schemas.openxmlformats.org/officeDocument/2006/relationships/image" Target="../media/image2424.png"/><Relationship Id="rId558" Type="http://schemas.openxmlformats.org/officeDocument/2006/relationships/image" Target="../media/image2607.png"/><Relationship Id="rId723" Type="http://schemas.openxmlformats.org/officeDocument/2006/relationships/image" Target="../media/image2772.png"/><Relationship Id="rId765" Type="http://schemas.openxmlformats.org/officeDocument/2006/relationships/image" Target="../media/image2814.png"/><Relationship Id="rId155" Type="http://schemas.openxmlformats.org/officeDocument/2006/relationships/image" Target="../media/image2259.png"/><Relationship Id="rId197" Type="http://schemas.openxmlformats.org/officeDocument/2006/relationships/image" Target="../media/image2301.png"/><Relationship Id="rId362" Type="http://schemas.openxmlformats.org/officeDocument/2006/relationships/image" Target="../media/image590.png"/><Relationship Id="rId418" Type="http://schemas.openxmlformats.org/officeDocument/2006/relationships/image" Target="../media/image2467.png"/><Relationship Id="rId625" Type="http://schemas.openxmlformats.org/officeDocument/2006/relationships/image" Target="../media/image2674.png"/><Relationship Id="rId832" Type="http://schemas.openxmlformats.org/officeDocument/2006/relationships/image" Target="../media/image2880.png"/><Relationship Id="rId222" Type="http://schemas.openxmlformats.org/officeDocument/2006/relationships/image" Target="../media/image2326.png"/><Relationship Id="rId264" Type="http://schemas.openxmlformats.org/officeDocument/2006/relationships/image" Target="../media/image2368.png"/><Relationship Id="rId471" Type="http://schemas.openxmlformats.org/officeDocument/2006/relationships/image" Target="../media/image2520.png"/><Relationship Id="rId667" Type="http://schemas.openxmlformats.org/officeDocument/2006/relationships/image" Target="../media/image2716.png"/><Relationship Id="rId17" Type="http://schemas.openxmlformats.org/officeDocument/2006/relationships/image" Target="../media/image2121.png"/><Relationship Id="rId59" Type="http://schemas.openxmlformats.org/officeDocument/2006/relationships/image" Target="../media/image2163.png"/><Relationship Id="rId124" Type="http://schemas.openxmlformats.org/officeDocument/2006/relationships/image" Target="../media/image2228.png"/><Relationship Id="rId527" Type="http://schemas.openxmlformats.org/officeDocument/2006/relationships/image" Target="../media/image2576.png"/><Relationship Id="rId569" Type="http://schemas.openxmlformats.org/officeDocument/2006/relationships/image" Target="../media/image2618.png"/><Relationship Id="rId734" Type="http://schemas.openxmlformats.org/officeDocument/2006/relationships/image" Target="../media/image2783.png"/><Relationship Id="rId776" Type="http://schemas.openxmlformats.org/officeDocument/2006/relationships/image" Target="../media/image2825.png"/><Relationship Id="rId70" Type="http://schemas.openxmlformats.org/officeDocument/2006/relationships/image" Target="../media/image2174.png"/><Relationship Id="rId166" Type="http://schemas.openxmlformats.org/officeDocument/2006/relationships/image" Target="../media/image2270.png"/><Relationship Id="rId331" Type="http://schemas.openxmlformats.org/officeDocument/2006/relationships/image" Target="../media/image2435.png"/><Relationship Id="rId373" Type="http://schemas.openxmlformats.org/officeDocument/2006/relationships/image" Target="../media/image86.png"/><Relationship Id="rId429" Type="http://schemas.openxmlformats.org/officeDocument/2006/relationships/image" Target="../media/image2478.png"/><Relationship Id="rId580" Type="http://schemas.openxmlformats.org/officeDocument/2006/relationships/image" Target="../media/image2629.png"/><Relationship Id="rId636" Type="http://schemas.openxmlformats.org/officeDocument/2006/relationships/image" Target="../media/image2685.png"/><Relationship Id="rId801" Type="http://schemas.openxmlformats.org/officeDocument/2006/relationships/image" Target="../media/image2849.png"/><Relationship Id="rId1" Type="http://schemas.openxmlformats.org/officeDocument/2006/relationships/slideLayout" Target="../slideLayouts/slideLayout12.xml"/><Relationship Id="rId233" Type="http://schemas.openxmlformats.org/officeDocument/2006/relationships/image" Target="../media/image2337.png"/><Relationship Id="rId440" Type="http://schemas.openxmlformats.org/officeDocument/2006/relationships/image" Target="../media/image2489.png"/><Relationship Id="rId678" Type="http://schemas.openxmlformats.org/officeDocument/2006/relationships/image" Target="../media/image2727.png"/><Relationship Id="rId843" Type="http://schemas.openxmlformats.org/officeDocument/2006/relationships/image" Target="../media/image1704.png"/><Relationship Id="rId28" Type="http://schemas.openxmlformats.org/officeDocument/2006/relationships/image" Target="../media/image2132.png"/><Relationship Id="rId275" Type="http://schemas.openxmlformats.org/officeDocument/2006/relationships/image" Target="../media/image2379.png"/><Relationship Id="rId300" Type="http://schemas.openxmlformats.org/officeDocument/2006/relationships/image" Target="../media/image2404.png"/><Relationship Id="rId482" Type="http://schemas.openxmlformats.org/officeDocument/2006/relationships/image" Target="../media/image2531.png"/><Relationship Id="rId538" Type="http://schemas.openxmlformats.org/officeDocument/2006/relationships/image" Target="../media/image2587.png"/><Relationship Id="rId703" Type="http://schemas.openxmlformats.org/officeDocument/2006/relationships/image" Target="../media/image2752.png"/><Relationship Id="rId745" Type="http://schemas.openxmlformats.org/officeDocument/2006/relationships/image" Target="../media/image2794.png"/><Relationship Id="rId81" Type="http://schemas.openxmlformats.org/officeDocument/2006/relationships/image" Target="../media/image2185.png"/><Relationship Id="rId135" Type="http://schemas.openxmlformats.org/officeDocument/2006/relationships/image" Target="../media/image2239.png"/><Relationship Id="rId177" Type="http://schemas.openxmlformats.org/officeDocument/2006/relationships/image" Target="../media/image2281.png"/><Relationship Id="rId342" Type="http://schemas.openxmlformats.org/officeDocument/2006/relationships/image" Target="../media/image577.png"/><Relationship Id="rId384" Type="http://schemas.openxmlformats.org/officeDocument/2006/relationships/image" Target="../media/image93.png"/><Relationship Id="rId591" Type="http://schemas.openxmlformats.org/officeDocument/2006/relationships/image" Target="../media/image2640.png"/><Relationship Id="rId605" Type="http://schemas.openxmlformats.org/officeDocument/2006/relationships/image" Target="../media/image2654.png"/><Relationship Id="rId787" Type="http://schemas.openxmlformats.org/officeDocument/2006/relationships/image" Target="../media/image1642.png"/><Relationship Id="rId812" Type="http://schemas.openxmlformats.org/officeDocument/2006/relationships/image" Target="../media/image2860.png"/><Relationship Id="rId202" Type="http://schemas.openxmlformats.org/officeDocument/2006/relationships/image" Target="../media/image2306.png"/><Relationship Id="rId244" Type="http://schemas.openxmlformats.org/officeDocument/2006/relationships/image" Target="../media/image2348.png"/><Relationship Id="rId647" Type="http://schemas.openxmlformats.org/officeDocument/2006/relationships/image" Target="../media/image2696.png"/><Relationship Id="rId689" Type="http://schemas.openxmlformats.org/officeDocument/2006/relationships/image" Target="../media/image2738.png"/><Relationship Id="rId854" Type="http://schemas.openxmlformats.org/officeDocument/2006/relationships/image" Target="../media/image2898.jpg"/><Relationship Id="rId39" Type="http://schemas.openxmlformats.org/officeDocument/2006/relationships/image" Target="../media/image2143.png"/><Relationship Id="rId286" Type="http://schemas.openxmlformats.org/officeDocument/2006/relationships/image" Target="../media/image2390.png"/><Relationship Id="rId451" Type="http://schemas.openxmlformats.org/officeDocument/2006/relationships/image" Target="../media/image2500.png"/><Relationship Id="rId493" Type="http://schemas.openxmlformats.org/officeDocument/2006/relationships/image" Target="../media/image2542.png"/><Relationship Id="rId507" Type="http://schemas.openxmlformats.org/officeDocument/2006/relationships/image" Target="../media/image2556.png"/><Relationship Id="rId549" Type="http://schemas.openxmlformats.org/officeDocument/2006/relationships/image" Target="../media/image2598.png"/><Relationship Id="rId714" Type="http://schemas.openxmlformats.org/officeDocument/2006/relationships/image" Target="../media/image2763.png"/><Relationship Id="rId756" Type="http://schemas.openxmlformats.org/officeDocument/2006/relationships/image" Target="../media/image2805.png"/><Relationship Id="rId50" Type="http://schemas.openxmlformats.org/officeDocument/2006/relationships/image" Target="../media/image2154.png"/><Relationship Id="rId104" Type="http://schemas.openxmlformats.org/officeDocument/2006/relationships/image" Target="../media/image2208.png"/><Relationship Id="rId146" Type="http://schemas.openxmlformats.org/officeDocument/2006/relationships/image" Target="../media/image2250.png"/><Relationship Id="rId188" Type="http://schemas.openxmlformats.org/officeDocument/2006/relationships/image" Target="../media/image2292.png"/><Relationship Id="rId311" Type="http://schemas.openxmlformats.org/officeDocument/2006/relationships/image" Target="../media/image2415.png"/><Relationship Id="rId353" Type="http://schemas.openxmlformats.org/officeDocument/2006/relationships/image" Target="../media/image2442.png"/><Relationship Id="rId395" Type="http://schemas.openxmlformats.org/officeDocument/2006/relationships/image" Target="../media/image2457.png"/><Relationship Id="rId409" Type="http://schemas.openxmlformats.org/officeDocument/2006/relationships/image" Target="../media/image108.png"/><Relationship Id="rId560" Type="http://schemas.openxmlformats.org/officeDocument/2006/relationships/image" Target="../media/image2609.png"/><Relationship Id="rId798" Type="http://schemas.openxmlformats.org/officeDocument/2006/relationships/image" Target="../media/image2846.png"/><Relationship Id="rId92" Type="http://schemas.openxmlformats.org/officeDocument/2006/relationships/image" Target="../media/image2196.png"/><Relationship Id="rId213" Type="http://schemas.openxmlformats.org/officeDocument/2006/relationships/image" Target="../media/image2317.png"/><Relationship Id="rId420" Type="http://schemas.openxmlformats.org/officeDocument/2006/relationships/image" Target="../media/image2469.png"/><Relationship Id="rId616" Type="http://schemas.openxmlformats.org/officeDocument/2006/relationships/image" Target="../media/image2665.png"/><Relationship Id="rId658" Type="http://schemas.openxmlformats.org/officeDocument/2006/relationships/image" Target="../media/image2707.png"/><Relationship Id="rId823" Type="http://schemas.openxmlformats.org/officeDocument/2006/relationships/image" Target="../media/image2871.png"/><Relationship Id="rId255" Type="http://schemas.openxmlformats.org/officeDocument/2006/relationships/image" Target="../media/image2359.png"/><Relationship Id="rId297" Type="http://schemas.openxmlformats.org/officeDocument/2006/relationships/image" Target="../media/image2401.png"/><Relationship Id="rId462" Type="http://schemas.openxmlformats.org/officeDocument/2006/relationships/image" Target="../media/image2511.png"/><Relationship Id="rId518" Type="http://schemas.openxmlformats.org/officeDocument/2006/relationships/image" Target="../media/image2567.png"/><Relationship Id="rId725" Type="http://schemas.openxmlformats.org/officeDocument/2006/relationships/image" Target="../media/image2774.png"/><Relationship Id="rId115" Type="http://schemas.openxmlformats.org/officeDocument/2006/relationships/image" Target="../media/image2219.png"/><Relationship Id="rId157" Type="http://schemas.openxmlformats.org/officeDocument/2006/relationships/image" Target="../media/image2261.png"/><Relationship Id="rId322" Type="http://schemas.openxmlformats.org/officeDocument/2006/relationships/image" Target="../media/image2426.png"/><Relationship Id="rId364" Type="http://schemas.openxmlformats.org/officeDocument/2006/relationships/image" Target="../media/image78.png"/><Relationship Id="rId767" Type="http://schemas.openxmlformats.org/officeDocument/2006/relationships/image" Target="../media/image2816.png"/><Relationship Id="rId61" Type="http://schemas.openxmlformats.org/officeDocument/2006/relationships/image" Target="../media/image2165.png"/><Relationship Id="rId199" Type="http://schemas.openxmlformats.org/officeDocument/2006/relationships/image" Target="../media/image2303.png"/><Relationship Id="rId571" Type="http://schemas.openxmlformats.org/officeDocument/2006/relationships/image" Target="../media/image2620.png"/><Relationship Id="rId627" Type="http://schemas.openxmlformats.org/officeDocument/2006/relationships/image" Target="../media/image2676.png"/><Relationship Id="rId669" Type="http://schemas.openxmlformats.org/officeDocument/2006/relationships/image" Target="../media/image2718.png"/><Relationship Id="rId834" Type="http://schemas.openxmlformats.org/officeDocument/2006/relationships/image" Target="../media/image2882.png"/><Relationship Id="rId19" Type="http://schemas.openxmlformats.org/officeDocument/2006/relationships/image" Target="../media/image2123.png"/><Relationship Id="rId224" Type="http://schemas.openxmlformats.org/officeDocument/2006/relationships/image" Target="../media/image2328.png"/><Relationship Id="rId266" Type="http://schemas.openxmlformats.org/officeDocument/2006/relationships/image" Target="../media/image2370.png"/><Relationship Id="rId431" Type="http://schemas.openxmlformats.org/officeDocument/2006/relationships/image" Target="../media/image2480.png"/><Relationship Id="rId473" Type="http://schemas.openxmlformats.org/officeDocument/2006/relationships/image" Target="../media/image2522.png"/><Relationship Id="rId529" Type="http://schemas.openxmlformats.org/officeDocument/2006/relationships/image" Target="../media/image2578.png"/><Relationship Id="rId680" Type="http://schemas.openxmlformats.org/officeDocument/2006/relationships/image" Target="../media/image2729.png"/><Relationship Id="rId736" Type="http://schemas.openxmlformats.org/officeDocument/2006/relationships/image" Target="../media/image2785.png"/><Relationship Id="rId30" Type="http://schemas.openxmlformats.org/officeDocument/2006/relationships/image" Target="../media/image2134.png"/><Relationship Id="rId126" Type="http://schemas.openxmlformats.org/officeDocument/2006/relationships/image" Target="../media/image2230.png"/><Relationship Id="rId168" Type="http://schemas.openxmlformats.org/officeDocument/2006/relationships/image" Target="../media/image2272.png"/><Relationship Id="rId333" Type="http://schemas.openxmlformats.org/officeDocument/2006/relationships/image" Target="../media/image2437.png"/><Relationship Id="rId540" Type="http://schemas.openxmlformats.org/officeDocument/2006/relationships/image" Target="../media/image2589.png"/><Relationship Id="rId778" Type="http://schemas.openxmlformats.org/officeDocument/2006/relationships/image" Target="../media/image2827.png"/><Relationship Id="rId72" Type="http://schemas.openxmlformats.org/officeDocument/2006/relationships/image" Target="../media/image2176.png"/><Relationship Id="rId375" Type="http://schemas.openxmlformats.org/officeDocument/2006/relationships/image" Target="../media/image88.png"/><Relationship Id="rId582" Type="http://schemas.openxmlformats.org/officeDocument/2006/relationships/image" Target="../media/image2631.png"/><Relationship Id="rId638" Type="http://schemas.openxmlformats.org/officeDocument/2006/relationships/image" Target="../media/image2687.png"/><Relationship Id="rId803" Type="http://schemas.openxmlformats.org/officeDocument/2006/relationships/image" Target="../media/image2851.png"/><Relationship Id="rId845" Type="http://schemas.openxmlformats.org/officeDocument/2006/relationships/image" Target="../media/image2891.png"/><Relationship Id="rId3" Type="http://schemas.openxmlformats.org/officeDocument/2006/relationships/image" Target="../media/image2107.png"/><Relationship Id="rId235" Type="http://schemas.openxmlformats.org/officeDocument/2006/relationships/image" Target="../media/image2339.png"/><Relationship Id="rId277" Type="http://schemas.openxmlformats.org/officeDocument/2006/relationships/image" Target="../media/image2381.png"/><Relationship Id="rId400" Type="http://schemas.openxmlformats.org/officeDocument/2006/relationships/image" Target="../media/image103.png"/><Relationship Id="rId442" Type="http://schemas.openxmlformats.org/officeDocument/2006/relationships/image" Target="../media/image2491.png"/><Relationship Id="rId484" Type="http://schemas.openxmlformats.org/officeDocument/2006/relationships/image" Target="../media/image2533.png"/><Relationship Id="rId705" Type="http://schemas.openxmlformats.org/officeDocument/2006/relationships/image" Target="../media/image2754.png"/><Relationship Id="rId137" Type="http://schemas.openxmlformats.org/officeDocument/2006/relationships/image" Target="../media/image2241.png"/><Relationship Id="rId302" Type="http://schemas.openxmlformats.org/officeDocument/2006/relationships/image" Target="../media/image2406.png"/><Relationship Id="rId344" Type="http://schemas.openxmlformats.org/officeDocument/2006/relationships/image" Target="../media/image66.png"/><Relationship Id="rId691" Type="http://schemas.openxmlformats.org/officeDocument/2006/relationships/image" Target="../media/image2740.png"/><Relationship Id="rId747" Type="http://schemas.openxmlformats.org/officeDocument/2006/relationships/image" Target="../media/image2796.png"/><Relationship Id="rId789" Type="http://schemas.openxmlformats.org/officeDocument/2006/relationships/image" Target="../media/image2837.png"/><Relationship Id="rId41" Type="http://schemas.openxmlformats.org/officeDocument/2006/relationships/image" Target="../media/image2145.png"/><Relationship Id="rId83" Type="http://schemas.openxmlformats.org/officeDocument/2006/relationships/image" Target="../media/image2187.png"/><Relationship Id="rId179" Type="http://schemas.openxmlformats.org/officeDocument/2006/relationships/image" Target="../media/image2283.png"/><Relationship Id="rId386" Type="http://schemas.openxmlformats.org/officeDocument/2006/relationships/image" Target="../media/image2451.png"/><Relationship Id="rId551" Type="http://schemas.openxmlformats.org/officeDocument/2006/relationships/image" Target="../media/image2600.png"/><Relationship Id="rId593" Type="http://schemas.openxmlformats.org/officeDocument/2006/relationships/image" Target="../media/image2642.png"/><Relationship Id="rId607" Type="http://schemas.openxmlformats.org/officeDocument/2006/relationships/image" Target="../media/image2656.png"/><Relationship Id="rId649" Type="http://schemas.openxmlformats.org/officeDocument/2006/relationships/image" Target="../media/image2698.png"/><Relationship Id="rId814" Type="http://schemas.openxmlformats.org/officeDocument/2006/relationships/image" Target="../media/image2862.png"/><Relationship Id="rId856" Type="http://schemas.openxmlformats.org/officeDocument/2006/relationships/image" Target="../media/image1428.png"/><Relationship Id="rId190" Type="http://schemas.openxmlformats.org/officeDocument/2006/relationships/image" Target="../media/image2294.png"/><Relationship Id="rId204" Type="http://schemas.openxmlformats.org/officeDocument/2006/relationships/image" Target="../media/image2308.png"/><Relationship Id="rId246" Type="http://schemas.openxmlformats.org/officeDocument/2006/relationships/image" Target="../media/image2350.png"/><Relationship Id="rId288" Type="http://schemas.openxmlformats.org/officeDocument/2006/relationships/image" Target="../media/image2392.png"/><Relationship Id="rId411" Type="http://schemas.openxmlformats.org/officeDocument/2006/relationships/image" Target="../media/image647.png"/><Relationship Id="rId453" Type="http://schemas.openxmlformats.org/officeDocument/2006/relationships/image" Target="../media/image2502.png"/><Relationship Id="rId509" Type="http://schemas.openxmlformats.org/officeDocument/2006/relationships/image" Target="../media/image2558.png"/><Relationship Id="rId660" Type="http://schemas.openxmlformats.org/officeDocument/2006/relationships/image" Target="../media/image2709.png"/><Relationship Id="rId106" Type="http://schemas.openxmlformats.org/officeDocument/2006/relationships/image" Target="../media/image2210.png"/><Relationship Id="rId313" Type="http://schemas.openxmlformats.org/officeDocument/2006/relationships/image" Target="../media/image2417.png"/><Relationship Id="rId495" Type="http://schemas.openxmlformats.org/officeDocument/2006/relationships/image" Target="../media/image2544.png"/><Relationship Id="rId716" Type="http://schemas.openxmlformats.org/officeDocument/2006/relationships/image" Target="../media/image2765.png"/><Relationship Id="rId758" Type="http://schemas.openxmlformats.org/officeDocument/2006/relationships/image" Target="../media/image2807.png"/><Relationship Id="rId10" Type="http://schemas.openxmlformats.org/officeDocument/2006/relationships/image" Target="../media/image2114.png"/><Relationship Id="rId52" Type="http://schemas.openxmlformats.org/officeDocument/2006/relationships/image" Target="../media/image2156.png"/><Relationship Id="rId94" Type="http://schemas.openxmlformats.org/officeDocument/2006/relationships/image" Target="../media/image2198.png"/><Relationship Id="rId148" Type="http://schemas.openxmlformats.org/officeDocument/2006/relationships/image" Target="../media/image2252.png"/><Relationship Id="rId355" Type="http://schemas.openxmlformats.org/officeDocument/2006/relationships/image" Target="../media/image2444.png"/><Relationship Id="rId397" Type="http://schemas.openxmlformats.org/officeDocument/2006/relationships/image" Target="../media/image2459.png"/><Relationship Id="rId520" Type="http://schemas.openxmlformats.org/officeDocument/2006/relationships/image" Target="../media/image2569.png"/><Relationship Id="rId562" Type="http://schemas.openxmlformats.org/officeDocument/2006/relationships/image" Target="../media/image2611.png"/><Relationship Id="rId618" Type="http://schemas.openxmlformats.org/officeDocument/2006/relationships/image" Target="../media/image2667.png"/><Relationship Id="rId825" Type="http://schemas.openxmlformats.org/officeDocument/2006/relationships/image" Target="../media/image2873.png"/><Relationship Id="rId215" Type="http://schemas.openxmlformats.org/officeDocument/2006/relationships/image" Target="../media/image2319.png"/><Relationship Id="rId257" Type="http://schemas.openxmlformats.org/officeDocument/2006/relationships/image" Target="../media/image2361.png"/><Relationship Id="rId422" Type="http://schemas.openxmlformats.org/officeDocument/2006/relationships/image" Target="../media/image2471.png"/><Relationship Id="rId464" Type="http://schemas.openxmlformats.org/officeDocument/2006/relationships/image" Target="../media/image2513.png"/><Relationship Id="rId299" Type="http://schemas.openxmlformats.org/officeDocument/2006/relationships/image" Target="../media/image2403.png"/><Relationship Id="rId727" Type="http://schemas.openxmlformats.org/officeDocument/2006/relationships/image" Target="../media/image2776.png"/><Relationship Id="rId63" Type="http://schemas.openxmlformats.org/officeDocument/2006/relationships/image" Target="../media/image2167.png"/><Relationship Id="rId159" Type="http://schemas.openxmlformats.org/officeDocument/2006/relationships/image" Target="../media/image2263.png"/><Relationship Id="rId366" Type="http://schemas.openxmlformats.org/officeDocument/2006/relationships/image" Target="../media/image583.png"/><Relationship Id="rId573" Type="http://schemas.openxmlformats.org/officeDocument/2006/relationships/image" Target="../media/image2622.png"/><Relationship Id="rId780" Type="http://schemas.openxmlformats.org/officeDocument/2006/relationships/image" Target="../media/image2829.png"/><Relationship Id="rId226" Type="http://schemas.openxmlformats.org/officeDocument/2006/relationships/image" Target="../media/image2330.png"/><Relationship Id="rId433" Type="http://schemas.openxmlformats.org/officeDocument/2006/relationships/image" Target="../media/image2482.png"/><Relationship Id="rId640" Type="http://schemas.openxmlformats.org/officeDocument/2006/relationships/image" Target="../media/image2689.png"/><Relationship Id="rId738" Type="http://schemas.openxmlformats.org/officeDocument/2006/relationships/image" Target="../media/image2787.png"/><Relationship Id="rId74" Type="http://schemas.openxmlformats.org/officeDocument/2006/relationships/image" Target="../media/image2178.png"/><Relationship Id="rId377" Type="http://schemas.openxmlformats.org/officeDocument/2006/relationships/image" Target="../media/image2448.png"/><Relationship Id="rId500" Type="http://schemas.openxmlformats.org/officeDocument/2006/relationships/image" Target="../media/image2549.png"/><Relationship Id="rId584" Type="http://schemas.openxmlformats.org/officeDocument/2006/relationships/image" Target="../media/image2633.png"/><Relationship Id="rId805" Type="http://schemas.openxmlformats.org/officeDocument/2006/relationships/image" Target="../media/image2853.png"/><Relationship Id="rId5" Type="http://schemas.openxmlformats.org/officeDocument/2006/relationships/image" Target="../media/image2109.png"/><Relationship Id="rId237" Type="http://schemas.openxmlformats.org/officeDocument/2006/relationships/image" Target="../media/image2341.png"/><Relationship Id="rId791" Type="http://schemas.openxmlformats.org/officeDocument/2006/relationships/image" Target="../media/image2839.png"/><Relationship Id="rId444" Type="http://schemas.openxmlformats.org/officeDocument/2006/relationships/image" Target="../media/image2493.png"/><Relationship Id="rId651" Type="http://schemas.openxmlformats.org/officeDocument/2006/relationships/image" Target="../media/image2700.png"/><Relationship Id="rId749" Type="http://schemas.openxmlformats.org/officeDocument/2006/relationships/image" Target="../media/image2798.png"/><Relationship Id="rId290" Type="http://schemas.openxmlformats.org/officeDocument/2006/relationships/image" Target="../media/image2394.png"/><Relationship Id="rId304" Type="http://schemas.openxmlformats.org/officeDocument/2006/relationships/image" Target="../media/image2408.png"/><Relationship Id="rId388" Type="http://schemas.openxmlformats.org/officeDocument/2006/relationships/image" Target="../media/image95.png"/><Relationship Id="rId511" Type="http://schemas.openxmlformats.org/officeDocument/2006/relationships/image" Target="../media/image2560.png"/><Relationship Id="rId609" Type="http://schemas.openxmlformats.org/officeDocument/2006/relationships/image" Target="../media/image2658.png"/><Relationship Id="rId85" Type="http://schemas.openxmlformats.org/officeDocument/2006/relationships/image" Target="../media/image2189.png"/><Relationship Id="rId150" Type="http://schemas.openxmlformats.org/officeDocument/2006/relationships/image" Target="../media/image2254.png"/><Relationship Id="rId595" Type="http://schemas.openxmlformats.org/officeDocument/2006/relationships/image" Target="../media/image2644.png"/><Relationship Id="rId816" Type="http://schemas.openxmlformats.org/officeDocument/2006/relationships/image" Target="../media/image2864.png"/><Relationship Id="rId248" Type="http://schemas.openxmlformats.org/officeDocument/2006/relationships/image" Target="../media/image2352.png"/><Relationship Id="rId455" Type="http://schemas.openxmlformats.org/officeDocument/2006/relationships/image" Target="../media/image2504.png"/><Relationship Id="rId662" Type="http://schemas.openxmlformats.org/officeDocument/2006/relationships/image" Target="../media/image2711.png"/><Relationship Id="rId12" Type="http://schemas.openxmlformats.org/officeDocument/2006/relationships/image" Target="../media/image2116.png"/><Relationship Id="rId108" Type="http://schemas.openxmlformats.org/officeDocument/2006/relationships/image" Target="../media/image2212.png"/><Relationship Id="rId315" Type="http://schemas.openxmlformats.org/officeDocument/2006/relationships/image" Target="../media/image2419.png"/><Relationship Id="rId522" Type="http://schemas.openxmlformats.org/officeDocument/2006/relationships/image" Target="../media/image2571.png"/><Relationship Id="rId96" Type="http://schemas.openxmlformats.org/officeDocument/2006/relationships/image" Target="../media/image2200.png"/><Relationship Id="rId161" Type="http://schemas.openxmlformats.org/officeDocument/2006/relationships/image" Target="../media/image2265.png"/><Relationship Id="rId399" Type="http://schemas.openxmlformats.org/officeDocument/2006/relationships/image" Target="../media/image102.png"/><Relationship Id="rId827" Type="http://schemas.openxmlformats.org/officeDocument/2006/relationships/image" Target="../media/image2875.png"/><Relationship Id="rId259" Type="http://schemas.openxmlformats.org/officeDocument/2006/relationships/image" Target="../media/image2363.png"/><Relationship Id="rId466" Type="http://schemas.openxmlformats.org/officeDocument/2006/relationships/image" Target="../media/image2515.png"/><Relationship Id="rId673" Type="http://schemas.openxmlformats.org/officeDocument/2006/relationships/image" Target="../media/image2722.png"/><Relationship Id="rId23" Type="http://schemas.openxmlformats.org/officeDocument/2006/relationships/image" Target="../media/image2127.png"/><Relationship Id="rId119" Type="http://schemas.openxmlformats.org/officeDocument/2006/relationships/image" Target="../media/image2223.png"/><Relationship Id="rId326" Type="http://schemas.openxmlformats.org/officeDocument/2006/relationships/image" Target="../media/image2430.png"/><Relationship Id="rId533" Type="http://schemas.openxmlformats.org/officeDocument/2006/relationships/image" Target="../media/image2582.png"/><Relationship Id="rId740" Type="http://schemas.openxmlformats.org/officeDocument/2006/relationships/image" Target="../media/image2789.png"/><Relationship Id="rId838" Type="http://schemas.openxmlformats.org/officeDocument/2006/relationships/image" Target="../media/image288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9" Type="http://schemas.openxmlformats.org/officeDocument/2006/relationships/image" Target="../media/image85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42" Type="http://schemas.openxmlformats.org/officeDocument/2006/relationships/image" Target="../media/image88.png"/><Relationship Id="rId47" Type="http://schemas.openxmlformats.org/officeDocument/2006/relationships/image" Target="../media/image93.png"/><Relationship Id="rId50" Type="http://schemas.openxmlformats.org/officeDocument/2006/relationships/image" Target="../media/image96.png"/><Relationship Id="rId55" Type="http://schemas.openxmlformats.org/officeDocument/2006/relationships/image" Target="../media/image101.png"/><Relationship Id="rId63" Type="http://schemas.openxmlformats.org/officeDocument/2006/relationships/image" Target="../media/image109.png"/><Relationship Id="rId68" Type="http://schemas.openxmlformats.org/officeDocument/2006/relationships/image" Target="../media/image114.png"/><Relationship Id="rId7" Type="http://schemas.openxmlformats.org/officeDocument/2006/relationships/image" Target="../media/image53.png"/><Relationship Id="rId2" Type="http://schemas.openxmlformats.org/officeDocument/2006/relationships/image" Target="../media/image2899.jpg"/><Relationship Id="rId16" Type="http://schemas.openxmlformats.org/officeDocument/2006/relationships/image" Target="../media/image62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45" Type="http://schemas.openxmlformats.org/officeDocument/2006/relationships/image" Target="../media/image91.png"/><Relationship Id="rId53" Type="http://schemas.openxmlformats.org/officeDocument/2006/relationships/image" Target="../media/image99.png"/><Relationship Id="rId58" Type="http://schemas.openxmlformats.org/officeDocument/2006/relationships/image" Target="../media/image104.png"/><Relationship Id="rId66" Type="http://schemas.openxmlformats.org/officeDocument/2006/relationships/image" Target="../media/image112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49" Type="http://schemas.openxmlformats.org/officeDocument/2006/relationships/image" Target="../media/image95.png"/><Relationship Id="rId57" Type="http://schemas.openxmlformats.org/officeDocument/2006/relationships/image" Target="../media/image103.png"/><Relationship Id="rId61" Type="http://schemas.openxmlformats.org/officeDocument/2006/relationships/image" Target="../media/image107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4" Type="http://schemas.openxmlformats.org/officeDocument/2006/relationships/image" Target="../media/image90.png"/><Relationship Id="rId52" Type="http://schemas.openxmlformats.org/officeDocument/2006/relationships/image" Target="../media/image98.png"/><Relationship Id="rId60" Type="http://schemas.openxmlformats.org/officeDocument/2006/relationships/image" Target="../media/image106.png"/><Relationship Id="rId65" Type="http://schemas.openxmlformats.org/officeDocument/2006/relationships/image" Target="../media/image11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43" Type="http://schemas.openxmlformats.org/officeDocument/2006/relationships/image" Target="../media/image89.png"/><Relationship Id="rId48" Type="http://schemas.openxmlformats.org/officeDocument/2006/relationships/image" Target="../media/image94.png"/><Relationship Id="rId56" Type="http://schemas.openxmlformats.org/officeDocument/2006/relationships/image" Target="../media/image102.png"/><Relationship Id="rId64" Type="http://schemas.openxmlformats.org/officeDocument/2006/relationships/image" Target="../media/image110.png"/><Relationship Id="rId69" Type="http://schemas.openxmlformats.org/officeDocument/2006/relationships/image" Target="../media/image115.png"/><Relationship Id="rId8" Type="http://schemas.openxmlformats.org/officeDocument/2006/relationships/image" Target="../media/image54.png"/><Relationship Id="rId51" Type="http://schemas.openxmlformats.org/officeDocument/2006/relationships/image" Target="../media/image97.png"/><Relationship Id="rId3" Type="http://schemas.openxmlformats.org/officeDocument/2006/relationships/image" Target="../media/image1428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46" Type="http://schemas.openxmlformats.org/officeDocument/2006/relationships/image" Target="../media/image92.png"/><Relationship Id="rId59" Type="http://schemas.openxmlformats.org/officeDocument/2006/relationships/image" Target="../media/image105.png"/><Relationship Id="rId67" Type="http://schemas.openxmlformats.org/officeDocument/2006/relationships/image" Target="../media/image113.png"/><Relationship Id="rId20" Type="http://schemas.openxmlformats.org/officeDocument/2006/relationships/image" Target="../media/image66.png"/><Relationship Id="rId41" Type="http://schemas.openxmlformats.org/officeDocument/2006/relationships/image" Target="../media/image87.png"/><Relationship Id="rId54" Type="http://schemas.openxmlformats.org/officeDocument/2006/relationships/image" Target="../media/image100.png"/><Relationship Id="rId62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A920BC-705F-4543-B575-BDF39EF6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1915"/>
            <a:ext cx="12191144" cy="685417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15FE602-87DC-8B93-6116-0FDD342CB604}"/>
              </a:ext>
            </a:extLst>
          </p:cNvPr>
          <p:cNvSpPr/>
          <p:nvPr/>
        </p:nvSpPr>
        <p:spPr>
          <a:xfrm>
            <a:off x="-6293" y="5015645"/>
            <a:ext cx="12191144" cy="1530113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992">
              <a:spcBef>
                <a:spcPts val="600"/>
              </a:spcBef>
              <a:spcAft>
                <a:spcPts val="600"/>
              </a:spcAft>
            </a:pP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Treinamento Paraná Clínicas</a:t>
            </a:r>
            <a:b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000" dirty="0"/>
          </a:p>
        </p:txBody>
      </p:sp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3CD8978F-2342-4258-623A-E5F1F355B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21" y="253367"/>
            <a:ext cx="2386533" cy="19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object 26"/>
          <p:cNvGrpSpPr/>
          <p:nvPr/>
        </p:nvGrpSpPr>
        <p:grpSpPr>
          <a:xfrm>
            <a:off x="4749894" y="276054"/>
            <a:ext cx="6953111" cy="3953072"/>
            <a:chOff x="7832221" y="455232"/>
            <a:chExt cx="11466195" cy="6518909"/>
          </a:xfrm>
        </p:grpSpPr>
        <p:sp>
          <p:nvSpPr>
            <p:cNvPr id="27" name="object 27"/>
            <p:cNvSpPr/>
            <p:nvPr/>
          </p:nvSpPr>
          <p:spPr>
            <a:xfrm>
              <a:off x="12997726" y="455237"/>
              <a:ext cx="2477770" cy="241300"/>
            </a:xfrm>
            <a:custGeom>
              <a:avLst/>
              <a:gdLst/>
              <a:ahLst/>
              <a:cxnLst/>
              <a:rect l="l" t="t" r="r" b="b"/>
              <a:pathLst>
                <a:path w="2477769" h="241300">
                  <a:moveTo>
                    <a:pt x="75603" y="199161"/>
                  </a:moveTo>
                  <a:lnTo>
                    <a:pt x="41948" y="199161"/>
                  </a:lnTo>
                  <a:lnTo>
                    <a:pt x="41948" y="165519"/>
                  </a:lnTo>
                  <a:lnTo>
                    <a:pt x="33655" y="165519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54"/>
                  </a:lnTo>
                  <a:lnTo>
                    <a:pt x="33655" y="207454"/>
                  </a:lnTo>
                  <a:lnTo>
                    <a:pt x="33655" y="241109"/>
                  </a:lnTo>
                  <a:lnTo>
                    <a:pt x="41948" y="241109"/>
                  </a:lnTo>
                  <a:lnTo>
                    <a:pt x="41948" y="207454"/>
                  </a:lnTo>
                  <a:lnTo>
                    <a:pt x="75603" y="207454"/>
                  </a:lnTo>
                  <a:lnTo>
                    <a:pt x="75603" y="199161"/>
                  </a:lnTo>
                  <a:close/>
                </a:path>
                <a:path w="2477769" h="2413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  <a:path w="2477769" h="241300">
                  <a:moveTo>
                    <a:pt x="247167" y="199161"/>
                  </a:moveTo>
                  <a:lnTo>
                    <a:pt x="213499" y="199161"/>
                  </a:lnTo>
                  <a:lnTo>
                    <a:pt x="213499" y="165519"/>
                  </a:lnTo>
                  <a:lnTo>
                    <a:pt x="205219" y="165519"/>
                  </a:lnTo>
                  <a:lnTo>
                    <a:pt x="205219" y="199161"/>
                  </a:lnTo>
                  <a:lnTo>
                    <a:pt x="171564" y="199161"/>
                  </a:lnTo>
                  <a:lnTo>
                    <a:pt x="171564" y="207454"/>
                  </a:lnTo>
                  <a:lnTo>
                    <a:pt x="205219" y="207454"/>
                  </a:lnTo>
                  <a:lnTo>
                    <a:pt x="205219" y="241109"/>
                  </a:lnTo>
                  <a:lnTo>
                    <a:pt x="213499" y="241109"/>
                  </a:lnTo>
                  <a:lnTo>
                    <a:pt x="213499" y="207454"/>
                  </a:lnTo>
                  <a:lnTo>
                    <a:pt x="247167" y="207454"/>
                  </a:lnTo>
                  <a:lnTo>
                    <a:pt x="247167" y="199161"/>
                  </a:lnTo>
                  <a:close/>
                </a:path>
                <a:path w="2477769" h="241300">
                  <a:moveTo>
                    <a:pt x="247167" y="33667"/>
                  </a:moveTo>
                  <a:lnTo>
                    <a:pt x="213499" y="33667"/>
                  </a:lnTo>
                  <a:lnTo>
                    <a:pt x="213499" y="0"/>
                  </a:lnTo>
                  <a:lnTo>
                    <a:pt x="205219" y="0"/>
                  </a:lnTo>
                  <a:lnTo>
                    <a:pt x="205219" y="33667"/>
                  </a:lnTo>
                  <a:lnTo>
                    <a:pt x="171564" y="33667"/>
                  </a:lnTo>
                  <a:lnTo>
                    <a:pt x="171564" y="41948"/>
                  </a:lnTo>
                  <a:lnTo>
                    <a:pt x="205219" y="41948"/>
                  </a:lnTo>
                  <a:lnTo>
                    <a:pt x="205219" y="75615"/>
                  </a:lnTo>
                  <a:lnTo>
                    <a:pt x="213499" y="75615"/>
                  </a:lnTo>
                  <a:lnTo>
                    <a:pt x="213499" y="41948"/>
                  </a:lnTo>
                  <a:lnTo>
                    <a:pt x="247167" y="41948"/>
                  </a:lnTo>
                  <a:lnTo>
                    <a:pt x="247167" y="33667"/>
                  </a:lnTo>
                  <a:close/>
                </a:path>
                <a:path w="2477769" h="241300">
                  <a:moveTo>
                    <a:pt x="418719" y="199161"/>
                  </a:moveTo>
                  <a:lnTo>
                    <a:pt x="385051" y="199161"/>
                  </a:lnTo>
                  <a:lnTo>
                    <a:pt x="385051" y="165519"/>
                  </a:lnTo>
                  <a:lnTo>
                    <a:pt x="376770" y="165519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54"/>
                  </a:lnTo>
                  <a:lnTo>
                    <a:pt x="376770" y="207454"/>
                  </a:lnTo>
                  <a:lnTo>
                    <a:pt x="376770" y="241109"/>
                  </a:lnTo>
                  <a:lnTo>
                    <a:pt x="385051" y="241109"/>
                  </a:lnTo>
                  <a:lnTo>
                    <a:pt x="385051" y="207454"/>
                  </a:lnTo>
                  <a:lnTo>
                    <a:pt x="418719" y="207454"/>
                  </a:lnTo>
                  <a:lnTo>
                    <a:pt x="418719" y="199161"/>
                  </a:lnTo>
                  <a:close/>
                </a:path>
                <a:path w="2477769" h="241300">
                  <a:moveTo>
                    <a:pt x="418719" y="33667"/>
                  </a:moveTo>
                  <a:lnTo>
                    <a:pt x="385051" y="33667"/>
                  </a:lnTo>
                  <a:lnTo>
                    <a:pt x="385051" y="0"/>
                  </a:lnTo>
                  <a:lnTo>
                    <a:pt x="376770" y="0"/>
                  </a:lnTo>
                  <a:lnTo>
                    <a:pt x="376770" y="33667"/>
                  </a:lnTo>
                  <a:lnTo>
                    <a:pt x="343115" y="33667"/>
                  </a:lnTo>
                  <a:lnTo>
                    <a:pt x="343115" y="41948"/>
                  </a:lnTo>
                  <a:lnTo>
                    <a:pt x="376770" y="41948"/>
                  </a:lnTo>
                  <a:lnTo>
                    <a:pt x="376770" y="75615"/>
                  </a:lnTo>
                  <a:lnTo>
                    <a:pt x="385051" y="75615"/>
                  </a:lnTo>
                  <a:lnTo>
                    <a:pt x="385051" y="41948"/>
                  </a:lnTo>
                  <a:lnTo>
                    <a:pt x="418719" y="41948"/>
                  </a:lnTo>
                  <a:lnTo>
                    <a:pt x="418719" y="33667"/>
                  </a:lnTo>
                  <a:close/>
                </a:path>
                <a:path w="2477769" h="241300">
                  <a:moveTo>
                    <a:pt x="590283" y="199161"/>
                  </a:moveTo>
                  <a:lnTo>
                    <a:pt x="556615" y="199161"/>
                  </a:lnTo>
                  <a:lnTo>
                    <a:pt x="556615" y="165519"/>
                  </a:lnTo>
                  <a:lnTo>
                    <a:pt x="548335" y="165519"/>
                  </a:lnTo>
                  <a:lnTo>
                    <a:pt x="548335" y="199161"/>
                  </a:lnTo>
                  <a:lnTo>
                    <a:pt x="514680" y="199161"/>
                  </a:lnTo>
                  <a:lnTo>
                    <a:pt x="514680" y="207454"/>
                  </a:lnTo>
                  <a:lnTo>
                    <a:pt x="548335" y="207454"/>
                  </a:lnTo>
                  <a:lnTo>
                    <a:pt x="548335" y="241109"/>
                  </a:lnTo>
                  <a:lnTo>
                    <a:pt x="556615" y="241109"/>
                  </a:lnTo>
                  <a:lnTo>
                    <a:pt x="556615" y="207454"/>
                  </a:lnTo>
                  <a:lnTo>
                    <a:pt x="590283" y="207454"/>
                  </a:lnTo>
                  <a:lnTo>
                    <a:pt x="590283" y="199161"/>
                  </a:lnTo>
                  <a:close/>
                </a:path>
                <a:path w="2477769" h="241300">
                  <a:moveTo>
                    <a:pt x="590283" y="33667"/>
                  </a:moveTo>
                  <a:lnTo>
                    <a:pt x="556615" y="33667"/>
                  </a:lnTo>
                  <a:lnTo>
                    <a:pt x="556615" y="0"/>
                  </a:lnTo>
                  <a:lnTo>
                    <a:pt x="548335" y="0"/>
                  </a:lnTo>
                  <a:lnTo>
                    <a:pt x="548335" y="33667"/>
                  </a:lnTo>
                  <a:lnTo>
                    <a:pt x="514680" y="33667"/>
                  </a:lnTo>
                  <a:lnTo>
                    <a:pt x="514680" y="41948"/>
                  </a:lnTo>
                  <a:lnTo>
                    <a:pt x="548335" y="41948"/>
                  </a:lnTo>
                  <a:lnTo>
                    <a:pt x="548335" y="75615"/>
                  </a:lnTo>
                  <a:lnTo>
                    <a:pt x="556615" y="75615"/>
                  </a:lnTo>
                  <a:lnTo>
                    <a:pt x="556615" y="41948"/>
                  </a:lnTo>
                  <a:lnTo>
                    <a:pt x="590283" y="41948"/>
                  </a:lnTo>
                  <a:lnTo>
                    <a:pt x="590283" y="33667"/>
                  </a:lnTo>
                  <a:close/>
                </a:path>
                <a:path w="2477769" h="241300">
                  <a:moveTo>
                    <a:pt x="761847" y="199161"/>
                  </a:moveTo>
                  <a:lnTo>
                    <a:pt x="728179" y="199161"/>
                  </a:lnTo>
                  <a:lnTo>
                    <a:pt x="728179" y="165519"/>
                  </a:lnTo>
                  <a:lnTo>
                    <a:pt x="719886" y="165519"/>
                  </a:lnTo>
                  <a:lnTo>
                    <a:pt x="719886" y="199161"/>
                  </a:lnTo>
                  <a:lnTo>
                    <a:pt x="686244" y="199161"/>
                  </a:lnTo>
                  <a:lnTo>
                    <a:pt x="686244" y="207454"/>
                  </a:lnTo>
                  <a:lnTo>
                    <a:pt x="719886" y="207454"/>
                  </a:lnTo>
                  <a:lnTo>
                    <a:pt x="719886" y="241109"/>
                  </a:lnTo>
                  <a:lnTo>
                    <a:pt x="728179" y="241109"/>
                  </a:lnTo>
                  <a:lnTo>
                    <a:pt x="728179" y="207454"/>
                  </a:lnTo>
                  <a:lnTo>
                    <a:pt x="761847" y="207454"/>
                  </a:lnTo>
                  <a:lnTo>
                    <a:pt x="761847" y="199161"/>
                  </a:lnTo>
                  <a:close/>
                </a:path>
                <a:path w="2477769" h="241300">
                  <a:moveTo>
                    <a:pt x="761847" y="33667"/>
                  </a:moveTo>
                  <a:lnTo>
                    <a:pt x="728179" y="33667"/>
                  </a:lnTo>
                  <a:lnTo>
                    <a:pt x="728179" y="0"/>
                  </a:lnTo>
                  <a:lnTo>
                    <a:pt x="719886" y="0"/>
                  </a:lnTo>
                  <a:lnTo>
                    <a:pt x="719886" y="33667"/>
                  </a:lnTo>
                  <a:lnTo>
                    <a:pt x="686244" y="33667"/>
                  </a:lnTo>
                  <a:lnTo>
                    <a:pt x="686244" y="41948"/>
                  </a:lnTo>
                  <a:lnTo>
                    <a:pt x="719886" y="41948"/>
                  </a:lnTo>
                  <a:lnTo>
                    <a:pt x="719886" y="75615"/>
                  </a:lnTo>
                  <a:lnTo>
                    <a:pt x="728179" y="75615"/>
                  </a:lnTo>
                  <a:lnTo>
                    <a:pt x="728179" y="41948"/>
                  </a:lnTo>
                  <a:lnTo>
                    <a:pt x="761847" y="41948"/>
                  </a:lnTo>
                  <a:lnTo>
                    <a:pt x="761847" y="33667"/>
                  </a:lnTo>
                  <a:close/>
                </a:path>
                <a:path w="2477769" h="241300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519"/>
                  </a:lnTo>
                  <a:lnTo>
                    <a:pt x="891463" y="165519"/>
                  </a:lnTo>
                  <a:lnTo>
                    <a:pt x="891463" y="199161"/>
                  </a:lnTo>
                  <a:lnTo>
                    <a:pt x="857796" y="199161"/>
                  </a:lnTo>
                  <a:lnTo>
                    <a:pt x="857796" y="207454"/>
                  </a:lnTo>
                  <a:lnTo>
                    <a:pt x="891463" y="207454"/>
                  </a:lnTo>
                  <a:lnTo>
                    <a:pt x="891463" y="241109"/>
                  </a:lnTo>
                  <a:lnTo>
                    <a:pt x="899744" y="241109"/>
                  </a:lnTo>
                  <a:lnTo>
                    <a:pt x="899744" y="207454"/>
                  </a:lnTo>
                  <a:lnTo>
                    <a:pt x="933399" y="207454"/>
                  </a:lnTo>
                  <a:lnTo>
                    <a:pt x="933399" y="199161"/>
                  </a:lnTo>
                  <a:close/>
                </a:path>
                <a:path w="2477769" h="241300">
                  <a:moveTo>
                    <a:pt x="933399" y="33667"/>
                  </a:moveTo>
                  <a:lnTo>
                    <a:pt x="899744" y="33667"/>
                  </a:lnTo>
                  <a:lnTo>
                    <a:pt x="899744" y="0"/>
                  </a:lnTo>
                  <a:lnTo>
                    <a:pt x="891463" y="0"/>
                  </a:lnTo>
                  <a:lnTo>
                    <a:pt x="891463" y="33667"/>
                  </a:lnTo>
                  <a:lnTo>
                    <a:pt x="857796" y="33667"/>
                  </a:lnTo>
                  <a:lnTo>
                    <a:pt x="857796" y="41948"/>
                  </a:lnTo>
                  <a:lnTo>
                    <a:pt x="891463" y="41948"/>
                  </a:lnTo>
                  <a:lnTo>
                    <a:pt x="891463" y="75615"/>
                  </a:lnTo>
                  <a:lnTo>
                    <a:pt x="899744" y="75615"/>
                  </a:lnTo>
                  <a:lnTo>
                    <a:pt x="899744" y="41948"/>
                  </a:lnTo>
                  <a:lnTo>
                    <a:pt x="933399" y="41948"/>
                  </a:lnTo>
                  <a:lnTo>
                    <a:pt x="933399" y="33667"/>
                  </a:lnTo>
                  <a:close/>
                </a:path>
                <a:path w="2477769" h="241300">
                  <a:moveTo>
                    <a:pt x="1104950" y="199161"/>
                  </a:moveTo>
                  <a:lnTo>
                    <a:pt x="1071295" y="199161"/>
                  </a:lnTo>
                  <a:lnTo>
                    <a:pt x="1071295" y="165519"/>
                  </a:lnTo>
                  <a:lnTo>
                    <a:pt x="1063015" y="165519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54"/>
                  </a:lnTo>
                  <a:lnTo>
                    <a:pt x="1063015" y="207454"/>
                  </a:lnTo>
                  <a:lnTo>
                    <a:pt x="1063015" y="241109"/>
                  </a:lnTo>
                  <a:lnTo>
                    <a:pt x="1071295" y="241109"/>
                  </a:lnTo>
                  <a:lnTo>
                    <a:pt x="1071295" y="207454"/>
                  </a:lnTo>
                  <a:lnTo>
                    <a:pt x="1104950" y="207454"/>
                  </a:lnTo>
                  <a:lnTo>
                    <a:pt x="1104950" y="199161"/>
                  </a:lnTo>
                  <a:close/>
                </a:path>
                <a:path w="2477769" h="241300">
                  <a:moveTo>
                    <a:pt x="1104950" y="33667"/>
                  </a:moveTo>
                  <a:lnTo>
                    <a:pt x="1071295" y="33667"/>
                  </a:lnTo>
                  <a:lnTo>
                    <a:pt x="1071295" y="0"/>
                  </a:lnTo>
                  <a:lnTo>
                    <a:pt x="1063015" y="0"/>
                  </a:lnTo>
                  <a:lnTo>
                    <a:pt x="1063015" y="33667"/>
                  </a:lnTo>
                  <a:lnTo>
                    <a:pt x="1029347" y="33667"/>
                  </a:lnTo>
                  <a:lnTo>
                    <a:pt x="1029347" y="41948"/>
                  </a:lnTo>
                  <a:lnTo>
                    <a:pt x="1063015" y="41948"/>
                  </a:lnTo>
                  <a:lnTo>
                    <a:pt x="1063015" y="75615"/>
                  </a:lnTo>
                  <a:lnTo>
                    <a:pt x="1071295" y="75615"/>
                  </a:lnTo>
                  <a:lnTo>
                    <a:pt x="1071295" y="41948"/>
                  </a:lnTo>
                  <a:lnTo>
                    <a:pt x="1104950" y="41948"/>
                  </a:lnTo>
                  <a:lnTo>
                    <a:pt x="1104950" y="33667"/>
                  </a:lnTo>
                  <a:close/>
                </a:path>
                <a:path w="2477769" h="241300">
                  <a:moveTo>
                    <a:pt x="1276515" y="199161"/>
                  </a:moveTo>
                  <a:lnTo>
                    <a:pt x="1242860" y="199161"/>
                  </a:lnTo>
                  <a:lnTo>
                    <a:pt x="1242860" y="165519"/>
                  </a:lnTo>
                  <a:lnTo>
                    <a:pt x="1234579" y="165519"/>
                  </a:lnTo>
                  <a:lnTo>
                    <a:pt x="1234579" y="199161"/>
                  </a:lnTo>
                  <a:lnTo>
                    <a:pt x="1200912" y="199161"/>
                  </a:lnTo>
                  <a:lnTo>
                    <a:pt x="1200912" y="207454"/>
                  </a:lnTo>
                  <a:lnTo>
                    <a:pt x="1234579" y="207454"/>
                  </a:lnTo>
                  <a:lnTo>
                    <a:pt x="1234579" y="241109"/>
                  </a:lnTo>
                  <a:lnTo>
                    <a:pt x="1242860" y="241109"/>
                  </a:lnTo>
                  <a:lnTo>
                    <a:pt x="1242860" y="207454"/>
                  </a:lnTo>
                  <a:lnTo>
                    <a:pt x="1276515" y="207454"/>
                  </a:lnTo>
                  <a:lnTo>
                    <a:pt x="1276515" y="199161"/>
                  </a:lnTo>
                  <a:close/>
                </a:path>
                <a:path w="2477769" h="241300">
                  <a:moveTo>
                    <a:pt x="1276515" y="33667"/>
                  </a:moveTo>
                  <a:lnTo>
                    <a:pt x="1242860" y="33667"/>
                  </a:lnTo>
                  <a:lnTo>
                    <a:pt x="1242860" y="0"/>
                  </a:lnTo>
                  <a:lnTo>
                    <a:pt x="1234579" y="0"/>
                  </a:lnTo>
                  <a:lnTo>
                    <a:pt x="1234579" y="33667"/>
                  </a:lnTo>
                  <a:lnTo>
                    <a:pt x="1200912" y="33667"/>
                  </a:lnTo>
                  <a:lnTo>
                    <a:pt x="1200912" y="41948"/>
                  </a:lnTo>
                  <a:lnTo>
                    <a:pt x="1234579" y="41948"/>
                  </a:lnTo>
                  <a:lnTo>
                    <a:pt x="1234579" y="75615"/>
                  </a:lnTo>
                  <a:lnTo>
                    <a:pt x="1242860" y="75615"/>
                  </a:lnTo>
                  <a:lnTo>
                    <a:pt x="1242860" y="41948"/>
                  </a:lnTo>
                  <a:lnTo>
                    <a:pt x="1276515" y="41948"/>
                  </a:lnTo>
                  <a:lnTo>
                    <a:pt x="1276515" y="33667"/>
                  </a:lnTo>
                  <a:close/>
                </a:path>
                <a:path w="2477769" h="241300">
                  <a:moveTo>
                    <a:pt x="1414399" y="165519"/>
                  </a:moveTo>
                  <a:lnTo>
                    <a:pt x="1406118" y="165519"/>
                  </a:lnTo>
                  <a:lnTo>
                    <a:pt x="1406118" y="241109"/>
                  </a:lnTo>
                  <a:lnTo>
                    <a:pt x="1414399" y="241109"/>
                  </a:lnTo>
                  <a:lnTo>
                    <a:pt x="1414399" y="165519"/>
                  </a:lnTo>
                  <a:close/>
                </a:path>
                <a:path w="2477769" h="241300">
                  <a:moveTo>
                    <a:pt x="1448066" y="33667"/>
                  </a:moveTo>
                  <a:lnTo>
                    <a:pt x="1414399" y="33667"/>
                  </a:lnTo>
                  <a:lnTo>
                    <a:pt x="1414399" y="0"/>
                  </a:lnTo>
                  <a:lnTo>
                    <a:pt x="1406118" y="0"/>
                  </a:lnTo>
                  <a:lnTo>
                    <a:pt x="1406118" y="33667"/>
                  </a:lnTo>
                  <a:lnTo>
                    <a:pt x="1372463" y="33667"/>
                  </a:lnTo>
                  <a:lnTo>
                    <a:pt x="1372463" y="41948"/>
                  </a:lnTo>
                  <a:lnTo>
                    <a:pt x="1406118" y="41948"/>
                  </a:lnTo>
                  <a:lnTo>
                    <a:pt x="1406118" y="75615"/>
                  </a:lnTo>
                  <a:lnTo>
                    <a:pt x="1414399" y="75615"/>
                  </a:lnTo>
                  <a:lnTo>
                    <a:pt x="1414399" y="41948"/>
                  </a:lnTo>
                  <a:lnTo>
                    <a:pt x="1448066" y="41948"/>
                  </a:lnTo>
                  <a:lnTo>
                    <a:pt x="1448066" y="33667"/>
                  </a:lnTo>
                  <a:close/>
                </a:path>
                <a:path w="2477769" h="241300">
                  <a:moveTo>
                    <a:pt x="1619631" y="33667"/>
                  </a:moveTo>
                  <a:lnTo>
                    <a:pt x="1585976" y="33667"/>
                  </a:lnTo>
                  <a:lnTo>
                    <a:pt x="1585976" y="0"/>
                  </a:lnTo>
                  <a:lnTo>
                    <a:pt x="1577682" y="0"/>
                  </a:lnTo>
                  <a:lnTo>
                    <a:pt x="1577682" y="33667"/>
                  </a:lnTo>
                  <a:lnTo>
                    <a:pt x="1544040" y="33667"/>
                  </a:lnTo>
                  <a:lnTo>
                    <a:pt x="1544040" y="41948"/>
                  </a:lnTo>
                  <a:lnTo>
                    <a:pt x="1577682" y="41948"/>
                  </a:lnTo>
                  <a:lnTo>
                    <a:pt x="1577682" y="75615"/>
                  </a:lnTo>
                  <a:lnTo>
                    <a:pt x="1585976" y="75615"/>
                  </a:lnTo>
                  <a:lnTo>
                    <a:pt x="1585976" y="41948"/>
                  </a:lnTo>
                  <a:lnTo>
                    <a:pt x="1619631" y="41948"/>
                  </a:lnTo>
                  <a:lnTo>
                    <a:pt x="1619631" y="33667"/>
                  </a:lnTo>
                  <a:close/>
                </a:path>
                <a:path w="2477769" h="241300">
                  <a:moveTo>
                    <a:pt x="1791195" y="33667"/>
                  </a:moveTo>
                  <a:lnTo>
                    <a:pt x="1757527" y="33667"/>
                  </a:lnTo>
                  <a:lnTo>
                    <a:pt x="1757527" y="0"/>
                  </a:lnTo>
                  <a:lnTo>
                    <a:pt x="1749247" y="0"/>
                  </a:lnTo>
                  <a:lnTo>
                    <a:pt x="1749247" y="33667"/>
                  </a:lnTo>
                  <a:lnTo>
                    <a:pt x="1715604" y="33667"/>
                  </a:lnTo>
                  <a:lnTo>
                    <a:pt x="1715604" y="41948"/>
                  </a:lnTo>
                  <a:lnTo>
                    <a:pt x="1749247" y="41948"/>
                  </a:lnTo>
                  <a:lnTo>
                    <a:pt x="1749247" y="75615"/>
                  </a:lnTo>
                  <a:lnTo>
                    <a:pt x="1757527" y="75615"/>
                  </a:lnTo>
                  <a:lnTo>
                    <a:pt x="1757527" y="41948"/>
                  </a:lnTo>
                  <a:lnTo>
                    <a:pt x="1791195" y="41948"/>
                  </a:lnTo>
                  <a:lnTo>
                    <a:pt x="1791195" y="33667"/>
                  </a:lnTo>
                  <a:close/>
                </a:path>
                <a:path w="2477769" h="241300">
                  <a:moveTo>
                    <a:pt x="1962759" y="33667"/>
                  </a:moveTo>
                  <a:lnTo>
                    <a:pt x="1929091" y="33667"/>
                  </a:lnTo>
                  <a:lnTo>
                    <a:pt x="1929091" y="0"/>
                  </a:lnTo>
                  <a:lnTo>
                    <a:pt x="1920811" y="0"/>
                  </a:lnTo>
                  <a:lnTo>
                    <a:pt x="1920811" y="33667"/>
                  </a:lnTo>
                  <a:lnTo>
                    <a:pt x="1887143" y="33667"/>
                  </a:lnTo>
                  <a:lnTo>
                    <a:pt x="1887143" y="41948"/>
                  </a:lnTo>
                  <a:lnTo>
                    <a:pt x="1920811" y="41948"/>
                  </a:lnTo>
                  <a:lnTo>
                    <a:pt x="1920811" y="75615"/>
                  </a:lnTo>
                  <a:lnTo>
                    <a:pt x="1929091" y="75615"/>
                  </a:lnTo>
                  <a:lnTo>
                    <a:pt x="1929091" y="41948"/>
                  </a:lnTo>
                  <a:lnTo>
                    <a:pt x="1962759" y="41948"/>
                  </a:lnTo>
                  <a:lnTo>
                    <a:pt x="1962759" y="33667"/>
                  </a:lnTo>
                  <a:close/>
                </a:path>
                <a:path w="2477769" h="241300">
                  <a:moveTo>
                    <a:pt x="2134324" y="33667"/>
                  </a:moveTo>
                  <a:lnTo>
                    <a:pt x="2100643" y="33667"/>
                  </a:lnTo>
                  <a:lnTo>
                    <a:pt x="2100643" y="0"/>
                  </a:lnTo>
                  <a:lnTo>
                    <a:pt x="2092363" y="0"/>
                  </a:lnTo>
                  <a:lnTo>
                    <a:pt x="2092363" y="33667"/>
                  </a:lnTo>
                  <a:lnTo>
                    <a:pt x="2058708" y="33667"/>
                  </a:lnTo>
                  <a:lnTo>
                    <a:pt x="2058708" y="41948"/>
                  </a:lnTo>
                  <a:lnTo>
                    <a:pt x="2092363" y="41948"/>
                  </a:lnTo>
                  <a:lnTo>
                    <a:pt x="2092363" y="75615"/>
                  </a:lnTo>
                  <a:lnTo>
                    <a:pt x="2100643" y="75615"/>
                  </a:lnTo>
                  <a:lnTo>
                    <a:pt x="2100643" y="41948"/>
                  </a:lnTo>
                  <a:lnTo>
                    <a:pt x="2134324" y="41948"/>
                  </a:lnTo>
                  <a:lnTo>
                    <a:pt x="2134324" y="33667"/>
                  </a:lnTo>
                  <a:close/>
                </a:path>
                <a:path w="2477769" h="241300">
                  <a:moveTo>
                    <a:pt x="2305862" y="33667"/>
                  </a:moveTo>
                  <a:lnTo>
                    <a:pt x="2272207" y="33667"/>
                  </a:lnTo>
                  <a:lnTo>
                    <a:pt x="2272207" y="0"/>
                  </a:lnTo>
                  <a:lnTo>
                    <a:pt x="2263927" y="0"/>
                  </a:lnTo>
                  <a:lnTo>
                    <a:pt x="2263927" y="33667"/>
                  </a:lnTo>
                  <a:lnTo>
                    <a:pt x="2230259" y="33667"/>
                  </a:lnTo>
                  <a:lnTo>
                    <a:pt x="2230259" y="41948"/>
                  </a:lnTo>
                  <a:lnTo>
                    <a:pt x="2263927" y="41948"/>
                  </a:lnTo>
                  <a:lnTo>
                    <a:pt x="2263927" y="75615"/>
                  </a:lnTo>
                  <a:lnTo>
                    <a:pt x="2272207" y="75615"/>
                  </a:lnTo>
                  <a:lnTo>
                    <a:pt x="2272207" y="41948"/>
                  </a:lnTo>
                  <a:lnTo>
                    <a:pt x="2305862" y="41948"/>
                  </a:lnTo>
                  <a:lnTo>
                    <a:pt x="2305862" y="33667"/>
                  </a:lnTo>
                  <a:close/>
                </a:path>
                <a:path w="2477769" h="241300">
                  <a:moveTo>
                    <a:pt x="2477427" y="33667"/>
                  </a:moveTo>
                  <a:lnTo>
                    <a:pt x="2443772" y="33667"/>
                  </a:lnTo>
                  <a:lnTo>
                    <a:pt x="2443772" y="0"/>
                  </a:lnTo>
                  <a:lnTo>
                    <a:pt x="2435479" y="0"/>
                  </a:lnTo>
                  <a:lnTo>
                    <a:pt x="2435479" y="33667"/>
                  </a:lnTo>
                  <a:lnTo>
                    <a:pt x="2401836" y="33667"/>
                  </a:lnTo>
                  <a:lnTo>
                    <a:pt x="2401836" y="41948"/>
                  </a:lnTo>
                  <a:lnTo>
                    <a:pt x="2435479" y="41948"/>
                  </a:lnTo>
                  <a:lnTo>
                    <a:pt x="2435479" y="75615"/>
                  </a:lnTo>
                  <a:lnTo>
                    <a:pt x="2443772" y="75615"/>
                  </a:lnTo>
                  <a:lnTo>
                    <a:pt x="2443772" y="41948"/>
                  </a:lnTo>
                  <a:lnTo>
                    <a:pt x="2477427" y="41948"/>
                  </a:lnTo>
                  <a:lnTo>
                    <a:pt x="2477427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4370190" y="455237"/>
              <a:ext cx="2306320" cy="241300"/>
            </a:xfrm>
            <a:custGeom>
              <a:avLst/>
              <a:gdLst/>
              <a:ahLst/>
              <a:cxnLst/>
              <a:rect l="l" t="t" r="r" b="b"/>
              <a:pathLst>
                <a:path w="2306319" h="241300">
                  <a:moveTo>
                    <a:pt x="75603" y="199161"/>
                  </a:moveTo>
                  <a:lnTo>
                    <a:pt x="41935" y="199161"/>
                  </a:lnTo>
                  <a:lnTo>
                    <a:pt x="41935" y="165519"/>
                  </a:lnTo>
                  <a:lnTo>
                    <a:pt x="33655" y="165519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54"/>
                  </a:lnTo>
                  <a:lnTo>
                    <a:pt x="33655" y="207454"/>
                  </a:lnTo>
                  <a:lnTo>
                    <a:pt x="33655" y="241109"/>
                  </a:lnTo>
                  <a:lnTo>
                    <a:pt x="41935" y="241109"/>
                  </a:lnTo>
                  <a:lnTo>
                    <a:pt x="41935" y="207454"/>
                  </a:lnTo>
                  <a:lnTo>
                    <a:pt x="75603" y="207454"/>
                  </a:lnTo>
                  <a:lnTo>
                    <a:pt x="75603" y="199161"/>
                  </a:lnTo>
                  <a:close/>
                </a:path>
                <a:path w="2306319" h="241300">
                  <a:moveTo>
                    <a:pt x="247167" y="199161"/>
                  </a:moveTo>
                  <a:lnTo>
                    <a:pt x="213512" y="199161"/>
                  </a:lnTo>
                  <a:lnTo>
                    <a:pt x="213512" y="165519"/>
                  </a:lnTo>
                  <a:lnTo>
                    <a:pt x="205219" y="165519"/>
                  </a:lnTo>
                  <a:lnTo>
                    <a:pt x="205219" y="199161"/>
                  </a:lnTo>
                  <a:lnTo>
                    <a:pt x="171577" y="199161"/>
                  </a:lnTo>
                  <a:lnTo>
                    <a:pt x="171577" y="207454"/>
                  </a:lnTo>
                  <a:lnTo>
                    <a:pt x="205219" y="207454"/>
                  </a:lnTo>
                  <a:lnTo>
                    <a:pt x="205219" y="241109"/>
                  </a:lnTo>
                  <a:lnTo>
                    <a:pt x="213512" y="241109"/>
                  </a:lnTo>
                  <a:lnTo>
                    <a:pt x="213512" y="207454"/>
                  </a:lnTo>
                  <a:lnTo>
                    <a:pt x="247167" y="207454"/>
                  </a:lnTo>
                  <a:lnTo>
                    <a:pt x="247167" y="199161"/>
                  </a:lnTo>
                  <a:close/>
                </a:path>
                <a:path w="2306319" h="241300">
                  <a:moveTo>
                    <a:pt x="418731" y="199161"/>
                  </a:moveTo>
                  <a:lnTo>
                    <a:pt x="385064" y="199161"/>
                  </a:lnTo>
                  <a:lnTo>
                    <a:pt x="385064" y="165519"/>
                  </a:lnTo>
                  <a:lnTo>
                    <a:pt x="376783" y="165519"/>
                  </a:lnTo>
                  <a:lnTo>
                    <a:pt x="376783" y="199161"/>
                  </a:lnTo>
                  <a:lnTo>
                    <a:pt x="343141" y="199161"/>
                  </a:lnTo>
                  <a:lnTo>
                    <a:pt x="343141" y="207454"/>
                  </a:lnTo>
                  <a:lnTo>
                    <a:pt x="376783" y="207454"/>
                  </a:lnTo>
                  <a:lnTo>
                    <a:pt x="376783" y="241109"/>
                  </a:lnTo>
                  <a:lnTo>
                    <a:pt x="385064" y="241109"/>
                  </a:lnTo>
                  <a:lnTo>
                    <a:pt x="385064" y="207454"/>
                  </a:lnTo>
                  <a:lnTo>
                    <a:pt x="418731" y="207454"/>
                  </a:lnTo>
                  <a:lnTo>
                    <a:pt x="418731" y="199161"/>
                  </a:lnTo>
                  <a:close/>
                </a:path>
                <a:path w="2306319" h="241300">
                  <a:moveTo>
                    <a:pt x="590296" y="199161"/>
                  </a:moveTo>
                  <a:lnTo>
                    <a:pt x="556628" y="199161"/>
                  </a:lnTo>
                  <a:lnTo>
                    <a:pt x="556628" y="165519"/>
                  </a:lnTo>
                  <a:lnTo>
                    <a:pt x="548347" y="165519"/>
                  </a:lnTo>
                  <a:lnTo>
                    <a:pt x="548347" y="199161"/>
                  </a:lnTo>
                  <a:lnTo>
                    <a:pt x="514680" y="199161"/>
                  </a:lnTo>
                  <a:lnTo>
                    <a:pt x="514680" y="207454"/>
                  </a:lnTo>
                  <a:lnTo>
                    <a:pt x="548347" y="207454"/>
                  </a:lnTo>
                  <a:lnTo>
                    <a:pt x="548347" y="241109"/>
                  </a:lnTo>
                  <a:lnTo>
                    <a:pt x="556628" y="241109"/>
                  </a:lnTo>
                  <a:lnTo>
                    <a:pt x="556628" y="207454"/>
                  </a:lnTo>
                  <a:lnTo>
                    <a:pt x="590296" y="207454"/>
                  </a:lnTo>
                  <a:lnTo>
                    <a:pt x="590296" y="199161"/>
                  </a:lnTo>
                  <a:close/>
                </a:path>
                <a:path w="2306319" h="241300">
                  <a:moveTo>
                    <a:pt x="761860" y="199161"/>
                  </a:moveTo>
                  <a:lnTo>
                    <a:pt x="728179" y="199161"/>
                  </a:lnTo>
                  <a:lnTo>
                    <a:pt x="728179" y="165519"/>
                  </a:lnTo>
                  <a:lnTo>
                    <a:pt x="719899" y="165519"/>
                  </a:lnTo>
                  <a:lnTo>
                    <a:pt x="719899" y="199161"/>
                  </a:lnTo>
                  <a:lnTo>
                    <a:pt x="686244" y="199161"/>
                  </a:lnTo>
                  <a:lnTo>
                    <a:pt x="686244" y="207454"/>
                  </a:lnTo>
                  <a:lnTo>
                    <a:pt x="719899" y="207454"/>
                  </a:lnTo>
                  <a:lnTo>
                    <a:pt x="719899" y="241109"/>
                  </a:lnTo>
                  <a:lnTo>
                    <a:pt x="728179" y="241109"/>
                  </a:lnTo>
                  <a:lnTo>
                    <a:pt x="728179" y="207454"/>
                  </a:lnTo>
                  <a:lnTo>
                    <a:pt x="761860" y="207454"/>
                  </a:lnTo>
                  <a:lnTo>
                    <a:pt x="761860" y="199161"/>
                  </a:lnTo>
                  <a:close/>
                </a:path>
                <a:path w="2306319" h="241300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519"/>
                  </a:lnTo>
                  <a:lnTo>
                    <a:pt x="891463" y="165519"/>
                  </a:lnTo>
                  <a:lnTo>
                    <a:pt x="891463" y="199161"/>
                  </a:lnTo>
                  <a:lnTo>
                    <a:pt x="857796" y="199161"/>
                  </a:lnTo>
                  <a:lnTo>
                    <a:pt x="857796" y="207454"/>
                  </a:lnTo>
                  <a:lnTo>
                    <a:pt x="891463" y="207454"/>
                  </a:lnTo>
                  <a:lnTo>
                    <a:pt x="891463" y="241109"/>
                  </a:lnTo>
                  <a:lnTo>
                    <a:pt x="899744" y="241109"/>
                  </a:lnTo>
                  <a:lnTo>
                    <a:pt x="899744" y="207454"/>
                  </a:lnTo>
                  <a:lnTo>
                    <a:pt x="933399" y="207454"/>
                  </a:lnTo>
                  <a:lnTo>
                    <a:pt x="933399" y="199161"/>
                  </a:lnTo>
                  <a:close/>
                </a:path>
                <a:path w="2306319" h="241300">
                  <a:moveTo>
                    <a:pt x="1104963" y="199161"/>
                  </a:moveTo>
                  <a:lnTo>
                    <a:pt x="1071308" y="199161"/>
                  </a:lnTo>
                  <a:lnTo>
                    <a:pt x="1071308" y="165519"/>
                  </a:lnTo>
                  <a:lnTo>
                    <a:pt x="1063015" y="165519"/>
                  </a:lnTo>
                  <a:lnTo>
                    <a:pt x="1063015" y="199161"/>
                  </a:lnTo>
                  <a:lnTo>
                    <a:pt x="1029373" y="199161"/>
                  </a:lnTo>
                  <a:lnTo>
                    <a:pt x="1029373" y="207454"/>
                  </a:lnTo>
                  <a:lnTo>
                    <a:pt x="1063015" y="207454"/>
                  </a:lnTo>
                  <a:lnTo>
                    <a:pt x="1063015" y="241109"/>
                  </a:lnTo>
                  <a:lnTo>
                    <a:pt x="1071308" y="241109"/>
                  </a:lnTo>
                  <a:lnTo>
                    <a:pt x="1071308" y="207454"/>
                  </a:lnTo>
                  <a:lnTo>
                    <a:pt x="1104963" y="207454"/>
                  </a:lnTo>
                  <a:lnTo>
                    <a:pt x="1104963" y="199161"/>
                  </a:lnTo>
                  <a:close/>
                </a:path>
                <a:path w="2306319" h="241300">
                  <a:moveTo>
                    <a:pt x="1276527" y="199161"/>
                  </a:moveTo>
                  <a:lnTo>
                    <a:pt x="1242872" y="199161"/>
                  </a:lnTo>
                  <a:lnTo>
                    <a:pt x="1242872" y="165519"/>
                  </a:lnTo>
                  <a:lnTo>
                    <a:pt x="1234579" y="165519"/>
                  </a:lnTo>
                  <a:lnTo>
                    <a:pt x="1234579" y="199161"/>
                  </a:lnTo>
                  <a:lnTo>
                    <a:pt x="1200924" y="199161"/>
                  </a:lnTo>
                  <a:lnTo>
                    <a:pt x="1200924" y="207454"/>
                  </a:lnTo>
                  <a:lnTo>
                    <a:pt x="1234579" y="207454"/>
                  </a:lnTo>
                  <a:lnTo>
                    <a:pt x="1234579" y="241109"/>
                  </a:lnTo>
                  <a:lnTo>
                    <a:pt x="1242872" y="241109"/>
                  </a:lnTo>
                  <a:lnTo>
                    <a:pt x="1242872" y="207454"/>
                  </a:lnTo>
                  <a:lnTo>
                    <a:pt x="1276527" y="207454"/>
                  </a:lnTo>
                  <a:lnTo>
                    <a:pt x="1276527" y="199161"/>
                  </a:lnTo>
                  <a:close/>
                </a:path>
                <a:path w="2306319" h="241300">
                  <a:moveTo>
                    <a:pt x="1276527" y="33667"/>
                  </a:moveTo>
                  <a:lnTo>
                    <a:pt x="1242872" y="33667"/>
                  </a:lnTo>
                  <a:lnTo>
                    <a:pt x="1242872" y="0"/>
                  </a:lnTo>
                  <a:lnTo>
                    <a:pt x="1234579" y="0"/>
                  </a:lnTo>
                  <a:lnTo>
                    <a:pt x="1234579" y="33667"/>
                  </a:lnTo>
                  <a:lnTo>
                    <a:pt x="1200924" y="33667"/>
                  </a:lnTo>
                  <a:lnTo>
                    <a:pt x="1200924" y="41948"/>
                  </a:lnTo>
                  <a:lnTo>
                    <a:pt x="1234579" y="41948"/>
                  </a:lnTo>
                  <a:lnTo>
                    <a:pt x="1234579" y="75615"/>
                  </a:lnTo>
                  <a:lnTo>
                    <a:pt x="1242872" y="75615"/>
                  </a:lnTo>
                  <a:lnTo>
                    <a:pt x="1242872" y="41948"/>
                  </a:lnTo>
                  <a:lnTo>
                    <a:pt x="1276527" y="41948"/>
                  </a:lnTo>
                  <a:lnTo>
                    <a:pt x="1276527" y="33667"/>
                  </a:lnTo>
                  <a:close/>
                </a:path>
                <a:path w="2306319" h="241300">
                  <a:moveTo>
                    <a:pt x="1448092" y="199161"/>
                  </a:moveTo>
                  <a:lnTo>
                    <a:pt x="1414411" y="199161"/>
                  </a:lnTo>
                  <a:lnTo>
                    <a:pt x="1414411" y="165519"/>
                  </a:lnTo>
                  <a:lnTo>
                    <a:pt x="1406131" y="165519"/>
                  </a:lnTo>
                  <a:lnTo>
                    <a:pt x="1406131" y="199161"/>
                  </a:lnTo>
                  <a:lnTo>
                    <a:pt x="1372489" y="199161"/>
                  </a:lnTo>
                  <a:lnTo>
                    <a:pt x="1372489" y="207454"/>
                  </a:lnTo>
                  <a:lnTo>
                    <a:pt x="1406131" y="207454"/>
                  </a:lnTo>
                  <a:lnTo>
                    <a:pt x="1406131" y="241109"/>
                  </a:lnTo>
                  <a:lnTo>
                    <a:pt x="1414411" y="241109"/>
                  </a:lnTo>
                  <a:lnTo>
                    <a:pt x="1414411" y="207454"/>
                  </a:lnTo>
                  <a:lnTo>
                    <a:pt x="1448092" y="207454"/>
                  </a:lnTo>
                  <a:lnTo>
                    <a:pt x="1448092" y="199161"/>
                  </a:lnTo>
                  <a:close/>
                </a:path>
                <a:path w="2306319" h="241300">
                  <a:moveTo>
                    <a:pt x="1448092" y="33667"/>
                  </a:moveTo>
                  <a:lnTo>
                    <a:pt x="1414411" y="33667"/>
                  </a:lnTo>
                  <a:lnTo>
                    <a:pt x="1414411" y="0"/>
                  </a:lnTo>
                  <a:lnTo>
                    <a:pt x="1406131" y="0"/>
                  </a:lnTo>
                  <a:lnTo>
                    <a:pt x="1406131" y="33667"/>
                  </a:lnTo>
                  <a:lnTo>
                    <a:pt x="1372489" y="33667"/>
                  </a:lnTo>
                  <a:lnTo>
                    <a:pt x="1372489" y="41948"/>
                  </a:lnTo>
                  <a:lnTo>
                    <a:pt x="1406131" y="41948"/>
                  </a:lnTo>
                  <a:lnTo>
                    <a:pt x="1406131" y="75615"/>
                  </a:lnTo>
                  <a:lnTo>
                    <a:pt x="1414411" y="75615"/>
                  </a:lnTo>
                  <a:lnTo>
                    <a:pt x="1414411" y="41948"/>
                  </a:lnTo>
                  <a:lnTo>
                    <a:pt x="1448092" y="41948"/>
                  </a:lnTo>
                  <a:lnTo>
                    <a:pt x="1448092" y="33667"/>
                  </a:lnTo>
                  <a:close/>
                </a:path>
                <a:path w="2306319" h="241300">
                  <a:moveTo>
                    <a:pt x="1619643" y="199161"/>
                  </a:moveTo>
                  <a:lnTo>
                    <a:pt x="1585976" y="199161"/>
                  </a:lnTo>
                  <a:lnTo>
                    <a:pt x="1585976" y="165519"/>
                  </a:lnTo>
                  <a:lnTo>
                    <a:pt x="1577695" y="165519"/>
                  </a:lnTo>
                  <a:lnTo>
                    <a:pt x="1577695" y="199161"/>
                  </a:lnTo>
                  <a:lnTo>
                    <a:pt x="1544040" y="199161"/>
                  </a:lnTo>
                  <a:lnTo>
                    <a:pt x="1544040" y="207454"/>
                  </a:lnTo>
                  <a:lnTo>
                    <a:pt x="1577695" y="207454"/>
                  </a:lnTo>
                  <a:lnTo>
                    <a:pt x="1577695" y="241109"/>
                  </a:lnTo>
                  <a:lnTo>
                    <a:pt x="1585976" y="241109"/>
                  </a:lnTo>
                  <a:lnTo>
                    <a:pt x="1585976" y="207454"/>
                  </a:lnTo>
                  <a:lnTo>
                    <a:pt x="1619643" y="207454"/>
                  </a:lnTo>
                  <a:lnTo>
                    <a:pt x="1619643" y="199161"/>
                  </a:lnTo>
                  <a:close/>
                </a:path>
                <a:path w="2306319" h="241300">
                  <a:moveTo>
                    <a:pt x="1619643" y="33667"/>
                  </a:moveTo>
                  <a:lnTo>
                    <a:pt x="1585976" y="33667"/>
                  </a:lnTo>
                  <a:lnTo>
                    <a:pt x="1585976" y="0"/>
                  </a:lnTo>
                  <a:lnTo>
                    <a:pt x="1577695" y="0"/>
                  </a:lnTo>
                  <a:lnTo>
                    <a:pt x="1577695" y="33667"/>
                  </a:lnTo>
                  <a:lnTo>
                    <a:pt x="1544040" y="33667"/>
                  </a:lnTo>
                  <a:lnTo>
                    <a:pt x="1544040" y="41948"/>
                  </a:lnTo>
                  <a:lnTo>
                    <a:pt x="1577695" y="41948"/>
                  </a:lnTo>
                  <a:lnTo>
                    <a:pt x="1577695" y="75615"/>
                  </a:lnTo>
                  <a:lnTo>
                    <a:pt x="1585976" y="75615"/>
                  </a:lnTo>
                  <a:lnTo>
                    <a:pt x="1585976" y="41948"/>
                  </a:lnTo>
                  <a:lnTo>
                    <a:pt x="1619643" y="41948"/>
                  </a:lnTo>
                  <a:lnTo>
                    <a:pt x="1619643" y="33667"/>
                  </a:lnTo>
                  <a:close/>
                </a:path>
                <a:path w="2306319" h="241300">
                  <a:moveTo>
                    <a:pt x="1791208" y="199161"/>
                  </a:moveTo>
                  <a:lnTo>
                    <a:pt x="1757527" y="199161"/>
                  </a:lnTo>
                  <a:lnTo>
                    <a:pt x="1757527" y="165519"/>
                  </a:lnTo>
                  <a:lnTo>
                    <a:pt x="1749247" y="165519"/>
                  </a:lnTo>
                  <a:lnTo>
                    <a:pt x="1749247" y="199161"/>
                  </a:lnTo>
                  <a:lnTo>
                    <a:pt x="1715592" y="199161"/>
                  </a:lnTo>
                  <a:lnTo>
                    <a:pt x="1715592" y="207454"/>
                  </a:lnTo>
                  <a:lnTo>
                    <a:pt x="1749247" y="207454"/>
                  </a:lnTo>
                  <a:lnTo>
                    <a:pt x="1749247" y="241109"/>
                  </a:lnTo>
                  <a:lnTo>
                    <a:pt x="1757527" y="241109"/>
                  </a:lnTo>
                  <a:lnTo>
                    <a:pt x="1757527" y="207454"/>
                  </a:lnTo>
                  <a:lnTo>
                    <a:pt x="1791208" y="207454"/>
                  </a:lnTo>
                  <a:lnTo>
                    <a:pt x="1791208" y="199161"/>
                  </a:lnTo>
                  <a:close/>
                </a:path>
                <a:path w="2306319" h="241300">
                  <a:moveTo>
                    <a:pt x="1791208" y="33667"/>
                  </a:moveTo>
                  <a:lnTo>
                    <a:pt x="1757527" y="33667"/>
                  </a:lnTo>
                  <a:lnTo>
                    <a:pt x="1757527" y="0"/>
                  </a:lnTo>
                  <a:lnTo>
                    <a:pt x="1749247" y="0"/>
                  </a:lnTo>
                  <a:lnTo>
                    <a:pt x="1749247" y="33667"/>
                  </a:lnTo>
                  <a:lnTo>
                    <a:pt x="1715592" y="33667"/>
                  </a:lnTo>
                  <a:lnTo>
                    <a:pt x="1715592" y="41948"/>
                  </a:lnTo>
                  <a:lnTo>
                    <a:pt x="1749247" y="41948"/>
                  </a:lnTo>
                  <a:lnTo>
                    <a:pt x="1749247" y="75615"/>
                  </a:lnTo>
                  <a:lnTo>
                    <a:pt x="1757527" y="75615"/>
                  </a:lnTo>
                  <a:lnTo>
                    <a:pt x="1757527" y="41948"/>
                  </a:lnTo>
                  <a:lnTo>
                    <a:pt x="1791208" y="41948"/>
                  </a:lnTo>
                  <a:lnTo>
                    <a:pt x="1791208" y="33667"/>
                  </a:lnTo>
                  <a:close/>
                </a:path>
                <a:path w="2306319" h="241300">
                  <a:moveTo>
                    <a:pt x="1962759" y="199161"/>
                  </a:moveTo>
                  <a:lnTo>
                    <a:pt x="1929104" y="199161"/>
                  </a:lnTo>
                  <a:lnTo>
                    <a:pt x="1929104" y="165519"/>
                  </a:lnTo>
                  <a:lnTo>
                    <a:pt x="1920811" y="165519"/>
                  </a:lnTo>
                  <a:lnTo>
                    <a:pt x="1920811" y="199161"/>
                  </a:lnTo>
                  <a:lnTo>
                    <a:pt x="1887156" y="199161"/>
                  </a:lnTo>
                  <a:lnTo>
                    <a:pt x="1887156" y="207454"/>
                  </a:lnTo>
                  <a:lnTo>
                    <a:pt x="1920811" y="207454"/>
                  </a:lnTo>
                  <a:lnTo>
                    <a:pt x="1920811" y="241109"/>
                  </a:lnTo>
                  <a:lnTo>
                    <a:pt x="1929104" y="241109"/>
                  </a:lnTo>
                  <a:lnTo>
                    <a:pt x="1929104" y="207454"/>
                  </a:lnTo>
                  <a:lnTo>
                    <a:pt x="1962759" y="207454"/>
                  </a:lnTo>
                  <a:lnTo>
                    <a:pt x="1962759" y="199161"/>
                  </a:lnTo>
                  <a:close/>
                </a:path>
                <a:path w="2306319" h="241300">
                  <a:moveTo>
                    <a:pt x="1962759" y="33667"/>
                  </a:moveTo>
                  <a:lnTo>
                    <a:pt x="1929104" y="33667"/>
                  </a:lnTo>
                  <a:lnTo>
                    <a:pt x="1929104" y="0"/>
                  </a:lnTo>
                  <a:lnTo>
                    <a:pt x="1920811" y="0"/>
                  </a:lnTo>
                  <a:lnTo>
                    <a:pt x="1920811" y="33667"/>
                  </a:lnTo>
                  <a:lnTo>
                    <a:pt x="1887156" y="33667"/>
                  </a:lnTo>
                  <a:lnTo>
                    <a:pt x="1887156" y="41948"/>
                  </a:lnTo>
                  <a:lnTo>
                    <a:pt x="1920811" y="41948"/>
                  </a:lnTo>
                  <a:lnTo>
                    <a:pt x="1920811" y="75615"/>
                  </a:lnTo>
                  <a:lnTo>
                    <a:pt x="1929104" y="75615"/>
                  </a:lnTo>
                  <a:lnTo>
                    <a:pt x="1929104" y="41948"/>
                  </a:lnTo>
                  <a:lnTo>
                    <a:pt x="1962759" y="41948"/>
                  </a:lnTo>
                  <a:lnTo>
                    <a:pt x="1962759" y="33667"/>
                  </a:lnTo>
                  <a:close/>
                </a:path>
                <a:path w="2306319" h="241300">
                  <a:moveTo>
                    <a:pt x="2134324" y="199161"/>
                  </a:moveTo>
                  <a:lnTo>
                    <a:pt x="2100668" y="199161"/>
                  </a:lnTo>
                  <a:lnTo>
                    <a:pt x="2100668" y="165519"/>
                  </a:lnTo>
                  <a:lnTo>
                    <a:pt x="2092375" y="165519"/>
                  </a:lnTo>
                  <a:lnTo>
                    <a:pt x="2092375" y="199161"/>
                  </a:lnTo>
                  <a:lnTo>
                    <a:pt x="2058720" y="199161"/>
                  </a:lnTo>
                  <a:lnTo>
                    <a:pt x="2058720" y="207454"/>
                  </a:lnTo>
                  <a:lnTo>
                    <a:pt x="2092375" y="207454"/>
                  </a:lnTo>
                  <a:lnTo>
                    <a:pt x="2092375" y="241109"/>
                  </a:lnTo>
                  <a:lnTo>
                    <a:pt x="2100668" y="241109"/>
                  </a:lnTo>
                  <a:lnTo>
                    <a:pt x="2100668" y="207454"/>
                  </a:lnTo>
                  <a:lnTo>
                    <a:pt x="2134324" y="207454"/>
                  </a:lnTo>
                  <a:lnTo>
                    <a:pt x="2134324" y="199161"/>
                  </a:lnTo>
                  <a:close/>
                </a:path>
                <a:path w="2306319" h="241300">
                  <a:moveTo>
                    <a:pt x="2134324" y="33667"/>
                  </a:moveTo>
                  <a:lnTo>
                    <a:pt x="2100668" y="33667"/>
                  </a:lnTo>
                  <a:lnTo>
                    <a:pt x="2100668" y="0"/>
                  </a:lnTo>
                  <a:lnTo>
                    <a:pt x="2092375" y="0"/>
                  </a:lnTo>
                  <a:lnTo>
                    <a:pt x="2092375" y="33667"/>
                  </a:lnTo>
                  <a:lnTo>
                    <a:pt x="2058720" y="33667"/>
                  </a:lnTo>
                  <a:lnTo>
                    <a:pt x="2058720" y="41948"/>
                  </a:lnTo>
                  <a:lnTo>
                    <a:pt x="2092375" y="41948"/>
                  </a:lnTo>
                  <a:lnTo>
                    <a:pt x="2092375" y="75615"/>
                  </a:lnTo>
                  <a:lnTo>
                    <a:pt x="2100668" y="75615"/>
                  </a:lnTo>
                  <a:lnTo>
                    <a:pt x="2100668" y="41948"/>
                  </a:lnTo>
                  <a:lnTo>
                    <a:pt x="2134324" y="41948"/>
                  </a:lnTo>
                  <a:lnTo>
                    <a:pt x="2134324" y="33667"/>
                  </a:lnTo>
                  <a:close/>
                </a:path>
                <a:path w="2306319" h="241300">
                  <a:moveTo>
                    <a:pt x="2305888" y="33667"/>
                  </a:moveTo>
                  <a:lnTo>
                    <a:pt x="2272220" y="33667"/>
                  </a:lnTo>
                  <a:lnTo>
                    <a:pt x="2272220" y="0"/>
                  </a:lnTo>
                  <a:lnTo>
                    <a:pt x="2263940" y="0"/>
                  </a:lnTo>
                  <a:lnTo>
                    <a:pt x="2263940" y="33667"/>
                  </a:lnTo>
                  <a:lnTo>
                    <a:pt x="2230272" y="33667"/>
                  </a:lnTo>
                  <a:lnTo>
                    <a:pt x="2230272" y="41948"/>
                  </a:lnTo>
                  <a:lnTo>
                    <a:pt x="2263940" y="41948"/>
                  </a:lnTo>
                  <a:lnTo>
                    <a:pt x="2263940" y="75615"/>
                  </a:lnTo>
                  <a:lnTo>
                    <a:pt x="2272220" y="75615"/>
                  </a:lnTo>
                  <a:lnTo>
                    <a:pt x="2272220" y="41948"/>
                  </a:lnTo>
                  <a:lnTo>
                    <a:pt x="2305888" y="41948"/>
                  </a:lnTo>
                  <a:lnTo>
                    <a:pt x="2305888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997726" y="455237"/>
              <a:ext cx="4879340" cy="572135"/>
            </a:xfrm>
            <a:custGeom>
              <a:avLst/>
              <a:gdLst/>
              <a:ahLst/>
              <a:cxnLst/>
              <a:rect l="l" t="t" r="r" b="b"/>
              <a:pathLst>
                <a:path w="4879340" h="572135">
                  <a:moveTo>
                    <a:pt x="41948" y="496506"/>
                  </a:moveTo>
                  <a:lnTo>
                    <a:pt x="33655" y="496506"/>
                  </a:lnTo>
                  <a:lnTo>
                    <a:pt x="33655" y="572109"/>
                  </a:lnTo>
                  <a:lnTo>
                    <a:pt x="41948" y="572109"/>
                  </a:lnTo>
                  <a:lnTo>
                    <a:pt x="41948" y="496506"/>
                  </a:lnTo>
                  <a:close/>
                </a:path>
                <a:path w="4879340" h="572135">
                  <a:moveTo>
                    <a:pt x="75603" y="364667"/>
                  </a:moveTo>
                  <a:lnTo>
                    <a:pt x="41948" y="364667"/>
                  </a:lnTo>
                  <a:lnTo>
                    <a:pt x="41948" y="331012"/>
                  </a:lnTo>
                  <a:lnTo>
                    <a:pt x="33655" y="331012"/>
                  </a:lnTo>
                  <a:lnTo>
                    <a:pt x="33655" y="364667"/>
                  </a:lnTo>
                  <a:lnTo>
                    <a:pt x="0" y="364667"/>
                  </a:lnTo>
                  <a:lnTo>
                    <a:pt x="0" y="372948"/>
                  </a:lnTo>
                  <a:lnTo>
                    <a:pt x="33655" y="372948"/>
                  </a:lnTo>
                  <a:lnTo>
                    <a:pt x="33655" y="406615"/>
                  </a:lnTo>
                  <a:lnTo>
                    <a:pt x="41948" y="406615"/>
                  </a:lnTo>
                  <a:lnTo>
                    <a:pt x="41948" y="372948"/>
                  </a:lnTo>
                  <a:lnTo>
                    <a:pt x="75603" y="372948"/>
                  </a:lnTo>
                  <a:lnTo>
                    <a:pt x="75603" y="364667"/>
                  </a:lnTo>
                  <a:close/>
                </a:path>
                <a:path w="4879340" h="572135">
                  <a:moveTo>
                    <a:pt x="247167" y="364667"/>
                  </a:moveTo>
                  <a:lnTo>
                    <a:pt x="213499" y="364667"/>
                  </a:lnTo>
                  <a:lnTo>
                    <a:pt x="213499" y="331012"/>
                  </a:lnTo>
                  <a:lnTo>
                    <a:pt x="205219" y="331012"/>
                  </a:lnTo>
                  <a:lnTo>
                    <a:pt x="205219" y="364667"/>
                  </a:lnTo>
                  <a:lnTo>
                    <a:pt x="171564" y="364667"/>
                  </a:lnTo>
                  <a:lnTo>
                    <a:pt x="171564" y="372948"/>
                  </a:lnTo>
                  <a:lnTo>
                    <a:pt x="205219" y="372948"/>
                  </a:lnTo>
                  <a:lnTo>
                    <a:pt x="205219" y="406615"/>
                  </a:lnTo>
                  <a:lnTo>
                    <a:pt x="213499" y="406615"/>
                  </a:lnTo>
                  <a:lnTo>
                    <a:pt x="213499" y="372948"/>
                  </a:lnTo>
                  <a:lnTo>
                    <a:pt x="247167" y="372948"/>
                  </a:lnTo>
                  <a:lnTo>
                    <a:pt x="247167" y="364667"/>
                  </a:lnTo>
                  <a:close/>
                </a:path>
                <a:path w="4879340" h="572135">
                  <a:moveTo>
                    <a:pt x="418719" y="364667"/>
                  </a:moveTo>
                  <a:lnTo>
                    <a:pt x="385051" y="364667"/>
                  </a:lnTo>
                  <a:lnTo>
                    <a:pt x="385051" y="331012"/>
                  </a:lnTo>
                  <a:lnTo>
                    <a:pt x="376770" y="331012"/>
                  </a:lnTo>
                  <a:lnTo>
                    <a:pt x="376770" y="364667"/>
                  </a:lnTo>
                  <a:lnTo>
                    <a:pt x="343115" y="364667"/>
                  </a:lnTo>
                  <a:lnTo>
                    <a:pt x="343115" y="372948"/>
                  </a:lnTo>
                  <a:lnTo>
                    <a:pt x="376770" y="372948"/>
                  </a:lnTo>
                  <a:lnTo>
                    <a:pt x="376770" y="406615"/>
                  </a:lnTo>
                  <a:lnTo>
                    <a:pt x="385051" y="406615"/>
                  </a:lnTo>
                  <a:lnTo>
                    <a:pt x="385051" y="372948"/>
                  </a:lnTo>
                  <a:lnTo>
                    <a:pt x="418719" y="372948"/>
                  </a:lnTo>
                  <a:lnTo>
                    <a:pt x="418719" y="364667"/>
                  </a:lnTo>
                  <a:close/>
                </a:path>
                <a:path w="4879340" h="572135">
                  <a:moveTo>
                    <a:pt x="590283" y="364667"/>
                  </a:moveTo>
                  <a:lnTo>
                    <a:pt x="556615" y="364667"/>
                  </a:lnTo>
                  <a:lnTo>
                    <a:pt x="556615" y="331012"/>
                  </a:lnTo>
                  <a:lnTo>
                    <a:pt x="548335" y="331012"/>
                  </a:lnTo>
                  <a:lnTo>
                    <a:pt x="548335" y="364667"/>
                  </a:lnTo>
                  <a:lnTo>
                    <a:pt x="514680" y="364667"/>
                  </a:lnTo>
                  <a:lnTo>
                    <a:pt x="514680" y="372948"/>
                  </a:lnTo>
                  <a:lnTo>
                    <a:pt x="548335" y="372948"/>
                  </a:lnTo>
                  <a:lnTo>
                    <a:pt x="548335" y="406615"/>
                  </a:lnTo>
                  <a:lnTo>
                    <a:pt x="556615" y="406615"/>
                  </a:lnTo>
                  <a:lnTo>
                    <a:pt x="556615" y="372948"/>
                  </a:lnTo>
                  <a:lnTo>
                    <a:pt x="590283" y="372948"/>
                  </a:lnTo>
                  <a:lnTo>
                    <a:pt x="590283" y="364667"/>
                  </a:lnTo>
                  <a:close/>
                </a:path>
                <a:path w="4879340" h="572135">
                  <a:moveTo>
                    <a:pt x="761847" y="364667"/>
                  </a:moveTo>
                  <a:lnTo>
                    <a:pt x="728179" y="364667"/>
                  </a:lnTo>
                  <a:lnTo>
                    <a:pt x="728179" y="331012"/>
                  </a:lnTo>
                  <a:lnTo>
                    <a:pt x="719886" y="331012"/>
                  </a:lnTo>
                  <a:lnTo>
                    <a:pt x="719886" y="364667"/>
                  </a:lnTo>
                  <a:lnTo>
                    <a:pt x="686244" y="364667"/>
                  </a:lnTo>
                  <a:lnTo>
                    <a:pt x="686244" y="372948"/>
                  </a:lnTo>
                  <a:lnTo>
                    <a:pt x="719886" y="372948"/>
                  </a:lnTo>
                  <a:lnTo>
                    <a:pt x="719886" y="406615"/>
                  </a:lnTo>
                  <a:lnTo>
                    <a:pt x="728179" y="406615"/>
                  </a:lnTo>
                  <a:lnTo>
                    <a:pt x="728179" y="372948"/>
                  </a:lnTo>
                  <a:lnTo>
                    <a:pt x="761847" y="372948"/>
                  </a:lnTo>
                  <a:lnTo>
                    <a:pt x="761847" y="364667"/>
                  </a:lnTo>
                  <a:close/>
                </a:path>
                <a:path w="4879340" h="572135">
                  <a:moveTo>
                    <a:pt x="933399" y="364667"/>
                  </a:moveTo>
                  <a:lnTo>
                    <a:pt x="899744" y="364667"/>
                  </a:lnTo>
                  <a:lnTo>
                    <a:pt x="899744" y="331012"/>
                  </a:lnTo>
                  <a:lnTo>
                    <a:pt x="891463" y="331012"/>
                  </a:lnTo>
                  <a:lnTo>
                    <a:pt x="891463" y="364667"/>
                  </a:lnTo>
                  <a:lnTo>
                    <a:pt x="857796" y="364667"/>
                  </a:lnTo>
                  <a:lnTo>
                    <a:pt x="857796" y="372948"/>
                  </a:lnTo>
                  <a:lnTo>
                    <a:pt x="891463" y="372948"/>
                  </a:lnTo>
                  <a:lnTo>
                    <a:pt x="891463" y="406615"/>
                  </a:lnTo>
                  <a:lnTo>
                    <a:pt x="899744" y="406615"/>
                  </a:lnTo>
                  <a:lnTo>
                    <a:pt x="899744" y="372948"/>
                  </a:lnTo>
                  <a:lnTo>
                    <a:pt x="933399" y="372948"/>
                  </a:lnTo>
                  <a:lnTo>
                    <a:pt x="933399" y="364667"/>
                  </a:lnTo>
                  <a:close/>
                </a:path>
                <a:path w="4879340" h="572135">
                  <a:moveTo>
                    <a:pt x="1104950" y="364667"/>
                  </a:moveTo>
                  <a:lnTo>
                    <a:pt x="1071295" y="364667"/>
                  </a:lnTo>
                  <a:lnTo>
                    <a:pt x="1071295" y="331012"/>
                  </a:lnTo>
                  <a:lnTo>
                    <a:pt x="1063015" y="331012"/>
                  </a:lnTo>
                  <a:lnTo>
                    <a:pt x="1063015" y="364667"/>
                  </a:lnTo>
                  <a:lnTo>
                    <a:pt x="1029347" y="364667"/>
                  </a:lnTo>
                  <a:lnTo>
                    <a:pt x="1029347" y="372948"/>
                  </a:lnTo>
                  <a:lnTo>
                    <a:pt x="1063015" y="372948"/>
                  </a:lnTo>
                  <a:lnTo>
                    <a:pt x="1063015" y="406615"/>
                  </a:lnTo>
                  <a:lnTo>
                    <a:pt x="1071295" y="406615"/>
                  </a:lnTo>
                  <a:lnTo>
                    <a:pt x="1071295" y="372948"/>
                  </a:lnTo>
                  <a:lnTo>
                    <a:pt x="1104950" y="372948"/>
                  </a:lnTo>
                  <a:lnTo>
                    <a:pt x="1104950" y="364667"/>
                  </a:lnTo>
                  <a:close/>
                </a:path>
                <a:path w="4879340" h="572135">
                  <a:moveTo>
                    <a:pt x="1276515" y="364667"/>
                  </a:moveTo>
                  <a:lnTo>
                    <a:pt x="1242860" y="364667"/>
                  </a:lnTo>
                  <a:lnTo>
                    <a:pt x="1242860" y="331012"/>
                  </a:lnTo>
                  <a:lnTo>
                    <a:pt x="1234579" y="331012"/>
                  </a:lnTo>
                  <a:lnTo>
                    <a:pt x="1234579" y="364667"/>
                  </a:lnTo>
                  <a:lnTo>
                    <a:pt x="1200912" y="364667"/>
                  </a:lnTo>
                  <a:lnTo>
                    <a:pt x="1200912" y="372948"/>
                  </a:lnTo>
                  <a:lnTo>
                    <a:pt x="1234579" y="372948"/>
                  </a:lnTo>
                  <a:lnTo>
                    <a:pt x="1234579" y="406615"/>
                  </a:lnTo>
                  <a:lnTo>
                    <a:pt x="1242860" y="406615"/>
                  </a:lnTo>
                  <a:lnTo>
                    <a:pt x="1242860" y="372948"/>
                  </a:lnTo>
                  <a:lnTo>
                    <a:pt x="1276515" y="372948"/>
                  </a:lnTo>
                  <a:lnTo>
                    <a:pt x="1276515" y="364667"/>
                  </a:lnTo>
                  <a:close/>
                </a:path>
                <a:path w="4879340" h="572135">
                  <a:moveTo>
                    <a:pt x="3506787" y="199161"/>
                  </a:moveTo>
                  <a:lnTo>
                    <a:pt x="3473132" y="199161"/>
                  </a:lnTo>
                  <a:lnTo>
                    <a:pt x="3473132" y="165519"/>
                  </a:lnTo>
                  <a:lnTo>
                    <a:pt x="3464839" y="165519"/>
                  </a:lnTo>
                  <a:lnTo>
                    <a:pt x="3464839" y="199161"/>
                  </a:lnTo>
                  <a:lnTo>
                    <a:pt x="3431184" y="199161"/>
                  </a:lnTo>
                  <a:lnTo>
                    <a:pt x="3431184" y="207454"/>
                  </a:lnTo>
                  <a:lnTo>
                    <a:pt x="3464839" y="207454"/>
                  </a:lnTo>
                  <a:lnTo>
                    <a:pt x="3464839" y="241109"/>
                  </a:lnTo>
                  <a:lnTo>
                    <a:pt x="3473132" y="241109"/>
                  </a:lnTo>
                  <a:lnTo>
                    <a:pt x="3473132" y="207454"/>
                  </a:lnTo>
                  <a:lnTo>
                    <a:pt x="3506787" y="207454"/>
                  </a:lnTo>
                  <a:lnTo>
                    <a:pt x="3506787" y="199161"/>
                  </a:lnTo>
                  <a:close/>
                </a:path>
                <a:path w="4879340" h="572135">
                  <a:moveTo>
                    <a:pt x="3678351" y="199161"/>
                  </a:moveTo>
                  <a:lnTo>
                    <a:pt x="3644684" y="199161"/>
                  </a:lnTo>
                  <a:lnTo>
                    <a:pt x="3644684" y="165519"/>
                  </a:lnTo>
                  <a:lnTo>
                    <a:pt x="3636403" y="165519"/>
                  </a:lnTo>
                  <a:lnTo>
                    <a:pt x="3636403" y="199161"/>
                  </a:lnTo>
                  <a:lnTo>
                    <a:pt x="3602736" y="199161"/>
                  </a:lnTo>
                  <a:lnTo>
                    <a:pt x="3602736" y="207454"/>
                  </a:lnTo>
                  <a:lnTo>
                    <a:pt x="3636403" y="207454"/>
                  </a:lnTo>
                  <a:lnTo>
                    <a:pt x="3636403" y="241109"/>
                  </a:lnTo>
                  <a:lnTo>
                    <a:pt x="3644684" y="241109"/>
                  </a:lnTo>
                  <a:lnTo>
                    <a:pt x="3644684" y="207454"/>
                  </a:lnTo>
                  <a:lnTo>
                    <a:pt x="3678351" y="207454"/>
                  </a:lnTo>
                  <a:lnTo>
                    <a:pt x="3678351" y="199161"/>
                  </a:lnTo>
                  <a:close/>
                </a:path>
                <a:path w="4879340" h="572135">
                  <a:moveTo>
                    <a:pt x="3849903" y="199161"/>
                  </a:moveTo>
                  <a:lnTo>
                    <a:pt x="3816235" y="199161"/>
                  </a:lnTo>
                  <a:lnTo>
                    <a:pt x="3816235" y="165519"/>
                  </a:lnTo>
                  <a:lnTo>
                    <a:pt x="3807955" y="165519"/>
                  </a:lnTo>
                  <a:lnTo>
                    <a:pt x="3807955" y="199161"/>
                  </a:lnTo>
                  <a:lnTo>
                    <a:pt x="3774300" y="199161"/>
                  </a:lnTo>
                  <a:lnTo>
                    <a:pt x="3774300" y="207454"/>
                  </a:lnTo>
                  <a:lnTo>
                    <a:pt x="3807955" y="207454"/>
                  </a:lnTo>
                  <a:lnTo>
                    <a:pt x="3807955" y="241109"/>
                  </a:lnTo>
                  <a:lnTo>
                    <a:pt x="3816235" y="241109"/>
                  </a:lnTo>
                  <a:lnTo>
                    <a:pt x="3816235" y="207454"/>
                  </a:lnTo>
                  <a:lnTo>
                    <a:pt x="3849903" y="207454"/>
                  </a:lnTo>
                  <a:lnTo>
                    <a:pt x="3849903" y="199161"/>
                  </a:lnTo>
                  <a:close/>
                </a:path>
                <a:path w="4879340" h="572135">
                  <a:moveTo>
                    <a:pt x="3849903" y="33667"/>
                  </a:moveTo>
                  <a:lnTo>
                    <a:pt x="3816235" y="33667"/>
                  </a:lnTo>
                  <a:lnTo>
                    <a:pt x="3816235" y="0"/>
                  </a:lnTo>
                  <a:lnTo>
                    <a:pt x="3807955" y="0"/>
                  </a:lnTo>
                  <a:lnTo>
                    <a:pt x="3807955" y="33667"/>
                  </a:lnTo>
                  <a:lnTo>
                    <a:pt x="3774300" y="33667"/>
                  </a:lnTo>
                  <a:lnTo>
                    <a:pt x="3774300" y="41948"/>
                  </a:lnTo>
                  <a:lnTo>
                    <a:pt x="3807955" y="41948"/>
                  </a:lnTo>
                  <a:lnTo>
                    <a:pt x="3807955" y="75615"/>
                  </a:lnTo>
                  <a:lnTo>
                    <a:pt x="3816235" y="75615"/>
                  </a:lnTo>
                  <a:lnTo>
                    <a:pt x="3816235" y="41948"/>
                  </a:lnTo>
                  <a:lnTo>
                    <a:pt x="3849903" y="41948"/>
                  </a:lnTo>
                  <a:lnTo>
                    <a:pt x="3849903" y="33667"/>
                  </a:lnTo>
                  <a:close/>
                </a:path>
                <a:path w="4879340" h="572135">
                  <a:moveTo>
                    <a:pt x="4021455" y="199161"/>
                  </a:moveTo>
                  <a:lnTo>
                    <a:pt x="3987800" y="199161"/>
                  </a:lnTo>
                  <a:lnTo>
                    <a:pt x="3987800" y="165519"/>
                  </a:lnTo>
                  <a:lnTo>
                    <a:pt x="3979507" y="165519"/>
                  </a:lnTo>
                  <a:lnTo>
                    <a:pt x="3979507" y="199161"/>
                  </a:lnTo>
                  <a:lnTo>
                    <a:pt x="3945852" y="199161"/>
                  </a:lnTo>
                  <a:lnTo>
                    <a:pt x="3945852" y="207454"/>
                  </a:lnTo>
                  <a:lnTo>
                    <a:pt x="3979507" y="207454"/>
                  </a:lnTo>
                  <a:lnTo>
                    <a:pt x="3979507" y="241109"/>
                  </a:lnTo>
                  <a:lnTo>
                    <a:pt x="3987800" y="241109"/>
                  </a:lnTo>
                  <a:lnTo>
                    <a:pt x="3987800" y="207454"/>
                  </a:lnTo>
                  <a:lnTo>
                    <a:pt x="4021455" y="207454"/>
                  </a:lnTo>
                  <a:lnTo>
                    <a:pt x="4021455" y="199161"/>
                  </a:lnTo>
                  <a:close/>
                </a:path>
                <a:path w="4879340" h="572135">
                  <a:moveTo>
                    <a:pt x="4021455" y="33667"/>
                  </a:moveTo>
                  <a:lnTo>
                    <a:pt x="3987800" y="33667"/>
                  </a:lnTo>
                  <a:lnTo>
                    <a:pt x="3987800" y="0"/>
                  </a:lnTo>
                  <a:lnTo>
                    <a:pt x="3979507" y="0"/>
                  </a:lnTo>
                  <a:lnTo>
                    <a:pt x="3979507" y="33667"/>
                  </a:lnTo>
                  <a:lnTo>
                    <a:pt x="3945852" y="33667"/>
                  </a:lnTo>
                  <a:lnTo>
                    <a:pt x="3945852" y="41948"/>
                  </a:lnTo>
                  <a:lnTo>
                    <a:pt x="3979507" y="41948"/>
                  </a:lnTo>
                  <a:lnTo>
                    <a:pt x="3979507" y="75615"/>
                  </a:lnTo>
                  <a:lnTo>
                    <a:pt x="3987800" y="75615"/>
                  </a:lnTo>
                  <a:lnTo>
                    <a:pt x="3987800" y="41948"/>
                  </a:lnTo>
                  <a:lnTo>
                    <a:pt x="4021455" y="41948"/>
                  </a:lnTo>
                  <a:lnTo>
                    <a:pt x="4021455" y="33667"/>
                  </a:lnTo>
                  <a:close/>
                </a:path>
                <a:path w="4879340" h="572135">
                  <a:moveTo>
                    <a:pt x="4193019" y="199161"/>
                  </a:moveTo>
                  <a:lnTo>
                    <a:pt x="4159364" y="199161"/>
                  </a:lnTo>
                  <a:lnTo>
                    <a:pt x="4159364" y="165519"/>
                  </a:lnTo>
                  <a:lnTo>
                    <a:pt x="4151071" y="165519"/>
                  </a:lnTo>
                  <a:lnTo>
                    <a:pt x="4151071" y="199161"/>
                  </a:lnTo>
                  <a:lnTo>
                    <a:pt x="4117416" y="199161"/>
                  </a:lnTo>
                  <a:lnTo>
                    <a:pt x="4117416" y="207454"/>
                  </a:lnTo>
                  <a:lnTo>
                    <a:pt x="4151071" y="207454"/>
                  </a:lnTo>
                  <a:lnTo>
                    <a:pt x="4151071" y="241109"/>
                  </a:lnTo>
                  <a:lnTo>
                    <a:pt x="4159364" y="241109"/>
                  </a:lnTo>
                  <a:lnTo>
                    <a:pt x="4159364" y="207454"/>
                  </a:lnTo>
                  <a:lnTo>
                    <a:pt x="4193019" y="207454"/>
                  </a:lnTo>
                  <a:lnTo>
                    <a:pt x="4193019" y="199161"/>
                  </a:lnTo>
                  <a:close/>
                </a:path>
                <a:path w="4879340" h="572135">
                  <a:moveTo>
                    <a:pt x="4193019" y="33667"/>
                  </a:moveTo>
                  <a:lnTo>
                    <a:pt x="4159364" y="33667"/>
                  </a:lnTo>
                  <a:lnTo>
                    <a:pt x="4159364" y="0"/>
                  </a:lnTo>
                  <a:lnTo>
                    <a:pt x="4151071" y="0"/>
                  </a:lnTo>
                  <a:lnTo>
                    <a:pt x="4151071" y="33667"/>
                  </a:lnTo>
                  <a:lnTo>
                    <a:pt x="4117416" y="33667"/>
                  </a:lnTo>
                  <a:lnTo>
                    <a:pt x="4117416" y="41948"/>
                  </a:lnTo>
                  <a:lnTo>
                    <a:pt x="4151071" y="41948"/>
                  </a:lnTo>
                  <a:lnTo>
                    <a:pt x="4151071" y="75615"/>
                  </a:lnTo>
                  <a:lnTo>
                    <a:pt x="4159364" y="75615"/>
                  </a:lnTo>
                  <a:lnTo>
                    <a:pt x="4159364" y="41948"/>
                  </a:lnTo>
                  <a:lnTo>
                    <a:pt x="4193019" y="41948"/>
                  </a:lnTo>
                  <a:lnTo>
                    <a:pt x="4193019" y="33667"/>
                  </a:lnTo>
                  <a:close/>
                </a:path>
                <a:path w="4879340" h="572135">
                  <a:moveTo>
                    <a:pt x="4364571" y="199161"/>
                  </a:moveTo>
                  <a:lnTo>
                    <a:pt x="4330916" y="199161"/>
                  </a:lnTo>
                  <a:lnTo>
                    <a:pt x="4330916" y="165519"/>
                  </a:lnTo>
                  <a:lnTo>
                    <a:pt x="4322635" y="165519"/>
                  </a:lnTo>
                  <a:lnTo>
                    <a:pt x="4322635" y="199161"/>
                  </a:lnTo>
                  <a:lnTo>
                    <a:pt x="4288980" y="199161"/>
                  </a:lnTo>
                  <a:lnTo>
                    <a:pt x="4288980" y="207454"/>
                  </a:lnTo>
                  <a:lnTo>
                    <a:pt x="4322635" y="207454"/>
                  </a:lnTo>
                  <a:lnTo>
                    <a:pt x="4322635" y="241109"/>
                  </a:lnTo>
                  <a:lnTo>
                    <a:pt x="4330916" y="241109"/>
                  </a:lnTo>
                  <a:lnTo>
                    <a:pt x="4330916" y="207454"/>
                  </a:lnTo>
                  <a:lnTo>
                    <a:pt x="4364571" y="207454"/>
                  </a:lnTo>
                  <a:lnTo>
                    <a:pt x="4364571" y="199161"/>
                  </a:lnTo>
                  <a:close/>
                </a:path>
                <a:path w="4879340" h="572135">
                  <a:moveTo>
                    <a:pt x="4364571" y="33667"/>
                  </a:moveTo>
                  <a:lnTo>
                    <a:pt x="4330916" y="33667"/>
                  </a:lnTo>
                  <a:lnTo>
                    <a:pt x="4330916" y="0"/>
                  </a:lnTo>
                  <a:lnTo>
                    <a:pt x="4322635" y="0"/>
                  </a:lnTo>
                  <a:lnTo>
                    <a:pt x="4322635" y="33667"/>
                  </a:lnTo>
                  <a:lnTo>
                    <a:pt x="4288980" y="33667"/>
                  </a:lnTo>
                  <a:lnTo>
                    <a:pt x="4288980" y="41948"/>
                  </a:lnTo>
                  <a:lnTo>
                    <a:pt x="4322635" y="41948"/>
                  </a:lnTo>
                  <a:lnTo>
                    <a:pt x="4322635" y="75615"/>
                  </a:lnTo>
                  <a:lnTo>
                    <a:pt x="4330916" y="75615"/>
                  </a:lnTo>
                  <a:lnTo>
                    <a:pt x="4330916" y="41948"/>
                  </a:lnTo>
                  <a:lnTo>
                    <a:pt x="4364571" y="41948"/>
                  </a:lnTo>
                  <a:lnTo>
                    <a:pt x="4364571" y="33667"/>
                  </a:lnTo>
                  <a:close/>
                </a:path>
                <a:path w="4879340" h="572135">
                  <a:moveTo>
                    <a:pt x="4536148" y="199161"/>
                  </a:moveTo>
                  <a:lnTo>
                    <a:pt x="4502480" y="199161"/>
                  </a:lnTo>
                  <a:lnTo>
                    <a:pt x="4502480" y="165519"/>
                  </a:lnTo>
                  <a:lnTo>
                    <a:pt x="4494200" y="165519"/>
                  </a:lnTo>
                  <a:lnTo>
                    <a:pt x="4494200" y="199161"/>
                  </a:lnTo>
                  <a:lnTo>
                    <a:pt x="4460532" y="199161"/>
                  </a:lnTo>
                  <a:lnTo>
                    <a:pt x="4460532" y="207454"/>
                  </a:lnTo>
                  <a:lnTo>
                    <a:pt x="4494200" y="207454"/>
                  </a:lnTo>
                  <a:lnTo>
                    <a:pt x="4494200" y="241109"/>
                  </a:lnTo>
                  <a:lnTo>
                    <a:pt x="4502480" y="241109"/>
                  </a:lnTo>
                  <a:lnTo>
                    <a:pt x="4502480" y="207454"/>
                  </a:lnTo>
                  <a:lnTo>
                    <a:pt x="4536148" y="207454"/>
                  </a:lnTo>
                  <a:lnTo>
                    <a:pt x="4536148" y="199161"/>
                  </a:lnTo>
                  <a:close/>
                </a:path>
                <a:path w="4879340" h="572135">
                  <a:moveTo>
                    <a:pt x="4536148" y="33667"/>
                  </a:moveTo>
                  <a:lnTo>
                    <a:pt x="4502480" y="33667"/>
                  </a:lnTo>
                  <a:lnTo>
                    <a:pt x="4502480" y="0"/>
                  </a:lnTo>
                  <a:lnTo>
                    <a:pt x="4494200" y="0"/>
                  </a:lnTo>
                  <a:lnTo>
                    <a:pt x="4494200" y="33667"/>
                  </a:lnTo>
                  <a:lnTo>
                    <a:pt x="4460532" y="33667"/>
                  </a:lnTo>
                  <a:lnTo>
                    <a:pt x="4460532" y="41948"/>
                  </a:lnTo>
                  <a:lnTo>
                    <a:pt x="4494200" y="41948"/>
                  </a:lnTo>
                  <a:lnTo>
                    <a:pt x="4494200" y="75615"/>
                  </a:lnTo>
                  <a:lnTo>
                    <a:pt x="4502480" y="75615"/>
                  </a:lnTo>
                  <a:lnTo>
                    <a:pt x="4502480" y="41948"/>
                  </a:lnTo>
                  <a:lnTo>
                    <a:pt x="4536148" y="41948"/>
                  </a:lnTo>
                  <a:lnTo>
                    <a:pt x="4536148" y="33667"/>
                  </a:lnTo>
                  <a:close/>
                </a:path>
                <a:path w="4879340" h="572135">
                  <a:moveTo>
                    <a:pt x="4707699" y="199161"/>
                  </a:moveTo>
                  <a:lnTo>
                    <a:pt x="4674032" y="199161"/>
                  </a:lnTo>
                  <a:lnTo>
                    <a:pt x="4674032" y="165519"/>
                  </a:lnTo>
                  <a:lnTo>
                    <a:pt x="4665751" y="165519"/>
                  </a:lnTo>
                  <a:lnTo>
                    <a:pt x="4665751" y="199161"/>
                  </a:lnTo>
                  <a:lnTo>
                    <a:pt x="4632083" y="199161"/>
                  </a:lnTo>
                  <a:lnTo>
                    <a:pt x="4632083" y="207454"/>
                  </a:lnTo>
                  <a:lnTo>
                    <a:pt x="4665751" y="207454"/>
                  </a:lnTo>
                  <a:lnTo>
                    <a:pt x="4665751" y="241109"/>
                  </a:lnTo>
                  <a:lnTo>
                    <a:pt x="4674032" y="241109"/>
                  </a:lnTo>
                  <a:lnTo>
                    <a:pt x="4674032" y="207454"/>
                  </a:lnTo>
                  <a:lnTo>
                    <a:pt x="4707699" y="207454"/>
                  </a:lnTo>
                  <a:lnTo>
                    <a:pt x="4707699" y="199161"/>
                  </a:lnTo>
                  <a:close/>
                </a:path>
                <a:path w="4879340" h="572135">
                  <a:moveTo>
                    <a:pt x="4707699" y="33667"/>
                  </a:moveTo>
                  <a:lnTo>
                    <a:pt x="4674032" y="33667"/>
                  </a:lnTo>
                  <a:lnTo>
                    <a:pt x="4674032" y="0"/>
                  </a:lnTo>
                  <a:lnTo>
                    <a:pt x="4665751" y="0"/>
                  </a:lnTo>
                  <a:lnTo>
                    <a:pt x="4665751" y="33667"/>
                  </a:lnTo>
                  <a:lnTo>
                    <a:pt x="4632083" y="33667"/>
                  </a:lnTo>
                  <a:lnTo>
                    <a:pt x="4632083" y="41948"/>
                  </a:lnTo>
                  <a:lnTo>
                    <a:pt x="4665751" y="41948"/>
                  </a:lnTo>
                  <a:lnTo>
                    <a:pt x="4665751" y="75615"/>
                  </a:lnTo>
                  <a:lnTo>
                    <a:pt x="4674032" y="75615"/>
                  </a:lnTo>
                  <a:lnTo>
                    <a:pt x="4674032" y="41948"/>
                  </a:lnTo>
                  <a:lnTo>
                    <a:pt x="4707699" y="41948"/>
                  </a:lnTo>
                  <a:lnTo>
                    <a:pt x="4707699" y="33667"/>
                  </a:lnTo>
                  <a:close/>
                </a:path>
                <a:path w="4879340" h="572135">
                  <a:moveTo>
                    <a:pt x="4879264" y="199161"/>
                  </a:moveTo>
                  <a:lnTo>
                    <a:pt x="4845596" y="199161"/>
                  </a:lnTo>
                  <a:lnTo>
                    <a:pt x="4845596" y="165519"/>
                  </a:lnTo>
                  <a:lnTo>
                    <a:pt x="4837315" y="165519"/>
                  </a:lnTo>
                  <a:lnTo>
                    <a:pt x="4837315" y="199161"/>
                  </a:lnTo>
                  <a:lnTo>
                    <a:pt x="4803648" y="199161"/>
                  </a:lnTo>
                  <a:lnTo>
                    <a:pt x="4803648" y="207454"/>
                  </a:lnTo>
                  <a:lnTo>
                    <a:pt x="4837315" y="207454"/>
                  </a:lnTo>
                  <a:lnTo>
                    <a:pt x="4837315" y="241109"/>
                  </a:lnTo>
                  <a:lnTo>
                    <a:pt x="4845596" y="241109"/>
                  </a:lnTo>
                  <a:lnTo>
                    <a:pt x="4845596" y="207454"/>
                  </a:lnTo>
                  <a:lnTo>
                    <a:pt x="4879264" y="207454"/>
                  </a:lnTo>
                  <a:lnTo>
                    <a:pt x="4879264" y="199161"/>
                  </a:lnTo>
                  <a:close/>
                </a:path>
                <a:path w="4879340" h="572135">
                  <a:moveTo>
                    <a:pt x="4879264" y="33667"/>
                  </a:moveTo>
                  <a:lnTo>
                    <a:pt x="4845596" y="33667"/>
                  </a:lnTo>
                  <a:lnTo>
                    <a:pt x="4845596" y="0"/>
                  </a:lnTo>
                  <a:lnTo>
                    <a:pt x="4837315" y="0"/>
                  </a:lnTo>
                  <a:lnTo>
                    <a:pt x="4837315" y="33667"/>
                  </a:lnTo>
                  <a:lnTo>
                    <a:pt x="4803648" y="33667"/>
                  </a:lnTo>
                  <a:lnTo>
                    <a:pt x="4803648" y="41948"/>
                  </a:lnTo>
                  <a:lnTo>
                    <a:pt x="4837315" y="41948"/>
                  </a:lnTo>
                  <a:lnTo>
                    <a:pt x="4837315" y="75615"/>
                  </a:lnTo>
                  <a:lnTo>
                    <a:pt x="4845596" y="75615"/>
                  </a:lnTo>
                  <a:lnTo>
                    <a:pt x="4845596" y="41948"/>
                  </a:lnTo>
                  <a:lnTo>
                    <a:pt x="4879264" y="41948"/>
                  </a:lnTo>
                  <a:lnTo>
                    <a:pt x="4879264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" name="object 30"/>
            <p:cNvSpPr/>
            <p:nvPr/>
          </p:nvSpPr>
          <p:spPr>
            <a:xfrm>
              <a:off x="12997726" y="951743"/>
              <a:ext cx="1276985" cy="572135"/>
            </a:xfrm>
            <a:custGeom>
              <a:avLst/>
              <a:gdLst/>
              <a:ahLst/>
              <a:cxnLst/>
              <a:rect l="l" t="t" r="r" b="b"/>
              <a:pathLst>
                <a:path w="1276984" h="572135">
                  <a:moveTo>
                    <a:pt x="75603" y="530174"/>
                  </a:moveTo>
                  <a:lnTo>
                    <a:pt x="41948" y="530174"/>
                  </a:lnTo>
                  <a:lnTo>
                    <a:pt x="41948" y="496506"/>
                  </a:lnTo>
                  <a:lnTo>
                    <a:pt x="33655" y="496506"/>
                  </a:lnTo>
                  <a:lnTo>
                    <a:pt x="33655" y="530174"/>
                  </a:lnTo>
                  <a:lnTo>
                    <a:pt x="0" y="530174"/>
                  </a:lnTo>
                  <a:lnTo>
                    <a:pt x="0" y="538454"/>
                  </a:lnTo>
                  <a:lnTo>
                    <a:pt x="33655" y="538454"/>
                  </a:lnTo>
                  <a:lnTo>
                    <a:pt x="33655" y="572109"/>
                  </a:lnTo>
                  <a:lnTo>
                    <a:pt x="41948" y="572109"/>
                  </a:lnTo>
                  <a:lnTo>
                    <a:pt x="41948" y="538454"/>
                  </a:lnTo>
                  <a:lnTo>
                    <a:pt x="75603" y="538454"/>
                  </a:lnTo>
                  <a:lnTo>
                    <a:pt x="75603" y="530174"/>
                  </a:lnTo>
                  <a:close/>
                </a:path>
                <a:path w="1276984" h="572135">
                  <a:moveTo>
                    <a:pt x="75603" y="364667"/>
                  </a:moveTo>
                  <a:lnTo>
                    <a:pt x="41948" y="364667"/>
                  </a:lnTo>
                  <a:lnTo>
                    <a:pt x="41948" y="331012"/>
                  </a:lnTo>
                  <a:lnTo>
                    <a:pt x="33655" y="331012"/>
                  </a:lnTo>
                  <a:lnTo>
                    <a:pt x="33655" y="364667"/>
                  </a:lnTo>
                  <a:lnTo>
                    <a:pt x="0" y="364667"/>
                  </a:lnTo>
                  <a:lnTo>
                    <a:pt x="0" y="372948"/>
                  </a:lnTo>
                  <a:lnTo>
                    <a:pt x="33655" y="372948"/>
                  </a:lnTo>
                  <a:lnTo>
                    <a:pt x="33655" y="406603"/>
                  </a:lnTo>
                  <a:lnTo>
                    <a:pt x="41948" y="406603"/>
                  </a:lnTo>
                  <a:lnTo>
                    <a:pt x="41948" y="372948"/>
                  </a:lnTo>
                  <a:lnTo>
                    <a:pt x="75603" y="372948"/>
                  </a:lnTo>
                  <a:lnTo>
                    <a:pt x="75603" y="364667"/>
                  </a:lnTo>
                  <a:close/>
                </a:path>
                <a:path w="1276984" h="572135">
                  <a:moveTo>
                    <a:pt x="75603" y="199161"/>
                  </a:moveTo>
                  <a:lnTo>
                    <a:pt x="41948" y="199161"/>
                  </a:lnTo>
                  <a:lnTo>
                    <a:pt x="41948" y="165506"/>
                  </a:lnTo>
                  <a:lnTo>
                    <a:pt x="33655" y="165506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109"/>
                  </a:lnTo>
                  <a:lnTo>
                    <a:pt x="41948" y="241109"/>
                  </a:lnTo>
                  <a:lnTo>
                    <a:pt x="41948" y="207441"/>
                  </a:lnTo>
                  <a:lnTo>
                    <a:pt x="75603" y="207441"/>
                  </a:lnTo>
                  <a:lnTo>
                    <a:pt x="75603" y="199161"/>
                  </a:lnTo>
                  <a:close/>
                </a:path>
                <a:path w="1276984" h="572135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  <a:path w="1276984" h="572135">
                  <a:moveTo>
                    <a:pt x="247167" y="530174"/>
                  </a:moveTo>
                  <a:lnTo>
                    <a:pt x="213499" y="530174"/>
                  </a:lnTo>
                  <a:lnTo>
                    <a:pt x="213499" y="496506"/>
                  </a:lnTo>
                  <a:lnTo>
                    <a:pt x="205219" y="496506"/>
                  </a:lnTo>
                  <a:lnTo>
                    <a:pt x="205219" y="530174"/>
                  </a:lnTo>
                  <a:lnTo>
                    <a:pt x="171564" y="530174"/>
                  </a:lnTo>
                  <a:lnTo>
                    <a:pt x="171564" y="538454"/>
                  </a:lnTo>
                  <a:lnTo>
                    <a:pt x="205219" y="538454"/>
                  </a:lnTo>
                  <a:lnTo>
                    <a:pt x="205219" y="572109"/>
                  </a:lnTo>
                  <a:lnTo>
                    <a:pt x="213499" y="572109"/>
                  </a:lnTo>
                  <a:lnTo>
                    <a:pt x="213499" y="538454"/>
                  </a:lnTo>
                  <a:lnTo>
                    <a:pt x="247167" y="538454"/>
                  </a:lnTo>
                  <a:lnTo>
                    <a:pt x="247167" y="530174"/>
                  </a:lnTo>
                  <a:close/>
                </a:path>
                <a:path w="1276984" h="572135">
                  <a:moveTo>
                    <a:pt x="247167" y="364667"/>
                  </a:moveTo>
                  <a:lnTo>
                    <a:pt x="213499" y="364667"/>
                  </a:lnTo>
                  <a:lnTo>
                    <a:pt x="213499" y="331012"/>
                  </a:lnTo>
                  <a:lnTo>
                    <a:pt x="205219" y="331012"/>
                  </a:lnTo>
                  <a:lnTo>
                    <a:pt x="205219" y="364667"/>
                  </a:lnTo>
                  <a:lnTo>
                    <a:pt x="171564" y="364667"/>
                  </a:lnTo>
                  <a:lnTo>
                    <a:pt x="171564" y="372948"/>
                  </a:lnTo>
                  <a:lnTo>
                    <a:pt x="205219" y="372948"/>
                  </a:lnTo>
                  <a:lnTo>
                    <a:pt x="205219" y="406603"/>
                  </a:lnTo>
                  <a:lnTo>
                    <a:pt x="213499" y="406603"/>
                  </a:lnTo>
                  <a:lnTo>
                    <a:pt x="213499" y="372948"/>
                  </a:lnTo>
                  <a:lnTo>
                    <a:pt x="247167" y="372948"/>
                  </a:lnTo>
                  <a:lnTo>
                    <a:pt x="247167" y="364667"/>
                  </a:lnTo>
                  <a:close/>
                </a:path>
                <a:path w="1276984" h="572135">
                  <a:moveTo>
                    <a:pt x="247167" y="199161"/>
                  </a:moveTo>
                  <a:lnTo>
                    <a:pt x="213499" y="199161"/>
                  </a:lnTo>
                  <a:lnTo>
                    <a:pt x="213499" y="165506"/>
                  </a:lnTo>
                  <a:lnTo>
                    <a:pt x="205219" y="165506"/>
                  </a:lnTo>
                  <a:lnTo>
                    <a:pt x="205219" y="199161"/>
                  </a:lnTo>
                  <a:lnTo>
                    <a:pt x="171564" y="199161"/>
                  </a:lnTo>
                  <a:lnTo>
                    <a:pt x="171564" y="207441"/>
                  </a:lnTo>
                  <a:lnTo>
                    <a:pt x="205219" y="207441"/>
                  </a:lnTo>
                  <a:lnTo>
                    <a:pt x="205219" y="241109"/>
                  </a:lnTo>
                  <a:lnTo>
                    <a:pt x="213499" y="241109"/>
                  </a:lnTo>
                  <a:lnTo>
                    <a:pt x="213499" y="207441"/>
                  </a:lnTo>
                  <a:lnTo>
                    <a:pt x="247167" y="207441"/>
                  </a:lnTo>
                  <a:lnTo>
                    <a:pt x="247167" y="199161"/>
                  </a:lnTo>
                  <a:close/>
                </a:path>
                <a:path w="1276984" h="572135">
                  <a:moveTo>
                    <a:pt x="247167" y="33667"/>
                  </a:moveTo>
                  <a:lnTo>
                    <a:pt x="213499" y="33667"/>
                  </a:lnTo>
                  <a:lnTo>
                    <a:pt x="213499" y="0"/>
                  </a:lnTo>
                  <a:lnTo>
                    <a:pt x="205219" y="0"/>
                  </a:lnTo>
                  <a:lnTo>
                    <a:pt x="205219" y="33667"/>
                  </a:lnTo>
                  <a:lnTo>
                    <a:pt x="171564" y="33667"/>
                  </a:lnTo>
                  <a:lnTo>
                    <a:pt x="171564" y="41948"/>
                  </a:lnTo>
                  <a:lnTo>
                    <a:pt x="205219" y="41948"/>
                  </a:lnTo>
                  <a:lnTo>
                    <a:pt x="205219" y="75603"/>
                  </a:lnTo>
                  <a:lnTo>
                    <a:pt x="213499" y="75603"/>
                  </a:lnTo>
                  <a:lnTo>
                    <a:pt x="213499" y="41948"/>
                  </a:lnTo>
                  <a:lnTo>
                    <a:pt x="247167" y="41948"/>
                  </a:lnTo>
                  <a:lnTo>
                    <a:pt x="247167" y="33667"/>
                  </a:lnTo>
                  <a:close/>
                </a:path>
                <a:path w="1276984" h="572135">
                  <a:moveTo>
                    <a:pt x="418719" y="530174"/>
                  </a:moveTo>
                  <a:lnTo>
                    <a:pt x="385051" y="530174"/>
                  </a:lnTo>
                  <a:lnTo>
                    <a:pt x="385051" y="496506"/>
                  </a:lnTo>
                  <a:lnTo>
                    <a:pt x="376770" y="496506"/>
                  </a:lnTo>
                  <a:lnTo>
                    <a:pt x="376770" y="530174"/>
                  </a:lnTo>
                  <a:lnTo>
                    <a:pt x="343115" y="530174"/>
                  </a:lnTo>
                  <a:lnTo>
                    <a:pt x="343115" y="538454"/>
                  </a:lnTo>
                  <a:lnTo>
                    <a:pt x="376770" y="538454"/>
                  </a:lnTo>
                  <a:lnTo>
                    <a:pt x="376770" y="572109"/>
                  </a:lnTo>
                  <a:lnTo>
                    <a:pt x="385051" y="572109"/>
                  </a:lnTo>
                  <a:lnTo>
                    <a:pt x="385051" y="538454"/>
                  </a:lnTo>
                  <a:lnTo>
                    <a:pt x="418719" y="538454"/>
                  </a:lnTo>
                  <a:lnTo>
                    <a:pt x="418719" y="530174"/>
                  </a:lnTo>
                  <a:close/>
                </a:path>
                <a:path w="1276984" h="572135">
                  <a:moveTo>
                    <a:pt x="418719" y="364667"/>
                  </a:moveTo>
                  <a:lnTo>
                    <a:pt x="385051" y="364667"/>
                  </a:lnTo>
                  <a:lnTo>
                    <a:pt x="385051" y="331012"/>
                  </a:lnTo>
                  <a:lnTo>
                    <a:pt x="376770" y="331012"/>
                  </a:lnTo>
                  <a:lnTo>
                    <a:pt x="376770" y="364667"/>
                  </a:lnTo>
                  <a:lnTo>
                    <a:pt x="343115" y="364667"/>
                  </a:lnTo>
                  <a:lnTo>
                    <a:pt x="343115" y="372948"/>
                  </a:lnTo>
                  <a:lnTo>
                    <a:pt x="376770" y="372948"/>
                  </a:lnTo>
                  <a:lnTo>
                    <a:pt x="376770" y="406603"/>
                  </a:lnTo>
                  <a:lnTo>
                    <a:pt x="385051" y="406603"/>
                  </a:lnTo>
                  <a:lnTo>
                    <a:pt x="385051" y="372948"/>
                  </a:lnTo>
                  <a:lnTo>
                    <a:pt x="418719" y="372948"/>
                  </a:lnTo>
                  <a:lnTo>
                    <a:pt x="418719" y="364667"/>
                  </a:lnTo>
                  <a:close/>
                </a:path>
                <a:path w="1276984" h="572135">
                  <a:moveTo>
                    <a:pt x="418719" y="199161"/>
                  </a:moveTo>
                  <a:lnTo>
                    <a:pt x="385051" y="199161"/>
                  </a:lnTo>
                  <a:lnTo>
                    <a:pt x="385051" y="165506"/>
                  </a:lnTo>
                  <a:lnTo>
                    <a:pt x="376770" y="165506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41"/>
                  </a:lnTo>
                  <a:lnTo>
                    <a:pt x="376770" y="207441"/>
                  </a:lnTo>
                  <a:lnTo>
                    <a:pt x="376770" y="241109"/>
                  </a:lnTo>
                  <a:lnTo>
                    <a:pt x="385051" y="241109"/>
                  </a:lnTo>
                  <a:lnTo>
                    <a:pt x="385051" y="207441"/>
                  </a:lnTo>
                  <a:lnTo>
                    <a:pt x="418719" y="207441"/>
                  </a:lnTo>
                  <a:lnTo>
                    <a:pt x="418719" y="199161"/>
                  </a:lnTo>
                  <a:close/>
                </a:path>
                <a:path w="1276984" h="572135">
                  <a:moveTo>
                    <a:pt x="418719" y="33667"/>
                  </a:moveTo>
                  <a:lnTo>
                    <a:pt x="385051" y="33667"/>
                  </a:lnTo>
                  <a:lnTo>
                    <a:pt x="385051" y="0"/>
                  </a:lnTo>
                  <a:lnTo>
                    <a:pt x="376770" y="0"/>
                  </a:lnTo>
                  <a:lnTo>
                    <a:pt x="376770" y="33667"/>
                  </a:lnTo>
                  <a:lnTo>
                    <a:pt x="343115" y="33667"/>
                  </a:lnTo>
                  <a:lnTo>
                    <a:pt x="343115" y="41948"/>
                  </a:lnTo>
                  <a:lnTo>
                    <a:pt x="376770" y="41948"/>
                  </a:lnTo>
                  <a:lnTo>
                    <a:pt x="376770" y="75603"/>
                  </a:lnTo>
                  <a:lnTo>
                    <a:pt x="385051" y="75603"/>
                  </a:lnTo>
                  <a:lnTo>
                    <a:pt x="385051" y="41948"/>
                  </a:lnTo>
                  <a:lnTo>
                    <a:pt x="418719" y="41948"/>
                  </a:lnTo>
                  <a:lnTo>
                    <a:pt x="418719" y="33667"/>
                  </a:lnTo>
                  <a:close/>
                </a:path>
                <a:path w="1276984" h="572135">
                  <a:moveTo>
                    <a:pt x="590283" y="530174"/>
                  </a:moveTo>
                  <a:lnTo>
                    <a:pt x="556615" y="530174"/>
                  </a:lnTo>
                  <a:lnTo>
                    <a:pt x="556615" y="496506"/>
                  </a:lnTo>
                  <a:lnTo>
                    <a:pt x="548335" y="496506"/>
                  </a:lnTo>
                  <a:lnTo>
                    <a:pt x="548335" y="530174"/>
                  </a:lnTo>
                  <a:lnTo>
                    <a:pt x="514680" y="530174"/>
                  </a:lnTo>
                  <a:lnTo>
                    <a:pt x="514680" y="538454"/>
                  </a:lnTo>
                  <a:lnTo>
                    <a:pt x="548335" y="538454"/>
                  </a:lnTo>
                  <a:lnTo>
                    <a:pt x="548335" y="572109"/>
                  </a:lnTo>
                  <a:lnTo>
                    <a:pt x="556615" y="572109"/>
                  </a:lnTo>
                  <a:lnTo>
                    <a:pt x="556615" y="538454"/>
                  </a:lnTo>
                  <a:lnTo>
                    <a:pt x="590283" y="538454"/>
                  </a:lnTo>
                  <a:lnTo>
                    <a:pt x="590283" y="530174"/>
                  </a:lnTo>
                  <a:close/>
                </a:path>
                <a:path w="1276984" h="572135">
                  <a:moveTo>
                    <a:pt x="590283" y="364667"/>
                  </a:moveTo>
                  <a:lnTo>
                    <a:pt x="556615" y="364667"/>
                  </a:lnTo>
                  <a:lnTo>
                    <a:pt x="556615" y="331012"/>
                  </a:lnTo>
                  <a:lnTo>
                    <a:pt x="548335" y="331012"/>
                  </a:lnTo>
                  <a:lnTo>
                    <a:pt x="548335" y="364667"/>
                  </a:lnTo>
                  <a:lnTo>
                    <a:pt x="514680" y="364667"/>
                  </a:lnTo>
                  <a:lnTo>
                    <a:pt x="514680" y="372948"/>
                  </a:lnTo>
                  <a:lnTo>
                    <a:pt x="548335" y="372948"/>
                  </a:lnTo>
                  <a:lnTo>
                    <a:pt x="548335" y="406603"/>
                  </a:lnTo>
                  <a:lnTo>
                    <a:pt x="556615" y="406603"/>
                  </a:lnTo>
                  <a:lnTo>
                    <a:pt x="556615" y="372948"/>
                  </a:lnTo>
                  <a:lnTo>
                    <a:pt x="590283" y="372948"/>
                  </a:lnTo>
                  <a:lnTo>
                    <a:pt x="590283" y="364667"/>
                  </a:lnTo>
                  <a:close/>
                </a:path>
                <a:path w="1276984" h="572135">
                  <a:moveTo>
                    <a:pt x="590283" y="199161"/>
                  </a:moveTo>
                  <a:lnTo>
                    <a:pt x="556615" y="199161"/>
                  </a:lnTo>
                  <a:lnTo>
                    <a:pt x="556615" y="165506"/>
                  </a:lnTo>
                  <a:lnTo>
                    <a:pt x="548335" y="165506"/>
                  </a:lnTo>
                  <a:lnTo>
                    <a:pt x="548335" y="199161"/>
                  </a:lnTo>
                  <a:lnTo>
                    <a:pt x="514680" y="199161"/>
                  </a:lnTo>
                  <a:lnTo>
                    <a:pt x="514680" y="207441"/>
                  </a:lnTo>
                  <a:lnTo>
                    <a:pt x="548335" y="207441"/>
                  </a:lnTo>
                  <a:lnTo>
                    <a:pt x="548335" y="241109"/>
                  </a:lnTo>
                  <a:lnTo>
                    <a:pt x="556615" y="241109"/>
                  </a:lnTo>
                  <a:lnTo>
                    <a:pt x="556615" y="207441"/>
                  </a:lnTo>
                  <a:lnTo>
                    <a:pt x="590283" y="207441"/>
                  </a:lnTo>
                  <a:lnTo>
                    <a:pt x="590283" y="199161"/>
                  </a:lnTo>
                  <a:close/>
                </a:path>
                <a:path w="1276984" h="572135">
                  <a:moveTo>
                    <a:pt x="590283" y="33667"/>
                  </a:moveTo>
                  <a:lnTo>
                    <a:pt x="556615" y="33667"/>
                  </a:lnTo>
                  <a:lnTo>
                    <a:pt x="556615" y="0"/>
                  </a:lnTo>
                  <a:lnTo>
                    <a:pt x="548335" y="0"/>
                  </a:lnTo>
                  <a:lnTo>
                    <a:pt x="548335" y="33667"/>
                  </a:lnTo>
                  <a:lnTo>
                    <a:pt x="514680" y="33667"/>
                  </a:lnTo>
                  <a:lnTo>
                    <a:pt x="514680" y="41948"/>
                  </a:lnTo>
                  <a:lnTo>
                    <a:pt x="548335" y="41948"/>
                  </a:lnTo>
                  <a:lnTo>
                    <a:pt x="548335" y="75603"/>
                  </a:lnTo>
                  <a:lnTo>
                    <a:pt x="556615" y="75603"/>
                  </a:lnTo>
                  <a:lnTo>
                    <a:pt x="556615" y="41948"/>
                  </a:lnTo>
                  <a:lnTo>
                    <a:pt x="590283" y="41948"/>
                  </a:lnTo>
                  <a:lnTo>
                    <a:pt x="590283" y="33667"/>
                  </a:lnTo>
                  <a:close/>
                </a:path>
                <a:path w="1276984" h="572135">
                  <a:moveTo>
                    <a:pt x="761847" y="530174"/>
                  </a:moveTo>
                  <a:lnTo>
                    <a:pt x="728179" y="530174"/>
                  </a:lnTo>
                  <a:lnTo>
                    <a:pt x="728179" y="496506"/>
                  </a:lnTo>
                  <a:lnTo>
                    <a:pt x="719886" y="496506"/>
                  </a:lnTo>
                  <a:lnTo>
                    <a:pt x="719886" y="530174"/>
                  </a:lnTo>
                  <a:lnTo>
                    <a:pt x="686244" y="530174"/>
                  </a:lnTo>
                  <a:lnTo>
                    <a:pt x="686244" y="538454"/>
                  </a:lnTo>
                  <a:lnTo>
                    <a:pt x="719886" y="538454"/>
                  </a:lnTo>
                  <a:lnTo>
                    <a:pt x="719886" y="572109"/>
                  </a:lnTo>
                  <a:lnTo>
                    <a:pt x="728179" y="572109"/>
                  </a:lnTo>
                  <a:lnTo>
                    <a:pt x="728179" y="538454"/>
                  </a:lnTo>
                  <a:lnTo>
                    <a:pt x="761847" y="538454"/>
                  </a:lnTo>
                  <a:lnTo>
                    <a:pt x="761847" y="530174"/>
                  </a:lnTo>
                  <a:close/>
                </a:path>
                <a:path w="1276984" h="572135">
                  <a:moveTo>
                    <a:pt x="761847" y="364667"/>
                  </a:moveTo>
                  <a:lnTo>
                    <a:pt x="728179" y="364667"/>
                  </a:lnTo>
                  <a:lnTo>
                    <a:pt x="728179" y="331012"/>
                  </a:lnTo>
                  <a:lnTo>
                    <a:pt x="719886" y="331012"/>
                  </a:lnTo>
                  <a:lnTo>
                    <a:pt x="719886" y="364667"/>
                  </a:lnTo>
                  <a:lnTo>
                    <a:pt x="686244" y="364667"/>
                  </a:lnTo>
                  <a:lnTo>
                    <a:pt x="686244" y="372948"/>
                  </a:lnTo>
                  <a:lnTo>
                    <a:pt x="719886" y="372948"/>
                  </a:lnTo>
                  <a:lnTo>
                    <a:pt x="719886" y="406603"/>
                  </a:lnTo>
                  <a:lnTo>
                    <a:pt x="728179" y="406603"/>
                  </a:lnTo>
                  <a:lnTo>
                    <a:pt x="728179" y="372948"/>
                  </a:lnTo>
                  <a:lnTo>
                    <a:pt x="761847" y="372948"/>
                  </a:lnTo>
                  <a:lnTo>
                    <a:pt x="761847" y="364667"/>
                  </a:lnTo>
                  <a:close/>
                </a:path>
                <a:path w="1276984" h="572135">
                  <a:moveTo>
                    <a:pt x="761847" y="199161"/>
                  </a:moveTo>
                  <a:lnTo>
                    <a:pt x="728179" y="199161"/>
                  </a:lnTo>
                  <a:lnTo>
                    <a:pt x="728179" y="165506"/>
                  </a:lnTo>
                  <a:lnTo>
                    <a:pt x="719886" y="165506"/>
                  </a:lnTo>
                  <a:lnTo>
                    <a:pt x="719886" y="199161"/>
                  </a:lnTo>
                  <a:lnTo>
                    <a:pt x="686244" y="199161"/>
                  </a:lnTo>
                  <a:lnTo>
                    <a:pt x="686244" y="207441"/>
                  </a:lnTo>
                  <a:lnTo>
                    <a:pt x="719886" y="207441"/>
                  </a:lnTo>
                  <a:lnTo>
                    <a:pt x="719886" y="241109"/>
                  </a:lnTo>
                  <a:lnTo>
                    <a:pt x="728179" y="241109"/>
                  </a:lnTo>
                  <a:lnTo>
                    <a:pt x="728179" y="207441"/>
                  </a:lnTo>
                  <a:lnTo>
                    <a:pt x="761847" y="207441"/>
                  </a:lnTo>
                  <a:lnTo>
                    <a:pt x="761847" y="199161"/>
                  </a:lnTo>
                  <a:close/>
                </a:path>
                <a:path w="1276984" h="572135">
                  <a:moveTo>
                    <a:pt x="761847" y="33667"/>
                  </a:moveTo>
                  <a:lnTo>
                    <a:pt x="728179" y="33667"/>
                  </a:lnTo>
                  <a:lnTo>
                    <a:pt x="728179" y="0"/>
                  </a:lnTo>
                  <a:lnTo>
                    <a:pt x="719886" y="0"/>
                  </a:lnTo>
                  <a:lnTo>
                    <a:pt x="719886" y="33667"/>
                  </a:lnTo>
                  <a:lnTo>
                    <a:pt x="686244" y="33667"/>
                  </a:lnTo>
                  <a:lnTo>
                    <a:pt x="686244" y="41948"/>
                  </a:lnTo>
                  <a:lnTo>
                    <a:pt x="719886" y="41948"/>
                  </a:lnTo>
                  <a:lnTo>
                    <a:pt x="719886" y="75603"/>
                  </a:lnTo>
                  <a:lnTo>
                    <a:pt x="728179" y="75603"/>
                  </a:lnTo>
                  <a:lnTo>
                    <a:pt x="728179" y="41948"/>
                  </a:lnTo>
                  <a:lnTo>
                    <a:pt x="761847" y="41948"/>
                  </a:lnTo>
                  <a:lnTo>
                    <a:pt x="761847" y="33667"/>
                  </a:lnTo>
                  <a:close/>
                </a:path>
                <a:path w="1276984" h="572135">
                  <a:moveTo>
                    <a:pt x="933399" y="530174"/>
                  </a:moveTo>
                  <a:lnTo>
                    <a:pt x="899744" y="530174"/>
                  </a:lnTo>
                  <a:lnTo>
                    <a:pt x="899744" y="496506"/>
                  </a:lnTo>
                  <a:lnTo>
                    <a:pt x="891463" y="496506"/>
                  </a:lnTo>
                  <a:lnTo>
                    <a:pt x="891463" y="530174"/>
                  </a:lnTo>
                  <a:lnTo>
                    <a:pt x="857796" y="530174"/>
                  </a:lnTo>
                  <a:lnTo>
                    <a:pt x="857796" y="538454"/>
                  </a:lnTo>
                  <a:lnTo>
                    <a:pt x="891463" y="538454"/>
                  </a:lnTo>
                  <a:lnTo>
                    <a:pt x="891463" y="572109"/>
                  </a:lnTo>
                  <a:lnTo>
                    <a:pt x="899744" y="572109"/>
                  </a:lnTo>
                  <a:lnTo>
                    <a:pt x="899744" y="538454"/>
                  </a:lnTo>
                  <a:lnTo>
                    <a:pt x="933399" y="538454"/>
                  </a:lnTo>
                  <a:lnTo>
                    <a:pt x="933399" y="530174"/>
                  </a:lnTo>
                  <a:close/>
                </a:path>
                <a:path w="1276984" h="572135">
                  <a:moveTo>
                    <a:pt x="933399" y="364667"/>
                  </a:moveTo>
                  <a:lnTo>
                    <a:pt x="899744" y="364667"/>
                  </a:lnTo>
                  <a:lnTo>
                    <a:pt x="899744" y="331012"/>
                  </a:lnTo>
                  <a:lnTo>
                    <a:pt x="891463" y="331012"/>
                  </a:lnTo>
                  <a:lnTo>
                    <a:pt x="891463" y="364667"/>
                  </a:lnTo>
                  <a:lnTo>
                    <a:pt x="857796" y="364667"/>
                  </a:lnTo>
                  <a:lnTo>
                    <a:pt x="857796" y="372948"/>
                  </a:lnTo>
                  <a:lnTo>
                    <a:pt x="891463" y="372948"/>
                  </a:lnTo>
                  <a:lnTo>
                    <a:pt x="891463" y="406603"/>
                  </a:lnTo>
                  <a:lnTo>
                    <a:pt x="899744" y="406603"/>
                  </a:lnTo>
                  <a:lnTo>
                    <a:pt x="899744" y="372948"/>
                  </a:lnTo>
                  <a:lnTo>
                    <a:pt x="933399" y="372948"/>
                  </a:lnTo>
                  <a:lnTo>
                    <a:pt x="933399" y="364667"/>
                  </a:lnTo>
                  <a:close/>
                </a:path>
                <a:path w="1276984" h="572135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506"/>
                  </a:lnTo>
                  <a:lnTo>
                    <a:pt x="891463" y="165506"/>
                  </a:lnTo>
                  <a:lnTo>
                    <a:pt x="891463" y="199161"/>
                  </a:lnTo>
                  <a:lnTo>
                    <a:pt x="857796" y="199161"/>
                  </a:lnTo>
                  <a:lnTo>
                    <a:pt x="857796" y="207441"/>
                  </a:lnTo>
                  <a:lnTo>
                    <a:pt x="891463" y="207441"/>
                  </a:lnTo>
                  <a:lnTo>
                    <a:pt x="891463" y="241109"/>
                  </a:lnTo>
                  <a:lnTo>
                    <a:pt x="899744" y="241109"/>
                  </a:lnTo>
                  <a:lnTo>
                    <a:pt x="899744" y="207441"/>
                  </a:lnTo>
                  <a:lnTo>
                    <a:pt x="933399" y="207441"/>
                  </a:lnTo>
                  <a:lnTo>
                    <a:pt x="933399" y="199161"/>
                  </a:lnTo>
                  <a:close/>
                </a:path>
                <a:path w="1276984" h="572135">
                  <a:moveTo>
                    <a:pt x="933399" y="33667"/>
                  </a:moveTo>
                  <a:lnTo>
                    <a:pt x="899744" y="33667"/>
                  </a:lnTo>
                  <a:lnTo>
                    <a:pt x="899744" y="0"/>
                  </a:lnTo>
                  <a:lnTo>
                    <a:pt x="891463" y="0"/>
                  </a:lnTo>
                  <a:lnTo>
                    <a:pt x="891463" y="33667"/>
                  </a:lnTo>
                  <a:lnTo>
                    <a:pt x="857796" y="33667"/>
                  </a:lnTo>
                  <a:lnTo>
                    <a:pt x="857796" y="41948"/>
                  </a:lnTo>
                  <a:lnTo>
                    <a:pt x="891463" y="41948"/>
                  </a:lnTo>
                  <a:lnTo>
                    <a:pt x="891463" y="75603"/>
                  </a:lnTo>
                  <a:lnTo>
                    <a:pt x="899744" y="75603"/>
                  </a:lnTo>
                  <a:lnTo>
                    <a:pt x="899744" y="41948"/>
                  </a:lnTo>
                  <a:lnTo>
                    <a:pt x="933399" y="41948"/>
                  </a:lnTo>
                  <a:lnTo>
                    <a:pt x="933399" y="33667"/>
                  </a:lnTo>
                  <a:close/>
                </a:path>
                <a:path w="1276984" h="572135">
                  <a:moveTo>
                    <a:pt x="1104950" y="530174"/>
                  </a:moveTo>
                  <a:lnTo>
                    <a:pt x="1071295" y="530174"/>
                  </a:lnTo>
                  <a:lnTo>
                    <a:pt x="1071295" y="496506"/>
                  </a:lnTo>
                  <a:lnTo>
                    <a:pt x="1063015" y="496506"/>
                  </a:lnTo>
                  <a:lnTo>
                    <a:pt x="1063015" y="530174"/>
                  </a:lnTo>
                  <a:lnTo>
                    <a:pt x="1029347" y="530174"/>
                  </a:lnTo>
                  <a:lnTo>
                    <a:pt x="1029347" y="538454"/>
                  </a:lnTo>
                  <a:lnTo>
                    <a:pt x="1063015" y="538454"/>
                  </a:lnTo>
                  <a:lnTo>
                    <a:pt x="1063015" y="572109"/>
                  </a:lnTo>
                  <a:lnTo>
                    <a:pt x="1071295" y="572109"/>
                  </a:lnTo>
                  <a:lnTo>
                    <a:pt x="1071295" y="538454"/>
                  </a:lnTo>
                  <a:lnTo>
                    <a:pt x="1104950" y="538454"/>
                  </a:lnTo>
                  <a:lnTo>
                    <a:pt x="1104950" y="530174"/>
                  </a:lnTo>
                  <a:close/>
                </a:path>
                <a:path w="1276984" h="572135">
                  <a:moveTo>
                    <a:pt x="1104950" y="364667"/>
                  </a:moveTo>
                  <a:lnTo>
                    <a:pt x="1071295" y="364667"/>
                  </a:lnTo>
                  <a:lnTo>
                    <a:pt x="1071295" y="331012"/>
                  </a:lnTo>
                  <a:lnTo>
                    <a:pt x="1063015" y="331012"/>
                  </a:lnTo>
                  <a:lnTo>
                    <a:pt x="1063015" y="364667"/>
                  </a:lnTo>
                  <a:lnTo>
                    <a:pt x="1029347" y="364667"/>
                  </a:lnTo>
                  <a:lnTo>
                    <a:pt x="1029347" y="372948"/>
                  </a:lnTo>
                  <a:lnTo>
                    <a:pt x="1063015" y="372948"/>
                  </a:lnTo>
                  <a:lnTo>
                    <a:pt x="1063015" y="406603"/>
                  </a:lnTo>
                  <a:lnTo>
                    <a:pt x="1071295" y="406603"/>
                  </a:lnTo>
                  <a:lnTo>
                    <a:pt x="1071295" y="372948"/>
                  </a:lnTo>
                  <a:lnTo>
                    <a:pt x="1104950" y="372948"/>
                  </a:lnTo>
                  <a:lnTo>
                    <a:pt x="1104950" y="364667"/>
                  </a:lnTo>
                  <a:close/>
                </a:path>
                <a:path w="1276984" h="572135">
                  <a:moveTo>
                    <a:pt x="1104950" y="199161"/>
                  </a:moveTo>
                  <a:lnTo>
                    <a:pt x="1071295" y="199161"/>
                  </a:lnTo>
                  <a:lnTo>
                    <a:pt x="1071295" y="165506"/>
                  </a:lnTo>
                  <a:lnTo>
                    <a:pt x="1063015" y="165506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41"/>
                  </a:lnTo>
                  <a:lnTo>
                    <a:pt x="1063015" y="207441"/>
                  </a:lnTo>
                  <a:lnTo>
                    <a:pt x="1063015" y="241109"/>
                  </a:lnTo>
                  <a:lnTo>
                    <a:pt x="1071295" y="241109"/>
                  </a:lnTo>
                  <a:lnTo>
                    <a:pt x="1071295" y="207441"/>
                  </a:lnTo>
                  <a:lnTo>
                    <a:pt x="1104950" y="207441"/>
                  </a:lnTo>
                  <a:lnTo>
                    <a:pt x="1104950" y="199161"/>
                  </a:lnTo>
                  <a:close/>
                </a:path>
                <a:path w="1276984" h="572135">
                  <a:moveTo>
                    <a:pt x="1104950" y="33667"/>
                  </a:moveTo>
                  <a:lnTo>
                    <a:pt x="1071295" y="33667"/>
                  </a:lnTo>
                  <a:lnTo>
                    <a:pt x="1071295" y="0"/>
                  </a:lnTo>
                  <a:lnTo>
                    <a:pt x="1063015" y="0"/>
                  </a:lnTo>
                  <a:lnTo>
                    <a:pt x="1063015" y="33667"/>
                  </a:lnTo>
                  <a:lnTo>
                    <a:pt x="1029347" y="33667"/>
                  </a:lnTo>
                  <a:lnTo>
                    <a:pt x="1029347" y="41948"/>
                  </a:lnTo>
                  <a:lnTo>
                    <a:pt x="1063015" y="41948"/>
                  </a:lnTo>
                  <a:lnTo>
                    <a:pt x="1063015" y="75603"/>
                  </a:lnTo>
                  <a:lnTo>
                    <a:pt x="1071295" y="75603"/>
                  </a:lnTo>
                  <a:lnTo>
                    <a:pt x="1071295" y="41948"/>
                  </a:lnTo>
                  <a:lnTo>
                    <a:pt x="1104950" y="41948"/>
                  </a:lnTo>
                  <a:lnTo>
                    <a:pt x="1104950" y="33667"/>
                  </a:lnTo>
                  <a:close/>
                </a:path>
                <a:path w="1276984" h="572135">
                  <a:moveTo>
                    <a:pt x="1276515" y="530174"/>
                  </a:moveTo>
                  <a:lnTo>
                    <a:pt x="1242860" y="530174"/>
                  </a:lnTo>
                  <a:lnTo>
                    <a:pt x="1242860" y="496506"/>
                  </a:lnTo>
                  <a:lnTo>
                    <a:pt x="1234579" y="496506"/>
                  </a:lnTo>
                  <a:lnTo>
                    <a:pt x="1234579" y="530174"/>
                  </a:lnTo>
                  <a:lnTo>
                    <a:pt x="1200912" y="530174"/>
                  </a:lnTo>
                  <a:lnTo>
                    <a:pt x="1200912" y="538454"/>
                  </a:lnTo>
                  <a:lnTo>
                    <a:pt x="1234579" y="538454"/>
                  </a:lnTo>
                  <a:lnTo>
                    <a:pt x="1234579" y="572109"/>
                  </a:lnTo>
                  <a:lnTo>
                    <a:pt x="1242860" y="572109"/>
                  </a:lnTo>
                  <a:lnTo>
                    <a:pt x="1242860" y="538454"/>
                  </a:lnTo>
                  <a:lnTo>
                    <a:pt x="1276515" y="538454"/>
                  </a:lnTo>
                  <a:lnTo>
                    <a:pt x="1276515" y="530174"/>
                  </a:lnTo>
                  <a:close/>
                </a:path>
                <a:path w="1276984" h="572135">
                  <a:moveTo>
                    <a:pt x="1276515" y="364667"/>
                  </a:moveTo>
                  <a:lnTo>
                    <a:pt x="1242860" y="364667"/>
                  </a:lnTo>
                  <a:lnTo>
                    <a:pt x="1242860" y="331012"/>
                  </a:lnTo>
                  <a:lnTo>
                    <a:pt x="1234579" y="331012"/>
                  </a:lnTo>
                  <a:lnTo>
                    <a:pt x="1234579" y="364667"/>
                  </a:lnTo>
                  <a:lnTo>
                    <a:pt x="1200912" y="364667"/>
                  </a:lnTo>
                  <a:lnTo>
                    <a:pt x="1200912" y="372948"/>
                  </a:lnTo>
                  <a:lnTo>
                    <a:pt x="1234579" y="372948"/>
                  </a:lnTo>
                  <a:lnTo>
                    <a:pt x="1234579" y="406603"/>
                  </a:lnTo>
                  <a:lnTo>
                    <a:pt x="1242860" y="406603"/>
                  </a:lnTo>
                  <a:lnTo>
                    <a:pt x="1242860" y="372948"/>
                  </a:lnTo>
                  <a:lnTo>
                    <a:pt x="1276515" y="372948"/>
                  </a:lnTo>
                  <a:lnTo>
                    <a:pt x="1276515" y="364667"/>
                  </a:lnTo>
                  <a:close/>
                </a:path>
                <a:path w="1276984" h="572135">
                  <a:moveTo>
                    <a:pt x="1276515" y="199161"/>
                  </a:moveTo>
                  <a:lnTo>
                    <a:pt x="1242860" y="199161"/>
                  </a:lnTo>
                  <a:lnTo>
                    <a:pt x="1242860" y="165506"/>
                  </a:lnTo>
                  <a:lnTo>
                    <a:pt x="1234579" y="165506"/>
                  </a:lnTo>
                  <a:lnTo>
                    <a:pt x="1234579" y="199161"/>
                  </a:lnTo>
                  <a:lnTo>
                    <a:pt x="1200912" y="199161"/>
                  </a:lnTo>
                  <a:lnTo>
                    <a:pt x="1200912" y="207441"/>
                  </a:lnTo>
                  <a:lnTo>
                    <a:pt x="1234579" y="207441"/>
                  </a:lnTo>
                  <a:lnTo>
                    <a:pt x="1234579" y="241109"/>
                  </a:lnTo>
                  <a:lnTo>
                    <a:pt x="1242860" y="241109"/>
                  </a:lnTo>
                  <a:lnTo>
                    <a:pt x="1242860" y="207441"/>
                  </a:lnTo>
                  <a:lnTo>
                    <a:pt x="1276515" y="207441"/>
                  </a:lnTo>
                  <a:lnTo>
                    <a:pt x="1276515" y="199161"/>
                  </a:lnTo>
                  <a:close/>
                </a:path>
                <a:path w="1276984" h="572135">
                  <a:moveTo>
                    <a:pt x="1276515" y="33667"/>
                  </a:moveTo>
                  <a:lnTo>
                    <a:pt x="1242860" y="33667"/>
                  </a:lnTo>
                  <a:lnTo>
                    <a:pt x="1242860" y="0"/>
                  </a:lnTo>
                  <a:lnTo>
                    <a:pt x="1234579" y="0"/>
                  </a:lnTo>
                  <a:lnTo>
                    <a:pt x="1234579" y="33667"/>
                  </a:lnTo>
                  <a:lnTo>
                    <a:pt x="1200912" y="33667"/>
                  </a:lnTo>
                  <a:lnTo>
                    <a:pt x="1200912" y="41948"/>
                  </a:lnTo>
                  <a:lnTo>
                    <a:pt x="1234579" y="41948"/>
                  </a:lnTo>
                  <a:lnTo>
                    <a:pt x="1234579" y="75603"/>
                  </a:lnTo>
                  <a:lnTo>
                    <a:pt x="1242860" y="75603"/>
                  </a:lnTo>
                  <a:lnTo>
                    <a:pt x="1242860" y="41948"/>
                  </a:lnTo>
                  <a:lnTo>
                    <a:pt x="1276515" y="41948"/>
                  </a:lnTo>
                  <a:lnTo>
                    <a:pt x="12765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" name="object 31"/>
            <p:cNvSpPr/>
            <p:nvPr/>
          </p:nvSpPr>
          <p:spPr>
            <a:xfrm>
              <a:off x="12997726" y="786250"/>
              <a:ext cx="2477770" cy="1068705"/>
            </a:xfrm>
            <a:custGeom>
              <a:avLst/>
              <a:gdLst/>
              <a:ahLst/>
              <a:cxnLst/>
              <a:rect l="l" t="t" r="r" b="b"/>
              <a:pathLst>
                <a:path w="2477769" h="1068705">
                  <a:moveTo>
                    <a:pt x="75603" y="1026668"/>
                  </a:moveTo>
                  <a:lnTo>
                    <a:pt x="41948" y="1026668"/>
                  </a:lnTo>
                  <a:lnTo>
                    <a:pt x="41948" y="993000"/>
                  </a:lnTo>
                  <a:lnTo>
                    <a:pt x="33655" y="993000"/>
                  </a:lnTo>
                  <a:lnTo>
                    <a:pt x="33655" y="1026668"/>
                  </a:lnTo>
                  <a:lnTo>
                    <a:pt x="0" y="1026668"/>
                  </a:lnTo>
                  <a:lnTo>
                    <a:pt x="0" y="1034961"/>
                  </a:lnTo>
                  <a:lnTo>
                    <a:pt x="33655" y="1034961"/>
                  </a:lnTo>
                  <a:lnTo>
                    <a:pt x="33655" y="1068616"/>
                  </a:lnTo>
                  <a:lnTo>
                    <a:pt x="41948" y="1068616"/>
                  </a:lnTo>
                  <a:lnTo>
                    <a:pt x="41948" y="1034961"/>
                  </a:lnTo>
                  <a:lnTo>
                    <a:pt x="75603" y="1034961"/>
                  </a:lnTo>
                  <a:lnTo>
                    <a:pt x="75603" y="1026668"/>
                  </a:lnTo>
                  <a:close/>
                </a:path>
                <a:path w="2477769" h="1068705">
                  <a:moveTo>
                    <a:pt x="75603" y="861174"/>
                  </a:moveTo>
                  <a:lnTo>
                    <a:pt x="41948" y="861174"/>
                  </a:lnTo>
                  <a:lnTo>
                    <a:pt x="41948" y="827506"/>
                  </a:lnTo>
                  <a:lnTo>
                    <a:pt x="33655" y="827506"/>
                  </a:lnTo>
                  <a:lnTo>
                    <a:pt x="33655" y="861174"/>
                  </a:lnTo>
                  <a:lnTo>
                    <a:pt x="0" y="861174"/>
                  </a:lnTo>
                  <a:lnTo>
                    <a:pt x="0" y="869454"/>
                  </a:lnTo>
                  <a:lnTo>
                    <a:pt x="33655" y="869454"/>
                  </a:lnTo>
                  <a:lnTo>
                    <a:pt x="33655" y="903109"/>
                  </a:lnTo>
                  <a:lnTo>
                    <a:pt x="41948" y="903109"/>
                  </a:lnTo>
                  <a:lnTo>
                    <a:pt x="41948" y="869454"/>
                  </a:lnTo>
                  <a:lnTo>
                    <a:pt x="75603" y="869454"/>
                  </a:lnTo>
                  <a:lnTo>
                    <a:pt x="75603" y="861174"/>
                  </a:lnTo>
                  <a:close/>
                </a:path>
                <a:path w="2477769" h="1068705">
                  <a:moveTo>
                    <a:pt x="247167" y="1026668"/>
                  </a:moveTo>
                  <a:lnTo>
                    <a:pt x="213499" y="1026668"/>
                  </a:lnTo>
                  <a:lnTo>
                    <a:pt x="213499" y="993000"/>
                  </a:lnTo>
                  <a:lnTo>
                    <a:pt x="205219" y="993000"/>
                  </a:lnTo>
                  <a:lnTo>
                    <a:pt x="205219" y="1026668"/>
                  </a:lnTo>
                  <a:lnTo>
                    <a:pt x="171564" y="1026668"/>
                  </a:lnTo>
                  <a:lnTo>
                    <a:pt x="171564" y="1034961"/>
                  </a:lnTo>
                  <a:lnTo>
                    <a:pt x="205219" y="1034961"/>
                  </a:lnTo>
                  <a:lnTo>
                    <a:pt x="205219" y="1068616"/>
                  </a:lnTo>
                  <a:lnTo>
                    <a:pt x="213499" y="1068616"/>
                  </a:lnTo>
                  <a:lnTo>
                    <a:pt x="213499" y="1034961"/>
                  </a:lnTo>
                  <a:lnTo>
                    <a:pt x="247167" y="1034961"/>
                  </a:lnTo>
                  <a:lnTo>
                    <a:pt x="247167" y="1026668"/>
                  </a:lnTo>
                  <a:close/>
                </a:path>
                <a:path w="2477769" h="1068705">
                  <a:moveTo>
                    <a:pt x="247167" y="861174"/>
                  </a:moveTo>
                  <a:lnTo>
                    <a:pt x="213499" y="861174"/>
                  </a:lnTo>
                  <a:lnTo>
                    <a:pt x="213499" y="827506"/>
                  </a:lnTo>
                  <a:lnTo>
                    <a:pt x="205219" y="827506"/>
                  </a:lnTo>
                  <a:lnTo>
                    <a:pt x="205219" y="861174"/>
                  </a:lnTo>
                  <a:lnTo>
                    <a:pt x="171564" y="861174"/>
                  </a:lnTo>
                  <a:lnTo>
                    <a:pt x="171564" y="869454"/>
                  </a:lnTo>
                  <a:lnTo>
                    <a:pt x="205219" y="869454"/>
                  </a:lnTo>
                  <a:lnTo>
                    <a:pt x="205219" y="903109"/>
                  </a:lnTo>
                  <a:lnTo>
                    <a:pt x="213499" y="903109"/>
                  </a:lnTo>
                  <a:lnTo>
                    <a:pt x="213499" y="869454"/>
                  </a:lnTo>
                  <a:lnTo>
                    <a:pt x="247167" y="869454"/>
                  </a:lnTo>
                  <a:lnTo>
                    <a:pt x="247167" y="861174"/>
                  </a:lnTo>
                  <a:close/>
                </a:path>
                <a:path w="2477769" h="1068705">
                  <a:moveTo>
                    <a:pt x="418719" y="1026668"/>
                  </a:moveTo>
                  <a:lnTo>
                    <a:pt x="385051" y="1026668"/>
                  </a:lnTo>
                  <a:lnTo>
                    <a:pt x="385051" y="993000"/>
                  </a:lnTo>
                  <a:lnTo>
                    <a:pt x="376770" y="993000"/>
                  </a:lnTo>
                  <a:lnTo>
                    <a:pt x="376770" y="1026668"/>
                  </a:lnTo>
                  <a:lnTo>
                    <a:pt x="343115" y="1026668"/>
                  </a:lnTo>
                  <a:lnTo>
                    <a:pt x="343115" y="1034961"/>
                  </a:lnTo>
                  <a:lnTo>
                    <a:pt x="376770" y="1034961"/>
                  </a:lnTo>
                  <a:lnTo>
                    <a:pt x="376770" y="1068616"/>
                  </a:lnTo>
                  <a:lnTo>
                    <a:pt x="385051" y="1068616"/>
                  </a:lnTo>
                  <a:lnTo>
                    <a:pt x="385051" y="1034961"/>
                  </a:lnTo>
                  <a:lnTo>
                    <a:pt x="418719" y="1034961"/>
                  </a:lnTo>
                  <a:lnTo>
                    <a:pt x="418719" y="1026668"/>
                  </a:lnTo>
                  <a:close/>
                </a:path>
                <a:path w="2477769" h="1068705">
                  <a:moveTo>
                    <a:pt x="418719" y="861174"/>
                  </a:moveTo>
                  <a:lnTo>
                    <a:pt x="385051" y="861174"/>
                  </a:lnTo>
                  <a:lnTo>
                    <a:pt x="385051" y="827506"/>
                  </a:lnTo>
                  <a:lnTo>
                    <a:pt x="376770" y="827506"/>
                  </a:lnTo>
                  <a:lnTo>
                    <a:pt x="376770" y="861174"/>
                  </a:lnTo>
                  <a:lnTo>
                    <a:pt x="343115" y="861174"/>
                  </a:lnTo>
                  <a:lnTo>
                    <a:pt x="343115" y="869454"/>
                  </a:lnTo>
                  <a:lnTo>
                    <a:pt x="376770" y="869454"/>
                  </a:lnTo>
                  <a:lnTo>
                    <a:pt x="376770" y="903109"/>
                  </a:lnTo>
                  <a:lnTo>
                    <a:pt x="385051" y="903109"/>
                  </a:lnTo>
                  <a:lnTo>
                    <a:pt x="385051" y="869454"/>
                  </a:lnTo>
                  <a:lnTo>
                    <a:pt x="418719" y="869454"/>
                  </a:lnTo>
                  <a:lnTo>
                    <a:pt x="418719" y="861174"/>
                  </a:lnTo>
                  <a:close/>
                </a:path>
                <a:path w="2477769" h="1068705">
                  <a:moveTo>
                    <a:pt x="590283" y="1026668"/>
                  </a:moveTo>
                  <a:lnTo>
                    <a:pt x="556615" y="1026668"/>
                  </a:lnTo>
                  <a:lnTo>
                    <a:pt x="556615" y="993000"/>
                  </a:lnTo>
                  <a:lnTo>
                    <a:pt x="548335" y="993000"/>
                  </a:lnTo>
                  <a:lnTo>
                    <a:pt x="548335" y="1026668"/>
                  </a:lnTo>
                  <a:lnTo>
                    <a:pt x="514680" y="1026668"/>
                  </a:lnTo>
                  <a:lnTo>
                    <a:pt x="514680" y="1034961"/>
                  </a:lnTo>
                  <a:lnTo>
                    <a:pt x="548335" y="1034961"/>
                  </a:lnTo>
                  <a:lnTo>
                    <a:pt x="548335" y="1068616"/>
                  </a:lnTo>
                  <a:lnTo>
                    <a:pt x="556615" y="1068616"/>
                  </a:lnTo>
                  <a:lnTo>
                    <a:pt x="556615" y="1034961"/>
                  </a:lnTo>
                  <a:lnTo>
                    <a:pt x="590283" y="1034961"/>
                  </a:lnTo>
                  <a:lnTo>
                    <a:pt x="590283" y="1026668"/>
                  </a:lnTo>
                  <a:close/>
                </a:path>
                <a:path w="2477769" h="1068705">
                  <a:moveTo>
                    <a:pt x="590283" y="861174"/>
                  </a:moveTo>
                  <a:lnTo>
                    <a:pt x="556615" y="861174"/>
                  </a:lnTo>
                  <a:lnTo>
                    <a:pt x="556615" y="827506"/>
                  </a:lnTo>
                  <a:lnTo>
                    <a:pt x="548335" y="827506"/>
                  </a:lnTo>
                  <a:lnTo>
                    <a:pt x="548335" y="861174"/>
                  </a:lnTo>
                  <a:lnTo>
                    <a:pt x="514680" y="861174"/>
                  </a:lnTo>
                  <a:lnTo>
                    <a:pt x="514680" y="869454"/>
                  </a:lnTo>
                  <a:lnTo>
                    <a:pt x="548335" y="869454"/>
                  </a:lnTo>
                  <a:lnTo>
                    <a:pt x="548335" y="903109"/>
                  </a:lnTo>
                  <a:lnTo>
                    <a:pt x="556615" y="903109"/>
                  </a:lnTo>
                  <a:lnTo>
                    <a:pt x="556615" y="869454"/>
                  </a:lnTo>
                  <a:lnTo>
                    <a:pt x="590283" y="869454"/>
                  </a:lnTo>
                  <a:lnTo>
                    <a:pt x="590283" y="861174"/>
                  </a:lnTo>
                  <a:close/>
                </a:path>
                <a:path w="2477769" h="1068705">
                  <a:moveTo>
                    <a:pt x="761847" y="1026668"/>
                  </a:moveTo>
                  <a:lnTo>
                    <a:pt x="728179" y="1026668"/>
                  </a:lnTo>
                  <a:lnTo>
                    <a:pt x="728179" y="993000"/>
                  </a:lnTo>
                  <a:lnTo>
                    <a:pt x="719886" y="993000"/>
                  </a:lnTo>
                  <a:lnTo>
                    <a:pt x="719886" y="1026668"/>
                  </a:lnTo>
                  <a:lnTo>
                    <a:pt x="686244" y="1026668"/>
                  </a:lnTo>
                  <a:lnTo>
                    <a:pt x="686244" y="1034961"/>
                  </a:lnTo>
                  <a:lnTo>
                    <a:pt x="719886" y="1034961"/>
                  </a:lnTo>
                  <a:lnTo>
                    <a:pt x="719886" y="1068616"/>
                  </a:lnTo>
                  <a:lnTo>
                    <a:pt x="728179" y="1068616"/>
                  </a:lnTo>
                  <a:lnTo>
                    <a:pt x="728179" y="1034961"/>
                  </a:lnTo>
                  <a:lnTo>
                    <a:pt x="761847" y="1034961"/>
                  </a:lnTo>
                  <a:lnTo>
                    <a:pt x="761847" y="1026668"/>
                  </a:lnTo>
                  <a:close/>
                </a:path>
                <a:path w="2477769" h="1068705">
                  <a:moveTo>
                    <a:pt x="761847" y="861174"/>
                  </a:moveTo>
                  <a:lnTo>
                    <a:pt x="728179" y="861174"/>
                  </a:lnTo>
                  <a:lnTo>
                    <a:pt x="728179" y="827506"/>
                  </a:lnTo>
                  <a:lnTo>
                    <a:pt x="719886" y="827506"/>
                  </a:lnTo>
                  <a:lnTo>
                    <a:pt x="719886" y="861174"/>
                  </a:lnTo>
                  <a:lnTo>
                    <a:pt x="686244" y="861174"/>
                  </a:lnTo>
                  <a:lnTo>
                    <a:pt x="686244" y="869454"/>
                  </a:lnTo>
                  <a:lnTo>
                    <a:pt x="719886" y="869454"/>
                  </a:lnTo>
                  <a:lnTo>
                    <a:pt x="719886" y="903109"/>
                  </a:lnTo>
                  <a:lnTo>
                    <a:pt x="728179" y="903109"/>
                  </a:lnTo>
                  <a:lnTo>
                    <a:pt x="728179" y="869454"/>
                  </a:lnTo>
                  <a:lnTo>
                    <a:pt x="761847" y="869454"/>
                  </a:lnTo>
                  <a:lnTo>
                    <a:pt x="761847" y="861174"/>
                  </a:lnTo>
                  <a:close/>
                </a:path>
                <a:path w="2477769" h="1068705">
                  <a:moveTo>
                    <a:pt x="933399" y="1026668"/>
                  </a:moveTo>
                  <a:lnTo>
                    <a:pt x="899744" y="1026668"/>
                  </a:lnTo>
                  <a:lnTo>
                    <a:pt x="899744" y="993000"/>
                  </a:lnTo>
                  <a:lnTo>
                    <a:pt x="891463" y="993000"/>
                  </a:lnTo>
                  <a:lnTo>
                    <a:pt x="891463" y="1026668"/>
                  </a:lnTo>
                  <a:lnTo>
                    <a:pt x="857796" y="1026668"/>
                  </a:lnTo>
                  <a:lnTo>
                    <a:pt x="857796" y="1034961"/>
                  </a:lnTo>
                  <a:lnTo>
                    <a:pt x="891463" y="1034961"/>
                  </a:lnTo>
                  <a:lnTo>
                    <a:pt x="891463" y="1068616"/>
                  </a:lnTo>
                  <a:lnTo>
                    <a:pt x="899744" y="1068616"/>
                  </a:lnTo>
                  <a:lnTo>
                    <a:pt x="899744" y="1034961"/>
                  </a:lnTo>
                  <a:lnTo>
                    <a:pt x="933399" y="1034961"/>
                  </a:lnTo>
                  <a:lnTo>
                    <a:pt x="933399" y="1026668"/>
                  </a:lnTo>
                  <a:close/>
                </a:path>
                <a:path w="2477769" h="1068705">
                  <a:moveTo>
                    <a:pt x="933399" y="861174"/>
                  </a:moveTo>
                  <a:lnTo>
                    <a:pt x="899744" y="861174"/>
                  </a:lnTo>
                  <a:lnTo>
                    <a:pt x="899744" y="827506"/>
                  </a:lnTo>
                  <a:lnTo>
                    <a:pt x="891463" y="827506"/>
                  </a:lnTo>
                  <a:lnTo>
                    <a:pt x="891463" y="861174"/>
                  </a:lnTo>
                  <a:lnTo>
                    <a:pt x="857796" y="861174"/>
                  </a:lnTo>
                  <a:lnTo>
                    <a:pt x="857796" y="869454"/>
                  </a:lnTo>
                  <a:lnTo>
                    <a:pt x="891463" y="869454"/>
                  </a:lnTo>
                  <a:lnTo>
                    <a:pt x="891463" y="903109"/>
                  </a:lnTo>
                  <a:lnTo>
                    <a:pt x="899744" y="903109"/>
                  </a:lnTo>
                  <a:lnTo>
                    <a:pt x="899744" y="869454"/>
                  </a:lnTo>
                  <a:lnTo>
                    <a:pt x="933399" y="869454"/>
                  </a:lnTo>
                  <a:lnTo>
                    <a:pt x="933399" y="861174"/>
                  </a:lnTo>
                  <a:close/>
                </a:path>
                <a:path w="2477769" h="1068705">
                  <a:moveTo>
                    <a:pt x="1104950" y="1026668"/>
                  </a:moveTo>
                  <a:lnTo>
                    <a:pt x="1071295" y="1026668"/>
                  </a:lnTo>
                  <a:lnTo>
                    <a:pt x="1071295" y="993000"/>
                  </a:lnTo>
                  <a:lnTo>
                    <a:pt x="1063015" y="993000"/>
                  </a:lnTo>
                  <a:lnTo>
                    <a:pt x="1063015" y="1026668"/>
                  </a:lnTo>
                  <a:lnTo>
                    <a:pt x="1029347" y="1026668"/>
                  </a:lnTo>
                  <a:lnTo>
                    <a:pt x="1029347" y="1034961"/>
                  </a:lnTo>
                  <a:lnTo>
                    <a:pt x="1063015" y="1034961"/>
                  </a:lnTo>
                  <a:lnTo>
                    <a:pt x="1063015" y="1068616"/>
                  </a:lnTo>
                  <a:lnTo>
                    <a:pt x="1071295" y="1068616"/>
                  </a:lnTo>
                  <a:lnTo>
                    <a:pt x="1071295" y="1034961"/>
                  </a:lnTo>
                  <a:lnTo>
                    <a:pt x="1104950" y="1034961"/>
                  </a:lnTo>
                  <a:lnTo>
                    <a:pt x="1104950" y="1026668"/>
                  </a:lnTo>
                  <a:close/>
                </a:path>
                <a:path w="2477769" h="1068705">
                  <a:moveTo>
                    <a:pt x="1104950" y="861174"/>
                  </a:moveTo>
                  <a:lnTo>
                    <a:pt x="1071295" y="861174"/>
                  </a:lnTo>
                  <a:lnTo>
                    <a:pt x="1071295" y="827506"/>
                  </a:lnTo>
                  <a:lnTo>
                    <a:pt x="1063015" y="827506"/>
                  </a:lnTo>
                  <a:lnTo>
                    <a:pt x="1063015" y="861174"/>
                  </a:lnTo>
                  <a:lnTo>
                    <a:pt x="1029347" y="861174"/>
                  </a:lnTo>
                  <a:lnTo>
                    <a:pt x="1029347" y="869454"/>
                  </a:lnTo>
                  <a:lnTo>
                    <a:pt x="1063015" y="869454"/>
                  </a:lnTo>
                  <a:lnTo>
                    <a:pt x="1063015" y="903109"/>
                  </a:lnTo>
                  <a:lnTo>
                    <a:pt x="1071295" y="903109"/>
                  </a:lnTo>
                  <a:lnTo>
                    <a:pt x="1071295" y="869454"/>
                  </a:lnTo>
                  <a:lnTo>
                    <a:pt x="1104950" y="869454"/>
                  </a:lnTo>
                  <a:lnTo>
                    <a:pt x="1104950" y="861174"/>
                  </a:lnTo>
                  <a:close/>
                </a:path>
                <a:path w="2477769" h="1068705">
                  <a:moveTo>
                    <a:pt x="1276515" y="1026668"/>
                  </a:moveTo>
                  <a:lnTo>
                    <a:pt x="1242860" y="1026668"/>
                  </a:lnTo>
                  <a:lnTo>
                    <a:pt x="1242860" y="993000"/>
                  </a:lnTo>
                  <a:lnTo>
                    <a:pt x="1234579" y="993000"/>
                  </a:lnTo>
                  <a:lnTo>
                    <a:pt x="1234579" y="1026668"/>
                  </a:lnTo>
                  <a:lnTo>
                    <a:pt x="1200912" y="1026668"/>
                  </a:lnTo>
                  <a:lnTo>
                    <a:pt x="1200912" y="1034961"/>
                  </a:lnTo>
                  <a:lnTo>
                    <a:pt x="1234579" y="1034961"/>
                  </a:lnTo>
                  <a:lnTo>
                    <a:pt x="1234579" y="1068616"/>
                  </a:lnTo>
                  <a:lnTo>
                    <a:pt x="1242860" y="1068616"/>
                  </a:lnTo>
                  <a:lnTo>
                    <a:pt x="1242860" y="1034961"/>
                  </a:lnTo>
                  <a:lnTo>
                    <a:pt x="1276515" y="1034961"/>
                  </a:lnTo>
                  <a:lnTo>
                    <a:pt x="1276515" y="1026668"/>
                  </a:lnTo>
                  <a:close/>
                </a:path>
                <a:path w="2477769" h="1068705">
                  <a:moveTo>
                    <a:pt x="1276515" y="861174"/>
                  </a:moveTo>
                  <a:lnTo>
                    <a:pt x="1242860" y="861174"/>
                  </a:lnTo>
                  <a:lnTo>
                    <a:pt x="1242860" y="827506"/>
                  </a:lnTo>
                  <a:lnTo>
                    <a:pt x="1234579" y="827506"/>
                  </a:lnTo>
                  <a:lnTo>
                    <a:pt x="1234579" y="861174"/>
                  </a:lnTo>
                  <a:lnTo>
                    <a:pt x="1200912" y="861174"/>
                  </a:lnTo>
                  <a:lnTo>
                    <a:pt x="1200912" y="869454"/>
                  </a:lnTo>
                  <a:lnTo>
                    <a:pt x="1234579" y="869454"/>
                  </a:lnTo>
                  <a:lnTo>
                    <a:pt x="1234579" y="903109"/>
                  </a:lnTo>
                  <a:lnTo>
                    <a:pt x="1242860" y="903109"/>
                  </a:lnTo>
                  <a:lnTo>
                    <a:pt x="1242860" y="869454"/>
                  </a:lnTo>
                  <a:lnTo>
                    <a:pt x="1276515" y="869454"/>
                  </a:lnTo>
                  <a:lnTo>
                    <a:pt x="1276515" y="861174"/>
                  </a:lnTo>
                  <a:close/>
                </a:path>
                <a:path w="2477769" h="1068705">
                  <a:moveTo>
                    <a:pt x="1276515" y="695667"/>
                  </a:moveTo>
                  <a:lnTo>
                    <a:pt x="1242860" y="695667"/>
                  </a:lnTo>
                  <a:lnTo>
                    <a:pt x="1242860" y="662000"/>
                  </a:lnTo>
                  <a:lnTo>
                    <a:pt x="1234579" y="662000"/>
                  </a:lnTo>
                  <a:lnTo>
                    <a:pt x="1234579" y="695667"/>
                  </a:lnTo>
                  <a:lnTo>
                    <a:pt x="1200912" y="695667"/>
                  </a:lnTo>
                  <a:lnTo>
                    <a:pt x="1200912" y="703948"/>
                  </a:lnTo>
                  <a:lnTo>
                    <a:pt x="1234579" y="703948"/>
                  </a:lnTo>
                  <a:lnTo>
                    <a:pt x="1234579" y="737603"/>
                  </a:lnTo>
                  <a:lnTo>
                    <a:pt x="1242860" y="737603"/>
                  </a:lnTo>
                  <a:lnTo>
                    <a:pt x="1242860" y="703948"/>
                  </a:lnTo>
                  <a:lnTo>
                    <a:pt x="1276515" y="703948"/>
                  </a:lnTo>
                  <a:lnTo>
                    <a:pt x="1276515" y="695667"/>
                  </a:lnTo>
                  <a:close/>
                </a:path>
                <a:path w="2477769" h="1068705">
                  <a:moveTo>
                    <a:pt x="1448066" y="33655"/>
                  </a:moveTo>
                  <a:lnTo>
                    <a:pt x="1414399" y="33655"/>
                  </a:lnTo>
                  <a:lnTo>
                    <a:pt x="1414399" y="0"/>
                  </a:lnTo>
                  <a:lnTo>
                    <a:pt x="1406118" y="0"/>
                  </a:lnTo>
                  <a:lnTo>
                    <a:pt x="1406118" y="33655"/>
                  </a:lnTo>
                  <a:lnTo>
                    <a:pt x="1372463" y="33655"/>
                  </a:lnTo>
                  <a:lnTo>
                    <a:pt x="1372463" y="41935"/>
                  </a:lnTo>
                  <a:lnTo>
                    <a:pt x="1406118" y="41935"/>
                  </a:lnTo>
                  <a:lnTo>
                    <a:pt x="1406118" y="75603"/>
                  </a:lnTo>
                  <a:lnTo>
                    <a:pt x="1414399" y="75603"/>
                  </a:lnTo>
                  <a:lnTo>
                    <a:pt x="1414399" y="41935"/>
                  </a:lnTo>
                  <a:lnTo>
                    <a:pt x="1448066" y="41935"/>
                  </a:lnTo>
                  <a:lnTo>
                    <a:pt x="1448066" y="33655"/>
                  </a:lnTo>
                  <a:close/>
                </a:path>
                <a:path w="2477769" h="1068705">
                  <a:moveTo>
                    <a:pt x="1619631" y="33655"/>
                  </a:moveTo>
                  <a:lnTo>
                    <a:pt x="1585976" y="33655"/>
                  </a:lnTo>
                  <a:lnTo>
                    <a:pt x="1585976" y="0"/>
                  </a:lnTo>
                  <a:lnTo>
                    <a:pt x="1577682" y="0"/>
                  </a:lnTo>
                  <a:lnTo>
                    <a:pt x="1577682" y="33655"/>
                  </a:lnTo>
                  <a:lnTo>
                    <a:pt x="1544040" y="33655"/>
                  </a:lnTo>
                  <a:lnTo>
                    <a:pt x="1544040" y="41935"/>
                  </a:lnTo>
                  <a:lnTo>
                    <a:pt x="1577682" y="41935"/>
                  </a:lnTo>
                  <a:lnTo>
                    <a:pt x="1577682" y="75603"/>
                  </a:lnTo>
                  <a:lnTo>
                    <a:pt x="1585976" y="75603"/>
                  </a:lnTo>
                  <a:lnTo>
                    <a:pt x="1585976" y="41935"/>
                  </a:lnTo>
                  <a:lnTo>
                    <a:pt x="1619631" y="41935"/>
                  </a:lnTo>
                  <a:lnTo>
                    <a:pt x="1619631" y="33655"/>
                  </a:lnTo>
                  <a:close/>
                </a:path>
                <a:path w="2477769" h="1068705">
                  <a:moveTo>
                    <a:pt x="1791195" y="33655"/>
                  </a:moveTo>
                  <a:lnTo>
                    <a:pt x="1757527" y="33655"/>
                  </a:lnTo>
                  <a:lnTo>
                    <a:pt x="1757527" y="0"/>
                  </a:lnTo>
                  <a:lnTo>
                    <a:pt x="1749247" y="0"/>
                  </a:lnTo>
                  <a:lnTo>
                    <a:pt x="1749247" y="33655"/>
                  </a:lnTo>
                  <a:lnTo>
                    <a:pt x="1715604" y="33655"/>
                  </a:lnTo>
                  <a:lnTo>
                    <a:pt x="1715604" y="41935"/>
                  </a:lnTo>
                  <a:lnTo>
                    <a:pt x="1749247" y="41935"/>
                  </a:lnTo>
                  <a:lnTo>
                    <a:pt x="1749247" y="75603"/>
                  </a:lnTo>
                  <a:lnTo>
                    <a:pt x="1757527" y="75603"/>
                  </a:lnTo>
                  <a:lnTo>
                    <a:pt x="1757527" y="41935"/>
                  </a:lnTo>
                  <a:lnTo>
                    <a:pt x="1791195" y="41935"/>
                  </a:lnTo>
                  <a:lnTo>
                    <a:pt x="1791195" y="33655"/>
                  </a:lnTo>
                  <a:close/>
                </a:path>
                <a:path w="2477769" h="1068705">
                  <a:moveTo>
                    <a:pt x="1962759" y="33655"/>
                  </a:moveTo>
                  <a:lnTo>
                    <a:pt x="1929091" y="33655"/>
                  </a:lnTo>
                  <a:lnTo>
                    <a:pt x="1929091" y="0"/>
                  </a:lnTo>
                  <a:lnTo>
                    <a:pt x="1920811" y="0"/>
                  </a:lnTo>
                  <a:lnTo>
                    <a:pt x="1920811" y="33655"/>
                  </a:lnTo>
                  <a:lnTo>
                    <a:pt x="1887143" y="33655"/>
                  </a:lnTo>
                  <a:lnTo>
                    <a:pt x="1887143" y="41935"/>
                  </a:lnTo>
                  <a:lnTo>
                    <a:pt x="1920811" y="41935"/>
                  </a:lnTo>
                  <a:lnTo>
                    <a:pt x="1920811" y="75603"/>
                  </a:lnTo>
                  <a:lnTo>
                    <a:pt x="1929091" y="75603"/>
                  </a:lnTo>
                  <a:lnTo>
                    <a:pt x="1929091" y="41935"/>
                  </a:lnTo>
                  <a:lnTo>
                    <a:pt x="1962759" y="41935"/>
                  </a:lnTo>
                  <a:lnTo>
                    <a:pt x="1962759" y="33655"/>
                  </a:lnTo>
                  <a:close/>
                </a:path>
                <a:path w="2477769" h="1068705">
                  <a:moveTo>
                    <a:pt x="2134324" y="33655"/>
                  </a:moveTo>
                  <a:lnTo>
                    <a:pt x="2100643" y="33655"/>
                  </a:lnTo>
                  <a:lnTo>
                    <a:pt x="2100643" y="0"/>
                  </a:lnTo>
                  <a:lnTo>
                    <a:pt x="2092363" y="0"/>
                  </a:lnTo>
                  <a:lnTo>
                    <a:pt x="2092363" y="33655"/>
                  </a:lnTo>
                  <a:lnTo>
                    <a:pt x="2058708" y="33655"/>
                  </a:lnTo>
                  <a:lnTo>
                    <a:pt x="2058708" y="41935"/>
                  </a:lnTo>
                  <a:lnTo>
                    <a:pt x="2092363" y="41935"/>
                  </a:lnTo>
                  <a:lnTo>
                    <a:pt x="2092363" y="75603"/>
                  </a:lnTo>
                  <a:lnTo>
                    <a:pt x="2100643" y="75603"/>
                  </a:lnTo>
                  <a:lnTo>
                    <a:pt x="2100643" y="41935"/>
                  </a:lnTo>
                  <a:lnTo>
                    <a:pt x="2134324" y="41935"/>
                  </a:lnTo>
                  <a:lnTo>
                    <a:pt x="2134324" y="33655"/>
                  </a:lnTo>
                  <a:close/>
                </a:path>
                <a:path w="2477769" h="1068705">
                  <a:moveTo>
                    <a:pt x="2305862" y="33655"/>
                  </a:moveTo>
                  <a:lnTo>
                    <a:pt x="2272207" y="33655"/>
                  </a:lnTo>
                  <a:lnTo>
                    <a:pt x="2272207" y="0"/>
                  </a:lnTo>
                  <a:lnTo>
                    <a:pt x="2263927" y="0"/>
                  </a:lnTo>
                  <a:lnTo>
                    <a:pt x="2263927" y="33655"/>
                  </a:lnTo>
                  <a:lnTo>
                    <a:pt x="2230259" y="33655"/>
                  </a:lnTo>
                  <a:lnTo>
                    <a:pt x="2230259" y="41935"/>
                  </a:lnTo>
                  <a:lnTo>
                    <a:pt x="2263927" y="41935"/>
                  </a:lnTo>
                  <a:lnTo>
                    <a:pt x="2263927" y="75603"/>
                  </a:lnTo>
                  <a:lnTo>
                    <a:pt x="2272207" y="75603"/>
                  </a:lnTo>
                  <a:lnTo>
                    <a:pt x="2272207" y="41935"/>
                  </a:lnTo>
                  <a:lnTo>
                    <a:pt x="2305862" y="41935"/>
                  </a:lnTo>
                  <a:lnTo>
                    <a:pt x="2305862" y="33655"/>
                  </a:lnTo>
                  <a:close/>
                </a:path>
                <a:path w="2477769" h="1068705">
                  <a:moveTo>
                    <a:pt x="2477427" y="33655"/>
                  </a:moveTo>
                  <a:lnTo>
                    <a:pt x="2443772" y="33655"/>
                  </a:lnTo>
                  <a:lnTo>
                    <a:pt x="2443772" y="0"/>
                  </a:lnTo>
                  <a:lnTo>
                    <a:pt x="2435479" y="0"/>
                  </a:lnTo>
                  <a:lnTo>
                    <a:pt x="2435479" y="33655"/>
                  </a:lnTo>
                  <a:lnTo>
                    <a:pt x="2401836" y="33655"/>
                  </a:lnTo>
                  <a:lnTo>
                    <a:pt x="2401836" y="41935"/>
                  </a:lnTo>
                  <a:lnTo>
                    <a:pt x="2435479" y="41935"/>
                  </a:lnTo>
                  <a:lnTo>
                    <a:pt x="2435479" y="75603"/>
                  </a:lnTo>
                  <a:lnTo>
                    <a:pt x="2443772" y="75603"/>
                  </a:lnTo>
                  <a:lnTo>
                    <a:pt x="2443772" y="41935"/>
                  </a:lnTo>
                  <a:lnTo>
                    <a:pt x="2477427" y="41935"/>
                  </a:lnTo>
                  <a:lnTo>
                    <a:pt x="2477427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" name="object 32"/>
            <p:cNvSpPr/>
            <p:nvPr/>
          </p:nvSpPr>
          <p:spPr>
            <a:xfrm>
              <a:off x="14370190" y="786250"/>
              <a:ext cx="1105535" cy="903605"/>
            </a:xfrm>
            <a:custGeom>
              <a:avLst/>
              <a:gdLst/>
              <a:ahLst/>
              <a:cxnLst/>
              <a:rect l="l" t="t" r="r" b="b"/>
              <a:pathLst>
                <a:path w="1105534" h="903605">
                  <a:moveTo>
                    <a:pt x="75603" y="861174"/>
                  </a:moveTo>
                  <a:lnTo>
                    <a:pt x="41935" y="861174"/>
                  </a:lnTo>
                  <a:lnTo>
                    <a:pt x="41935" y="827506"/>
                  </a:lnTo>
                  <a:lnTo>
                    <a:pt x="33655" y="827506"/>
                  </a:lnTo>
                  <a:lnTo>
                    <a:pt x="33655" y="861174"/>
                  </a:lnTo>
                  <a:lnTo>
                    <a:pt x="0" y="861174"/>
                  </a:lnTo>
                  <a:lnTo>
                    <a:pt x="0" y="869454"/>
                  </a:lnTo>
                  <a:lnTo>
                    <a:pt x="33655" y="869454"/>
                  </a:lnTo>
                  <a:lnTo>
                    <a:pt x="33655" y="903109"/>
                  </a:lnTo>
                  <a:lnTo>
                    <a:pt x="41935" y="903109"/>
                  </a:lnTo>
                  <a:lnTo>
                    <a:pt x="41935" y="869454"/>
                  </a:lnTo>
                  <a:lnTo>
                    <a:pt x="75603" y="869454"/>
                  </a:lnTo>
                  <a:lnTo>
                    <a:pt x="75603" y="861174"/>
                  </a:lnTo>
                  <a:close/>
                </a:path>
                <a:path w="1105534" h="903605">
                  <a:moveTo>
                    <a:pt x="75603" y="695667"/>
                  </a:moveTo>
                  <a:lnTo>
                    <a:pt x="41935" y="695667"/>
                  </a:lnTo>
                  <a:lnTo>
                    <a:pt x="41935" y="662000"/>
                  </a:lnTo>
                  <a:lnTo>
                    <a:pt x="33655" y="662000"/>
                  </a:lnTo>
                  <a:lnTo>
                    <a:pt x="33655" y="695667"/>
                  </a:lnTo>
                  <a:lnTo>
                    <a:pt x="0" y="695667"/>
                  </a:lnTo>
                  <a:lnTo>
                    <a:pt x="0" y="703948"/>
                  </a:lnTo>
                  <a:lnTo>
                    <a:pt x="33655" y="703948"/>
                  </a:lnTo>
                  <a:lnTo>
                    <a:pt x="33655" y="737603"/>
                  </a:lnTo>
                  <a:lnTo>
                    <a:pt x="41935" y="737603"/>
                  </a:lnTo>
                  <a:lnTo>
                    <a:pt x="41935" y="703948"/>
                  </a:lnTo>
                  <a:lnTo>
                    <a:pt x="75603" y="703948"/>
                  </a:lnTo>
                  <a:lnTo>
                    <a:pt x="75603" y="695667"/>
                  </a:lnTo>
                  <a:close/>
                </a:path>
                <a:path w="1105534" h="903605">
                  <a:moveTo>
                    <a:pt x="75603" y="530161"/>
                  </a:moveTo>
                  <a:lnTo>
                    <a:pt x="41935" y="530161"/>
                  </a:lnTo>
                  <a:lnTo>
                    <a:pt x="41935" y="496506"/>
                  </a:lnTo>
                  <a:lnTo>
                    <a:pt x="33655" y="496506"/>
                  </a:lnTo>
                  <a:lnTo>
                    <a:pt x="33655" y="530161"/>
                  </a:lnTo>
                  <a:lnTo>
                    <a:pt x="0" y="530161"/>
                  </a:lnTo>
                  <a:lnTo>
                    <a:pt x="0" y="538441"/>
                  </a:lnTo>
                  <a:lnTo>
                    <a:pt x="33655" y="538441"/>
                  </a:lnTo>
                  <a:lnTo>
                    <a:pt x="33655" y="572096"/>
                  </a:lnTo>
                  <a:lnTo>
                    <a:pt x="41935" y="572096"/>
                  </a:lnTo>
                  <a:lnTo>
                    <a:pt x="41935" y="538441"/>
                  </a:lnTo>
                  <a:lnTo>
                    <a:pt x="75603" y="538441"/>
                  </a:lnTo>
                  <a:lnTo>
                    <a:pt x="75603" y="530161"/>
                  </a:lnTo>
                  <a:close/>
                </a:path>
                <a:path w="1105534" h="903605">
                  <a:moveTo>
                    <a:pt x="75603" y="364655"/>
                  </a:moveTo>
                  <a:lnTo>
                    <a:pt x="41935" y="364655"/>
                  </a:lnTo>
                  <a:lnTo>
                    <a:pt x="41935" y="331000"/>
                  </a:lnTo>
                  <a:lnTo>
                    <a:pt x="33655" y="331000"/>
                  </a:lnTo>
                  <a:lnTo>
                    <a:pt x="33655" y="364655"/>
                  </a:lnTo>
                  <a:lnTo>
                    <a:pt x="0" y="364655"/>
                  </a:lnTo>
                  <a:lnTo>
                    <a:pt x="0" y="372935"/>
                  </a:lnTo>
                  <a:lnTo>
                    <a:pt x="33655" y="372935"/>
                  </a:lnTo>
                  <a:lnTo>
                    <a:pt x="33655" y="406603"/>
                  </a:lnTo>
                  <a:lnTo>
                    <a:pt x="41935" y="406603"/>
                  </a:lnTo>
                  <a:lnTo>
                    <a:pt x="41935" y="372935"/>
                  </a:lnTo>
                  <a:lnTo>
                    <a:pt x="75603" y="372935"/>
                  </a:lnTo>
                  <a:lnTo>
                    <a:pt x="75603" y="364655"/>
                  </a:lnTo>
                  <a:close/>
                </a:path>
                <a:path w="1105534" h="903605">
                  <a:moveTo>
                    <a:pt x="75603" y="199161"/>
                  </a:moveTo>
                  <a:lnTo>
                    <a:pt x="41935" y="199161"/>
                  </a:lnTo>
                  <a:lnTo>
                    <a:pt x="41935" y="165493"/>
                  </a:lnTo>
                  <a:lnTo>
                    <a:pt x="33655" y="165493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096"/>
                  </a:lnTo>
                  <a:lnTo>
                    <a:pt x="41935" y="241096"/>
                  </a:lnTo>
                  <a:lnTo>
                    <a:pt x="41935" y="207441"/>
                  </a:lnTo>
                  <a:lnTo>
                    <a:pt x="75603" y="207441"/>
                  </a:lnTo>
                  <a:lnTo>
                    <a:pt x="75603" y="199161"/>
                  </a:lnTo>
                  <a:close/>
                </a:path>
                <a:path w="1105534" h="903605">
                  <a:moveTo>
                    <a:pt x="247167" y="861174"/>
                  </a:moveTo>
                  <a:lnTo>
                    <a:pt x="213512" y="861174"/>
                  </a:lnTo>
                  <a:lnTo>
                    <a:pt x="213512" y="827506"/>
                  </a:lnTo>
                  <a:lnTo>
                    <a:pt x="205219" y="827506"/>
                  </a:lnTo>
                  <a:lnTo>
                    <a:pt x="205219" y="861174"/>
                  </a:lnTo>
                  <a:lnTo>
                    <a:pt x="171577" y="861174"/>
                  </a:lnTo>
                  <a:lnTo>
                    <a:pt x="171577" y="869454"/>
                  </a:lnTo>
                  <a:lnTo>
                    <a:pt x="205219" y="869454"/>
                  </a:lnTo>
                  <a:lnTo>
                    <a:pt x="205219" y="903109"/>
                  </a:lnTo>
                  <a:lnTo>
                    <a:pt x="213512" y="903109"/>
                  </a:lnTo>
                  <a:lnTo>
                    <a:pt x="213512" y="869454"/>
                  </a:lnTo>
                  <a:lnTo>
                    <a:pt x="247167" y="869454"/>
                  </a:lnTo>
                  <a:lnTo>
                    <a:pt x="247167" y="861174"/>
                  </a:lnTo>
                  <a:close/>
                </a:path>
                <a:path w="1105534" h="903605">
                  <a:moveTo>
                    <a:pt x="247167" y="695667"/>
                  </a:moveTo>
                  <a:lnTo>
                    <a:pt x="213512" y="695667"/>
                  </a:lnTo>
                  <a:lnTo>
                    <a:pt x="213512" y="662000"/>
                  </a:lnTo>
                  <a:lnTo>
                    <a:pt x="205219" y="662000"/>
                  </a:lnTo>
                  <a:lnTo>
                    <a:pt x="205219" y="695667"/>
                  </a:lnTo>
                  <a:lnTo>
                    <a:pt x="171577" y="695667"/>
                  </a:lnTo>
                  <a:lnTo>
                    <a:pt x="171577" y="703948"/>
                  </a:lnTo>
                  <a:lnTo>
                    <a:pt x="205219" y="703948"/>
                  </a:lnTo>
                  <a:lnTo>
                    <a:pt x="205219" y="737603"/>
                  </a:lnTo>
                  <a:lnTo>
                    <a:pt x="213512" y="737603"/>
                  </a:lnTo>
                  <a:lnTo>
                    <a:pt x="213512" y="703948"/>
                  </a:lnTo>
                  <a:lnTo>
                    <a:pt x="247167" y="703948"/>
                  </a:lnTo>
                  <a:lnTo>
                    <a:pt x="247167" y="695667"/>
                  </a:lnTo>
                  <a:close/>
                </a:path>
                <a:path w="1105534" h="903605">
                  <a:moveTo>
                    <a:pt x="247167" y="530161"/>
                  </a:moveTo>
                  <a:lnTo>
                    <a:pt x="213512" y="530161"/>
                  </a:lnTo>
                  <a:lnTo>
                    <a:pt x="213512" y="496506"/>
                  </a:lnTo>
                  <a:lnTo>
                    <a:pt x="205219" y="496506"/>
                  </a:lnTo>
                  <a:lnTo>
                    <a:pt x="205219" y="530161"/>
                  </a:lnTo>
                  <a:lnTo>
                    <a:pt x="171577" y="530161"/>
                  </a:lnTo>
                  <a:lnTo>
                    <a:pt x="171577" y="538441"/>
                  </a:lnTo>
                  <a:lnTo>
                    <a:pt x="205219" y="538441"/>
                  </a:lnTo>
                  <a:lnTo>
                    <a:pt x="205219" y="572096"/>
                  </a:lnTo>
                  <a:lnTo>
                    <a:pt x="213512" y="572096"/>
                  </a:lnTo>
                  <a:lnTo>
                    <a:pt x="213512" y="538441"/>
                  </a:lnTo>
                  <a:lnTo>
                    <a:pt x="247167" y="538441"/>
                  </a:lnTo>
                  <a:lnTo>
                    <a:pt x="247167" y="530161"/>
                  </a:lnTo>
                  <a:close/>
                </a:path>
                <a:path w="1105534" h="903605">
                  <a:moveTo>
                    <a:pt x="247167" y="364655"/>
                  </a:moveTo>
                  <a:lnTo>
                    <a:pt x="213512" y="364655"/>
                  </a:lnTo>
                  <a:lnTo>
                    <a:pt x="213512" y="331000"/>
                  </a:lnTo>
                  <a:lnTo>
                    <a:pt x="205219" y="331000"/>
                  </a:lnTo>
                  <a:lnTo>
                    <a:pt x="205219" y="364655"/>
                  </a:lnTo>
                  <a:lnTo>
                    <a:pt x="171577" y="364655"/>
                  </a:lnTo>
                  <a:lnTo>
                    <a:pt x="171577" y="372935"/>
                  </a:lnTo>
                  <a:lnTo>
                    <a:pt x="205219" y="372935"/>
                  </a:lnTo>
                  <a:lnTo>
                    <a:pt x="205219" y="406603"/>
                  </a:lnTo>
                  <a:lnTo>
                    <a:pt x="213512" y="406603"/>
                  </a:lnTo>
                  <a:lnTo>
                    <a:pt x="213512" y="372935"/>
                  </a:lnTo>
                  <a:lnTo>
                    <a:pt x="247167" y="372935"/>
                  </a:lnTo>
                  <a:lnTo>
                    <a:pt x="247167" y="364655"/>
                  </a:lnTo>
                  <a:close/>
                </a:path>
                <a:path w="1105534" h="903605">
                  <a:moveTo>
                    <a:pt x="247167" y="199161"/>
                  </a:moveTo>
                  <a:lnTo>
                    <a:pt x="213512" y="199161"/>
                  </a:lnTo>
                  <a:lnTo>
                    <a:pt x="213512" y="165493"/>
                  </a:lnTo>
                  <a:lnTo>
                    <a:pt x="205219" y="165493"/>
                  </a:lnTo>
                  <a:lnTo>
                    <a:pt x="205219" y="199161"/>
                  </a:lnTo>
                  <a:lnTo>
                    <a:pt x="171577" y="199161"/>
                  </a:lnTo>
                  <a:lnTo>
                    <a:pt x="171577" y="207441"/>
                  </a:lnTo>
                  <a:lnTo>
                    <a:pt x="205219" y="207441"/>
                  </a:lnTo>
                  <a:lnTo>
                    <a:pt x="205219" y="241096"/>
                  </a:lnTo>
                  <a:lnTo>
                    <a:pt x="213512" y="241096"/>
                  </a:lnTo>
                  <a:lnTo>
                    <a:pt x="213512" y="207441"/>
                  </a:lnTo>
                  <a:lnTo>
                    <a:pt x="247167" y="207441"/>
                  </a:lnTo>
                  <a:lnTo>
                    <a:pt x="247167" y="199161"/>
                  </a:lnTo>
                  <a:close/>
                </a:path>
                <a:path w="1105534" h="903605">
                  <a:moveTo>
                    <a:pt x="385064" y="827506"/>
                  </a:moveTo>
                  <a:lnTo>
                    <a:pt x="376783" y="827506"/>
                  </a:lnTo>
                  <a:lnTo>
                    <a:pt x="376783" y="903109"/>
                  </a:lnTo>
                  <a:lnTo>
                    <a:pt x="385064" y="903109"/>
                  </a:lnTo>
                  <a:lnTo>
                    <a:pt x="385064" y="827506"/>
                  </a:lnTo>
                  <a:close/>
                </a:path>
                <a:path w="1105534" h="903605">
                  <a:moveTo>
                    <a:pt x="418731" y="695667"/>
                  </a:moveTo>
                  <a:lnTo>
                    <a:pt x="385064" y="695667"/>
                  </a:lnTo>
                  <a:lnTo>
                    <a:pt x="385064" y="662000"/>
                  </a:lnTo>
                  <a:lnTo>
                    <a:pt x="376783" y="662000"/>
                  </a:lnTo>
                  <a:lnTo>
                    <a:pt x="376783" y="695667"/>
                  </a:lnTo>
                  <a:lnTo>
                    <a:pt x="343141" y="695667"/>
                  </a:lnTo>
                  <a:lnTo>
                    <a:pt x="343141" y="703948"/>
                  </a:lnTo>
                  <a:lnTo>
                    <a:pt x="376783" y="703948"/>
                  </a:lnTo>
                  <a:lnTo>
                    <a:pt x="376783" y="737603"/>
                  </a:lnTo>
                  <a:lnTo>
                    <a:pt x="385064" y="737603"/>
                  </a:lnTo>
                  <a:lnTo>
                    <a:pt x="385064" y="703948"/>
                  </a:lnTo>
                  <a:lnTo>
                    <a:pt x="418731" y="703948"/>
                  </a:lnTo>
                  <a:lnTo>
                    <a:pt x="418731" y="695667"/>
                  </a:lnTo>
                  <a:close/>
                </a:path>
                <a:path w="1105534" h="903605">
                  <a:moveTo>
                    <a:pt x="418731" y="530161"/>
                  </a:moveTo>
                  <a:lnTo>
                    <a:pt x="385064" y="530161"/>
                  </a:lnTo>
                  <a:lnTo>
                    <a:pt x="385064" y="496506"/>
                  </a:lnTo>
                  <a:lnTo>
                    <a:pt x="376783" y="496506"/>
                  </a:lnTo>
                  <a:lnTo>
                    <a:pt x="376783" y="530161"/>
                  </a:lnTo>
                  <a:lnTo>
                    <a:pt x="343141" y="530161"/>
                  </a:lnTo>
                  <a:lnTo>
                    <a:pt x="343141" y="538441"/>
                  </a:lnTo>
                  <a:lnTo>
                    <a:pt x="376783" y="538441"/>
                  </a:lnTo>
                  <a:lnTo>
                    <a:pt x="376783" y="572096"/>
                  </a:lnTo>
                  <a:lnTo>
                    <a:pt x="385064" y="572096"/>
                  </a:lnTo>
                  <a:lnTo>
                    <a:pt x="385064" y="538441"/>
                  </a:lnTo>
                  <a:lnTo>
                    <a:pt x="418731" y="538441"/>
                  </a:lnTo>
                  <a:lnTo>
                    <a:pt x="418731" y="530161"/>
                  </a:lnTo>
                  <a:close/>
                </a:path>
                <a:path w="1105534" h="903605">
                  <a:moveTo>
                    <a:pt x="418731" y="364655"/>
                  </a:moveTo>
                  <a:lnTo>
                    <a:pt x="385064" y="364655"/>
                  </a:lnTo>
                  <a:lnTo>
                    <a:pt x="385064" y="331000"/>
                  </a:lnTo>
                  <a:lnTo>
                    <a:pt x="376783" y="331000"/>
                  </a:lnTo>
                  <a:lnTo>
                    <a:pt x="376783" y="364655"/>
                  </a:lnTo>
                  <a:lnTo>
                    <a:pt x="343141" y="364655"/>
                  </a:lnTo>
                  <a:lnTo>
                    <a:pt x="343141" y="372935"/>
                  </a:lnTo>
                  <a:lnTo>
                    <a:pt x="376783" y="372935"/>
                  </a:lnTo>
                  <a:lnTo>
                    <a:pt x="376783" y="406603"/>
                  </a:lnTo>
                  <a:lnTo>
                    <a:pt x="385064" y="406603"/>
                  </a:lnTo>
                  <a:lnTo>
                    <a:pt x="385064" y="372935"/>
                  </a:lnTo>
                  <a:lnTo>
                    <a:pt x="418731" y="372935"/>
                  </a:lnTo>
                  <a:lnTo>
                    <a:pt x="418731" y="364655"/>
                  </a:lnTo>
                  <a:close/>
                </a:path>
                <a:path w="1105534" h="903605">
                  <a:moveTo>
                    <a:pt x="418731" y="199161"/>
                  </a:moveTo>
                  <a:lnTo>
                    <a:pt x="385064" y="199161"/>
                  </a:lnTo>
                  <a:lnTo>
                    <a:pt x="385064" y="165493"/>
                  </a:lnTo>
                  <a:lnTo>
                    <a:pt x="376783" y="165493"/>
                  </a:lnTo>
                  <a:lnTo>
                    <a:pt x="376783" y="199161"/>
                  </a:lnTo>
                  <a:lnTo>
                    <a:pt x="343141" y="199161"/>
                  </a:lnTo>
                  <a:lnTo>
                    <a:pt x="343141" y="207441"/>
                  </a:lnTo>
                  <a:lnTo>
                    <a:pt x="376783" y="207441"/>
                  </a:lnTo>
                  <a:lnTo>
                    <a:pt x="376783" y="241096"/>
                  </a:lnTo>
                  <a:lnTo>
                    <a:pt x="385064" y="241096"/>
                  </a:lnTo>
                  <a:lnTo>
                    <a:pt x="385064" y="207441"/>
                  </a:lnTo>
                  <a:lnTo>
                    <a:pt x="418731" y="207441"/>
                  </a:lnTo>
                  <a:lnTo>
                    <a:pt x="418731" y="199161"/>
                  </a:lnTo>
                  <a:close/>
                </a:path>
                <a:path w="1105534" h="903605">
                  <a:moveTo>
                    <a:pt x="590296" y="695667"/>
                  </a:moveTo>
                  <a:lnTo>
                    <a:pt x="556628" y="695667"/>
                  </a:lnTo>
                  <a:lnTo>
                    <a:pt x="556628" y="662000"/>
                  </a:lnTo>
                  <a:lnTo>
                    <a:pt x="548347" y="662000"/>
                  </a:lnTo>
                  <a:lnTo>
                    <a:pt x="548347" y="695667"/>
                  </a:lnTo>
                  <a:lnTo>
                    <a:pt x="514680" y="695667"/>
                  </a:lnTo>
                  <a:lnTo>
                    <a:pt x="514680" y="703948"/>
                  </a:lnTo>
                  <a:lnTo>
                    <a:pt x="548347" y="703948"/>
                  </a:lnTo>
                  <a:lnTo>
                    <a:pt x="548347" y="737603"/>
                  </a:lnTo>
                  <a:lnTo>
                    <a:pt x="556628" y="737603"/>
                  </a:lnTo>
                  <a:lnTo>
                    <a:pt x="556628" y="703948"/>
                  </a:lnTo>
                  <a:lnTo>
                    <a:pt x="590296" y="703948"/>
                  </a:lnTo>
                  <a:lnTo>
                    <a:pt x="590296" y="695667"/>
                  </a:lnTo>
                  <a:close/>
                </a:path>
                <a:path w="1105534" h="903605">
                  <a:moveTo>
                    <a:pt x="590296" y="530161"/>
                  </a:moveTo>
                  <a:lnTo>
                    <a:pt x="556628" y="530161"/>
                  </a:lnTo>
                  <a:lnTo>
                    <a:pt x="556628" y="496506"/>
                  </a:lnTo>
                  <a:lnTo>
                    <a:pt x="548347" y="496506"/>
                  </a:lnTo>
                  <a:lnTo>
                    <a:pt x="548347" y="530161"/>
                  </a:lnTo>
                  <a:lnTo>
                    <a:pt x="514680" y="530161"/>
                  </a:lnTo>
                  <a:lnTo>
                    <a:pt x="514680" y="538441"/>
                  </a:lnTo>
                  <a:lnTo>
                    <a:pt x="548347" y="538441"/>
                  </a:lnTo>
                  <a:lnTo>
                    <a:pt x="548347" y="572096"/>
                  </a:lnTo>
                  <a:lnTo>
                    <a:pt x="556628" y="572096"/>
                  </a:lnTo>
                  <a:lnTo>
                    <a:pt x="556628" y="538441"/>
                  </a:lnTo>
                  <a:lnTo>
                    <a:pt x="590296" y="538441"/>
                  </a:lnTo>
                  <a:lnTo>
                    <a:pt x="590296" y="530161"/>
                  </a:lnTo>
                  <a:close/>
                </a:path>
                <a:path w="1105534" h="903605">
                  <a:moveTo>
                    <a:pt x="590296" y="364655"/>
                  </a:moveTo>
                  <a:lnTo>
                    <a:pt x="556628" y="364655"/>
                  </a:lnTo>
                  <a:lnTo>
                    <a:pt x="556628" y="331000"/>
                  </a:lnTo>
                  <a:lnTo>
                    <a:pt x="548347" y="331000"/>
                  </a:lnTo>
                  <a:lnTo>
                    <a:pt x="548347" y="364655"/>
                  </a:lnTo>
                  <a:lnTo>
                    <a:pt x="514680" y="364655"/>
                  </a:lnTo>
                  <a:lnTo>
                    <a:pt x="514680" y="372935"/>
                  </a:lnTo>
                  <a:lnTo>
                    <a:pt x="548347" y="372935"/>
                  </a:lnTo>
                  <a:lnTo>
                    <a:pt x="548347" y="406603"/>
                  </a:lnTo>
                  <a:lnTo>
                    <a:pt x="556628" y="406603"/>
                  </a:lnTo>
                  <a:lnTo>
                    <a:pt x="556628" y="372935"/>
                  </a:lnTo>
                  <a:lnTo>
                    <a:pt x="590296" y="372935"/>
                  </a:lnTo>
                  <a:lnTo>
                    <a:pt x="590296" y="364655"/>
                  </a:lnTo>
                  <a:close/>
                </a:path>
                <a:path w="1105534" h="903605">
                  <a:moveTo>
                    <a:pt x="590296" y="199161"/>
                  </a:moveTo>
                  <a:lnTo>
                    <a:pt x="556628" y="199161"/>
                  </a:lnTo>
                  <a:lnTo>
                    <a:pt x="556628" y="165493"/>
                  </a:lnTo>
                  <a:lnTo>
                    <a:pt x="548347" y="165493"/>
                  </a:lnTo>
                  <a:lnTo>
                    <a:pt x="548347" y="199161"/>
                  </a:lnTo>
                  <a:lnTo>
                    <a:pt x="514680" y="199161"/>
                  </a:lnTo>
                  <a:lnTo>
                    <a:pt x="514680" y="207441"/>
                  </a:lnTo>
                  <a:lnTo>
                    <a:pt x="548347" y="207441"/>
                  </a:lnTo>
                  <a:lnTo>
                    <a:pt x="548347" y="241096"/>
                  </a:lnTo>
                  <a:lnTo>
                    <a:pt x="556628" y="241096"/>
                  </a:lnTo>
                  <a:lnTo>
                    <a:pt x="556628" y="207441"/>
                  </a:lnTo>
                  <a:lnTo>
                    <a:pt x="590296" y="207441"/>
                  </a:lnTo>
                  <a:lnTo>
                    <a:pt x="590296" y="199161"/>
                  </a:lnTo>
                  <a:close/>
                </a:path>
                <a:path w="1105534" h="903605">
                  <a:moveTo>
                    <a:pt x="761860" y="695667"/>
                  </a:moveTo>
                  <a:lnTo>
                    <a:pt x="728179" y="695667"/>
                  </a:lnTo>
                  <a:lnTo>
                    <a:pt x="728179" y="662000"/>
                  </a:lnTo>
                  <a:lnTo>
                    <a:pt x="719899" y="662000"/>
                  </a:lnTo>
                  <a:lnTo>
                    <a:pt x="719899" y="695667"/>
                  </a:lnTo>
                  <a:lnTo>
                    <a:pt x="686244" y="695667"/>
                  </a:lnTo>
                  <a:lnTo>
                    <a:pt x="686244" y="703948"/>
                  </a:lnTo>
                  <a:lnTo>
                    <a:pt x="719899" y="703948"/>
                  </a:lnTo>
                  <a:lnTo>
                    <a:pt x="719899" y="737603"/>
                  </a:lnTo>
                  <a:lnTo>
                    <a:pt x="728179" y="737603"/>
                  </a:lnTo>
                  <a:lnTo>
                    <a:pt x="728179" y="703948"/>
                  </a:lnTo>
                  <a:lnTo>
                    <a:pt x="761860" y="703948"/>
                  </a:lnTo>
                  <a:lnTo>
                    <a:pt x="761860" y="695667"/>
                  </a:lnTo>
                  <a:close/>
                </a:path>
                <a:path w="1105534" h="903605">
                  <a:moveTo>
                    <a:pt x="761860" y="530161"/>
                  </a:moveTo>
                  <a:lnTo>
                    <a:pt x="728179" y="530161"/>
                  </a:lnTo>
                  <a:lnTo>
                    <a:pt x="728179" y="496506"/>
                  </a:lnTo>
                  <a:lnTo>
                    <a:pt x="719899" y="496506"/>
                  </a:lnTo>
                  <a:lnTo>
                    <a:pt x="719899" y="530161"/>
                  </a:lnTo>
                  <a:lnTo>
                    <a:pt x="686244" y="530161"/>
                  </a:lnTo>
                  <a:lnTo>
                    <a:pt x="686244" y="538441"/>
                  </a:lnTo>
                  <a:lnTo>
                    <a:pt x="719899" y="538441"/>
                  </a:lnTo>
                  <a:lnTo>
                    <a:pt x="719899" y="572096"/>
                  </a:lnTo>
                  <a:lnTo>
                    <a:pt x="728179" y="572096"/>
                  </a:lnTo>
                  <a:lnTo>
                    <a:pt x="728179" y="538441"/>
                  </a:lnTo>
                  <a:lnTo>
                    <a:pt x="761860" y="538441"/>
                  </a:lnTo>
                  <a:lnTo>
                    <a:pt x="761860" y="530161"/>
                  </a:lnTo>
                  <a:close/>
                </a:path>
                <a:path w="1105534" h="903605">
                  <a:moveTo>
                    <a:pt x="761860" y="364655"/>
                  </a:moveTo>
                  <a:lnTo>
                    <a:pt x="728179" y="364655"/>
                  </a:lnTo>
                  <a:lnTo>
                    <a:pt x="728179" y="331000"/>
                  </a:lnTo>
                  <a:lnTo>
                    <a:pt x="719899" y="331000"/>
                  </a:lnTo>
                  <a:lnTo>
                    <a:pt x="719899" y="364655"/>
                  </a:lnTo>
                  <a:lnTo>
                    <a:pt x="686244" y="364655"/>
                  </a:lnTo>
                  <a:lnTo>
                    <a:pt x="686244" y="372935"/>
                  </a:lnTo>
                  <a:lnTo>
                    <a:pt x="719899" y="372935"/>
                  </a:lnTo>
                  <a:lnTo>
                    <a:pt x="719899" y="406603"/>
                  </a:lnTo>
                  <a:lnTo>
                    <a:pt x="728179" y="406603"/>
                  </a:lnTo>
                  <a:lnTo>
                    <a:pt x="728179" y="372935"/>
                  </a:lnTo>
                  <a:lnTo>
                    <a:pt x="761860" y="372935"/>
                  </a:lnTo>
                  <a:lnTo>
                    <a:pt x="761860" y="364655"/>
                  </a:lnTo>
                  <a:close/>
                </a:path>
                <a:path w="1105534" h="903605">
                  <a:moveTo>
                    <a:pt x="761860" y="199161"/>
                  </a:moveTo>
                  <a:lnTo>
                    <a:pt x="728179" y="199161"/>
                  </a:lnTo>
                  <a:lnTo>
                    <a:pt x="728179" y="165493"/>
                  </a:lnTo>
                  <a:lnTo>
                    <a:pt x="719899" y="165493"/>
                  </a:lnTo>
                  <a:lnTo>
                    <a:pt x="719899" y="199161"/>
                  </a:lnTo>
                  <a:lnTo>
                    <a:pt x="686244" y="199161"/>
                  </a:lnTo>
                  <a:lnTo>
                    <a:pt x="686244" y="207441"/>
                  </a:lnTo>
                  <a:lnTo>
                    <a:pt x="719899" y="207441"/>
                  </a:lnTo>
                  <a:lnTo>
                    <a:pt x="719899" y="241096"/>
                  </a:lnTo>
                  <a:lnTo>
                    <a:pt x="728179" y="241096"/>
                  </a:lnTo>
                  <a:lnTo>
                    <a:pt x="728179" y="207441"/>
                  </a:lnTo>
                  <a:lnTo>
                    <a:pt x="761860" y="207441"/>
                  </a:lnTo>
                  <a:lnTo>
                    <a:pt x="761860" y="199161"/>
                  </a:lnTo>
                  <a:close/>
                </a:path>
                <a:path w="1105534" h="903605">
                  <a:moveTo>
                    <a:pt x="933399" y="695667"/>
                  </a:moveTo>
                  <a:lnTo>
                    <a:pt x="899744" y="695667"/>
                  </a:lnTo>
                  <a:lnTo>
                    <a:pt x="899744" y="662000"/>
                  </a:lnTo>
                  <a:lnTo>
                    <a:pt x="891463" y="662000"/>
                  </a:lnTo>
                  <a:lnTo>
                    <a:pt x="891463" y="695667"/>
                  </a:lnTo>
                  <a:lnTo>
                    <a:pt x="857796" y="695667"/>
                  </a:lnTo>
                  <a:lnTo>
                    <a:pt x="857796" y="703948"/>
                  </a:lnTo>
                  <a:lnTo>
                    <a:pt x="891463" y="703948"/>
                  </a:lnTo>
                  <a:lnTo>
                    <a:pt x="891463" y="737603"/>
                  </a:lnTo>
                  <a:lnTo>
                    <a:pt x="899744" y="737603"/>
                  </a:lnTo>
                  <a:lnTo>
                    <a:pt x="899744" y="703948"/>
                  </a:lnTo>
                  <a:lnTo>
                    <a:pt x="933399" y="703948"/>
                  </a:lnTo>
                  <a:lnTo>
                    <a:pt x="933399" y="695667"/>
                  </a:lnTo>
                  <a:close/>
                </a:path>
                <a:path w="1105534" h="903605">
                  <a:moveTo>
                    <a:pt x="933399" y="530161"/>
                  </a:moveTo>
                  <a:lnTo>
                    <a:pt x="899744" y="530161"/>
                  </a:lnTo>
                  <a:lnTo>
                    <a:pt x="899744" y="496506"/>
                  </a:lnTo>
                  <a:lnTo>
                    <a:pt x="891463" y="496506"/>
                  </a:lnTo>
                  <a:lnTo>
                    <a:pt x="891463" y="530161"/>
                  </a:lnTo>
                  <a:lnTo>
                    <a:pt x="857796" y="530161"/>
                  </a:lnTo>
                  <a:lnTo>
                    <a:pt x="857796" y="538441"/>
                  </a:lnTo>
                  <a:lnTo>
                    <a:pt x="891463" y="538441"/>
                  </a:lnTo>
                  <a:lnTo>
                    <a:pt x="891463" y="572096"/>
                  </a:lnTo>
                  <a:lnTo>
                    <a:pt x="899744" y="572096"/>
                  </a:lnTo>
                  <a:lnTo>
                    <a:pt x="899744" y="538441"/>
                  </a:lnTo>
                  <a:lnTo>
                    <a:pt x="933399" y="538441"/>
                  </a:lnTo>
                  <a:lnTo>
                    <a:pt x="933399" y="530161"/>
                  </a:lnTo>
                  <a:close/>
                </a:path>
                <a:path w="1105534" h="903605">
                  <a:moveTo>
                    <a:pt x="933399" y="364655"/>
                  </a:moveTo>
                  <a:lnTo>
                    <a:pt x="899744" y="364655"/>
                  </a:lnTo>
                  <a:lnTo>
                    <a:pt x="899744" y="331000"/>
                  </a:lnTo>
                  <a:lnTo>
                    <a:pt x="891463" y="331000"/>
                  </a:lnTo>
                  <a:lnTo>
                    <a:pt x="891463" y="364655"/>
                  </a:lnTo>
                  <a:lnTo>
                    <a:pt x="857796" y="364655"/>
                  </a:lnTo>
                  <a:lnTo>
                    <a:pt x="857796" y="372935"/>
                  </a:lnTo>
                  <a:lnTo>
                    <a:pt x="891463" y="372935"/>
                  </a:lnTo>
                  <a:lnTo>
                    <a:pt x="891463" y="406603"/>
                  </a:lnTo>
                  <a:lnTo>
                    <a:pt x="899744" y="406603"/>
                  </a:lnTo>
                  <a:lnTo>
                    <a:pt x="899744" y="372935"/>
                  </a:lnTo>
                  <a:lnTo>
                    <a:pt x="933399" y="372935"/>
                  </a:lnTo>
                  <a:lnTo>
                    <a:pt x="933399" y="364655"/>
                  </a:lnTo>
                  <a:close/>
                </a:path>
                <a:path w="1105534" h="903605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493"/>
                  </a:lnTo>
                  <a:lnTo>
                    <a:pt x="891463" y="165493"/>
                  </a:lnTo>
                  <a:lnTo>
                    <a:pt x="891463" y="199161"/>
                  </a:lnTo>
                  <a:lnTo>
                    <a:pt x="857796" y="199161"/>
                  </a:lnTo>
                  <a:lnTo>
                    <a:pt x="857796" y="207441"/>
                  </a:lnTo>
                  <a:lnTo>
                    <a:pt x="891463" y="207441"/>
                  </a:lnTo>
                  <a:lnTo>
                    <a:pt x="891463" y="241096"/>
                  </a:lnTo>
                  <a:lnTo>
                    <a:pt x="899744" y="241096"/>
                  </a:lnTo>
                  <a:lnTo>
                    <a:pt x="899744" y="207441"/>
                  </a:lnTo>
                  <a:lnTo>
                    <a:pt x="933399" y="207441"/>
                  </a:lnTo>
                  <a:lnTo>
                    <a:pt x="933399" y="199161"/>
                  </a:lnTo>
                  <a:close/>
                </a:path>
                <a:path w="1105534" h="903605">
                  <a:moveTo>
                    <a:pt x="1104963" y="695667"/>
                  </a:moveTo>
                  <a:lnTo>
                    <a:pt x="1071308" y="695667"/>
                  </a:lnTo>
                  <a:lnTo>
                    <a:pt x="1071308" y="662000"/>
                  </a:lnTo>
                  <a:lnTo>
                    <a:pt x="1063015" y="662000"/>
                  </a:lnTo>
                  <a:lnTo>
                    <a:pt x="1063015" y="695667"/>
                  </a:lnTo>
                  <a:lnTo>
                    <a:pt x="1029373" y="695667"/>
                  </a:lnTo>
                  <a:lnTo>
                    <a:pt x="1029373" y="703948"/>
                  </a:lnTo>
                  <a:lnTo>
                    <a:pt x="1063015" y="703948"/>
                  </a:lnTo>
                  <a:lnTo>
                    <a:pt x="1063015" y="737603"/>
                  </a:lnTo>
                  <a:lnTo>
                    <a:pt x="1071308" y="737603"/>
                  </a:lnTo>
                  <a:lnTo>
                    <a:pt x="1071308" y="703948"/>
                  </a:lnTo>
                  <a:lnTo>
                    <a:pt x="1104963" y="703948"/>
                  </a:lnTo>
                  <a:lnTo>
                    <a:pt x="1104963" y="695667"/>
                  </a:lnTo>
                  <a:close/>
                </a:path>
                <a:path w="1105534" h="903605">
                  <a:moveTo>
                    <a:pt x="1104963" y="530161"/>
                  </a:moveTo>
                  <a:lnTo>
                    <a:pt x="1071308" y="530161"/>
                  </a:lnTo>
                  <a:lnTo>
                    <a:pt x="1071308" y="496506"/>
                  </a:lnTo>
                  <a:lnTo>
                    <a:pt x="1063015" y="496506"/>
                  </a:lnTo>
                  <a:lnTo>
                    <a:pt x="1063015" y="530161"/>
                  </a:lnTo>
                  <a:lnTo>
                    <a:pt x="1029373" y="530161"/>
                  </a:lnTo>
                  <a:lnTo>
                    <a:pt x="1029373" y="538441"/>
                  </a:lnTo>
                  <a:lnTo>
                    <a:pt x="1063015" y="538441"/>
                  </a:lnTo>
                  <a:lnTo>
                    <a:pt x="1063015" y="572096"/>
                  </a:lnTo>
                  <a:lnTo>
                    <a:pt x="1071308" y="572096"/>
                  </a:lnTo>
                  <a:lnTo>
                    <a:pt x="1071308" y="538441"/>
                  </a:lnTo>
                  <a:lnTo>
                    <a:pt x="1104963" y="538441"/>
                  </a:lnTo>
                  <a:lnTo>
                    <a:pt x="1104963" y="530161"/>
                  </a:lnTo>
                  <a:close/>
                </a:path>
                <a:path w="1105534" h="903605">
                  <a:moveTo>
                    <a:pt x="1104963" y="364655"/>
                  </a:moveTo>
                  <a:lnTo>
                    <a:pt x="1071308" y="364655"/>
                  </a:lnTo>
                  <a:lnTo>
                    <a:pt x="1071308" y="331000"/>
                  </a:lnTo>
                  <a:lnTo>
                    <a:pt x="1063015" y="331000"/>
                  </a:lnTo>
                  <a:lnTo>
                    <a:pt x="1063015" y="364655"/>
                  </a:lnTo>
                  <a:lnTo>
                    <a:pt x="1029373" y="364655"/>
                  </a:lnTo>
                  <a:lnTo>
                    <a:pt x="1029373" y="372935"/>
                  </a:lnTo>
                  <a:lnTo>
                    <a:pt x="1063015" y="372935"/>
                  </a:lnTo>
                  <a:lnTo>
                    <a:pt x="1063015" y="406603"/>
                  </a:lnTo>
                  <a:lnTo>
                    <a:pt x="1071308" y="406603"/>
                  </a:lnTo>
                  <a:lnTo>
                    <a:pt x="1071308" y="372935"/>
                  </a:lnTo>
                  <a:lnTo>
                    <a:pt x="1104963" y="372935"/>
                  </a:lnTo>
                  <a:lnTo>
                    <a:pt x="1104963" y="364655"/>
                  </a:lnTo>
                  <a:close/>
                </a:path>
                <a:path w="1105534" h="903605">
                  <a:moveTo>
                    <a:pt x="1104963" y="199161"/>
                  </a:moveTo>
                  <a:lnTo>
                    <a:pt x="1071308" y="199161"/>
                  </a:lnTo>
                  <a:lnTo>
                    <a:pt x="1071308" y="165493"/>
                  </a:lnTo>
                  <a:lnTo>
                    <a:pt x="1063015" y="165493"/>
                  </a:lnTo>
                  <a:lnTo>
                    <a:pt x="1063015" y="199161"/>
                  </a:lnTo>
                  <a:lnTo>
                    <a:pt x="1029373" y="199161"/>
                  </a:lnTo>
                  <a:lnTo>
                    <a:pt x="1029373" y="207441"/>
                  </a:lnTo>
                  <a:lnTo>
                    <a:pt x="1063015" y="207441"/>
                  </a:lnTo>
                  <a:lnTo>
                    <a:pt x="1063015" y="241096"/>
                  </a:lnTo>
                  <a:lnTo>
                    <a:pt x="1071308" y="241096"/>
                  </a:lnTo>
                  <a:lnTo>
                    <a:pt x="1071308" y="207441"/>
                  </a:lnTo>
                  <a:lnTo>
                    <a:pt x="1104963" y="207441"/>
                  </a:lnTo>
                  <a:lnTo>
                    <a:pt x="1104963" y="199161"/>
                  </a:lnTo>
                  <a:close/>
                </a:path>
                <a:path w="1105534" h="903605">
                  <a:moveTo>
                    <a:pt x="1104963" y="33655"/>
                  </a:moveTo>
                  <a:lnTo>
                    <a:pt x="1071308" y="33655"/>
                  </a:lnTo>
                  <a:lnTo>
                    <a:pt x="1071308" y="0"/>
                  </a:lnTo>
                  <a:lnTo>
                    <a:pt x="1063015" y="0"/>
                  </a:lnTo>
                  <a:lnTo>
                    <a:pt x="1063015" y="33655"/>
                  </a:lnTo>
                  <a:lnTo>
                    <a:pt x="1029373" y="33655"/>
                  </a:lnTo>
                  <a:lnTo>
                    <a:pt x="1029373" y="41935"/>
                  </a:lnTo>
                  <a:lnTo>
                    <a:pt x="1063015" y="41935"/>
                  </a:lnTo>
                  <a:lnTo>
                    <a:pt x="1063015" y="75603"/>
                  </a:lnTo>
                  <a:lnTo>
                    <a:pt x="1071308" y="75603"/>
                  </a:lnTo>
                  <a:lnTo>
                    <a:pt x="1071308" y="41935"/>
                  </a:lnTo>
                  <a:lnTo>
                    <a:pt x="1104963" y="41935"/>
                  </a:lnTo>
                  <a:lnTo>
                    <a:pt x="110496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" name="object 33"/>
            <p:cNvSpPr/>
            <p:nvPr/>
          </p:nvSpPr>
          <p:spPr>
            <a:xfrm>
              <a:off x="14370190" y="786250"/>
              <a:ext cx="2306320" cy="1068705"/>
            </a:xfrm>
            <a:custGeom>
              <a:avLst/>
              <a:gdLst/>
              <a:ahLst/>
              <a:cxnLst/>
              <a:rect l="l" t="t" r="r" b="b"/>
              <a:pathLst>
                <a:path w="2306319" h="1068705">
                  <a:moveTo>
                    <a:pt x="75603" y="1026668"/>
                  </a:moveTo>
                  <a:lnTo>
                    <a:pt x="41935" y="1026668"/>
                  </a:lnTo>
                  <a:lnTo>
                    <a:pt x="41935" y="993000"/>
                  </a:lnTo>
                  <a:lnTo>
                    <a:pt x="33655" y="993000"/>
                  </a:lnTo>
                  <a:lnTo>
                    <a:pt x="33655" y="1026668"/>
                  </a:lnTo>
                  <a:lnTo>
                    <a:pt x="0" y="1026668"/>
                  </a:lnTo>
                  <a:lnTo>
                    <a:pt x="0" y="1034961"/>
                  </a:lnTo>
                  <a:lnTo>
                    <a:pt x="33655" y="1034961"/>
                  </a:lnTo>
                  <a:lnTo>
                    <a:pt x="33655" y="1068616"/>
                  </a:lnTo>
                  <a:lnTo>
                    <a:pt x="41935" y="1068616"/>
                  </a:lnTo>
                  <a:lnTo>
                    <a:pt x="41935" y="1034961"/>
                  </a:lnTo>
                  <a:lnTo>
                    <a:pt x="75603" y="1034961"/>
                  </a:lnTo>
                  <a:lnTo>
                    <a:pt x="75603" y="1026668"/>
                  </a:lnTo>
                  <a:close/>
                </a:path>
                <a:path w="2306319" h="1068705">
                  <a:moveTo>
                    <a:pt x="247167" y="1026668"/>
                  </a:moveTo>
                  <a:lnTo>
                    <a:pt x="213512" y="1026668"/>
                  </a:lnTo>
                  <a:lnTo>
                    <a:pt x="213512" y="993000"/>
                  </a:lnTo>
                  <a:lnTo>
                    <a:pt x="205219" y="993000"/>
                  </a:lnTo>
                  <a:lnTo>
                    <a:pt x="205219" y="1026668"/>
                  </a:lnTo>
                  <a:lnTo>
                    <a:pt x="171577" y="1026668"/>
                  </a:lnTo>
                  <a:lnTo>
                    <a:pt x="171577" y="1034961"/>
                  </a:lnTo>
                  <a:lnTo>
                    <a:pt x="205219" y="1034961"/>
                  </a:lnTo>
                  <a:lnTo>
                    <a:pt x="205219" y="1068616"/>
                  </a:lnTo>
                  <a:lnTo>
                    <a:pt x="213512" y="1068616"/>
                  </a:lnTo>
                  <a:lnTo>
                    <a:pt x="213512" y="1034961"/>
                  </a:lnTo>
                  <a:lnTo>
                    <a:pt x="247167" y="1034961"/>
                  </a:lnTo>
                  <a:lnTo>
                    <a:pt x="247167" y="1026668"/>
                  </a:lnTo>
                  <a:close/>
                </a:path>
                <a:path w="2306319" h="1068705">
                  <a:moveTo>
                    <a:pt x="418731" y="1026668"/>
                  </a:moveTo>
                  <a:lnTo>
                    <a:pt x="385064" y="1026668"/>
                  </a:lnTo>
                  <a:lnTo>
                    <a:pt x="385064" y="993000"/>
                  </a:lnTo>
                  <a:lnTo>
                    <a:pt x="376783" y="993000"/>
                  </a:lnTo>
                  <a:lnTo>
                    <a:pt x="376783" y="1026668"/>
                  </a:lnTo>
                  <a:lnTo>
                    <a:pt x="343141" y="1026668"/>
                  </a:lnTo>
                  <a:lnTo>
                    <a:pt x="343141" y="1034961"/>
                  </a:lnTo>
                  <a:lnTo>
                    <a:pt x="376783" y="1034961"/>
                  </a:lnTo>
                  <a:lnTo>
                    <a:pt x="376783" y="1068616"/>
                  </a:lnTo>
                  <a:lnTo>
                    <a:pt x="385064" y="1068616"/>
                  </a:lnTo>
                  <a:lnTo>
                    <a:pt x="385064" y="1034961"/>
                  </a:lnTo>
                  <a:lnTo>
                    <a:pt x="418731" y="1034961"/>
                  </a:lnTo>
                  <a:lnTo>
                    <a:pt x="418731" y="1026668"/>
                  </a:lnTo>
                  <a:close/>
                </a:path>
                <a:path w="2306319" h="1068705">
                  <a:moveTo>
                    <a:pt x="418731" y="861174"/>
                  </a:moveTo>
                  <a:lnTo>
                    <a:pt x="385064" y="861174"/>
                  </a:lnTo>
                  <a:lnTo>
                    <a:pt x="385064" y="827506"/>
                  </a:lnTo>
                  <a:lnTo>
                    <a:pt x="376783" y="827506"/>
                  </a:lnTo>
                  <a:lnTo>
                    <a:pt x="376783" y="861174"/>
                  </a:lnTo>
                  <a:lnTo>
                    <a:pt x="343141" y="861174"/>
                  </a:lnTo>
                  <a:lnTo>
                    <a:pt x="343141" y="869454"/>
                  </a:lnTo>
                  <a:lnTo>
                    <a:pt x="376783" y="869454"/>
                  </a:lnTo>
                  <a:lnTo>
                    <a:pt x="376783" y="903109"/>
                  </a:lnTo>
                  <a:lnTo>
                    <a:pt x="385064" y="903109"/>
                  </a:lnTo>
                  <a:lnTo>
                    <a:pt x="385064" y="869454"/>
                  </a:lnTo>
                  <a:lnTo>
                    <a:pt x="418731" y="869454"/>
                  </a:lnTo>
                  <a:lnTo>
                    <a:pt x="418731" y="861174"/>
                  </a:lnTo>
                  <a:close/>
                </a:path>
                <a:path w="2306319" h="1068705">
                  <a:moveTo>
                    <a:pt x="590296" y="1026668"/>
                  </a:moveTo>
                  <a:lnTo>
                    <a:pt x="556628" y="1026668"/>
                  </a:lnTo>
                  <a:lnTo>
                    <a:pt x="556628" y="993000"/>
                  </a:lnTo>
                  <a:lnTo>
                    <a:pt x="548347" y="993000"/>
                  </a:lnTo>
                  <a:lnTo>
                    <a:pt x="548347" y="1026668"/>
                  </a:lnTo>
                  <a:lnTo>
                    <a:pt x="514680" y="1026668"/>
                  </a:lnTo>
                  <a:lnTo>
                    <a:pt x="514680" y="1034961"/>
                  </a:lnTo>
                  <a:lnTo>
                    <a:pt x="548347" y="1034961"/>
                  </a:lnTo>
                  <a:lnTo>
                    <a:pt x="548347" y="1068616"/>
                  </a:lnTo>
                  <a:lnTo>
                    <a:pt x="556628" y="1068616"/>
                  </a:lnTo>
                  <a:lnTo>
                    <a:pt x="556628" y="1034961"/>
                  </a:lnTo>
                  <a:lnTo>
                    <a:pt x="590296" y="1034961"/>
                  </a:lnTo>
                  <a:lnTo>
                    <a:pt x="590296" y="1026668"/>
                  </a:lnTo>
                  <a:close/>
                </a:path>
                <a:path w="2306319" h="1068705">
                  <a:moveTo>
                    <a:pt x="590296" y="861174"/>
                  </a:moveTo>
                  <a:lnTo>
                    <a:pt x="556628" y="861174"/>
                  </a:lnTo>
                  <a:lnTo>
                    <a:pt x="556628" y="827506"/>
                  </a:lnTo>
                  <a:lnTo>
                    <a:pt x="548347" y="827506"/>
                  </a:lnTo>
                  <a:lnTo>
                    <a:pt x="548347" y="861174"/>
                  </a:lnTo>
                  <a:lnTo>
                    <a:pt x="514680" y="861174"/>
                  </a:lnTo>
                  <a:lnTo>
                    <a:pt x="514680" y="869454"/>
                  </a:lnTo>
                  <a:lnTo>
                    <a:pt x="548347" y="869454"/>
                  </a:lnTo>
                  <a:lnTo>
                    <a:pt x="548347" y="903109"/>
                  </a:lnTo>
                  <a:lnTo>
                    <a:pt x="556628" y="903109"/>
                  </a:lnTo>
                  <a:lnTo>
                    <a:pt x="556628" y="869454"/>
                  </a:lnTo>
                  <a:lnTo>
                    <a:pt x="590296" y="869454"/>
                  </a:lnTo>
                  <a:lnTo>
                    <a:pt x="590296" y="861174"/>
                  </a:lnTo>
                  <a:close/>
                </a:path>
                <a:path w="2306319" h="1068705">
                  <a:moveTo>
                    <a:pt x="761860" y="1026668"/>
                  </a:moveTo>
                  <a:lnTo>
                    <a:pt x="728179" y="1026668"/>
                  </a:lnTo>
                  <a:lnTo>
                    <a:pt x="728179" y="993000"/>
                  </a:lnTo>
                  <a:lnTo>
                    <a:pt x="719899" y="993000"/>
                  </a:lnTo>
                  <a:lnTo>
                    <a:pt x="719899" y="1026668"/>
                  </a:lnTo>
                  <a:lnTo>
                    <a:pt x="686244" y="1026668"/>
                  </a:lnTo>
                  <a:lnTo>
                    <a:pt x="686244" y="1034961"/>
                  </a:lnTo>
                  <a:lnTo>
                    <a:pt x="719899" y="1034961"/>
                  </a:lnTo>
                  <a:lnTo>
                    <a:pt x="719899" y="1068616"/>
                  </a:lnTo>
                  <a:lnTo>
                    <a:pt x="728179" y="1068616"/>
                  </a:lnTo>
                  <a:lnTo>
                    <a:pt x="728179" y="1034961"/>
                  </a:lnTo>
                  <a:lnTo>
                    <a:pt x="761860" y="1034961"/>
                  </a:lnTo>
                  <a:lnTo>
                    <a:pt x="761860" y="1026668"/>
                  </a:lnTo>
                  <a:close/>
                </a:path>
                <a:path w="2306319" h="1068705">
                  <a:moveTo>
                    <a:pt x="761860" y="861174"/>
                  </a:moveTo>
                  <a:lnTo>
                    <a:pt x="728179" y="861174"/>
                  </a:lnTo>
                  <a:lnTo>
                    <a:pt x="728179" y="827506"/>
                  </a:lnTo>
                  <a:lnTo>
                    <a:pt x="719899" y="827506"/>
                  </a:lnTo>
                  <a:lnTo>
                    <a:pt x="719899" y="861174"/>
                  </a:lnTo>
                  <a:lnTo>
                    <a:pt x="686244" y="861174"/>
                  </a:lnTo>
                  <a:lnTo>
                    <a:pt x="686244" y="869454"/>
                  </a:lnTo>
                  <a:lnTo>
                    <a:pt x="719899" y="869454"/>
                  </a:lnTo>
                  <a:lnTo>
                    <a:pt x="719899" y="903109"/>
                  </a:lnTo>
                  <a:lnTo>
                    <a:pt x="728179" y="903109"/>
                  </a:lnTo>
                  <a:lnTo>
                    <a:pt x="728179" y="869454"/>
                  </a:lnTo>
                  <a:lnTo>
                    <a:pt x="761860" y="869454"/>
                  </a:lnTo>
                  <a:lnTo>
                    <a:pt x="761860" y="861174"/>
                  </a:lnTo>
                  <a:close/>
                </a:path>
                <a:path w="2306319" h="1068705">
                  <a:moveTo>
                    <a:pt x="933399" y="1026668"/>
                  </a:moveTo>
                  <a:lnTo>
                    <a:pt x="899744" y="1026668"/>
                  </a:lnTo>
                  <a:lnTo>
                    <a:pt x="899744" y="993000"/>
                  </a:lnTo>
                  <a:lnTo>
                    <a:pt x="891463" y="993000"/>
                  </a:lnTo>
                  <a:lnTo>
                    <a:pt x="891463" y="1026668"/>
                  </a:lnTo>
                  <a:lnTo>
                    <a:pt x="857796" y="1026668"/>
                  </a:lnTo>
                  <a:lnTo>
                    <a:pt x="857796" y="1034961"/>
                  </a:lnTo>
                  <a:lnTo>
                    <a:pt x="891463" y="1034961"/>
                  </a:lnTo>
                  <a:lnTo>
                    <a:pt x="891463" y="1068616"/>
                  </a:lnTo>
                  <a:lnTo>
                    <a:pt x="899744" y="1068616"/>
                  </a:lnTo>
                  <a:lnTo>
                    <a:pt x="899744" y="1034961"/>
                  </a:lnTo>
                  <a:lnTo>
                    <a:pt x="933399" y="1034961"/>
                  </a:lnTo>
                  <a:lnTo>
                    <a:pt x="933399" y="1026668"/>
                  </a:lnTo>
                  <a:close/>
                </a:path>
                <a:path w="2306319" h="1068705">
                  <a:moveTo>
                    <a:pt x="933399" y="861174"/>
                  </a:moveTo>
                  <a:lnTo>
                    <a:pt x="899744" y="861174"/>
                  </a:lnTo>
                  <a:lnTo>
                    <a:pt x="899744" y="827506"/>
                  </a:lnTo>
                  <a:lnTo>
                    <a:pt x="891463" y="827506"/>
                  </a:lnTo>
                  <a:lnTo>
                    <a:pt x="891463" y="861174"/>
                  </a:lnTo>
                  <a:lnTo>
                    <a:pt x="857796" y="861174"/>
                  </a:lnTo>
                  <a:lnTo>
                    <a:pt x="857796" y="869454"/>
                  </a:lnTo>
                  <a:lnTo>
                    <a:pt x="891463" y="869454"/>
                  </a:lnTo>
                  <a:lnTo>
                    <a:pt x="891463" y="903109"/>
                  </a:lnTo>
                  <a:lnTo>
                    <a:pt x="899744" y="903109"/>
                  </a:lnTo>
                  <a:lnTo>
                    <a:pt x="899744" y="869454"/>
                  </a:lnTo>
                  <a:lnTo>
                    <a:pt x="933399" y="869454"/>
                  </a:lnTo>
                  <a:lnTo>
                    <a:pt x="933399" y="861174"/>
                  </a:lnTo>
                  <a:close/>
                </a:path>
                <a:path w="2306319" h="1068705">
                  <a:moveTo>
                    <a:pt x="1104963" y="1026668"/>
                  </a:moveTo>
                  <a:lnTo>
                    <a:pt x="1071308" y="1026668"/>
                  </a:lnTo>
                  <a:lnTo>
                    <a:pt x="1071308" y="993000"/>
                  </a:lnTo>
                  <a:lnTo>
                    <a:pt x="1063015" y="993000"/>
                  </a:lnTo>
                  <a:lnTo>
                    <a:pt x="1063015" y="1026668"/>
                  </a:lnTo>
                  <a:lnTo>
                    <a:pt x="1029373" y="1026668"/>
                  </a:lnTo>
                  <a:lnTo>
                    <a:pt x="1029373" y="1034961"/>
                  </a:lnTo>
                  <a:lnTo>
                    <a:pt x="1063015" y="1034961"/>
                  </a:lnTo>
                  <a:lnTo>
                    <a:pt x="1063015" y="1068616"/>
                  </a:lnTo>
                  <a:lnTo>
                    <a:pt x="1071308" y="1068616"/>
                  </a:lnTo>
                  <a:lnTo>
                    <a:pt x="1071308" y="1034961"/>
                  </a:lnTo>
                  <a:lnTo>
                    <a:pt x="1104963" y="1034961"/>
                  </a:lnTo>
                  <a:lnTo>
                    <a:pt x="1104963" y="1026668"/>
                  </a:lnTo>
                  <a:close/>
                </a:path>
                <a:path w="2306319" h="1068705">
                  <a:moveTo>
                    <a:pt x="1104963" y="861174"/>
                  </a:moveTo>
                  <a:lnTo>
                    <a:pt x="1071308" y="861174"/>
                  </a:lnTo>
                  <a:lnTo>
                    <a:pt x="1071308" y="827506"/>
                  </a:lnTo>
                  <a:lnTo>
                    <a:pt x="1063015" y="827506"/>
                  </a:lnTo>
                  <a:lnTo>
                    <a:pt x="1063015" y="861174"/>
                  </a:lnTo>
                  <a:lnTo>
                    <a:pt x="1029373" y="861174"/>
                  </a:lnTo>
                  <a:lnTo>
                    <a:pt x="1029373" y="869454"/>
                  </a:lnTo>
                  <a:lnTo>
                    <a:pt x="1063015" y="869454"/>
                  </a:lnTo>
                  <a:lnTo>
                    <a:pt x="1063015" y="903109"/>
                  </a:lnTo>
                  <a:lnTo>
                    <a:pt x="1071308" y="903109"/>
                  </a:lnTo>
                  <a:lnTo>
                    <a:pt x="1071308" y="869454"/>
                  </a:lnTo>
                  <a:lnTo>
                    <a:pt x="1104963" y="869454"/>
                  </a:lnTo>
                  <a:lnTo>
                    <a:pt x="1104963" y="861174"/>
                  </a:lnTo>
                  <a:close/>
                </a:path>
                <a:path w="2306319" h="1068705">
                  <a:moveTo>
                    <a:pt x="1276527" y="199161"/>
                  </a:moveTo>
                  <a:lnTo>
                    <a:pt x="1242872" y="199161"/>
                  </a:lnTo>
                  <a:lnTo>
                    <a:pt x="1242872" y="165493"/>
                  </a:lnTo>
                  <a:lnTo>
                    <a:pt x="1234579" y="165493"/>
                  </a:lnTo>
                  <a:lnTo>
                    <a:pt x="1234579" y="199161"/>
                  </a:lnTo>
                  <a:lnTo>
                    <a:pt x="1200924" y="199161"/>
                  </a:lnTo>
                  <a:lnTo>
                    <a:pt x="1200924" y="207441"/>
                  </a:lnTo>
                  <a:lnTo>
                    <a:pt x="1234579" y="207441"/>
                  </a:lnTo>
                  <a:lnTo>
                    <a:pt x="1234579" y="241096"/>
                  </a:lnTo>
                  <a:lnTo>
                    <a:pt x="1242872" y="241096"/>
                  </a:lnTo>
                  <a:lnTo>
                    <a:pt x="1242872" y="207441"/>
                  </a:lnTo>
                  <a:lnTo>
                    <a:pt x="1276527" y="207441"/>
                  </a:lnTo>
                  <a:lnTo>
                    <a:pt x="1276527" y="199161"/>
                  </a:lnTo>
                  <a:close/>
                </a:path>
                <a:path w="2306319" h="1068705">
                  <a:moveTo>
                    <a:pt x="1276527" y="33655"/>
                  </a:moveTo>
                  <a:lnTo>
                    <a:pt x="1242872" y="33655"/>
                  </a:lnTo>
                  <a:lnTo>
                    <a:pt x="1242872" y="0"/>
                  </a:lnTo>
                  <a:lnTo>
                    <a:pt x="1234579" y="0"/>
                  </a:lnTo>
                  <a:lnTo>
                    <a:pt x="1234579" y="33655"/>
                  </a:lnTo>
                  <a:lnTo>
                    <a:pt x="1200924" y="33655"/>
                  </a:lnTo>
                  <a:lnTo>
                    <a:pt x="1200924" y="41935"/>
                  </a:lnTo>
                  <a:lnTo>
                    <a:pt x="1234579" y="41935"/>
                  </a:lnTo>
                  <a:lnTo>
                    <a:pt x="1234579" y="75603"/>
                  </a:lnTo>
                  <a:lnTo>
                    <a:pt x="1242872" y="75603"/>
                  </a:lnTo>
                  <a:lnTo>
                    <a:pt x="1242872" y="41935"/>
                  </a:lnTo>
                  <a:lnTo>
                    <a:pt x="1276527" y="41935"/>
                  </a:lnTo>
                  <a:lnTo>
                    <a:pt x="1276527" y="33655"/>
                  </a:lnTo>
                  <a:close/>
                </a:path>
                <a:path w="2306319" h="1068705">
                  <a:moveTo>
                    <a:pt x="1448092" y="199161"/>
                  </a:moveTo>
                  <a:lnTo>
                    <a:pt x="1414411" y="199161"/>
                  </a:lnTo>
                  <a:lnTo>
                    <a:pt x="1414411" y="165493"/>
                  </a:lnTo>
                  <a:lnTo>
                    <a:pt x="1406131" y="165493"/>
                  </a:lnTo>
                  <a:lnTo>
                    <a:pt x="1406131" y="199161"/>
                  </a:lnTo>
                  <a:lnTo>
                    <a:pt x="1372489" y="199161"/>
                  </a:lnTo>
                  <a:lnTo>
                    <a:pt x="1372489" y="207441"/>
                  </a:lnTo>
                  <a:lnTo>
                    <a:pt x="1406131" y="207441"/>
                  </a:lnTo>
                  <a:lnTo>
                    <a:pt x="1406131" y="241096"/>
                  </a:lnTo>
                  <a:lnTo>
                    <a:pt x="1414411" y="241096"/>
                  </a:lnTo>
                  <a:lnTo>
                    <a:pt x="1414411" y="207441"/>
                  </a:lnTo>
                  <a:lnTo>
                    <a:pt x="1448092" y="207441"/>
                  </a:lnTo>
                  <a:lnTo>
                    <a:pt x="1448092" y="199161"/>
                  </a:lnTo>
                  <a:close/>
                </a:path>
                <a:path w="2306319" h="1068705">
                  <a:moveTo>
                    <a:pt x="1448092" y="33655"/>
                  </a:moveTo>
                  <a:lnTo>
                    <a:pt x="1414411" y="33655"/>
                  </a:lnTo>
                  <a:lnTo>
                    <a:pt x="1414411" y="0"/>
                  </a:lnTo>
                  <a:lnTo>
                    <a:pt x="1406131" y="0"/>
                  </a:lnTo>
                  <a:lnTo>
                    <a:pt x="1406131" y="33655"/>
                  </a:lnTo>
                  <a:lnTo>
                    <a:pt x="1372489" y="33655"/>
                  </a:lnTo>
                  <a:lnTo>
                    <a:pt x="1372489" y="41935"/>
                  </a:lnTo>
                  <a:lnTo>
                    <a:pt x="1406131" y="41935"/>
                  </a:lnTo>
                  <a:lnTo>
                    <a:pt x="1406131" y="75603"/>
                  </a:lnTo>
                  <a:lnTo>
                    <a:pt x="1414411" y="75603"/>
                  </a:lnTo>
                  <a:lnTo>
                    <a:pt x="1414411" y="41935"/>
                  </a:lnTo>
                  <a:lnTo>
                    <a:pt x="1448092" y="41935"/>
                  </a:lnTo>
                  <a:lnTo>
                    <a:pt x="1448092" y="33655"/>
                  </a:lnTo>
                  <a:close/>
                </a:path>
                <a:path w="2306319" h="1068705">
                  <a:moveTo>
                    <a:pt x="1619643" y="199161"/>
                  </a:moveTo>
                  <a:lnTo>
                    <a:pt x="1585976" y="199161"/>
                  </a:lnTo>
                  <a:lnTo>
                    <a:pt x="1585976" y="165493"/>
                  </a:lnTo>
                  <a:lnTo>
                    <a:pt x="1577695" y="165493"/>
                  </a:lnTo>
                  <a:lnTo>
                    <a:pt x="1577695" y="199161"/>
                  </a:lnTo>
                  <a:lnTo>
                    <a:pt x="1544040" y="199161"/>
                  </a:lnTo>
                  <a:lnTo>
                    <a:pt x="1544040" y="207441"/>
                  </a:lnTo>
                  <a:lnTo>
                    <a:pt x="1577695" y="207441"/>
                  </a:lnTo>
                  <a:lnTo>
                    <a:pt x="1577695" y="241096"/>
                  </a:lnTo>
                  <a:lnTo>
                    <a:pt x="1585976" y="241096"/>
                  </a:lnTo>
                  <a:lnTo>
                    <a:pt x="1585976" y="207441"/>
                  </a:lnTo>
                  <a:lnTo>
                    <a:pt x="1619643" y="207441"/>
                  </a:lnTo>
                  <a:lnTo>
                    <a:pt x="1619643" y="199161"/>
                  </a:lnTo>
                  <a:close/>
                </a:path>
                <a:path w="2306319" h="1068705">
                  <a:moveTo>
                    <a:pt x="1619643" y="33655"/>
                  </a:moveTo>
                  <a:lnTo>
                    <a:pt x="1585976" y="33655"/>
                  </a:lnTo>
                  <a:lnTo>
                    <a:pt x="1585976" y="0"/>
                  </a:lnTo>
                  <a:lnTo>
                    <a:pt x="1577695" y="0"/>
                  </a:lnTo>
                  <a:lnTo>
                    <a:pt x="1577695" y="33655"/>
                  </a:lnTo>
                  <a:lnTo>
                    <a:pt x="1544040" y="33655"/>
                  </a:lnTo>
                  <a:lnTo>
                    <a:pt x="1544040" y="41935"/>
                  </a:lnTo>
                  <a:lnTo>
                    <a:pt x="1577695" y="41935"/>
                  </a:lnTo>
                  <a:lnTo>
                    <a:pt x="1577695" y="75603"/>
                  </a:lnTo>
                  <a:lnTo>
                    <a:pt x="1585976" y="75603"/>
                  </a:lnTo>
                  <a:lnTo>
                    <a:pt x="1585976" y="41935"/>
                  </a:lnTo>
                  <a:lnTo>
                    <a:pt x="1619643" y="41935"/>
                  </a:lnTo>
                  <a:lnTo>
                    <a:pt x="1619643" y="33655"/>
                  </a:lnTo>
                  <a:close/>
                </a:path>
                <a:path w="2306319" h="1068705">
                  <a:moveTo>
                    <a:pt x="1791208" y="199161"/>
                  </a:moveTo>
                  <a:lnTo>
                    <a:pt x="1757527" y="199161"/>
                  </a:lnTo>
                  <a:lnTo>
                    <a:pt x="1757527" y="165493"/>
                  </a:lnTo>
                  <a:lnTo>
                    <a:pt x="1749247" y="165493"/>
                  </a:lnTo>
                  <a:lnTo>
                    <a:pt x="1749247" y="199161"/>
                  </a:lnTo>
                  <a:lnTo>
                    <a:pt x="1715592" y="199161"/>
                  </a:lnTo>
                  <a:lnTo>
                    <a:pt x="1715592" y="207441"/>
                  </a:lnTo>
                  <a:lnTo>
                    <a:pt x="1749247" y="207441"/>
                  </a:lnTo>
                  <a:lnTo>
                    <a:pt x="1749247" y="241096"/>
                  </a:lnTo>
                  <a:lnTo>
                    <a:pt x="1757527" y="241096"/>
                  </a:lnTo>
                  <a:lnTo>
                    <a:pt x="1757527" y="207441"/>
                  </a:lnTo>
                  <a:lnTo>
                    <a:pt x="1791208" y="207441"/>
                  </a:lnTo>
                  <a:lnTo>
                    <a:pt x="1791208" y="199161"/>
                  </a:lnTo>
                  <a:close/>
                </a:path>
                <a:path w="2306319" h="1068705">
                  <a:moveTo>
                    <a:pt x="1791208" y="33655"/>
                  </a:moveTo>
                  <a:lnTo>
                    <a:pt x="1757527" y="33655"/>
                  </a:lnTo>
                  <a:lnTo>
                    <a:pt x="1757527" y="0"/>
                  </a:lnTo>
                  <a:lnTo>
                    <a:pt x="1749247" y="0"/>
                  </a:lnTo>
                  <a:lnTo>
                    <a:pt x="1749247" y="33655"/>
                  </a:lnTo>
                  <a:lnTo>
                    <a:pt x="1715592" y="33655"/>
                  </a:lnTo>
                  <a:lnTo>
                    <a:pt x="1715592" y="41935"/>
                  </a:lnTo>
                  <a:lnTo>
                    <a:pt x="1749247" y="41935"/>
                  </a:lnTo>
                  <a:lnTo>
                    <a:pt x="1749247" y="75603"/>
                  </a:lnTo>
                  <a:lnTo>
                    <a:pt x="1757527" y="75603"/>
                  </a:lnTo>
                  <a:lnTo>
                    <a:pt x="1757527" y="41935"/>
                  </a:lnTo>
                  <a:lnTo>
                    <a:pt x="1791208" y="41935"/>
                  </a:lnTo>
                  <a:lnTo>
                    <a:pt x="1791208" y="33655"/>
                  </a:lnTo>
                  <a:close/>
                </a:path>
                <a:path w="2306319" h="1068705">
                  <a:moveTo>
                    <a:pt x="1962759" y="199161"/>
                  </a:moveTo>
                  <a:lnTo>
                    <a:pt x="1929104" y="199161"/>
                  </a:lnTo>
                  <a:lnTo>
                    <a:pt x="1929104" y="165493"/>
                  </a:lnTo>
                  <a:lnTo>
                    <a:pt x="1920811" y="165493"/>
                  </a:lnTo>
                  <a:lnTo>
                    <a:pt x="1920811" y="199161"/>
                  </a:lnTo>
                  <a:lnTo>
                    <a:pt x="1887156" y="199161"/>
                  </a:lnTo>
                  <a:lnTo>
                    <a:pt x="1887156" y="207441"/>
                  </a:lnTo>
                  <a:lnTo>
                    <a:pt x="1920811" y="207441"/>
                  </a:lnTo>
                  <a:lnTo>
                    <a:pt x="1920811" y="241096"/>
                  </a:lnTo>
                  <a:lnTo>
                    <a:pt x="1929104" y="241096"/>
                  </a:lnTo>
                  <a:lnTo>
                    <a:pt x="1929104" y="207441"/>
                  </a:lnTo>
                  <a:lnTo>
                    <a:pt x="1962759" y="207441"/>
                  </a:lnTo>
                  <a:lnTo>
                    <a:pt x="1962759" y="199161"/>
                  </a:lnTo>
                  <a:close/>
                </a:path>
                <a:path w="2306319" h="1068705">
                  <a:moveTo>
                    <a:pt x="1962759" y="33655"/>
                  </a:moveTo>
                  <a:lnTo>
                    <a:pt x="1929104" y="33655"/>
                  </a:lnTo>
                  <a:lnTo>
                    <a:pt x="1929104" y="0"/>
                  </a:lnTo>
                  <a:lnTo>
                    <a:pt x="1920811" y="0"/>
                  </a:lnTo>
                  <a:lnTo>
                    <a:pt x="1920811" y="33655"/>
                  </a:lnTo>
                  <a:lnTo>
                    <a:pt x="1887156" y="33655"/>
                  </a:lnTo>
                  <a:lnTo>
                    <a:pt x="1887156" y="41935"/>
                  </a:lnTo>
                  <a:lnTo>
                    <a:pt x="1920811" y="41935"/>
                  </a:lnTo>
                  <a:lnTo>
                    <a:pt x="1920811" y="75603"/>
                  </a:lnTo>
                  <a:lnTo>
                    <a:pt x="1929104" y="75603"/>
                  </a:lnTo>
                  <a:lnTo>
                    <a:pt x="1929104" y="41935"/>
                  </a:lnTo>
                  <a:lnTo>
                    <a:pt x="1962759" y="41935"/>
                  </a:lnTo>
                  <a:lnTo>
                    <a:pt x="1962759" y="33655"/>
                  </a:lnTo>
                  <a:close/>
                </a:path>
                <a:path w="2306319" h="1068705">
                  <a:moveTo>
                    <a:pt x="2100668" y="165493"/>
                  </a:moveTo>
                  <a:lnTo>
                    <a:pt x="2092375" y="165493"/>
                  </a:lnTo>
                  <a:lnTo>
                    <a:pt x="2092375" y="241096"/>
                  </a:lnTo>
                  <a:lnTo>
                    <a:pt x="2100668" y="241096"/>
                  </a:lnTo>
                  <a:lnTo>
                    <a:pt x="2100668" y="165493"/>
                  </a:lnTo>
                  <a:close/>
                </a:path>
                <a:path w="2306319" h="1068705">
                  <a:moveTo>
                    <a:pt x="2134324" y="33655"/>
                  </a:moveTo>
                  <a:lnTo>
                    <a:pt x="2100668" y="33655"/>
                  </a:lnTo>
                  <a:lnTo>
                    <a:pt x="2100668" y="0"/>
                  </a:lnTo>
                  <a:lnTo>
                    <a:pt x="2092375" y="0"/>
                  </a:lnTo>
                  <a:lnTo>
                    <a:pt x="2092375" y="33655"/>
                  </a:lnTo>
                  <a:lnTo>
                    <a:pt x="2058720" y="33655"/>
                  </a:lnTo>
                  <a:lnTo>
                    <a:pt x="2058720" y="41935"/>
                  </a:lnTo>
                  <a:lnTo>
                    <a:pt x="2092375" y="41935"/>
                  </a:lnTo>
                  <a:lnTo>
                    <a:pt x="2092375" y="75603"/>
                  </a:lnTo>
                  <a:lnTo>
                    <a:pt x="2100668" y="75603"/>
                  </a:lnTo>
                  <a:lnTo>
                    <a:pt x="2100668" y="41935"/>
                  </a:lnTo>
                  <a:lnTo>
                    <a:pt x="2134324" y="41935"/>
                  </a:lnTo>
                  <a:lnTo>
                    <a:pt x="2134324" y="33655"/>
                  </a:lnTo>
                  <a:close/>
                </a:path>
                <a:path w="2306319" h="1068705">
                  <a:moveTo>
                    <a:pt x="2305888" y="33655"/>
                  </a:moveTo>
                  <a:lnTo>
                    <a:pt x="2272220" y="33655"/>
                  </a:lnTo>
                  <a:lnTo>
                    <a:pt x="2272220" y="0"/>
                  </a:lnTo>
                  <a:lnTo>
                    <a:pt x="2263940" y="0"/>
                  </a:lnTo>
                  <a:lnTo>
                    <a:pt x="2263940" y="33655"/>
                  </a:lnTo>
                  <a:lnTo>
                    <a:pt x="2230272" y="33655"/>
                  </a:lnTo>
                  <a:lnTo>
                    <a:pt x="2230272" y="41935"/>
                  </a:lnTo>
                  <a:lnTo>
                    <a:pt x="2263940" y="41935"/>
                  </a:lnTo>
                  <a:lnTo>
                    <a:pt x="2263940" y="75603"/>
                  </a:lnTo>
                  <a:lnTo>
                    <a:pt x="2272220" y="75603"/>
                  </a:lnTo>
                  <a:lnTo>
                    <a:pt x="2272220" y="41935"/>
                  </a:lnTo>
                  <a:lnTo>
                    <a:pt x="2305888" y="41935"/>
                  </a:lnTo>
                  <a:lnTo>
                    <a:pt x="2305888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" name="object 34"/>
            <p:cNvSpPr/>
            <p:nvPr/>
          </p:nvSpPr>
          <p:spPr>
            <a:xfrm>
              <a:off x="15571114" y="951743"/>
              <a:ext cx="1105535" cy="903605"/>
            </a:xfrm>
            <a:custGeom>
              <a:avLst/>
              <a:gdLst/>
              <a:ahLst/>
              <a:cxnLst/>
              <a:rect l="l" t="t" r="r" b="b"/>
              <a:pathLst>
                <a:path w="1105534" h="903605">
                  <a:moveTo>
                    <a:pt x="41948" y="827506"/>
                  </a:moveTo>
                  <a:lnTo>
                    <a:pt x="33655" y="827506"/>
                  </a:lnTo>
                  <a:lnTo>
                    <a:pt x="33655" y="903122"/>
                  </a:lnTo>
                  <a:lnTo>
                    <a:pt x="41948" y="903122"/>
                  </a:lnTo>
                  <a:lnTo>
                    <a:pt x="41948" y="827506"/>
                  </a:lnTo>
                  <a:close/>
                </a:path>
                <a:path w="1105534" h="903605">
                  <a:moveTo>
                    <a:pt x="75603" y="695680"/>
                  </a:moveTo>
                  <a:lnTo>
                    <a:pt x="41948" y="695680"/>
                  </a:lnTo>
                  <a:lnTo>
                    <a:pt x="41948" y="662012"/>
                  </a:lnTo>
                  <a:lnTo>
                    <a:pt x="33655" y="662012"/>
                  </a:lnTo>
                  <a:lnTo>
                    <a:pt x="33655" y="695680"/>
                  </a:lnTo>
                  <a:lnTo>
                    <a:pt x="0" y="695680"/>
                  </a:lnTo>
                  <a:lnTo>
                    <a:pt x="0" y="703961"/>
                  </a:lnTo>
                  <a:lnTo>
                    <a:pt x="33655" y="703961"/>
                  </a:lnTo>
                  <a:lnTo>
                    <a:pt x="33655" y="737616"/>
                  </a:lnTo>
                  <a:lnTo>
                    <a:pt x="41948" y="737616"/>
                  </a:lnTo>
                  <a:lnTo>
                    <a:pt x="41948" y="703961"/>
                  </a:lnTo>
                  <a:lnTo>
                    <a:pt x="75603" y="703961"/>
                  </a:lnTo>
                  <a:lnTo>
                    <a:pt x="75603" y="695680"/>
                  </a:lnTo>
                  <a:close/>
                </a:path>
                <a:path w="1105534" h="903605">
                  <a:moveTo>
                    <a:pt x="75603" y="530174"/>
                  </a:moveTo>
                  <a:lnTo>
                    <a:pt x="41948" y="530174"/>
                  </a:lnTo>
                  <a:lnTo>
                    <a:pt x="41948" y="496506"/>
                  </a:lnTo>
                  <a:lnTo>
                    <a:pt x="33655" y="496506"/>
                  </a:lnTo>
                  <a:lnTo>
                    <a:pt x="33655" y="530174"/>
                  </a:lnTo>
                  <a:lnTo>
                    <a:pt x="0" y="530174"/>
                  </a:lnTo>
                  <a:lnTo>
                    <a:pt x="0" y="538454"/>
                  </a:lnTo>
                  <a:lnTo>
                    <a:pt x="33655" y="538454"/>
                  </a:lnTo>
                  <a:lnTo>
                    <a:pt x="33655" y="572109"/>
                  </a:lnTo>
                  <a:lnTo>
                    <a:pt x="41948" y="572109"/>
                  </a:lnTo>
                  <a:lnTo>
                    <a:pt x="41948" y="538454"/>
                  </a:lnTo>
                  <a:lnTo>
                    <a:pt x="75603" y="538454"/>
                  </a:lnTo>
                  <a:lnTo>
                    <a:pt x="75603" y="530174"/>
                  </a:lnTo>
                  <a:close/>
                </a:path>
                <a:path w="1105534" h="903605">
                  <a:moveTo>
                    <a:pt x="75603" y="364667"/>
                  </a:moveTo>
                  <a:lnTo>
                    <a:pt x="41948" y="364667"/>
                  </a:lnTo>
                  <a:lnTo>
                    <a:pt x="41948" y="331012"/>
                  </a:lnTo>
                  <a:lnTo>
                    <a:pt x="33655" y="331012"/>
                  </a:lnTo>
                  <a:lnTo>
                    <a:pt x="33655" y="364667"/>
                  </a:lnTo>
                  <a:lnTo>
                    <a:pt x="0" y="364667"/>
                  </a:lnTo>
                  <a:lnTo>
                    <a:pt x="0" y="372948"/>
                  </a:lnTo>
                  <a:lnTo>
                    <a:pt x="33655" y="372948"/>
                  </a:lnTo>
                  <a:lnTo>
                    <a:pt x="33655" y="406603"/>
                  </a:lnTo>
                  <a:lnTo>
                    <a:pt x="41948" y="406603"/>
                  </a:lnTo>
                  <a:lnTo>
                    <a:pt x="41948" y="372948"/>
                  </a:lnTo>
                  <a:lnTo>
                    <a:pt x="75603" y="372948"/>
                  </a:lnTo>
                  <a:lnTo>
                    <a:pt x="75603" y="364667"/>
                  </a:lnTo>
                  <a:close/>
                </a:path>
                <a:path w="1105534" h="903605">
                  <a:moveTo>
                    <a:pt x="75603" y="199161"/>
                  </a:moveTo>
                  <a:lnTo>
                    <a:pt x="41948" y="199161"/>
                  </a:lnTo>
                  <a:lnTo>
                    <a:pt x="41948" y="165506"/>
                  </a:lnTo>
                  <a:lnTo>
                    <a:pt x="33655" y="165506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109"/>
                  </a:lnTo>
                  <a:lnTo>
                    <a:pt x="41948" y="241109"/>
                  </a:lnTo>
                  <a:lnTo>
                    <a:pt x="41948" y="207441"/>
                  </a:lnTo>
                  <a:lnTo>
                    <a:pt x="75603" y="207441"/>
                  </a:lnTo>
                  <a:lnTo>
                    <a:pt x="75603" y="199161"/>
                  </a:lnTo>
                  <a:close/>
                </a:path>
                <a:path w="1105534" h="903605">
                  <a:moveTo>
                    <a:pt x="247167" y="695680"/>
                  </a:moveTo>
                  <a:lnTo>
                    <a:pt x="213487" y="695680"/>
                  </a:lnTo>
                  <a:lnTo>
                    <a:pt x="213487" y="662012"/>
                  </a:lnTo>
                  <a:lnTo>
                    <a:pt x="205206" y="662012"/>
                  </a:lnTo>
                  <a:lnTo>
                    <a:pt x="205206" y="695680"/>
                  </a:lnTo>
                  <a:lnTo>
                    <a:pt x="171564" y="695680"/>
                  </a:lnTo>
                  <a:lnTo>
                    <a:pt x="171564" y="703961"/>
                  </a:lnTo>
                  <a:lnTo>
                    <a:pt x="205206" y="703961"/>
                  </a:lnTo>
                  <a:lnTo>
                    <a:pt x="205206" y="737616"/>
                  </a:lnTo>
                  <a:lnTo>
                    <a:pt x="213487" y="737616"/>
                  </a:lnTo>
                  <a:lnTo>
                    <a:pt x="213487" y="703961"/>
                  </a:lnTo>
                  <a:lnTo>
                    <a:pt x="247167" y="703961"/>
                  </a:lnTo>
                  <a:lnTo>
                    <a:pt x="247167" y="695680"/>
                  </a:lnTo>
                  <a:close/>
                </a:path>
                <a:path w="1105534" h="903605">
                  <a:moveTo>
                    <a:pt x="247167" y="530174"/>
                  </a:moveTo>
                  <a:lnTo>
                    <a:pt x="213487" y="530174"/>
                  </a:lnTo>
                  <a:lnTo>
                    <a:pt x="213487" y="496506"/>
                  </a:lnTo>
                  <a:lnTo>
                    <a:pt x="205206" y="496506"/>
                  </a:lnTo>
                  <a:lnTo>
                    <a:pt x="205206" y="530174"/>
                  </a:lnTo>
                  <a:lnTo>
                    <a:pt x="171564" y="530174"/>
                  </a:lnTo>
                  <a:lnTo>
                    <a:pt x="171564" y="538454"/>
                  </a:lnTo>
                  <a:lnTo>
                    <a:pt x="205206" y="538454"/>
                  </a:lnTo>
                  <a:lnTo>
                    <a:pt x="205206" y="572109"/>
                  </a:lnTo>
                  <a:lnTo>
                    <a:pt x="213487" y="572109"/>
                  </a:lnTo>
                  <a:lnTo>
                    <a:pt x="213487" y="538454"/>
                  </a:lnTo>
                  <a:lnTo>
                    <a:pt x="247167" y="538454"/>
                  </a:lnTo>
                  <a:lnTo>
                    <a:pt x="247167" y="530174"/>
                  </a:lnTo>
                  <a:close/>
                </a:path>
                <a:path w="1105534" h="903605">
                  <a:moveTo>
                    <a:pt x="247167" y="364667"/>
                  </a:moveTo>
                  <a:lnTo>
                    <a:pt x="213487" y="364667"/>
                  </a:lnTo>
                  <a:lnTo>
                    <a:pt x="213487" y="331012"/>
                  </a:lnTo>
                  <a:lnTo>
                    <a:pt x="205206" y="331012"/>
                  </a:lnTo>
                  <a:lnTo>
                    <a:pt x="205206" y="364667"/>
                  </a:lnTo>
                  <a:lnTo>
                    <a:pt x="171564" y="364667"/>
                  </a:lnTo>
                  <a:lnTo>
                    <a:pt x="171564" y="372948"/>
                  </a:lnTo>
                  <a:lnTo>
                    <a:pt x="205206" y="372948"/>
                  </a:lnTo>
                  <a:lnTo>
                    <a:pt x="205206" y="406603"/>
                  </a:lnTo>
                  <a:lnTo>
                    <a:pt x="213487" y="406603"/>
                  </a:lnTo>
                  <a:lnTo>
                    <a:pt x="213487" y="372948"/>
                  </a:lnTo>
                  <a:lnTo>
                    <a:pt x="247167" y="372948"/>
                  </a:lnTo>
                  <a:lnTo>
                    <a:pt x="247167" y="364667"/>
                  </a:lnTo>
                  <a:close/>
                </a:path>
                <a:path w="1105534" h="903605">
                  <a:moveTo>
                    <a:pt x="247167" y="199161"/>
                  </a:moveTo>
                  <a:lnTo>
                    <a:pt x="213487" y="199161"/>
                  </a:lnTo>
                  <a:lnTo>
                    <a:pt x="213487" y="165506"/>
                  </a:lnTo>
                  <a:lnTo>
                    <a:pt x="205206" y="165506"/>
                  </a:lnTo>
                  <a:lnTo>
                    <a:pt x="205206" y="199161"/>
                  </a:lnTo>
                  <a:lnTo>
                    <a:pt x="171564" y="199161"/>
                  </a:lnTo>
                  <a:lnTo>
                    <a:pt x="171564" y="207441"/>
                  </a:lnTo>
                  <a:lnTo>
                    <a:pt x="205206" y="207441"/>
                  </a:lnTo>
                  <a:lnTo>
                    <a:pt x="205206" y="241109"/>
                  </a:lnTo>
                  <a:lnTo>
                    <a:pt x="213487" y="241109"/>
                  </a:lnTo>
                  <a:lnTo>
                    <a:pt x="213487" y="207441"/>
                  </a:lnTo>
                  <a:lnTo>
                    <a:pt x="247167" y="207441"/>
                  </a:lnTo>
                  <a:lnTo>
                    <a:pt x="247167" y="199161"/>
                  </a:lnTo>
                  <a:close/>
                </a:path>
                <a:path w="1105534" h="903605">
                  <a:moveTo>
                    <a:pt x="418719" y="695680"/>
                  </a:moveTo>
                  <a:lnTo>
                    <a:pt x="385051" y="695680"/>
                  </a:lnTo>
                  <a:lnTo>
                    <a:pt x="385051" y="662012"/>
                  </a:lnTo>
                  <a:lnTo>
                    <a:pt x="376770" y="662012"/>
                  </a:lnTo>
                  <a:lnTo>
                    <a:pt x="376770" y="695680"/>
                  </a:lnTo>
                  <a:lnTo>
                    <a:pt x="343115" y="695680"/>
                  </a:lnTo>
                  <a:lnTo>
                    <a:pt x="343115" y="703961"/>
                  </a:lnTo>
                  <a:lnTo>
                    <a:pt x="376770" y="703961"/>
                  </a:lnTo>
                  <a:lnTo>
                    <a:pt x="376770" y="737616"/>
                  </a:lnTo>
                  <a:lnTo>
                    <a:pt x="385051" y="737616"/>
                  </a:lnTo>
                  <a:lnTo>
                    <a:pt x="385051" y="703961"/>
                  </a:lnTo>
                  <a:lnTo>
                    <a:pt x="418719" y="703961"/>
                  </a:lnTo>
                  <a:lnTo>
                    <a:pt x="418719" y="695680"/>
                  </a:lnTo>
                  <a:close/>
                </a:path>
                <a:path w="1105534" h="903605">
                  <a:moveTo>
                    <a:pt x="418719" y="530174"/>
                  </a:moveTo>
                  <a:lnTo>
                    <a:pt x="385051" y="530174"/>
                  </a:lnTo>
                  <a:lnTo>
                    <a:pt x="385051" y="496506"/>
                  </a:lnTo>
                  <a:lnTo>
                    <a:pt x="376770" y="496506"/>
                  </a:lnTo>
                  <a:lnTo>
                    <a:pt x="376770" y="530174"/>
                  </a:lnTo>
                  <a:lnTo>
                    <a:pt x="343115" y="530174"/>
                  </a:lnTo>
                  <a:lnTo>
                    <a:pt x="343115" y="538454"/>
                  </a:lnTo>
                  <a:lnTo>
                    <a:pt x="376770" y="538454"/>
                  </a:lnTo>
                  <a:lnTo>
                    <a:pt x="376770" y="572109"/>
                  </a:lnTo>
                  <a:lnTo>
                    <a:pt x="385051" y="572109"/>
                  </a:lnTo>
                  <a:lnTo>
                    <a:pt x="385051" y="538454"/>
                  </a:lnTo>
                  <a:lnTo>
                    <a:pt x="418719" y="538454"/>
                  </a:lnTo>
                  <a:lnTo>
                    <a:pt x="418719" y="530174"/>
                  </a:lnTo>
                  <a:close/>
                </a:path>
                <a:path w="1105534" h="903605">
                  <a:moveTo>
                    <a:pt x="418719" y="364667"/>
                  </a:moveTo>
                  <a:lnTo>
                    <a:pt x="385051" y="364667"/>
                  </a:lnTo>
                  <a:lnTo>
                    <a:pt x="385051" y="331012"/>
                  </a:lnTo>
                  <a:lnTo>
                    <a:pt x="376770" y="331012"/>
                  </a:lnTo>
                  <a:lnTo>
                    <a:pt x="376770" y="364667"/>
                  </a:lnTo>
                  <a:lnTo>
                    <a:pt x="343115" y="364667"/>
                  </a:lnTo>
                  <a:lnTo>
                    <a:pt x="343115" y="372948"/>
                  </a:lnTo>
                  <a:lnTo>
                    <a:pt x="376770" y="372948"/>
                  </a:lnTo>
                  <a:lnTo>
                    <a:pt x="376770" y="406603"/>
                  </a:lnTo>
                  <a:lnTo>
                    <a:pt x="385051" y="406603"/>
                  </a:lnTo>
                  <a:lnTo>
                    <a:pt x="385051" y="372948"/>
                  </a:lnTo>
                  <a:lnTo>
                    <a:pt x="418719" y="372948"/>
                  </a:lnTo>
                  <a:lnTo>
                    <a:pt x="418719" y="364667"/>
                  </a:lnTo>
                  <a:close/>
                </a:path>
                <a:path w="1105534" h="903605">
                  <a:moveTo>
                    <a:pt x="418719" y="199161"/>
                  </a:moveTo>
                  <a:lnTo>
                    <a:pt x="385051" y="199161"/>
                  </a:lnTo>
                  <a:lnTo>
                    <a:pt x="385051" y="165506"/>
                  </a:lnTo>
                  <a:lnTo>
                    <a:pt x="376770" y="165506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41"/>
                  </a:lnTo>
                  <a:lnTo>
                    <a:pt x="376770" y="207441"/>
                  </a:lnTo>
                  <a:lnTo>
                    <a:pt x="376770" y="241109"/>
                  </a:lnTo>
                  <a:lnTo>
                    <a:pt x="385051" y="241109"/>
                  </a:lnTo>
                  <a:lnTo>
                    <a:pt x="385051" y="207441"/>
                  </a:lnTo>
                  <a:lnTo>
                    <a:pt x="418719" y="207441"/>
                  </a:lnTo>
                  <a:lnTo>
                    <a:pt x="418719" y="199161"/>
                  </a:lnTo>
                  <a:close/>
                </a:path>
                <a:path w="1105534" h="903605">
                  <a:moveTo>
                    <a:pt x="590283" y="695680"/>
                  </a:moveTo>
                  <a:lnTo>
                    <a:pt x="556602" y="695680"/>
                  </a:lnTo>
                  <a:lnTo>
                    <a:pt x="556602" y="662012"/>
                  </a:lnTo>
                  <a:lnTo>
                    <a:pt x="548322" y="662012"/>
                  </a:lnTo>
                  <a:lnTo>
                    <a:pt x="548322" y="695680"/>
                  </a:lnTo>
                  <a:lnTo>
                    <a:pt x="514667" y="695680"/>
                  </a:lnTo>
                  <a:lnTo>
                    <a:pt x="514667" y="703961"/>
                  </a:lnTo>
                  <a:lnTo>
                    <a:pt x="548322" y="703961"/>
                  </a:lnTo>
                  <a:lnTo>
                    <a:pt x="548322" y="737616"/>
                  </a:lnTo>
                  <a:lnTo>
                    <a:pt x="556602" y="737616"/>
                  </a:lnTo>
                  <a:lnTo>
                    <a:pt x="556602" y="703961"/>
                  </a:lnTo>
                  <a:lnTo>
                    <a:pt x="590283" y="703961"/>
                  </a:lnTo>
                  <a:lnTo>
                    <a:pt x="590283" y="695680"/>
                  </a:lnTo>
                  <a:close/>
                </a:path>
                <a:path w="1105534" h="903605">
                  <a:moveTo>
                    <a:pt x="590283" y="530174"/>
                  </a:moveTo>
                  <a:lnTo>
                    <a:pt x="556602" y="530174"/>
                  </a:lnTo>
                  <a:lnTo>
                    <a:pt x="556602" y="496506"/>
                  </a:lnTo>
                  <a:lnTo>
                    <a:pt x="548322" y="496506"/>
                  </a:lnTo>
                  <a:lnTo>
                    <a:pt x="548322" y="530174"/>
                  </a:lnTo>
                  <a:lnTo>
                    <a:pt x="514667" y="530174"/>
                  </a:lnTo>
                  <a:lnTo>
                    <a:pt x="514667" y="538454"/>
                  </a:lnTo>
                  <a:lnTo>
                    <a:pt x="548322" y="538454"/>
                  </a:lnTo>
                  <a:lnTo>
                    <a:pt x="548322" y="572109"/>
                  </a:lnTo>
                  <a:lnTo>
                    <a:pt x="556602" y="572109"/>
                  </a:lnTo>
                  <a:lnTo>
                    <a:pt x="556602" y="538454"/>
                  </a:lnTo>
                  <a:lnTo>
                    <a:pt x="590283" y="538454"/>
                  </a:lnTo>
                  <a:lnTo>
                    <a:pt x="590283" y="530174"/>
                  </a:lnTo>
                  <a:close/>
                </a:path>
                <a:path w="1105534" h="903605">
                  <a:moveTo>
                    <a:pt x="590283" y="364667"/>
                  </a:moveTo>
                  <a:lnTo>
                    <a:pt x="556602" y="364667"/>
                  </a:lnTo>
                  <a:lnTo>
                    <a:pt x="556602" y="331012"/>
                  </a:lnTo>
                  <a:lnTo>
                    <a:pt x="548322" y="331012"/>
                  </a:lnTo>
                  <a:lnTo>
                    <a:pt x="548322" y="364667"/>
                  </a:lnTo>
                  <a:lnTo>
                    <a:pt x="514667" y="364667"/>
                  </a:lnTo>
                  <a:lnTo>
                    <a:pt x="514667" y="372948"/>
                  </a:lnTo>
                  <a:lnTo>
                    <a:pt x="548322" y="372948"/>
                  </a:lnTo>
                  <a:lnTo>
                    <a:pt x="548322" y="406603"/>
                  </a:lnTo>
                  <a:lnTo>
                    <a:pt x="556602" y="406603"/>
                  </a:lnTo>
                  <a:lnTo>
                    <a:pt x="556602" y="372948"/>
                  </a:lnTo>
                  <a:lnTo>
                    <a:pt x="590283" y="372948"/>
                  </a:lnTo>
                  <a:lnTo>
                    <a:pt x="590283" y="364667"/>
                  </a:lnTo>
                  <a:close/>
                </a:path>
                <a:path w="1105534" h="903605">
                  <a:moveTo>
                    <a:pt x="590283" y="199161"/>
                  </a:moveTo>
                  <a:lnTo>
                    <a:pt x="556602" y="199161"/>
                  </a:lnTo>
                  <a:lnTo>
                    <a:pt x="556602" y="165506"/>
                  </a:lnTo>
                  <a:lnTo>
                    <a:pt x="548322" y="165506"/>
                  </a:lnTo>
                  <a:lnTo>
                    <a:pt x="548322" y="199161"/>
                  </a:lnTo>
                  <a:lnTo>
                    <a:pt x="514667" y="199161"/>
                  </a:lnTo>
                  <a:lnTo>
                    <a:pt x="514667" y="207441"/>
                  </a:lnTo>
                  <a:lnTo>
                    <a:pt x="548322" y="207441"/>
                  </a:lnTo>
                  <a:lnTo>
                    <a:pt x="548322" y="241109"/>
                  </a:lnTo>
                  <a:lnTo>
                    <a:pt x="556602" y="241109"/>
                  </a:lnTo>
                  <a:lnTo>
                    <a:pt x="556602" y="207441"/>
                  </a:lnTo>
                  <a:lnTo>
                    <a:pt x="590283" y="207441"/>
                  </a:lnTo>
                  <a:lnTo>
                    <a:pt x="590283" y="199161"/>
                  </a:lnTo>
                  <a:close/>
                </a:path>
                <a:path w="1105534" h="903605">
                  <a:moveTo>
                    <a:pt x="761834" y="695680"/>
                  </a:moveTo>
                  <a:lnTo>
                    <a:pt x="728179" y="695680"/>
                  </a:lnTo>
                  <a:lnTo>
                    <a:pt x="728179" y="662012"/>
                  </a:lnTo>
                  <a:lnTo>
                    <a:pt x="719886" y="662012"/>
                  </a:lnTo>
                  <a:lnTo>
                    <a:pt x="719886" y="695680"/>
                  </a:lnTo>
                  <a:lnTo>
                    <a:pt x="686231" y="695680"/>
                  </a:lnTo>
                  <a:lnTo>
                    <a:pt x="686231" y="703961"/>
                  </a:lnTo>
                  <a:lnTo>
                    <a:pt x="719886" y="703961"/>
                  </a:lnTo>
                  <a:lnTo>
                    <a:pt x="719886" y="737616"/>
                  </a:lnTo>
                  <a:lnTo>
                    <a:pt x="728179" y="737616"/>
                  </a:lnTo>
                  <a:lnTo>
                    <a:pt x="728179" y="703961"/>
                  </a:lnTo>
                  <a:lnTo>
                    <a:pt x="761834" y="703961"/>
                  </a:lnTo>
                  <a:lnTo>
                    <a:pt x="761834" y="695680"/>
                  </a:lnTo>
                  <a:close/>
                </a:path>
                <a:path w="1105534" h="903605">
                  <a:moveTo>
                    <a:pt x="761834" y="530174"/>
                  </a:moveTo>
                  <a:lnTo>
                    <a:pt x="728179" y="530174"/>
                  </a:lnTo>
                  <a:lnTo>
                    <a:pt x="728179" y="496506"/>
                  </a:lnTo>
                  <a:lnTo>
                    <a:pt x="719886" y="496506"/>
                  </a:lnTo>
                  <a:lnTo>
                    <a:pt x="719886" y="530174"/>
                  </a:lnTo>
                  <a:lnTo>
                    <a:pt x="686231" y="530174"/>
                  </a:lnTo>
                  <a:lnTo>
                    <a:pt x="686231" y="538454"/>
                  </a:lnTo>
                  <a:lnTo>
                    <a:pt x="719886" y="538454"/>
                  </a:lnTo>
                  <a:lnTo>
                    <a:pt x="719886" y="572109"/>
                  </a:lnTo>
                  <a:lnTo>
                    <a:pt x="728179" y="572109"/>
                  </a:lnTo>
                  <a:lnTo>
                    <a:pt x="728179" y="538454"/>
                  </a:lnTo>
                  <a:lnTo>
                    <a:pt x="761834" y="538454"/>
                  </a:lnTo>
                  <a:lnTo>
                    <a:pt x="761834" y="530174"/>
                  </a:lnTo>
                  <a:close/>
                </a:path>
                <a:path w="1105534" h="903605">
                  <a:moveTo>
                    <a:pt x="761834" y="364667"/>
                  </a:moveTo>
                  <a:lnTo>
                    <a:pt x="728179" y="364667"/>
                  </a:lnTo>
                  <a:lnTo>
                    <a:pt x="728179" y="331012"/>
                  </a:lnTo>
                  <a:lnTo>
                    <a:pt x="719886" y="331012"/>
                  </a:lnTo>
                  <a:lnTo>
                    <a:pt x="719886" y="364667"/>
                  </a:lnTo>
                  <a:lnTo>
                    <a:pt x="686231" y="364667"/>
                  </a:lnTo>
                  <a:lnTo>
                    <a:pt x="686231" y="372948"/>
                  </a:lnTo>
                  <a:lnTo>
                    <a:pt x="719886" y="372948"/>
                  </a:lnTo>
                  <a:lnTo>
                    <a:pt x="719886" y="406603"/>
                  </a:lnTo>
                  <a:lnTo>
                    <a:pt x="728179" y="406603"/>
                  </a:lnTo>
                  <a:lnTo>
                    <a:pt x="728179" y="372948"/>
                  </a:lnTo>
                  <a:lnTo>
                    <a:pt x="761834" y="372948"/>
                  </a:lnTo>
                  <a:lnTo>
                    <a:pt x="761834" y="364667"/>
                  </a:lnTo>
                  <a:close/>
                </a:path>
                <a:path w="1105534" h="903605">
                  <a:moveTo>
                    <a:pt x="761834" y="199161"/>
                  </a:moveTo>
                  <a:lnTo>
                    <a:pt x="728179" y="199161"/>
                  </a:lnTo>
                  <a:lnTo>
                    <a:pt x="728179" y="165506"/>
                  </a:lnTo>
                  <a:lnTo>
                    <a:pt x="719886" y="165506"/>
                  </a:lnTo>
                  <a:lnTo>
                    <a:pt x="719886" y="199161"/>
                  </a:lnTo>
                  <a:lnTo>
                    <a:pt x="686231" y="199161"/>
                  </a:lnTo>
                  <a:lnTo>
                    <a:pt x="686231" y="207441"/>
                  </a:lnTo>
                  <a:lnTo>
                    <a:pt x="719886" y="207441"/>
                  </a:lnTo>
                  <a:lnTo>
                    <a:pt x="719886" y="241109"/>
                  </a:lnTo>
                  <a:lnTo>
                    <a:pt x="728179" y="241109"/>
                  </a:lnTo>
                  <a:lnTo>
                    <a:pt x="728179" y="207441"/>
                  </a:lnTo>
                  <a:lnTo>
                    <a:pt x="761834" y="207441"/>
                  </a:lnTo>
                  <a:lnTo>
                    <a:pt x="761834" y="199161"/>
                  </a:lnTo>
                  <a:close/>
                </a:path>
                <a:path w="1105534" h="903605">
                  <a:moveTo>
                    <a:pt x="933399" y="695680"/>
                  </a:moveTo>
                  <a:lnTo>
                    <a:pt x="899744" y="695680"/>
                  </a:lnTo>
                  <a:lnTo>
                    <a:pt x="899744" y="662012"/>
                  </a:lnTo>
                  <a:lnTo>
                    <a:pt x="891451" y="662012"/>
                  </a:lnTo>
                  <a:lnTo>
                    <a:pt x="891451" y="695680"/>
                  </a:lnTo>
                  <a:lnTo>
                    <a:pt x="857796" y="695680"/>
                  </a:lnTo>
                  <a:lnTo>
                    <a:pt x="857796" y="703961"/>
                  </a:lnTo>
                  <a:lnTo>
                    <a:pt x="891451" y="703961"/>
                  </a:lnTo>
                  <a:lnTo>
                    <a:pt x="891451" y="737616"/>
                  </a:lnTo>
                  <a:lnTo>
                    <a:pt x="899744" y="737616"/>
                  </a:lnTo>
                  <a:lnTo>
                    <a:pt x="899744" y="703961"/>
                  </a:lnTo>
                  <a:lnTo>
                    <a:pt x="933399" y="703961"/>
                  </a:lnTo>
                  <a:lnTo>
                    <a:pt x="933399" y="695680"/>
                  </a:lnTo>
                  <a:close/>
                </a:path>
                <a:path w="1105534" h="903605">
                  <a:moveTo>
                    <a:pt x="933399" y="530174"/>
                  </a:moveTo>
                  <a:lnTo>
                    <a:pt x="899744" y="530174"/>
                  </a:lnTo>
                  <a:lnTo>
                    <a:pt x="899744" y="496506"/>
                  </a:lnTo>
                  <a:lnTo>
                    <a:pt x="891451" y="496506"/>
                  </a:lnTo>
                  <a:lnTo>
                    <a:pt x="891451" y="530174"/>
                  </a:lnTo>
                  <a:lnTo>
                    <a:pt x="857796" y="530174"/>
                  </a:lnTo>
                  <a:lnTo>
                    <a:pt x="857796" y="538454"/>
                  </a:lnTo>
                  <a:lnTo>
                    <a:pt x="891451" y="538454"/>
                  </a:lnTo>
                  <a:lnTo>
                    <a:pt x="891451" y="572109"/>
                  </a:lnTo>
                  <a:lnTo>
                    <a:pt x="899744" y="572109"/>
                  </a:lnTo>
                  <a:lnTo>
                    <a:pt x="899744" y="538454"/>
                  </a:lnTo>
                  <a:lnTo>
                    <a:pt x="933399" y="538454"/>
                  </a:lnTo>
                  <a:lnTo>
                    <a:pt x="933399" y="530174"/>
                  </a:lnTo>
                  <a:close/>
                </a:path>
                <a:path w="1105534" h="903605">
                  <a:moveTo>
                    <a:pt x="933399" y="364667"/>
                  </a:moveTo>
                  <a:lnTo>
                    <a:pt x="899744" y="364667"/>
                  </a:lnTo>
                  <a:lnTo>
                    <a:pt x="899744" y="331012"/>
                  </a:lnTo>
                  <a:lnTo>
                    <a:pt x="891451" y="331012"/>
                  </a:lnTo>
                  <a:lnTo>
                    <a:pt x="891451" y="364667"/>
                  </a:lnTo>
                  <a:lnTo>
                    <a:pt x="857796" y="364667"/>
                  </a:lnTo>
                  <a:lnTo>
                    <a:pt x="857796" y="372948"/>
                  </a:lnTo>
                  <a:lnTo>
                    <a:pt x="891451" y="372948"/>
                  </a:lnTo>
                  <a:lnTo>
                    <a:pt x="891451" y="406603"/>
                  </a:lnTo>
                  <a:lnTo>
                    <a:pt x="899744" y="406603"/>
                  </a:lnTo>
                  <a:lnTo>
                    <a:pt x="899744" y="372948"/>
                  </a:lnTo>
                  <a:lnTo>
                    <a:pt x="933399" y="372948"/>
                  </a:lnTo>
                  <a:lnTo>
                    <a:pt x="933399" y="364667"/>
                  </a:lnTo>
                  <a:close/>
                </a:path>
                <a:path w="1105534" h="903605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506"/>
                  </a:lnTo>
                  <a:lnTo>
                    <a:pt x="891451" y="165506"/>
                  </a:lnTo>
                  <a:lnTo>
                    <a:pt x="891451" y="199161"/>
                  </a:lnTo>
                  <a:lnTo>
                    <a:pt x="857796" y="199161"/>
                  </a:lnTo>
                  <a:lnTo>
                    <a:pt x="857796" y="207441"/>
                  </a:lnTo>
                  <a:lnTo>
                    <a:pt x="891451" y="207441"/>
                  </a:lnTo>
                  <a:lnTo>
                    <a:pt x="891451" y="241109"/>
                  </a:lnTo>
                  <a:lnTo>
                    <a:pt x="899744" y="241109"/>
                  </a:lnTo>
                  <a:lnTo>
                    <a:pt x="899744" y="207441"/>
                  </a:lnTo>
                  <a:lnTo>
                    <a:pt x="933399" y="207441"/>
                  </a:lnTo>
                  <a:lnTo>
                    <a:pt x="933399" y="199161"/>
                  </a:lnTo>
                  <a:close/>
                </a:path>
                <a:path w="1105534" h="903605">
                  <a:moveTo>
                    <a:pt x="933399" y="33667"/>
                  </a:moveTo>
                  <a:lnTo>
                    <a:pt x="899744" y="33667"/>
                  </a:lnTo>
                  <a:lnTo>
                    <a:pt x="899744" y="0"/>
                  </a:lnTo>
                  <a:lnTo>
                    <a:pt x="891451" y="0"/>
                  </a:lnTo>
                  <a:lnTo>
                    <a:pt x="891451" y="33667"/>
                  </a:lnTo>
                  <a:lnTo>
                    <a:pt x="857796" y="33667"/>
                  </a:lnTo>
                  <a:lnTo>
                    <a:pt x="857796" y="41948"/>
                  </a:lnTo>
                  <a:lnTo>
                    <a:pt x="891451" y="41948"/>
                  </a:lnTo>
                  <a:lnTo>
                    <a:pt x="891451" y="75603"/>
                  </a:lnTo>
                  <a:lnTo>
                    <a:pt x="899744" y="75603"/>
                  </a:lnTo>
                  <a:lnTo>
                    <a:pt x="899744" y="41948"/>
                  </a:lnTo>
                  <a:lnTo>
                    <a:pt x="933399" y="41948"/>
                  </a:lnTo>
                  <a:lnTo>
                    <a:pt x="933399" y="33667"/>
                  </a:lnTo>
                  <a:close/>
                </a:path>
                <a:path w="1105534" h="903605">
                  <a:moveTo>
                    <a:pt x="1104963" y="695680"/>
                  </a:moveTo>
                  <a:lnTo>
                    <a:pt x="1071295" y="695680"/>
                  </a:lnTo>
                  <a:lnTo>
                    <a:pt x="1071295" y="662012"/>
                  </a:lnTo>
                  <a:lnTo>
                    <a:pt x="1063015" y="662012"/>
                  </a:lnTo>
                  <a:lnTo>
                    <a:pt x="1063015" y="695680"/>
                  </a:lnTo>
                  <a:lnTo>
                    <a:pt x="1029347" y="695680"/>
                  </a:lnTo>
                  <a:lnTo>
                    <a:pt x="1029347" y="703961"/>
                  </a:lnTo>
                  <a:lnTo>
                    <a:pt x="1063015" y="703961"/>
                  </a:lnTo>
                  <a:lnTo>
                    <a:pt x="1063015" y="737616"/>
                  </a:lnTo>
                  <a:lnTo>
                    <a:pt x="1071295" y="737616"/>
                  </a:lnTo>
                  <a:lnTo>
                    <a:pt x="1071295" y="703961"/>
                  </a:lnTo>
                  <a:lnTo>
                    <a:pt x="1104963" y="703961"/>
                  </a:lnTo>
                  <a:lnTo>
                    <a:pt x="1104963" y="695680"/>
                  </a:lnTo>
                  <a:close/>
                </a:path>
                <a:path w="1105534" h="903605">
                  <a:moveTo>
                    <a:pt x="1104963" y="530174"/>
                  </a:moveTo>
                  <a:lnTo>
                    <a:pt x="1071295" y="530174"/>
                  </a:lnTo>
                  <a:lnTo>
                    <a:pt x="1071295" y="496506"/>
                  </a:lnTo>
                  <a:lnTo>
                    <a:pt x="1063015" y="496506"/>
                  </a:lnTo>
                  <a:lnTo>
                    <a:pt x="1063015" y="530174"/>
                  </a:lnTo>
                  <a:lnTo>
                    <a:pt x="1029347" y="530174"/>
                  </a:lnTo>
                  <a:lnTo>
                    <a:pt x="1029347" y="538454"/>
                  </a:lnTo>
                  <a:lnTo>
                    <a:pt x="1063015" y="538454"/>
                  </a:lnTo>
                  <a:lnTo>
                    <a:pt x="1063015" y="572109"/>
                  </a:lnTo>
                  <a:lnTo>
                    <a:pt x="1071295" y="572109"/>
                  </a:lnTo>
                  <a:lnTo>
                    <a:pt x="1071295" y="538454"/>
                  </a:lnTo>
                  <a:lnTo>
                    <a:pt x="1104963" y="538454"/>
                  </a:lnTo>
                  <a:lnTo>
                    <a:pt x="1104963" y="530174"/>
                  </a:lnTo>
                  <a:close/>
                </a:path>
                <a:path w="1105534" h="903605">
                  <a:moveTo>
                    <a:pt x="1104963" y="364667"/>
                  </a:moveTo>
                  <a:lnTo>
                    <a:pt x="1071295" y="364667"/>
                  </a:lnTo>
                  <a:lnTo>
                    <a:pt x="1071295" y="331012"/>
                  </a:lnTo>
                  <a:lnTo>
                    <a:pt x="1063015" y="331012"/>
                  </a:lnTo>
                  <a:lnTo>
                    <a:pt x="1063015" y="364667"/>
                  </a:lnTo>
                  <a:lnTo>
                    <a:pt x="1029347" y="364667"/>
                  </a:lnTo>
                  <a:lnTo>
                    <a:pt x="1029347" y="372948"/>
                  </a:lnTo>
                  <a:lnTo>
                    <a:pt x="1063015" y="372948"/>
                  </a:lnTo>
                  <a:lnTo>
                    <a:pt x="1063015" y="406603"/>
                  </a:lnTo>
                  <a:lnTo>
                    <a:pt x="1071295" y="406603"/>
                  </a:lnTo>
                  <a:lnTo>
                    <a:pt x="1071295" y="372948"/>
                  </a:lnTo>
                  <a:lnTo>
                    <a:pt x="1104963" y="372948"/>
                  </a:lnTo>
                  <a:lnTo>
                    <a:pt x="1104963" y="364667"/>
                  </a:lnTo>
                  <a:close/>
                </a:path>
                <a:path w="1105534" h="903605">
                  <a:moveTo>
                    <a:pt x="1104963" y="199161"/>
                  </a:moveTo>
                  <a:lnTo>
                    <a:pt x="1071295" y="199161"/>
                  </a:lnTo>
                  <a:lnTo>
                    <a:pt x="1071295" y="165506"/>
                  </a:lnTo>
                  <a:lnTo>
                    <a:pt x="1063015" y="165506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41"/>
                  </a:lnTo>
                  <a:lnTo>
                    <a:pt x="1063015" y="207441"/>
                  </a:lnTo>
                  <a:lnTo>
                    <a:pt x="1063015" y="241109"/>
                  </a:lnTo>
                  <a:lnTo>
                    <a:pt x="1071295" y="241109"/>
                  </a:lnTo>
                  <a:lnTo>
                    <a:pt x="1071295" y="207441"/>
                  </a:lnTo>
                  <a:lnTo>
                    <a:pt x="1104963" y="207441"/>
                  </a:lnTo>
                  <a:lnTo>
                    <a:pt x="1104963" y="199161"/>
                  </a:lnTo>
                  <a:close/>
                </a:path>
                <a:path w="1105534" h="903605">
                  <a:moveTo>
                    <a:pt x="1104963" y="33667"/>
                  </a:moveTo>
                  <a:lnTo>
                    <a:pt x="1071295" y="33667"/>
                  </a:lnTo>
                  <a:lnTo>
                    <a:pt x="1071295" y="0"/>
                  </a:lnTo>
                  <a:lnTo>
                    <a:pt x="1063015" y="0"/>
                  </a:lnTo>
                  <a:lnTo>
                    <a:pt x="1063015" y="33667"/>
                  </a:lnTo>
                  <a:lnTo>
                    <a:pt x="1029347" y="33667"/>
                  </a:lnTo>
                  <a:lnTo>
                    <a:pt x="1029347" y="41948"/>
                  </a:lnTo>
                  <a:lnTo>
                    <a:pt x="1063015" y="41948"/>
                  </a:lnTo>
                  <a:lnTo>
                    <a:pt x="1063015" y="75603"/>
                  </a:lnTo>
                  <a:lnTo>
                    <a:pt x="1071295" y="75603"/>
                  </a:lnTo>
                  <a:lnTo>
                    <a:pt x="1071295" y="41948"/>
                  </a:lnTo>
                  <a:lnTo>
                    <a:pt x="1104963" y="41948"/>
                  </a:lnTo>
                  <a:lnTo>
                    <a:pt x="110496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" name="object 35"/>
            <p:cNvSpPr/>
            <p:nvPr/>
          </p:nvSpPr>
          <p:spPr>
            <a:xfrm>
              <a:off x="15571114" y="786250"/>
              <a:ext cx="2306320" cy="1068705"/>
            </a:xfrm>
            <a:custGeom>
              <a:avLst/>
              <a:gdLst/>
              <a:ahLst/>
              <a:cxnLst/>
              <a:rect l="l" t="t" r="r" b="b"/>
              <a:pathLst>
                <a:path w="2306319" h="1068705">
                  <a:moveTo>
                    <a:pt x="75603" y="1026668"/>
                  </a:moveTo>
                  <a:lnTo>
                    <a:pt x="41948" y="1026668"/>
                  </a:lnTo>
                  <a:lnTo>
                    <a:pt x="41948" y="993000"/>
                  </a:lnTo>
                  <a:lnTo>
                    <a:pt x="33655" y="993000"/>
                  </a:lnTo>
                  <a:lnTo>
                    <a:pt x="33655" y="1026668"/>
                  </a:lnTo>
                  <a:lnTo>
                    <a:pt x="0" y="1026668"/>
                  </a:lnTo>
                  <a:lnTo>
                    <a:pt x="0" y="1034961"/>
                  </a:lnTo>
                  <a:lnTo>
                    <a:pt x="33655" y="1034961"/>
                  </a:lnTo>
                  <a:lnTo>
                    <a:pt x="33655" y="1068616"/>
                  </a:lnTo>
                  <a:lnTo>
                    <a:pt x="41948" y="1068616"/>
                  </a:lnTo>
                  <a:lnTo>
                    <a:pt x="41948" y="1034961"/>
                  </a:lnTo>
                  <a:lnTo>
                    <a:pt x="75603" y="1034961"/>
                  </a:lnTo>
                  <a:lnTo>
                    <a:pt x="75603" y="1026668"/>
                  </a:lnTo>
                  <a:close/>
                </a:path>
                <a:path w="2306319" h="1068705">
                  <a:moveTo>
                    <a:pt x="247167" y="1026668"/>
                  </a:moveTo>
                  <a:lnTo>
                    <a:pt x="213487" y="1026668"/>
                  </a:lnTo>
                  <a:lnTo>
                    <a:pt x="213487" y="993000"/>
                  </a:lnTo>
                  <a:lnTo>
                    <a:pt x="205206" y="993000"/>
                  </a:lnTo>
                  <a:lnTo>
                    <a:pt x="205206" y="1026668"/>
                  </a:lnTo>
                  <a:lnTo>
                    <a:pt x="171564" y="1026668"/>
                  </a:lnTo>
                  <a:lnTo>
                    <a:pt x="171564" y="1034961"/>
                  </a:lnTo>
                  <a:lnTo>
                    <a:pt x="205206" y="1034961"/>
                  </a:lnTo>
                  <a:lnTo>
                    <a:pt x="205206" y="1068616"/>
                  </a:lnTo>
                  <a:lnTo>
                    <a:pt x="213487" y="1068616"/>
                  </a:lnTo>
                  <a:lnTo>
                    <a:pt x="213487" y="1034961"/>
                  </a:lnTo>
                  <a:lnTo>
                    <a:pt x="247167" y="1034961"/>
                  </a:lnTo>
                  <a:lnTo>
                    <a:pt x="247167" y="1026668"/>
                  </a:lnTo>
                  <a:close/>
                </a:path>
                <a:path w="2306319" h="1068705">
                  <a:moveTo>
                    <a:pt x="418719" y="1026668"/>
                  </a:moveTo>
                  <a:lnTo>
                    <a:pt x="385051" y="1026668"/>
                  </a:lnTo>
                  <a:lnTo>
                    <a:pt x="385051" y="993000"/>
                  </a:lnTo>
                  <a:lnTo>
                    <a:pt x="376770" y="993000"/>
                  </a:lnTo>
                  <a:lnTo>
                    <a:pt x="376770" y="1026668"/>
                  </a:lnTo>
                  <a:lnTo>
                    <a:pt x="343115" y="1026668"/>
                  </a:lnTo>
                  <a:lnTo>
                    <a:pt x="343115" y="1034961"/>
                  </a:lnTo>
                  <a:lnTo>
                    <a:pt x="376770" y="1034961"/>
                  </a:lnTo>
                  <a:lnTo>
                    <a:pt x="376770" y="1068616"/>
                  </a:lnTo>
                  <a:lnTo>
                    <a:pt x="385051" y="1068616"/>
                  </a:lnTo>
                  <a:lnTo>
                    <a:pt x="385051" y="1034961"/>
                  </a:lnTo>
                  <a:lnTo>
                    <a:pt x="418719" y="1034961"/>
                  </a:lnTo>
                  <a:lnTo>
                    <a:pt x="418719" y="1026668"/>
                  </a:lnTo>
                  <a:close/>
                </a:path>
                <a:path w="2306319" h="1068705">
                  <a:moveTo>
                    <a:pt x="590283" y="1026668"/>
                  </a:moveTo>
                  <a:lnTo>
                    <a:pt x="556602" y="1026668"/>
                  </a:lnTo>
                  <a:lnTo>
                    <a:pt x="556602" y="993000"/>
                  </a:lnTo>
                  <a:lnTo>
                    <a:pt x="548322" y="993000"/>
                  </a:lnTo>
                  <a:lnTo>
                    <a:pt x="548322" y="1026668"/>
                  </a:lnTo>
                  <a:lnTo>
                    <a:pt x="514667" y="1026668"/>
                  </a:lnTo>
                  <a:lnTo>
                    <a:pt x="514667" y="1034961"/>
                  </a:lnTo>
                  <a:lnTo>
                    <a:pt x="548322" y="1034961"/>
                  </a:lnTo>
                  <a:lnTo>
                    <a:pt x="548322" y="1068616"/>
                  </a:lnTo>
                  <a:lnTo>
                    <a:pt x="556602" y="1068616"/>
                  </a:lnTo>
                  <a:lnTo>
                    <a:pt x="556602" y="1034961"/>
                  </a:lnTo>
                  <a:lnTo>
                    <a:pt x="590283" y="1034961"/>
                  </a:lnTo>
                  <a:lnTo>
                    <a:pt x="590283" y="1026668"/>
                  </a:lnTo>
                  <a:close/>
                </a:path>
                <a:path w="2306319" h="1068705">
                  <a:moveTo>
                    <a:pt x="761834" y="1026668"/>
                  </a:moveTo>
                  <a:lnTo>
                    <a:pt x="728179" y="1026668"/>
                  </a:lnTo>
                  <a:lnTo>
                    <a:pt x="728179" y="993000"/>
                  </a:lnTo>
                  <a:lnTo>
                    <a:pt x="719886" y="993000"/>
                  </a:lnTo>
                  <a:lnTo>
                    <a:pt x="719886" y="1026668"/>
                  </a:lnTo>
                  <a:lnTo>
                    <a:pt x="686231" y="1026668"/>
                  </a:lnTo>
                  <a:lnTo>
                    <a:pt x="686231" y="1034961"/>
                  </a:lnTo>
                  <a:lnTo>
                    <a:pt x="719886" y="1034961"/>
                  </a:lnTo>
                  <a:lnTo>
                    <a:pt x="719886" y="1068616"/>
                  </a:lnTo>
                  <a:lnTo>
                    <a:pt x="728179" y="1068616"/>
                  </a:lnTo>
                  <a:lnTo>
                    <a:pt x="728179" y="1034961"/>
                  </a:lnTo>
                  <a:lnTo>
                    <a:pt x="761834" y="1034961"/>
                  </a:lnTo>
                  <a:lnTo>
                    <a:pt x="761834" y="1026668"/>
                  </a:lnTo>
                  <a:close/>
                </a:path>
                <a:path w="2306319" h="1068705">
                  <a:moveTo>
                    <a:pt x="933399" y="1026668"/>
                  </a:moveTo>
                  <a:lnTo>
                    <a:pt x="899744" y="1026668"/>
                  </a:lnTo>
                  <a:lnTo>
                    <a:pt x="899744" y="993000"/>
                  </a:lnTo>
                  <a:lnTo>
                    <a:pt x="891451" y="993000"/>
                  </a:lnTo>
                  <a:lnTo>
                    <a:pt x="891451" y="1026668"/>
                  </a:lnTo>
                  <a:lnTo>
                    <a:pt x="857796" y="1026668"/>
                  </a:lnTo>
                  <a:lnTo>
                    <a:pt x="857796" y="1034961"/>
                  </a:lnTo>
                  <a:lnTo>
                    <a:pt x="891451" y="1034961"/>
                  </a:lnTo>
                  <a:lnTo>
                    <a:pt x="891451" y="1068616"/>
                  </a:lnTo>
                  <a:lnTo>
                    <a:pt x="899744" y="1068616"/>
                  </a:lnTo>
                  <a:lnTo>
                    <a:pt x="899744" y="1034961"/>
                  </a:lnTo>
                  <a:lnTo>
                    <a:pt x="933399" y="1034961"/>
                  </a:lnTo>
                  <a:lnTo>
                    <a:pt x="933399" y="1026668"/>
                  </a:lnTo>
                  <a:close/>
                </a:path>
                <a:path w="2306319" h="1068705">
                  <a:moveTo>
                    <a:pt x="1104963" y="1026668"/>
                  </a:moveTo>
                  <a:lnTo>
                    <a:pt x="1071295" y="1026668"/>
                  </a:lnTo>
                  <a:lnTo>
                    <a:pt x="1071295" y="993000"/>
                  </a:lnTo>
                  <a:lnTo>
                    <a:pt x="1063015" y="993000"/>
                  </a:lnTo>
                  <a:lnTo>
                    <a:pt x="1063015" y="1026668"/>
                  </a:lnTo>
                  <a:lnTo>
                    <a:pt x="1029347" y="1026668"/>
                  </a:lnTo>
                  <a:lnTo>
                    <a:pt x="1029347" y="1034961"/>
                  </a:lnTo>
                  <a:lnTo>
                    <a:pt x="1063015" y="1034961"/>
                  </a:lnTo>
                  <a:lnTo>
                    <a:pt x="1063015" y="1068616"/>
                  </a:lnTo>
                  <a:lnTo>
                    <a:pt x="1071295" y="1068616"/>
                  </a:lnTo>
                  <a:lnTo>
                    <a:pt x="1071295" y="1034961"/>
                  </a:lnTo>
                  <a:lnTo>
                    <a:pt x="1104963" y="1034961"/>
                  </a:lnTo>
                  <a:lnTo>
                    <a:pt x="1104963" y="1026668"/>
                  </a:lnTo>
                  <a:close/>
                </a:path>
                <a:path w="2306319" h="1068705">
                  <a:moveTo>
                    <a:pt x="1276515" y="364655"/>
                  </a:moveTo>
                  <a:lnTo>
                    <a:pt x="1242847" y="364655"/>
                  </a:lnTo>
                  <a:lnTo>
                    <a:pt x="1242847" y="331000"/>
                  </a:lnTo>
                  <a:lnTo>
                    <a:pt x="1234567" y="331000"/>
                  </a:lnTo>
                  <a:lnTo>
                    <a:pt x="1234567" y="364655"/>
                  </a:lnTo>
                  <a:lnTo>
                    <a:pt x="1200912" y="364655"/>
                  </a:lnTo>
                  <a:lnTo>
                    <a:pt x="1200912" y="372935"/>
                  </a:lnTo>
                  <a:lnTo>
                    <a:pt x="1234567" y="372935"/>
                  </a:lnTo>
                  <a:lnTo>
                    <a:pt x="1234567" y="406603"/>
                  </a:lnTo>
                  <a:lnTo>
                    <a:pt x="1242847" y="406603"/>
                  </a:lnTo>
                  <a:lnTo>
                    <a:pt x="1242847" y="372935"/>
                  </a:lnTo>
                  <a:lnTo>
                    <a:pt x="1276515" y="372935"/>
                  </a:lnTo>
                  <a:lnTo>
                    <a:pt x="1276515" y="364655"/>
                  </a:lnTo>
                  <a:close/>
                </a:path>
                <a:path w="2306319" h="1068705">
                  <a:moveTo>
                    <a:pt x="1276515" y="199161"/>
                  </a:moveTo>
                  <a:lnTo>
                    <a:pt x="1242847" y="199161"/>
                  </a:lnTo>
                  <a:lnTo>
                    <a:pt x="1242847" y="165493"/>
                  </a:lnTo>
                  <a:lnTo>
                    <a:pt x="1234567" y="165493"/>
                  </a:lnTo>
                  <a:lnTo>
                    <a:pt x="1234567" y="199161"/>
                  </a:lnTo>
                  <a:lnTo>
                    <a:pt x="1200912" y="199161"/>
                  </a:lnTo>
                  <a:lnTo>
                    <a:pt x="1200912" y="207441"/>
                  </a:lnTo>
                  <a:lnTo>
                    <a:pt x="1234567" y="207441"/>
                  </a:lnTo>
                  <a:lnTo>
                    <a:pt x="1234567" y="241096"/>
                  </a:lnTo>
                  <a:lnTo>
                    <a:pt x="1242847" y="241096"/>
                  </a:lnTo>
                  <a:lnTo>
                    <a:pt x="1242847" y="207441"/>
                  </a:lnTo>
                  <a:lnTo>
                    <a:pt x="1276515" y="207441"/>
                  </a:lnTo>
                  <a:lnTo>
                    <a:pt x="1276515" y="199161"/>
                  </a:lnTo>
                  <a:close/>
                </a:path>
                <a:path w="2306319" h="1068705">
                  <a:moveTo>
                    <a:pt x="1276515" y="33655"/>
                  </a:moveTo>
                  <a:lnTo>
                    <a:pt x="1242847" y="33655"/>
                  </a:lnTo>
                  <a:lnTo>
                    <a:pt x="1242847" y="0"/>
                  </a:lnTo>
                  <a:lnTo>
                    <a:pt x="1234567" y="0"/>
                  </a:lnTo>
                  <a:lnTo>
                    <a:pt x="1234567" y="33655"/>
                  </a:lnTo>
                  <a:lnTo>
                    <a:pt x="1200912" y="33655"/>
                  </a:lnTo>
                  <a:lnTo>
                    <a:pt x="1200912" y="41935"/>
                  </a:lnTo>
                  <a:lnTo>
                    <a:pt x="1234567" y="41935"/>
                  </a:lnTo>
                  <a:lnTo>
                    <a:pt x="1234567" y="75603"/>
                  </a:lnTo>
                  <a:lnTo>
                    <a:pt x="1242847" y="75603"/>
                  </a:lnTo>
                  <a:lnTo>
                    <a:pt x="1242847" y="41935"/>
                  </a:lnTo>
                  <a:lnTo>
                    <a:pt x="1276515" y="41935"/>
                  </a:lnTo>
                  <a:lnTo>
                    <a:pt x="1276515" y="33655"/>
                  </a:lnTo>
                  <a:close/>
                </a:path>
                <a:path w="2306319" h="1068705">
                  <a:moveTo>
                    <a:pt x="1448066" y="364655"/>
                  </a:moveTo>
                  <a:lnTo>
                    <a:pt x="1414411" y="364655"/>
                  </a:lnTo>
                  <a:lnTo>
                    <a:pt x="1414411" y="331000"/>
                  </a:lnTo>
                  <a:lnTo>
                    <a:pt x="1406118" y="331000"/>
                  </a:lnTo>
                  <a:lnTo>
                    <a:pt x="1406118" y="364655"/>
                  </a:lnTo>
                  <a:lnTo>
                    <a:pt x="1372463" y="364655"/>
                  </a:lnTo>
                  <a:lnTo>
                    <a:pt x="1372463" y="372935"/>
                  </a:lnTo>
                  <a:lnTo>
                    <a:pt x="1406118" y="372935"/>
                  </a:lnTo>
                  <a:lnTo>
                    <a:pt x="1406118" y="406603"/>
                  </a:lnTo>
                  <a:lnTo>
                    <a:pt x="1414411" y="406603"/>
                  </a:lnTo>
                  <a:lnTo>
                    <a:pt x="1414411" y="372935"/>
                  </a:lnTo>
                  <a:lnTo>
                    <a:pt x="1448066" y="372935"/>
                  </a:lnTo>
                  <a:lnTo>
                    <a:pt x="1448066" y="364655"/>
                  </a:lnTo>
                  <a:close/>
                </a:path>
                <a:path w="2306319" h="1068705">
                  <a:moveTo>
                    <a:pt x="1448066" y="199161"/>
                  </a:moveTo>
                  <a:lnTo>
                    <a:pt x="1414411" y="199161"/>
                  </a:lnTo>
                  <a:lnTo>
                    <a:pt x="1414411" y="165493"/>
                  </a:lnTo>
                  <a:lnTo>
                    <a:pt x="1406118" y="165493"/>
                  </a:lnTo>
                  <a:lnTo>
                    <a:pt x="1406118" y="199161"/>
                  </a:lnTo>
                  <a:lnTo>
                    <a:pt x="1372463" y="199161"/>
                  </a:lnTo>
                  <a:lnTo>
                    <a:pt x="1372463" y="207441"/>
                  </a:lnTo>
                  <a:lnTo>
                    <a:pt x="1406118" y="207441"/>
                  </a:lnTo>
                  <a:lnTo>
                    <a:pt x="1406118" y="241096"/>
                  </a:lnTo>
                  <a:lnTo>
                    <a:pt x="1414411" y="241096"/>
                  </a:lnTo>
                  <a:lnTo>
                    <a:pt x="1414411" y="207441"/>
                  </a:lnTo>
                  <a:lnTo>
                    <a:pt x="1448066" y="207441"/>
                  </a:lnTo>
                  <a:lnTo>
                    <a:pt x="1448066" y="199161"/>
                  </a:lnTo>
                  <a:close/>
                </a:path>
                <a:path w="2306319" h="1068705">
                  <a:moveTo>
                    <a:pt x="1448066" y="33655"/>
                  </a:moveTo>
                  <a:lnTo>
                    <a:pt x="1414411" y="33655"/>
                  </a:lnTo>
                  <a:lnTo>
                    <a:pt x="1414411" y="0"/>
                  </a:lnTo>
                  <a:lnTo>
                    <a:pt x="1406118" y="0"/>
                  </a:lnTo>
                  <a:lnTo>
                    <a:pt x="1406118" y="33655"/>
                  </a:lnTo>
                  <a:lnTo>
                    <a:pt x="1372463" y="33655"/>
                  </a:lnTo>
                  <a:lnTo>
                    <a:pt x="1372463" y="41935"/>
                  </a:lnTo>
                  <a:lnTo>
                    <a:pt x="1406118" y="41935"/>
                  </a:lnTo>
                  <a:lnTo>
                    <a:pt x="1406118" y="75603"/>
                  </a:lnTo>
                  <a:lnTo>
                    <a:pt x="1414411" y="75603"/>
                  </a:lnTo>
                  <a:lnTo>
                    <a:pt x="1414411" y="41935"/>
                  </a:lnTo>
                  <a:lnTo>
                    <a:pt x="1448066" y="41935"/>
                  </a:lnTo>
                  <a:lnTo>
                    <a:pt x="1448066" y="33655"/>
                  </a:lnTo>
                  <a:close/>
                </a:path>
                <a:path w="2306319" h="1068705">
                  <a:moveTo>
                    <a:pt x="1619631" y="364655"/>
                  </a:moveTo>
                  <a:lnTo>
                    <a:pt x="1585976" y="364655"/>
                  </a:lnTo>
                  <a:lnTo>
                    <a:pt x="1585976" y="331000"/>
                  </a:lnTo>
                  <a:lnTo>
                    <a:pt x="1577682" y="331000"/>
                  </a:lnTo>
                  <a:lnTo>
                    <a:pt x="1577682" y="364655"/>
                  </a:lnTo>
                  <a:lnTo>
                    <a:pt x="1544027" y="364655"/>
                  </a:lnTo>
                  <a:lnTo>
                    <a:pt x="1544027" y="372935"/>
                  </a:lnTo>
                  <a:lnTo>
                    <a:pt x="1577682" y="372935"/>
                  </a:lnTo>
                  <a:lnTo>
                    <a:pt x="1577682" y="406603"/>
                  </a:lnTo>
                  <a:lnTo>
                    <a:pt x="1585976" y="406603"/>
                  </a:lnTo>
                  <a:lnTo>
                    <a:pt x="1585976" y="372935"/>
                  </a:lnTo>
                  <a:lnTo>
                    <a:pt x="1619631" y="372935"/>
                  </a:lnTo>
                  <a:lnTo>
                    <a:pt x="1619631" y="364655"/>
                  </a:lnTo>
                  <a:close/>
                </a:path>
                <a:path w="2306319" h="1068705">
                  <a:moveTo>
                    <a:pt x="1619631" y="199161"/>
                  </a:moveTo>
                  <a:lnTo>
                    <a:pt x="1585976" y="199161"/>
                  </a:lnTo>
                  <a:lnTo>
                    <a:pt x="1585976" y="165493"/>
                  </a:lnTo>
                  <a:lnTo>
                    <a:pt x="1577682" y="165493"/>
                  </a:lnTo>
                  <a:lnTo>
                    <a:pt x="1577682" y="199161"/>
                  </a:lnTo>
                  <a:lnTo>
                    <a:pt x="1544027" y="199161"/>
                  </a:lnTo>
                  <a:lnTo>
                    <a:pt x="1544027" y="207441"/>
                  </a:lnTo>
                  <a:lnTo>
                    <a:pt x="1577682" y="207441"/>
                  </a:lnTo>
                  <a:lnTo>
                    <a:pt x="1577682" y="241096"/>
                  </a:lnTo>
                  <a:lnTo>
                    <a:pt x="1585976" y="241096"/>
                  </a:lnTo>
                  <a:lnTo>
                    <a:pt x="1585976" y="207441"/>
                  </a:lnTo>
                  <a:lnTo>
                    <a:pt x="1619631" y="207441"/>
                  </a:lnTo>
                  <a:lnTo>
                    <a:pt x="1619631" y="199161"/>
                  </a:lnTo>
                  <a:close/>
                </a:path>
                <a:path w="2306319" h="1068705">
                  <a:moveTo>
                    <a:pt x="1619631" y="33655"/>
                  </a:moveTo>
                  <a:lnTo>
                    <a:pt x="1585976" y="33655"/>
                  </a:lnTo>
                  <a:lnTo>
                    <a:pt x="1585976" y="0"/>
                  </a:lnTo>
                  <a:lnTo>
                    <a:pt x="1577682" y="0"/>
                  </a:lnTo>
                  <a:lnTo>
                    <a:pt x="1577682" y="33655"/>
                  </a:lnTo>
                  <a:lnTo>
                    <a:pt x="1544027" y="33655"/>
                  </a:lnTo>
                  <a:lnTo>
                    <a:pt x="1544027" y="41935"/>
                  </a:lnTo>
                  <a:lnTo>
                    <a:pt x="1577682" y="41935"/>
                  </a:lnTo>
                  <a:lnTo>
                    <a:pt x="1577682" y="75603"/>
                  </a:lnTo>
                  <a:lnTo>
                    <a:pt x="1585976" y="75603"/>
                  </a:lnTo>
                  <a:lnTo>
                    <a:pt x="1585976" y="41935"/>
                  </a:lnTo>
                  <a:lnTo>
                    <a:pt x="1619631" y="41935"/>
                  </a:lnTo>
                  <a:lnTo>
                    <a:pt x="1619631" y="33655"/>
                  </a:lnTo>
                  <a:close/>
                </a:path>
                <a:path w="2306319" h="1068705">
                  <a:moveTo>
                    <a:pt x="1791182" y="364655"/>
                  </a:moveTo>
                  <a:lnTo>
                    <a:pt x="1757527" y="364655"/>
                  </a:lnTo>
                  <a:lnTo>
                    <a:pt x="1757527" y="331000"/>
                  </a:lnTo>
                  <a:lnTo>
                    <a:pt x="1749247" y="331000"/>
                  </a:lnTo>
                  <a:lnTo>
                    <a:pt x="1749247" y="364655"/>
                  </a:lnTo>
                  <a:lnTo>
                    <a:pt x="1715592" y="364655"/>
                  </a:lnTo>
                  <a:lnTo>
                    <a:pt x="1715592" y="372935"/>
                  </a:lnTo>
                  <a:lnTo>
                    <a:pt x="1749247" y="372935"/>
                  </a:lnTo>
                  <a:lnTo>
                    <a:pt x="1749247" y="406603"/>
                  </a:lnTo>
                  <a:lnTo>
                    <a:pt x="1757527" y="406603"/>
                  </a:lnTo>
                  <a:lnTo>
                    <a:pt x="1757527" y="372935"/>
                  </a:lnTo>
                  <a:lnTo>
                    <a:pt x="1791182" y="372935"/>
                  </a:lnTo>
                  <a:lnTo>
                    <a:pt x="1791182" y="364655"/>
                  </a:lnTo>
                  <a:close/>
                </a:path>
                <a:path w="2306319" h="1068705">
                  <a:moveTo>
                    <a:pt x="1791182" y="199161"/>
                  </a:moveTo>
                  <a:lnTo>
                    <a:pt x="1757527" y="199161"/>
                  </a:lnTo>
                  <a:lnTo>
                    <a:pt x="1757527" y="165493"/>
                  </a:lnTo>
                  <a:lnTo>
                    <a:pt x="1749247" y="165493"/>
                  </a:lnTo>
                  <a:lnTo>
                    <a:pt x="1749247" y="199161"/>
                  </a:lnTo>
                  <a:lnTo>
                    <a:pt x="1715592" y="199161"/>
                  </a:lnTo>
                  <a:lnTo>
                    <a:pt x="1715592" y="207441"/>
                  </a:lnTo>
                  <a:lnTo>
                    <a:pt x="1749247" y="207441"/>
                  </a:lnTo>
                  <a:lnTo>
                    <a:pt x="1749247" y="241096"/>
                  </a:lnTo>
                  <a:lnTo>
                    <a:pt x="1757527" y="241096"/>
                  </a:lnTo>
                  <a:lnTo>
                    <a:pt x="1757527" y="207441"/>
                  </a:lnTo>
                  <a:lnTo>
                    <a:pt x="1791182" y="207441"/>
                  </a:lnTo>
                  <a:lnTo>
                    <a:pt x="1791182" y="199161"/>
                  </a:lnTo>
                  <a:close/>
                </a:path>
                <a:path w="2306319" h="1068705">
                  <a:moveTo>
                    <a:pt x="1791182" y="33655"/>
                  </a:moveTo>
                  <a:lnTo>
                    <a:pt x="1757527" y="33655"/>
                  </a:lnTo>
                  <a:lnTo>
                    <a:pt x="1757527" y="0"/>
                  </a:lnTo>
                  <a:lnTo>
                    <a:pt x="1749247" y="0"/>
                  </a:lnTo>
                  <a:lnTo>
                    <a:pt x="1749247" y="33655"/>
                  </a:lnTo>
                  <a:lnTo>
                    <a:pt x="1715592" y="33655"/>
                  </a:lnTo>
                  <a:lnTo>
                    <a:pt x="1715592" y="41935"/>
                  </a:lnTo>
                  <a:lnTo>
                    <a:pt x="1749247" y="41935"/>
                  </a:lnTo>
                  <a:lnTo>
                    <a:pt x="1749247" y="75603"/>
                  </a:lnTo>
                  <a:lnTo>
                    <a:pt x="1757527" y="75603"/>
                  </a:lnTo>
                  <a:lnTo>
                    <a:pt x="1757527" y="41935"/>
                  </a:lnTo>
                  <a:lnTo>
                    <a:pt x="1791182" y="41935"/>
                  </a:lnTo>
                  <a:lnTo>
                    <a:pt x="1791182" y="33655"/>
                  </a:lnTo>
                  <a:close/>
                </a:path>
                <a:path w="2306319" h="1068705">
                  <a:moveTo>
                    <a:pt x="1962759" y="364655"/>
                  </a:moveTo>
                  <a:lnTo>
                    <a:pt x="1929091" y="364655"/>
                  </a:lnTo>
                  <a:lnTo>
                    <a:pt x="1929091" y="331000"/>
                  </a:lnTo>
                  <a:lnTo>
                    <a:pt x="1920811" y="331000"/>
                  </a:lnTo>
                  <a:lnTo>
                    <a:pt x="1920811" y="364655"/>
                  </a:lnTo>
                  <a:lnTo>
                    <a:pt x="1887143" y="364655"/>
                  </a:lnTo>
                  <a:lnTo>
                    <a:pt x="1887143" y="372935"/>
                  </a:lnTo>
                  <a:lnTo>
                    <a:pt x="1920811" y="372935"/>
                  </a:lnTo>
                  <a:lnTo>
                    <a:pt x="1920811" y="406603"/>
                  </a:lnTo>
                  <a:lnTo>
                    <a:pt x="1929091" y="406603"/>
                  </a:lnTo>
                  <a:lnTo>
                    <a:pt x="1929091" y="372935"/>
                  </a:lnTo>
                  <a:lnTo>
                    <a:pt x="1962759" y="372935"/>
                  </a:lnTo>
                  <a:lnTo>
                    <a:pt x="1962759" y="364655"/>
                  </a:lnTo>
                  <a:close/>
                </a:path>
                <a:path w="2306319" h="1068705">
                  <a:moveTo>
                    <a:pt x="1962759" y="199161"/>
                  </a:moveTo>
                  <a:lnTo>
                    <a:pt x="1929091" y="199161"/>
                  </a:lnTo>
                  <a:lnTo>
                    <a:pt x="1929091" y="165493"/>
                  </a:lnTo>
                  <a:lnTo>
                    <a:pt x="1920811" y="165493"/>
                  </a:lnTo>
                  <a:lnTo>
                    <a:pt x="1920811" y="199161"/>
                  </a:lnTo>
                  <a:lnTo>
                    <a:pt x="1887143" y="199161"/>
                  </a:lnTo>
                  <a:lnTo>
                    <a:pt x="1887143" y="207441"/>
                  </a:lnTo>
                  <a:lnTo>
                    <a:pt x="1920811" y="207441"/>
                  </a:lnTo>
                  <a:lnTo>
                    <a:pt x="1920811" y="241096"/>
                  </a:lnTo>
                  <a:lnTo>
                    <a:pt x="1929091" y="241096"/>
                  </a:lnTo>
                  <a:lnTo>
                    <a:pt x="1929091" y="207441"/>
                  </a:lnTo>
                  <a:lnTo>
                    <a:pt x="1962759" y="207441"/>
                  </a:lnTo>
                  <a:lnTo>
                    <a:pt x="1962759" y="199161"/>
                  </a:lnTo>
                  <a:close/>
                </a:path>
                <a:path w="2306319" h="1068705">
                  <a:moveTo>
                    <a:pt x="1962759" y="33655"/>
                  </a:moveTo>
                  <a:lnTo>
                    <a:pt x="1929091" y="33655"/>
                  </a:lnTo>
                  <a:lnTo>
                    <a:pt x="1929091" y="0"/>
                  </a:lnTo>
                  <a:lnTo>
                    <a:pt x="1920811" y="0"/>
                  </a:lnTo>
                  <a:lnTo>
                    <a:pt x="1920811" y="33655"/>
                  </a:lnTo>
                  <a:lnTo>
                    <a:pt x="1887143" y="33655"/>
                  </a:lnTo>
                  <a:lnTo>
                    <a:pt x="1887143" y="41935"/>
                  </a:lnTo>
                  <a:lnTo>
                    <a:pt x="1920811" y="41935"/>
                  </a:lnTo>
                  <a:lnTo>
                    <a:pt x="1920811" y="75603"/>
                  </a:lnTo>
                  <a:lnTo>
                    <a:pt x="1929091" y="75603"/>
                  </a:lnTo>
                  <a:lnTo>
                    <a:pt x="1929091" y="41935"/>
                  </a:lnTo>
                  <a:lnTo>
                    <a:pt x="1962759" y="41935"/>
                  </a:lnTo>
                  <a:lnTo>
                    <a:pt x="1962759" y="33655"/>
                  </a:lnTo>
                  <a:close/>
                </a:path>
                <a:path w="2306319" h="1068705">
                  <a:moveTo>
                    <a:pt x="2100643" y="331000"/>
                  </a:moveTo>
                  <a:lnTo>
                    <a:pt x="2092363" y="331000"/>
                  </a:lnTo>
                  <a:lnTo>
                    <a:pt x="2092363" y="406603"/>
                  </a:lnTo>
                  <a:lnTo>
                    <a:pt x="2100643" y="406603"/>
                  </a:lnTo>
                  <a:lnTo>
                    <a:pt x="2100643" y="331000"/>
                  </a:lnTo>
                  <a:close/>
                </a:path>
                <a:path w="2306319" h="1068705">
                  <a:moveTo>
                    <a:pt x="2134311" y="199161"/>
                  </a:moveTo>
                  <a:lnTo>
                    <a:pt x="2100643" y="199161"/>
                  </a:lnTo>
                  <a:lnTo>
                    <a:pt x="2100643" y="165493"/>
                  </a:lnTo>
                  <a:lnTo>
                    <a:pt x="2092363" y="165493"/>
                  </a:lnTo>
                  <a:lnTo>
                    <a:pt x="2092363" y="199161"/>
                  </a:lnTo>
                  <a:lnTo>
                    <a:pt x="2058695" y="199161"/>
                  </a:lnTo>
                  <a:lnTo>
                    <a:pt x="2058695" y="207441"/>
                  </a:lnTo>
                  <a:lnTo>
                    <a:pt x="2092363" y="207441"/>
                  </a:lnTo>
                  <a:lnTo>
                    <a:pt x="2092363" y="241096"/>
                  </a:lnTo>
                  <a:lnTo>
                    <a:pt x="2100643" y="241096"/>
                  </a:lnTo>
                  <a:lnTo>
                    <a:pt x="2100643" y="207441"/>
                  </a:lnTo>
                  <a:lnTo>
                    <a:pt x="2134311" y="207441"/>
                  </a:lnTo>
                  <a:lnTo>
                    <a:pt x="2134311" y="199161"/>
                  </a:lnTo>
                  <a:close/>
                </a:path>
                <a:path w="2306319" h="1068705">
                  <a:moveTo>
                    <a:pt x="2134311" y="33655"/>
                  </a:moveTo>
                  <a:lnTo>
                    <a:pt x="2100643" y="33655"/>
                  </a:lnTo>
                  <a:lnTo>
                    <a:pt x="2100643" y="0"/>
                  </a:lnTo>
                  <a:lnTo>
                    <a:pt x="2092363" y="0"/>
                  </a:lnTo>
                  <a:lnTo>
                    <a:pt x="2092363" y="33655"/>
                  </a:lnTo>
                  <a:lnTo>
                    <a:pt x="2058695" y="33655"/>
                  </a:lnTo>
                  <a:lnTo>
                    <a:pt x="2058695" y="41935"/>
                  </a:lnTo>
                  <a:lnTo>
                    <a:pt x="2092363" y="41935"/>
                  </a:lnTo>
                  <a:lnTo>
                    <a:pt x="2092363" y="75603"/>
                  </a:lnTo>
                  <a:lnTo>
                    <a:pt x="2100643" y="75603"/>
                  </a:lnTo>
                  <a:lnTo>
                    <a:pt x="2100643" y="41935"/>
                  </a:lnTo>
                  <a:lnTo>
                    <a:pt x="2134311" y="41935"/>
                  </a:lnTo>
                  <a:lnTo>
                    <a:pt x="2134311" y="33655"/>
                  </a:lnTo>
                  <a:close/>
                </a:path>
                <a:path w="2306319" h="1068705">
                  <a:moveTo>
                    <a:pt x="2305875" y="199161"/>
                  </a:moveTo>
                  <a:lnTo>
                    <a:pt x="2272207" y="199161"/>
                  </a:lnTo>
                  <a:lnTo>
                    <a:pt x="2272207" y="165493"/>
                  </a:lnTo>
                  <a:lnTo>
                    <a:pt x="2263927" y="165493"/>
                  </a:lnTo>
                  <a:lnTo>
                    <a:pt x="2263927" y="199161"/>
                  </a:lnTo>
                  <a:lnTo>
                    <a:pt x="2230259" y="199161"/>
                  </a:lnTo>
                  <a:lnTo>
                    <a:pt x="2230259" y="207441"/>
                  </a:lnTo>
                  <a:lnTo>
                    <a:pt x="2263927" y="207441"/>
                  </a:lnTo>
                  <a:lnTo>
                    <a:pt x="2263927" y="241096"/>
                  </a:lnTo>
                  <a:lnTo>
                    <a:pt x="2272207" y="241096"/>
                  </a:lnTo>
                  <a:lnTo>
                    <a:pt x="2272207" y="207441"/>
                  </a:lnTo>
                  <a:lnTo>
                    <a:pt x="2305875" y="207441"/>
                  </a:lnTo>
                  <a:lnTo>
                    <a:pt x="2305875" y="199161"/>
                  </a:lnTo>
                  <a:close/>
                </a:path>
                <a:path w="2306319" h="1068705">
                  <a:moveTo>
                    <a:pt x="2305875" y="33655"/>
                  </a:moveTo>
                  <a:lnTo>
                    <a:pt x="2272207" y="33655"/>
                  </a:lnTo>
                  <a:lnTo>
                    <a:pt x="2272207" y="0"/>
                  </a:lnTo>
                  <a:lnTo>
                    <a:pt x="2263927" y="0"/>
                  </a:lnTo>
                  <a:lnTo>
                    <a:pt x="2263927" y="33655"/>
                  </a:lnTo>
                  <a:lnTo>
                    <a:pt x="2230259" y="33655"/>
                  </a:lnTo>
                  <a:lnTo>
                    <a:pt x="2230259" y="41935"/>
                  </a:lnTo>
                  <a:lnTo>
                    <a:pt x="2263927" y="41935"/>
                  </a:lnTo>
                  <a:lnTo>
                    <a:pt x="2263927" y="75603"/>
                  </a:lnTo>
                  <a:lnTo>
                    <a:pt x="2272207" y="75603"/>
                  </a:lnTo>
                  <a:lnTo>
                    <a:pt x="2272207" y="41935"/>
                  </a:lnTo>
                  <a:lnTo>
                    <a:pt x="2305875" y="41935"/>
                  </a:lnTo>
                  <a:lnTo>
                    <a:pt x="230587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" name="object 36"/>
            <p:cNvSpPr/>
            <p:nvPr/>
          </p:nvSpPr>
          <p:spPr>
            <a:xfrm>
              <a:off x="16772026" y="1117250"/>
              <a:ext cx="1105535" cy="737870"/>
            </a:xfrm>
            <a:custGeom>
              <a:avLst/>
              <a:gdLst/>
              <a:ahLst/>
              <a:cxnLst/>
              <a:rect l="l" t="t" r="r" b="b"/>
              <a:pathLst>
                <a:path w="1105534" h="737869">
                  <a:moveTo>
                    <a:pt x="75603" y="695667"/>
                  </a:moveTo>
                  <a:lnTo>
                    <a:pt x="41935" y="695667"/>
                  </a:lnTo>
                  <a:lnTo>
                    <a:pt x="41935" y="662000"/>
                  </a:lnTo>
                  <a:lnTo>
                    <a:pt x="33655" y="662000"/>
                  </a:lnTo>
                  <a:lnTo>
                    <a:pt x="33655" y="695667"/>
                  </a:lnTo>
                  <a:lnTo>
                    <a:pt x="0" y="695667"/>
                  </a:lnTo>
                  <a:lnTo>
                    <a:pt x="0" y="703961"/>
                  </a:lnTo>
                  <a:lnTo>
                    <a:pt x="33655" y="703961"/>
                  </a:lnTo>
                  <a:lnTo>
                    <a:pt x="33655" y="737616"/>
                  </a:lnTo>
                  <a:lnTo>
                    <a:pt x="41935" y="737616"/>
                  </a:lnTo>
                  <a:lnTo>
                    <a:pt x="41935" y="703961"/>
                  </a:lnTo>
                  <a:lnTo>
                    <a:pt x="75603" y="703961"/>
                  </a:lnTo>
                  <a:lnTo>
                    <a:pt x="75603" y="695667"/>
                  </a:lnTo>
                  <a:close/>
                </a:path>
                <a:path w="1105534" h="737869">
                  <a:moveTo>
                    <a:pt x="75603" y="530174"/>
                  </a:moveTo>
                  <a:lnTo>
                    <a:pt x="41935" y="530174"/>
                  </a:lnTo>
                  <a:lnTo>
                    <a:pt x="41935" y="496506"/>
                  </a:lnTo>
                  <a:lnTo>
                    <a:pt x="33655" y="496506"/>
                  </a:lnTo>
                  <a:lnTo>
                    <a:pt x="33655" y="530174"/>
                  </a:lnTo>
                  <a:lnTo>
                    <a:pt x="0" y="530174"/>
                  </a:lnTo>
                  <a:lnTo>
                    <a:pt x="0" y="538454"/>
                  </a:lnTo>
                  <a:lnTo>
                    <a:pt x="33655" y="538454"/>
                  </a:lnTo>
                  <a:lnTo>
                    <a:pt x="33655" y="572109"/>
                  </a:lnTo>
                  <a:lnTo>
                    <a:pt x="41935" y="572109"/>
                  </a:lnTo>
                  <a:lnTo>
                    <a:pt x="41935" y="538454"/>
                  </a:lnTo>
                  <a:lnTo>
                    <a:pt x="75603" y="538454"/>
                  </a:lnTo>
                  <a:lnTo>
                    <a:pt x="75603" y="530174"/>
                  </a:lnTo>
                  <a:close/>
                </a:path>
                <a:path w="1105534" h="737869">
                  <a:moveTo>
                    <a:pt x="75603" y="364667"/>
                  </a:moveTo>
                  <a:lnTo>
                    <a:pt x="41935" y="364667"/>
                  </a:lnTo>
                  <a:lnTo>
                    <a:pt x="41935" y="331000"/>
                  </a:lnTo>
                  <a:lnTo>
                    <a:pt x="33655" y="331000"/>
                  </a:lnTo>
                  <a:lnTo>
                    <a:pt x="33655" y="364667"/>
                  </a:lnTo>
                  <a:lnTo>
                    <a:pt x="0" y="364667"/>
                  </a:lnTo>
                  <a:lnTo>
                    <a:pt x="0" y="372948"/>
                  </a:lnTo>
                  <a:lnTo>
                    <a:pt x="33655" y="372948"/>
                  </a:lnTo>
                  <a:lnTo>
                    <a:pt x="33655" y="406603"/>
                  </a:lnTo>
                  <a:lnTo>
                    <a:pt x="41935" y="406603"/>
                  </a:lnTo>
                  <a:lnTo>
                    <a:pt x="41935" y="372948"/>
                  </a:lnTo>
                  <a:lnTo>
                    <a:pt x="75603" y="372948"/>
                  </a:lnTo>
                  <a:lnTo>
                    <a:pt x="75603" y="364667"/>
                  </a:lnTo>
                  <a:close/>
                </a:path>
                <a:path w="1105534" h="737869">
                  <a:moveTo>
                    <a:pt x="75603" y="199161"/>
                  </a:moveTo>
                  <a:lnTo>
                    <a:pt x="41935" y="199161"/>
                  </a:lnTo>
                  <a:lnTo>
                    <a:pt x="41935" y="165506"/>
                  </a:lnTo>
                  <a:lnTo>
                    <a:pt x="33655" y="165506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096"/>
                  </a:lnTo>
                  <a:lnTo>
                    <a:pt x="41935" y="241096"/>
                  </a:lnTo>
                  <a:lnTo>
                    <a:pt x="41935" y="207441"/>
                  </a:lnTo>
                  <a:lnTo>
                    <a:pt x="75603" y="207441"/>
                  </a:lnTo>
                  <a:lnTo>
                    <a:pt x="75603" y="199161"/>
                  </a:lnTo>
                  <a:close/>
                </a:path>
                <a:path w="1105534" h="737869">
                  <a:moveTo>
                    <a:pt x="247154" y="695667"/>
                  </a:moveTo>
                  <a:lnTo>
                    <a:pt x="213499" y="695667"/>
                  </a:lnTo>
                  <a:lnTo>
                    <a:pt x="213499" y="662000"/>
                  </a:lnTo>
                  <a:lnTo>
                    <a:pt x="205206" y="662000"/>
                  </a:lnTo>
                  <a:lnTo>
                    <a:pt x="205206" y="695667"/>
                  </a:lnTo>
                  <a:lnTo>
                    <a:pt x="171551" y="695667"/>
                  </a:lnTo>
                  <a:lnTo>
                    <a:pt x="171551" y="703961"/>
                  </a:lnTo>
                  <a:lnTo>
                    <a:pt x="205206" y="703961"/>
                  </a:lnTo>
                  <a:lnTo>
                    <a:pt x="205206" y="737616"/>
                  </a:lnTo>
                  <a:lnTo>
                    <a:pt x="213499" y="737616"/>
                  </a:lnTo>
                  <a:lnTo>
                    <a:pt x="213499" y="703961"/>
                  </a:lnTo>
                  <a:lnTo>
                    <a:pt x="247154" y="703961"/>
                  </a:lnTo>
                  <a:lnTo>
                    <a:pt x="247154" y="695667"/>
                  </a:lnTo>
                  <a:close/>
                </a:path>
                <a:path w="1105534" h="737869">
                  <a:moveTo>
                    <a:pt x="247154" y="530174"/>
                  </a:moveTo>
                  <a:lnTo>
                    <a:pt x="213499" y="530174"/>
                  </a:lnTo>
                  <a:lnTo>
                    <a:pt x="213499" y="496506"/>
                  </a:lnTo>
                  <a:lnTo>
                    <a:pt x="205206" y="496506"/>
                  </a:lnTo>
                  <a:lnTo>
                    <a:pt x="205206" y="530174"/>
                  </a:lnTo>
                  <a:lnTo>
                    <a:pt x="171551" y="530174"/>
                  </a:lnTo>
                  <a:lnTo>
                    <a:pt x="171551" y="538454"/>
                  </a:lnTo>
                  <a:lnTo>
                    <a:pt x="205206" y="538454"/>
                  </a:lnTo>
                  <a:lnTo>
                    <a:pt x="205206" y="572109"/>
                  </a:lnTo>
                  <a:lnTo>
                    <a:pt x="213499" y="572109"/>
                  </a:lnTo>
                  <a:lnTo>
                    <a:pt x="213499" y="538454"/>
                  </a:lnTo>
                  <a:lnTo>
                    <a:pt x="247154" y="538454"/>
                  </a:lnTo>
                  <a:lnTo>
                    <a:pt x="247154" y="530174"/>
                  </a:lnTo>
                  <a:close/>
                </a:path>
                <a:path w="1105534" h="737869">
                  <a:moveTo>
                    <a:pt x="247154" y="364667"/>
                  </a:moveTo>
                  <a:lnTo>
                    <a:pt x="213499" y="364667"/>
                  </a:lnTo>
                  <a:lnTo>
                    <a:pt x="213499" y="331000"/>
                  </a:lnTo>
                  <a:lnTo>
                    <a:pt x="205206" y="331000"/>
                  </a:lnTo>
                  <a:lnTo>
                    <a:pt x="205206" y="364667"/>
                  </a:lnTo>
                  <a:lnTo>
                    <a:pt x="171551" y="364667"/>
                  </a:lnTo>
                  <a:lnTo>
                    <a:pt x="171551" y="372948"/>
                  </a:lnTo>
                  <a:lnTo>
                    <a:pt x="205206" y="372948"/>
                  </a:lnTo>
                  <a:lnTo>
                    <a:pt x="205206" y="406603"/>
                  </a:lnTo>
                  <a:lnTo>
                    <a:pt x="213499" y="406603"/>
                  </a:lnTo>
                  <a:lnTo>
                    <a:pt x="213499" y="372948"/>
                  </a:lnTo>
                  <a:lnTo>
                    <a:pt x="247154" y="372948"/>
                  </a:lnTo>
                  <a:lnTo>
                    <a:pt x="247154" y="364667"/>
                  </a:lnTo>
                  <a:close/>
                </a:path>
                <a:path w="1105534" h="737869">
                  <a:moveTo>
                    <a:pt x="247154" y="199161"/>
                  </a:moveTo>
                  <a:lnTo>
                    <a:pt x="213499" y="199161"/>
                  </a:lnTo>
                  <a:lnTo>
                    <a:pt x="213499" y="165506"/>
                  </a:lnTo>
                  <a:lnTo>
                    <a:pt x="205206" y="165506"/>
                  </a:lnTo>
                  <a:lnTo>
                    <a:pt x="205206" y="199161"/>
                  </a:lnTo>
                  <a:lnTo>
                    <a:pt x="171551" y="199161"/>
                  </a:lnTo>
                  <a:lnTo>
                    <a:pt x="171551" y="207441"/>
                  </a:lnTo>
                  <a:lnTo>
                    <a:pt x="205206" y="207441"/>
                  </a:lnTo>
                  <a:lnTo>
                    <a:pt x="205206" y="241096"/>
                  </a:lnTo>
                  <a:lnTo>
                    <a:pt x="213499" y="241096"/>
                  </a:lnTo>
                  <a:lnTo>
                    <a:pt x="213499" y="207441"/>
                  </a:lnTo>
                  <a:lnTo>
                    <a:pt x="247154" y="207441"/>
                  </a:lnTo>
                  <a:lnTo>
                    <a:pt x="247154" y="199161"/>
                  </a:lnTo>
                  <a:close/>
                </a:path>
                <a:path w="1105534" h="737869">
                  <a:moveTo>
                    <a:pt x="418719" y="695667"/>
                  </a:moveTo>
                  <a:lnTo>
                    <a:pt x="385064" y="695667"/>
                  </a:lnTo>
                  <a:lnTo>
                    <a:pt x="385064" y="662000"/>
                  </a:lnTo>
                  <a:lnTo>
                    <a:pt x="376770" y="662000"/>
                  </a:lnTo>
                  <a:lnTo>
                    <a:pt x="376770" y="695667"/>
                  </a:lnTo>
                  <a:lnTo>
                    <a:pt x="343115" y="695667"/>
                  </a:lnTo>
                  <a:lnTo>
                    <a:pt x="343115" y="703961"/>
                  </a:lnTo>
                  <a:lnTo>
                    <a:pt x="376770" y="703961"/>
                  </a:lnTo>
                  <a:lnTo>
                    <a:pt x="376770" y="737616"/>
                  </a:lnTo>
                  <a:lnTo>
                    <a:pt x="385064" y="737616"/>
                  </a:lnTo>
                  <a:lnTo>
                    <a:pt x="385064" y="703961"/>
                  </a:lnTo>
                  <a:lnTo>
                    <a:pt x="418719" y="703961"/>
                  </a:lnTo>
                  <a:lnTo>
                    <a:pt x="418719" y="695667"/>
                  </a:lnTo>
                  <a:close/>
                </a:path>
                <a:path w="1105534" h="737869">
                  <a:moveTo>
                    <a:pt x="418719" y="530174"/>
                  </a:moveTo>
                  <a:lnTo>
                    <a:pt x="385064" y="530174"/>
                  </a:lnTo>
                  <a:lnTo>
                    <a:pt x="385064" y="496506"/>
                  </a:lnTo>
                  <a:lnTo>
                    <a:pt x="376770" y="496506"/>
                  </a:lnTo>
                  <a:lnTo>
                    <a:pt x="376770" y="530174"/>
                  </a:lnTo>
                  <a:lnTo>
                    <a:pt x="343115" y="530174"/>
                  </a:lnTo>
                  <a:lnTo>
                    <a:pt x="343115" y="538454"/>
                  </a:lnTo>
                  <a:lnTo>
                    <a:pt x="376770" y="538454"/>
                  </a:lnTo>
                  <a:lnTo>
                    <a:pt x="376770" y="572109"/>
                  </a:lnTo>
                  <a:lnTo>
                    <a:pt x="385064" y="572109"/>
                  </a:lnTo>
                  <a:lnTo>
                    <a:pt x="385064" y="538454"/>
                  </a:lnTo>
                  <a:lnTo>
                    <a:pt x="418719" y="538454"/>
                  </a:lnTo>
                  <a:lnTo>
                    <a:pt x="418719" y="530174"/>
                  </a:lnTo>
                  <a:close/>
                </a:path>
                <a:path w="1105534" h="737869">
                  <a:moveTo>
                    <a:pt x="418719" y="364667"/>
                  </a:moveTo>
                  <a:lnTo>
                    <a:pt x="385064" y="364667"/>
                  </a:lnTo>
                  <a:lnTo>
                    <a:pt x="385064" y="331000"/>
                  </a:lnTo>
                  <a:lnTo>
                    <a:pt x="376770" y="331000"/>
                  </a:lnTo>
                  <a:lnTo>
                    <a:pt x="376770" y="364667"/>
                  </a:lnTo>
                  <a:lnTo>
                    <a:pt x="343115" y="364667"/>
                  </a:lnTo>
                  <a:lnTo>
                    <a:pt x="343115" y="372948"/>
                  </a:lnTo>
                  <a:lnTo>
                    <a:pt x="376770" y="372948"/>
                  </a:lnTo>
                  <a:lnTo>
                    <a:pt x="376770" y="406603"/>
                  </a:lnTo>
                  <a:lnTo>
                    <a:pt x="385064" y="406603"/>
                  </a:lnTo>
                  <a:lnTo>
                    <a:pt x="385064" y="372948"/>
                  </a:lnTo>
                  <a:lnTo>
                    <a:pt x="418719" y="372948"/>
                  </a:lnTo>
                  <a:lnTo>
                    <a:pt x="418719" y="364667"/>
                  </a:lnTo>
                  <a:close/>
                </a:path>
                <a:path w="1105534" h="737869">
                  <a:moveTo>
                    <a:pt x="418719" y="199161"/>
                  </a:moveTo>
                  <a:lnTo>
                    <a:pt x="385064" y="199161"/>
                  </a:lnTo>
                  <a:lnTo>
                    <a:pt x="385064" y="165506"/>
                  </a:lnTo>
                  <a:lnTo>
                    <a:pt x="376770" y="165506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41"/>
                  </a:lnTo>
                  <a:lnTo>
                    <a:pt x="376770" y="207441"/>
                  </a:lnTo>
                  <a:lnTo>
                    <a:pt x="376770" y="241096"/>
                  </a:lnTo>
                  <a:lnTo>
                    <a:pt x="385064" y="241096"/>
                  </a:lnTo>
                  <a:lnTo>
                    <a:pt x="385064" y="207441"/>
                  </a:lnTo>
                  <a:lnTo>
                    <a:pt x="418719" y="207441"/>
                  </a:lnTo>
                  <a:lnTo>
                    <a:pt x="418719" y="199161"/>
                  </a:lnTo>
                  <a:close/>
                </a:path>
                <a:path w="1105534" h="737869">
                  <a:moveTo>
                    <a:pt x="590270" y="695667"/>
                  </a:moveTo>
                  <a:lnTo>
                    <a:pt x="556615" y="695667"/>
                  </a:lnTo>
                  <a:lnTo>
                    <a:pt x="556615" y="662000"/>
                  </a:lnTo>
                  <a:lnTo>
                    <a:pt x="548335" y="662000"/>
                  </a:lnTo>
                  <a:lnTo>
                    <a:pt x="548335" y="695667"/>
                  </a:lnTo>
                  <a:lnTo>
                    <a:pt x="514680" y="695667"/>
                  </a:lnTo>
                  <a:lnTo>
                    <a:pt x="514680" y="703961"/>
                  </a:lnTo>
                  <a:lnTo>
                    <a:pt x="548335" y="703961"/>
                  </a:lnTo>
                  <a:lnTo>
                    <a:pt x="548335" y="737616"/>
                  </a:lnTo>
                  <a:lnTo>
                    <a:pt x="556615" y="737616"/>
                  </a:lnTo>
                  <a:lnTo>
                    <a:pt x="556615" y="703961"/>
                  </a:lnTo>
                  <a:lnTo>
                    <a:pt x="590270" y="703961"/>
                  </a:lnTo>
                  <a:lnTo>
                    <a:pt x="590270" y="695667"/>
                  </a:lnTo>
                  <a:close/>
                </a:path>
                <a:path w="1105534" h="737869">
                  <a:moveTo>
                    <a:pt x="590270" y="530174"/>
                  </a:moveTo>
                  <a:lnTo>
                    <a:pt x="556615" y="530174"/>
                  </a:lnTo>
                  <a:lnTo>
                    <a:pt x="556615" y="496506"/>
                  </a:lnTo>
                  <a:lnTo>
                    <a:pt x="548335" y="496506"/>
                  </a:lnTo>
                  <a:lnTo>
                    <a:pt x="548335" y="530174"/>
                  </a:lnTo>
                  <a:lnTo>
                    <a:pt x="514680" y="530174"/>
                  </a:lnTo>
                  <a:lnTo>
                    <a:pt x="514680" y="538454"/>
                  </a:lnTo>
                  <a:lnTo>
                    <a:pt x="548335" y="538454"/>
                  </a:lnTo>
                  <a:lnTo>
                    <a:pt x="548335" y="572109"/>
                  </a:lnTo>
                  <a:lnTo>
                    <a:pt x="556615" y="572109"/>
                  </a:lnTo>
                  <a:lnTo>
                    <a:pt x="556615" y="538454"/>
                  </a:lnTo>
                  <a:lnTo>
                    <a:pt x="590270" y="538454"/>
                  </a:lnTo>
                  <a:lnTo>
                    <a:pt x="590270" y="530174"/>
                  </a:lnTo>
                  <a:close/>
                </a:path>
                <a:path w="1105534" h="737869">
                  <a:moveTo>
                    <a:pt x="590270" y="364667"/>
                  </a:moveTo>
                  <a:lnTo>
                    <a:pt x="556615" y="364667"/>
                  </a:lnTo>
                  <a:lnTo>
                    <a:pt x="556615" y="331000"/>
                  </a:lnTo>
                  <a:lnTo>
                    <a:pt x="548335" y="331000"/>
                  </a:lnTo>
                  <a:lnTo>
                    <a:pt x="548335" y="364667"/>
                  </a:lnTo>
                  <a:lnTo>
                    <a:pt x="514680" y="364667"/>
                  </a:lnTo>
                  <a:lnTo>
                    <a:pt x="514680" y="372948"/>
                  </a:lnTo>
                  <a:lnTo>
                    <a:pt x="548335" y="372948"/>
                  </a:lnTo>
                  <a:lnTo>
                    <a:pt x="548335" y="406603"/>
                  </a:lnTo>
                  <a:lnTo>
                    <a:pt x="556615" y="406603"/>
                  </a:lnTo>
                  <a:lnTo>
                    <a:pt x="556615" y="372948"/>
                  </a:lnTo>
                  <a:lnTo>
                    <a:pt x="590270" y="372948"/>
                  </a:lnTo>
                  <a:lnTo>
                    <a:pt x="590270" y="364667"/>
                  </a:lnTo>
                  <a:close/>
                </a:path>
                <a:path w="1105534" h="737869">
                  <a:moveTo>
                    <a:pt x="590270" y="199161"/>
                  </a:moveTo>
                  <a:lnTo>
                    <a:pt x="556615" y="199161"/>
                  </a:lnTo>
                  <a:lnTo>
                    <a:pt x="556615" y="165506"/>
                  </a:lnTo>
                  <a:lnTo>
                    <a:pt x="548335" y="165506"/>
                  </a:lnTo>
                  <a:lnTo>
                    <a:pt x="548335" y="199161"/>
                  </a:lnTo>
                  <a:lnTo>
                    <a:pt x="514680" y="199161"/>
                  </a:lnTo>
                  <a:lnTo>
                    <a:pt x="514680" y="207441"/>
                  </a:lnTo>
                  <a:lnTo>
                    <a:pt x="548335" y="207441"/>
                  </a:lnTo>
                  <a:lnTo>
                    <a:pt x="548335" y="241096"/>
                  </a:lnTo>
                  <a:lnTo>
                    <a:pt x="556615" y="241096"/>
                  </a:lnTo>
                  <a:lnTo>
                    <a:pt x="556615" y="207441"/>
                  </a:lnTo>
                  <a:lnTo>
                    <a:pt x="590270" y="207441"/>
                  </a:lnTo>
                  <a:lnTo>
                    <a:pt x="590270" y="199161"/>
                  </a:lnTo>
                  <a:close/>
                </a:path>
                <a:path w="1105534" h="737869">
                  <a:moveTo>
                    <a:pt x="761847" y="695667"/>
                  </a:moveTo>
                  <a:lnTo>
                    <a:pt x="728179" y="695667"/>
                  </a:lnTo>
                  <a:lnTo>
                    <a:pt x="728179" y="662000"/>
                  </a:lnTo>
                  <a:lnTo>
                    <a:pt x="719899" y="662000"/>
                  </a:lnTo>
                  <a:lnTo>
                    <a:pt x="719899" y="695667"/>
                  </a:lnTo>
                  <a:lnTo>
                    <a:pt x="686231" y="695667"/>
                  </a:lnTo>
                  <a:lnTo>
                    <a:pt x="686231" y="703961"/>
                  </a:lnTo>
                  <a:lnTo>
                    <a:pt x="719899" y="703961"/>
                  </a:lnTo>
                  <a:lnTo>
                    <a:pt x="719899" y="737616"/>
                  </a:lnTo>
                  <a:lnTo>
                    <a:pt x="728179" y="737616"/>
                  </a:lnTo>
                  <a:lnTo>
                    <a:pt x="728179" y="703961"/>
                  </a:lnTo>
                  <a:lnTo>
                    <a:pt x="761847" y="703961"/>
                  </a:lnTo>
                  <a:lnTo>
                    <a:pt x="761847" y="695667"/>
                  </a:lnTo>
                  <a:close/>
                </a:path>
                <a:path w="1105534" h="737869">
                  <a:moveTo>
                    <a:pt x="761847" y="530174"/>
                  </a:moveTo>
                  <a:lnTo>
                    <a:pt x="728179" y="530174"/>
                  </a:lnTo>
                  <a:lnTo>
                    <a:pt x="728179" y="496506"/>
                  </a:lnTo>
                  <a:lnTo>
                    <a:pt x="719899" y="496506"/>
                  </a:lnTo>
                  <a:lnTo>
                    <a:pt x="719899" y="530174"/>
                  </a:lnTo>
                  <a:lnTo>
                    <a:pt x="686231" y="530174"/>
                  </a:lnTo>
                  <a:lnTo>
                    <a:pt x="686231" y="538454"/>
                  </a:lnTo>
                  <a:lnTo>
                    <a:pt x="719899" y="538454"/>
                  </a:lnTo>
                  <a:lnTo>
                    <a:pt x="719899" y="572109"/>
                  </a:lnTo>
                  <a:lnTo>
                    <a:pt x="728179" y="572109"/>
                  </a:lnTo>
                  <a:lnTo>
                    <a:pt x="728179" y="538454"/>
                  </a:lnTo>
                  <a:lnTo>
                    <a:pt x="761847" y="538454"/>
                  </a:lnTo>
                  <a:lnTo>
                    <a:pt x="761847" y="530174"/>
                  </a:lnTo>
                  <a:close/>
                </a:path>
                <a:path w="1105534" h="737869">
                  <a:moveTo>
                    <a:pt x="761847" y="364667"/>
                  </a:moveTo>
                  <a:lnTo>
                    <a:pt x="728179" y="364667"/>
                  </a:lnTo>
                  <a:lnTo>
                    <a:pt x="728179" y="331000"/>
                  </a:lnTo>
                  <a:lnTo>
                    <a:pt x="719899" y="331000"/>
                  </a:lnTo>
                  <a:lnTo>
                    <a:pt x="719899" y="364667"/>
                  </a:lnTo>
                  <a:lnTo>
                    <a:pt x="686231" y="364667"/>
                  </a:lnTo>
                  <a:lnTo>
                    <a:pt x="686231" y="372948"/>
                  </a:lnTo>
                  <a:lnTo>
                    <a:pt x="719899" y="372948"/>
                  </a:lnTo>
                  <a:lnTo>
                    <a:pt x="719899" y="406603"/>
                  </a:lnTo>
                  <a:lnTo>
                    <a:pt x="728179" y="406603"/>
                  </a:lnTo>
                  <a:lnTo>
                    <a:pt x="728179" y="372948"/>
                  </a:lnTo>
                  <a:lnTo>
                    <a:pt x="761847" y="372948"/>
                  </a:lnTo>
                  <a:lnTo>
                    <a:pt x="761847" y="364667"/>
                  </a:lnTo>
                  <a:close/>
                </a:path>
                <a:path w="1105534" h="737869">
                  <a:moveTo>
                    <a:pt x="761847" y="199161"/>
                  </a:moveTo>
                  <a:lnTo>
                    <a:pt x="728179" y="199161"/>
                  </a:lnTo>
                  <a:lnTo>
                    <a:pt x="728179" y="165506"/>
                  </a:lnTo>
                  <a:lnTo>
                    <a:pt x="719899" y="165506"/>
                  </a:lnTo>
                  <a:lnTo>
                    <a:pt x="719899" y="199161"/>
                  </a:lnTo>
                  <a:lnTo>
                    <a:pt x="686231" y="199161"/>
                  </a:lnTo>
                  <a:lnTo>
                    <a:pt x="686231" y="207441"/>
                  </a:lnTo>
                  <a:lnTo>
                    <a:pt x="719899" y="207441"/>
                  </a:lnTo>
                  <a:lnTo>
                    <a:pt x="719899" y="241096"/>
                  </a:lnTo>
                  <a:lnTo>
                    <a:pt x="728179" y="241096"/>
                  </a:lnTo>
                  <a:lnTo>
                    <a:pt x="728179" y="207441"/>
                  </a:lnTo>
                  <a:lnTo>
                    <a:pt x="761847" y="207441"/>
                  </a:lnTo>
                  <a:lnTo>
                    <a:pt x="761847" y="199161"/>
                  </a:lnTo>
                  <a:close/>
                </a:path>
                <a:path w="1105534" h="737869">
                  <a:moveTo>
                    <a:pt x="933399" y="695667"/>
                  </a:moveTo>
                  <a:lnTo>
                    <a:pt x="899731" y="695667"/>
                  </a:lnTo>
                  <a:lnTo>
                    <a:pt x="899731" y="662000"/>
                  </a:lnTo>
                  <a:lnTo>
                    <a:pt x="891451" y="662000"/>
                  </a:lnTo>
                  <a:lnTo>
                    <a:pt x="891451" y="695667"/>
                  </a:lnTo>
                  <a:lnTo>
                    <a:pt x="857783" y="695667"/>
                  </a:lnTo>
                  <a:lnTo>
                    <a:pt x="857783" y="703961"/>
                  </a:lnTo>
                  <a:lnTo>
                    <a:pt x="891451" y="703961"/>
                  </a:lnTo>
                  <a:lnTo>
                    <a:pt x="891451" y="737616"/>
                  </a:lnTo>
                  <a:lnTo>
                    <a:pt x="899731" y="737616"/>
                  </a:lnTo>
                  <a:lnTo>
                    <a:pt x="899731" y="703961"/>
                  </a:lnTo>
                  <a:lnTo>
                    <a:pt x="933399" y="703961"/>
                  </a:lnTo>
                  <a:lnTo>
                    <a:pt x="933399" y="695667"/>
                  </a:lnTo>
                  <a:close/>
                </a:path>
                <a:path w="1105534" h="737869">
                  <a:moveTo>
                    <a:pt x="933399" y="530174"/>
                  </a:moveTo>
                  <a:lnTo>
                    <a:pt x="899731" y="530174"/>
                  </a:lnTo>
                  <a:lnTo>
                    <a:pt x="899731" y="496506"/>
                  </a:lnTo>
                  <a:lnTo>
                    <a:pt x="891451" y="496506"/>
                  </a:lnTo>
                  <a:lnTo>
                    <a:pt x="891451" y="530174"/>
                  </a:lnTo>
                  <a:lnTo>
                    <a:pt x="857783" y="530174"/>
                  </a:lnTo>
                  <a:lnTo>
                    <a:pt x="857783" y="538454"/>
                  </a:lnTo>
                  <a:lnTo>
                    <a:pt x="891451" y="538454"/>
                  </a:lnTo>
                  <a:lnTo>
                    <a:pt x="891451" y="572109"/>
                  </a:lnTo>
                  <a:lnTo>
                    <a:pt x="899731" y="572109"/>
                  </a:lnTo>
                  <a:lnTo>
                    <a:pt x="899731" y="538454"/>
                  </a:lnTo>
                  <a:lnTo>
                    <a:pt x="933399" y="538454"/>
                  </a:lnTo>
                  <a:lnTo>
                    <a:pt x="933399" y="530174"/>
                  </a:lnTo>
                  <a:close/>
                </a:path>
                <a:path w="1105534" h="737869">
                  <a:moveTo>
                    <a:pt x="933399" y="364667"/>
                  </a:moveTo>
                  <a:lnTo>
                    <a:pt x="899731" y="364667"/>
                  </a:lnTo>
                  <a:lnTo>
                    <a:pt x="899731" y="331000"/>
                  </a:lnTo>
                  <a:lnTo>
                    <a:pt x="891451" y="331000"/>
                  </a:lnTo>
                  <a:lnTo>
                    <a:pt x="891451" y="364667"/>
                  </a:lnTo>
                  <a:lnTo>
                    <a:pt x="857783" y="364667"/>
                  </a:lnTo>
                  <a:lnTo>
                    <a:pt x="857783" y="372948"/>
                  </a:lnTo>
                  <a:lnTo>
                    <a:pt x="891451" y="372948"/>
                  </a:lnTo>
                  <a:lnTo>
                    <a:pt x="891451" y="406603"/>
                  </a:lnTo>
                  <a:lnTo>
                    <a:pt x="899731" y="406603"/>
                  </a:lnTo>
                  <a:lnTo>
                    <a:pt x="899731" y="372948"/>
                  </a:lnTo>
                  <a:lnTo>
                    <a:pt x="933399" y="372948"/>
                  </a:lnTo>
                  <a:lnTo>
                    <a:pt x="933399" y="364667"/>
                  </a:lnTo>
                  <a:close/>
                </a:path>
                <a:path w="1105534" h="737869">
                  <a:moveTo>
                    <a:pt x="933399" y="199161"/>
                  </a:moveTo>
                  <a:lnTo>
                    <a:pt x="899731" y="199161"/>
                  </a:lnTo>
                  <a:lnTo>
                    <a:pt x="899731" y="165506"/>
                  </a:lnTo>
                  <a:lnTo>
                    <a:pt x="891451" y="165506"/>
                  </a:lnTo>
                  <a:lnTo>
                    <a:pt x="891451" y="199161"/>
                  </a:lnTo>
                  <a:lnTo>
                    <a:pt x="857783" y="199161"/>
                  </a:lnTo>
                  <a:lnTo>
                    <a:pt x="857783" y="207441"/>
                  </a:lnTo>
                  <a:lnTo>
                    <a:pt x="891451" y="207441"/>
                  </a:lnTo>
                  <a:lnTo>
                    <a:pt x="891451" y="241096"/>
                  </a:lnTo>
                  <a:lnTo>
                    <a:pt x="899731" y="241096"/>
                  </a:lnTo>
                  <a:lnTo>
                    <a:pt x="899731" y="207441"/>
                  </a:lnTo>
                  <a:lnTo>
                    <a:pt x="933399" y="207441"/>
                  </a:lnTo>
                  <a:lnTo>
                    <a:pt x="933399" y="199161"/>
                  </a:lnTo>
                  <a:close/>
                </a:path>
                <a:path w="1105534" h="737869">
                  <a:moveTo>
                    <a:pt x="933399" y="33655"/>
                  </a:moveTo>
                  <a:lnTo>
                    <a:pt x="899731" y="33655"/>
                  </a:lnTo>
                  <a:lnTo>
                    <a:pt x="899731" y="0"/>
                  </a:lnTo>
                  <a:lnTo>
                    <a:pt x="891451" y="0"/>
                  </a:lnTo>
                  <a:lnTo>
                    <a:pt x="891451" y="33655"/>
                  </a:lnTo>
                  <a:lnTo>
                    <a:pt x="857783" y="33655"/>
                  </a:lnTo>
                  <a:lnTo>
                    <a:pt x="857783" y="41935"/>
                  </a:lnTo>
                  <a:lnTo>
                    <a:pt x="891451" y="41935"/>
                  </a:lnTo>
                  <a:lnTo>
                    <a:pt x="891451" y="75603"/>
                  </a:lnTo>
                  <a:lnTo>
                    <a:pt x="899731" y="75603"/>
                  </a:lnTo>
                  <a:lnTo>
                    <a:pt x="899731" y="41935"/>
                  </a:lnTo>
                  <a:lnTo>
                    <a:pt x="933399" y="41935"/>
                  </a:lnTo>
                  <a:lnTo>
                    <a:pt x="933399" y="33655"/>
                  </a:lnTo>
                  <a:close/>
                </a:path>
                <a:path w="1105534" h="737869">
                  <a:moveTo>
                    <a:pt x="1071295" y="662000"/>
                  </a:moveTo>
                  <a:lnTo>
                    <a:pt x="1063015" y="662000"/>
                  </a:lnTo>
                  <a:lnTo>
                    <a:pt x="1063015" y="737616"/>
                  </a:lnTo>
                  <a:lnTo>
                    <a:pt x="1071295" y="737616"/>
                  </a:lnTo>
                  <a:lnTo>
                    <a:pt x="1071295" y="662000"/>
                  </a:lnTo>
                  <a:close/>
                </a:path>
                <a:path w="1105534" h="737869">
                  <a:moveTo>
                    <a:pt x="1104963" y="530174"/>
                  </a:moveTo>
                  <a:lnTo>
                    <a:pt x="1071295" y="530174"/>
                  </a:lnTo>
                  <a:lnTo>
                    <a:pt x="1071295" y="496506"/>
                  </a:lnTo>
                  <a:lnTo>
                    <a:pt x="1063015" y="496506"/>
                  </a:lnTo>
                  <a:lnTo>
                    <a:pt x="1063015" y="530174"/>
                  </a:lnTo>
                  <a:lnTo>
                    <a:pt x="1029347" y="530174"/>
                  </a:lnTo>
                  <a:lnTo>
                    <a:pt x="1029347" y="538454"/>
                  </a:lnTo>
                  <a:lnTo>
                    <a:pt x="1063015" y="538454"/>
                  </a:lnTo>
                  <a:lnTo>
                    <a:pt x="1063015" y="572109"/>
                  </a:lnTo>
                  <a:lnTo>
                    <a:pt x="1071295" y="572109"/>
                  </a:lnTo>
                  <a:lnTo>
                    <a:pt x="1071295" y="538454"/>
                  </a:lnTo>
                  <a:lnTo>
                    <a:pt x="1104963" y="538454"/>
                  </a:lnTo>
                  <a:lnTo>
                    <a:pt x="1104963" y="530174"/>
                  </a:lnTo>
                  <a:close/>
                </a:path>
                <a:path w="1105534" h="737869">
                  <a:moveTo>
                    <a:pt x="1104963" y="364667"/>
                  </a:moveTo>
                  <a:lnTo>
                    <a:pt x="1071295" y="364667"/>
                  </a:lnTo>
                  <a:lnTo>
                    <a:pt x="1071295" y="331000"/>
                  </a:lnTo>
                  <a:lnTo>
                    <a:pt x="1063015" y="331000"/>
                  </a:lnTo>
                  <a:lnTo>
                    <a:pt x="1063015" y="364667"/>
                  </a:lnTo>
                  <a:lnTo>
                    <a:pt x="1029347" y="364667"/>
                  </a:lnTo>
                  <a:lnTo>
                    <a:pt x="1029347" y="372948"/>
                  </a:lnTo>
                  <a:lnTo>
                    <a:pt x="1063015" y="372948"/>
                  </a:lnTo>
                  <a:lnTo>
                    <a:pt x="1063015" y="406603"/>
                  </a:lnTo>
                  <a:lnTo>
                    <a:pt x="1071295" y="406603"/>
                  </a:lnTo>
                  <a:lnTo>
                    <a:pt x="1071295" y="372948"/>
                  </a:lnTo>
                  <a:lnTo>
                    <a:pt x="1104963" y="372948"/>
                  </a:lnTo>
                  <a:lnTo>
                    <a:pt x="1104963" y="364667"/>
                  </a:lnTo>
                  <a:close/>
                </a:path>
                <a:path w="1105534" h="737869">
                  <a:moveTo>
                    <a:pt x="1104963" y="199161"/>
                  </a:moveTo>
                  <a:lnTo>
                    <a:pt x="1071295" y="199161"/>
                  </a:lnTo>
                  <a:lnTo>
                    <a:pt x="1071295" y="165506"/>
                  </a:lnTo>
                  <a:lnTo>
                    <a:pt x="1063015" y="165506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41"/>
                  </a:lnTo>
                  <a:lnTo>
                    <a:pt x="1063015" y="207441"/>
                  </a:lnTo>
                  <a:lnTo>
                    <a:pt x="1063015" y="241096"/>
                  </a:lnTo>
                  <a:lnTo>
                    <a:pt x="1071295" y="241096"/>
                  </a:lnTo>
                  <a:lnTo>
                    <a:pt x="1071295" y="207441"/>
                  </a:lnTo>
                  <a:lnTo>
                    <a:pt x="1104963" y="207441"/>
                  </a:lnTo>
                  <a:lnTo>
                    <a:pt x="1104963" y="199161"/>
                  </a:lnTo>
                  <a:close/>
                </a:path>
                <a:path w="1105534" h="737869">
                  <a:moveTo>
                    <a:pt x="1104963" y="33655"/>
                  </a:moveTo>
                  <a:lnTo>
                    <a:pt x="1071295" y="33655"/>
                  </a:lnTo>
                  <a:lnTo>
                    <a:pt x="1071295" y="0"/>
                  </a:lnTo>
                  <a:lnTo>
                    <a:pt x="1063015" y="0"/>
                  </a:lnTo>
                  <a:lnTo>
                    <a:pt x="1063015" y="33655"/>
                  </a:lnTo>
                  <a:lnTo>
                    <a:pt x="1029347" y="33655"/>
                  </a:lnTo>
                  <a:lnTo>
                    <a:pt x="1029347" y="41935"/>
                  </a:lnTo>
                  <a:lnTo>
                    <a:pt x="1063015" y="41935"/>
                  </a:lnTo>
                  <a:lnTo>
                    <a:pt x="1063015" y="75603"/>
                  </a:lnTo>
                  <a:lnTo>
                    <a:pt x="1071295" y="75603"/>
                  </a:lnTo>
                  <a:lnTo>
                    <a:pt x="1071295" y="41935"/>
                  </a:lnTo>
                  <a:lnTo>
                    <a:pt x="1104963" y="41935"/>
                  </a:lnTo>
                  <a:lnTo>
                    <a:pt x="110496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997726" y="1779250"/>
              <a:ext cx="4879340" cy="737870"/>
            </a:xfrm>
            <a:custGeom>
              <a:avLst/>
              <a:gdLst/>
              <a:ahLst/>
              <a:cxnLst/>
              <a:rect l="l" t="t" r="r" b="b"/>
              <a:pathLst>
                <a:path w="4879340" h="737869">
                  <a:moveTo>
                    <a:pt x="75603" y="695680"/>
                  </a:moveTo>
                  <a:lnTo>
                    <a:pt x="41948" y="695680"/>
                  </a:lnTo>
                  <a:lnTo>
                    <a:pt x="41948" y="662012"/>
                  </a:lnTo>
                  <a:lnTo>
                    <a:pt x="33655" y="662012"/>
                  </a:lnTo>
                  <a:lnTo>
                    <a:pt x="33655" y="695680"/>
                  </a:lnTo>
                  <a:lnTo>
                    <a:pt x="0" y="695680"/>
                  </a:lnTo>
                  <a:lnTo>
                    <a:pt x="0" y="703961"/>
                  </a:lnTo>
                  <a:lnTo>
                    <a:pt x="33655" y="703961"/>
                  </a:lnTo>
                  <a:lnTo>
                    <a:pt x="33655" y="737616"/>
                  </a:lnTo>
                  <a:lnTo>
                    <a:pt x="41948" y="737616"/>
                  </a:lnTo>
                  <a:lnTo>
                    <a:pt x="41948" y="703961"/>
                  </a:lnTo>
                  <a:lnTo>
                    <a:pt x="75603" y="703961"/>
                  </a:lnTo>
                  <a:lnTo>
                    <a:pt x="75603" y="695680"/>
                  </a:lnTo>
                  <a:close/>
                </a:path>
                <a:path w="4879340" h="737869">
                  <a:moveTo>
                    <a:pt x="75603" y="530174"/>
                  </a:moveTo>
                  <a:lnTo>
                    <a:pt x="41948" y="530174"/>
                  </a:lnTo>
                  <a:lnTo>
                    <a:pt x="41948" y="496519"/>
                  </a:lnTo>
                  <a:lnTo>
                    <a:pt x="33655" y="496519"/>
                  </a:lnTo>
                  <a:lnTo>
                    <a:pt x="33655" y="530174"/>
                  </a:lnTo>
                  <a:lnTo>
                    <a:pt x="0" y="530174"/>
                  </a:lnTo>
                  <a:lnTo>
                    <a:pt x="0" y="538454"/>
                  </a:lnTo>
                  <a:lnTo>
                    <a:pt x="33655" y="538454"/>
                  </a:lnTo>
                  <a:lnTo>
                    <a:pt x="33655" y="572122"/>
                  </a:lnTo>
                  <a:lnTo>
                    <a:pt x="41948" y="572122"/>
                  </a:lnTo>
                  <a:lnTo>
                    <a:pt x="41948" y="538454"/>
                  </a:lnTo>
                  <a:lnTo>
                    <a:pt x="75603" y="538454"/>
                  </a:lnTo>
                  <a:lnTo>
                    <a:pt x="75603" y="530174"/>
                  </a:lnTo>
                  <a:close/>
                </a:path>
                <a:path w="4879340" h="737869">
                  <a:moveTo>
                    <a:pt x="75603" y="364667"/>
                  </a:moveTo>
                  <a:lnTo>
                    <a:pt x="41948" y="364667"/>
                  </a:lnTo>
                  <a:lnTo>
                    <a:pt x="41948" y="331000"/>
                  </a:lnTo>
                  <a:lnTo>
                    <a:pt x="33655" y="331000"/>
                  </a:lnTo>
                  <a:lnTo>
                    <a:pt x="33655" y="364667"/>
                  </a:lnTo>
                  <a:lnTo>
                    <a:pt x="0" y="364667"/>
                  </a:lnTo>
                  <a:lnTo>
                    <a:pt x="0" y="372948"/>
                  </a:lnTo>
                  <a:lnTo>
                    <a:pt x="33655" y="372948"/>
                  </a:lnTo>
                  <a:lnTo>
                    <a:pt x="33655" y="406615"/>
                  </a:lnTo>
                  <a:lnTo>
                    <a:pt x="41948" y="406615"/>
                  </a:lnTo>
                  <a:lnTo>
                    <a:pt x="41948" y="372948"/>
                  </a:lnTo>
                  <a:lnTo>
                    <a:pt x="75603" y="372948"/>
                  </a:lnTo>
                  <a:lnTo>
                    <a:pt x="75603" y="364667"/>
                  </a:lnTo>
                  <a:close/>
                </a:path>
                <a:path w="4879340" h="737869">
                  <a:moveTo>
                    <a:pt x="75603" y="199161"/>
                  </a:moveTo>
                  <a:lnTo>
                    <a:pt x="41948" y="199161"/>
                  </a:lnTo>
                  <a:lnTo>
                    <a:pt x="41948" y="165506"/>
                  </a:lnTo>
                  <a:lnTo>
                    <a:pt x="33655" y="165506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54"/>
                  </a:lnTo>
                  <a:lnTo>
                    <a:pt x="33655" y="207454"/>
                  </a:lnTo>
                  <a:lnTo>
                    <a:pt x="33655" y="241109"/>
                  </a:lnTo>
                  <a:lnTo>
                    <a:pt x="41948" y="241109"/>
                  </a:lnTo>
                  <a:lnTo>
                    <a:pt x="41948" y="207454"/>
                  </a:lnTo>
                  <a:lnTo>
                    <a:pt x="75603" y="207454"/>
                  </a:lnTo>
                  <a:lnTo>
                    <a:pt x="75603" y="199161"/>
                  </a:lnTo>
                  <a:close/>
                </a:path>
                <a:path w="4879340" h="737869">
                  <a:moveTo>
                    <a:pt x="247167" y="695680"/>
                  </a:moveTo>
                  <a:lnTo>
                    <a:pt x="213499" y="695680"/>
                  </a:lnTo>
                  <a:lnTo>
                    <a:pt x="213499" y="662012"/>
                  </a:lnTo>
                  <a:lnTo>
                    <a:pt x="205219" y="662012"/>
                  </a:lnTo>
                  <a:lnTo>
                    <a:pt x="205219" y="695680"/>
                  </a:lnTo>
                  <a:lnTo>
                    <a:pt x="171564" y="695680"/>
                  </a:lnTo>
                  <a:lnTo>
                    <a:pt x="171564" y="703961"/>
                  </a:lnTo>
                  <a:lnTo>
                    <a:pt x="205219" y="703961"/>
                  </a:lnTo>
                  <a:lnTo>
                    <a:pt x="205219" y="737616"/>
                  </a:lnTo>
                  <a:lnTo>
                    <a:pt x="213499" y="737616"/>
                  </a:lnTo>
                  <a:lnTo>
                    <a:pt x="213499" y="703961"/>
                  </a:lnTo>
                  <a:lnTo>
                    <a:pt x="247167" y="703961"/>
                  </a:lnTo>
                  <a:lnTo>
                    <a:pt x="247167" y="695680"/>
                  </a:lnTo>
                  <a:close/>
                </a:path>
                <a:path w="4879340" h="737869">
                  <a:moveTo>
                    <a:pt x="247167" y="530174"/>
                  </a:moveTo>
                  <a:lnTo>
                    <a:pt x="213499" y="530174"/>
                  </a:lnTo>
                  <a:lnTo>
                    <a:pt x="213499" y="496519"/>
                  </a:lnTo>
                  <a:lnTo>
                    <a:pt x="205219" y="496519"/>
                  </a:lnTo>
                  <a:lnTo>
                    <a:pt x="205219" y="530174"/>
                  </a:lnTo>
                  <a:lnTo>
                    <a:pt x="171564" y="530174"/>
                  </a:lnTo>
                  <a:lnTo>
                    <a:pt x="171564" y="538454"/>
                  </a:lnTo>
                  <a:lnTo>
                    <a:pt x="205219" y="538454"/>
                  </a:lnTo>
                  <a:lnTo>
                    <a:pt x="205219" y="572122"/>
                  </a:lnTo>
                  <a:lnTo>
                    <a:pt x="213499" y="572122"/>
                  </a:lnTo>
                  <a:lnTo>
                    <a:pt x="213499" y="538454"/>
                  </a:lnTo>
                  <a:lnTo>
                    <a:pt x="247167" y="538454"/>
                  </a:lnTo>
                  <a:lnTo>
                    <a:pt x="247167" y="530174"/>
                  </a:lnTo>
                  <a:close/>
                </a:path>
                <a:path w="4879340" h="737869">
                  <a:moveTo>
                    <a:pt x="247167" y="364667"/>
                  </a:moveTo>
                  <a:lnTo>
                    <a:pt x="213499" y="364667"/>
                  </a:lnTo>
                  <a:lnTo>
                    <a:pt x="213499" y="331000"/>
                  </a:lnTo>
                  <a:lnTo>
                    <a:pt x="205219" y="331000"/>
                  </a:lnTo>
                  <a:lnTo>
                    <a:pt x="205219" y="364667"/>
                  </a:lnTo>
                  <a:lnTo>
                    <a:pt x="171564" y="364667"/>
                  </a:lnTo>
                  <a:lnTo>
                    <a:pt x="171564" y="372948"/>
                  </a:lnTo>
                  <a:lnTo>
                    <a:pt x="205219" y="372948"/>
                  </a:lnTo>
                  <a:lnTo>
                    <a:pt x="205219" y="406615"/>
                  </a:lnTo>
                  <a:lnTo>
                    <a:pt x="213499" y="406615"/>
                  </a:lnTo>
                  <a:lnTo>
                    <a:pt x="213499" y="372948"/>
                  </a:lnTo>
                  <a:lnTo>
                    <a:pt x="247167" y="372948"/>
                  </a:lnTo>
                  <a:lnTo>
                    <a:pt x="247167" y="364667"/>
                  </a:lnTo>
                  <a:close/>
                </a:path>
                <a:path w="4879340" h="737869">
                  <a:moveTo>
                    <a:pt x="247167" y="199161"/>
                  </a:moveTo>
                  <a:lnTo>
                    <a:pt x="213499" y="199161"/>
                  </a:lnTo>
                  <a:lnTo>
                    <a:pt x="213499" y="165506"/>
                  </a:lnTo>
                  <a:lnTo>
                    <a:pt x="205219" y="165506"/>
                  </a:lnTo>
                  <a:lnTo>
                    <a:pt x="205219" y="199161"/>
                  </a:lnTo>
                  <a:lnTo>
                    <a:pt x="171564" y="199161"/>
                  </a:lnTo>
                  <a:lnTo>
                    <a:pt x="171564" y="207454"/>
                  </a:lnTo>
                  <a:lnTo>
                    <a:pt x="205219" y="207454"/>
                  </a:lnTo>
                  <a:lnTo>
                    <a:pt x="205219" y="241109"/>
                  </a:lnTo>
                  <a:lnTo>
                    <a:pt x="213499" y="241109"/>
                  </a:lnTo>
                  <a:lnTo>
                    <a:pt x="213499" y="207454"/>
                  </a:lnTo>
                  <a:lnTo>
                    <a:pt x="247167" y="207454"/>
                  </a:lnTo>
                  <a:lnTo>
                    <a:pt x="247167" y="199161"/>
                  </a:lnTo>
                  <a:close/>
                </a:path>
                <a:path w="4879340" h="737869">
                  <a:moveTo>
                    <a:pt x="418719" y="695680"/>
                  </a:moveTo>
                  <a:lnTo>
                    <a:pt x="385051" y="695680"/>
                  </a:lnTo>
                  <a:lnTo>
                    <a:pt x="385051" y="662012"/>
                  </a:lnTo>
                  <a:lnTo>
                    <a:pt x="376770" y="662012"/>
                  </a:lnTo>
                  <a:lnTo>
                    <a:pt x="376770" y="695680"/>
                  </a:lnTo>
                  <a:lnTo>
                    <a:pt x="343115" y="695680"/>
                  </a:lnTo>
                  <a:lnTo>
                    <a:pt x="343115" y="703961"/>
                  </a:lnTo>
                  <a:lnTo>
                    <a:pt x="376770" y="703961"/>
                  </a:lnTo>
                  <a:lnTo>
                    <a:pt x="376770" y="737616"/>
                  </a:lnTo>
                  <a:lnTo>
                    <a:pt x="385051" y="737616"/>
                  </a:lnTo>
                  <a:lnTo>
                    <a:pt x="385051" y="703961"/>
                  </a:lnTo>
                  <a:lnTo>
                    <a:pt x="418719" y="703961"/>
                  </a:lnTo>
                  <a:lnTo>
                    <a:pt x="418719" y="695680"/>
                  </a:lnTo>
                  <a:close/>
                </a:path>
                <a:path w="4879340" h="737869">
                  <a:moveTo>
                    <a:pt x="418719" y="530174"/>
                  </a:moveTo>
                  <a:lnTo>
                    <a:pt x="385051" y="530174"/>
                  </a:lnTo>
                  <a:lnTo>
                    <a:pt x="385051" y="496519"/>
                  </a:lnTo>
                  <a:lnTo>
                    <a:pt x="376770" y="496519"/>
                  </a:lnTo>
                  <a:lnTo>
                    <a:pt x="376770" y="530174"/>
                  </a:lnTo>
                  <a:lnTo>
                    <a:pt x="343115" y="530174"/>
                  </a:lnTo>
                  <a:lnTo>
                    <a:pt x="343115" y="538454"/>
                  </a:lnTo>
                  <a:lnTo>
                    <a:pt x="376770" y="538454"/>
                  </a:lnTo>
                  <a:lnTo>
                    <a:pt x="376770" y="572122"/>
                  </a:lnTo>
                  <a:lnTo>
                    <a:pt x="385051" y="572122"/>
                  </a:lnTo>
                  <a:lnTo>
                    <a:pt x="385051" y="538454"/>
                  </a:lnTo>
                  <a:lnTo>
                    <a:pt x="418719" y="538454"/>
                  </a:lnTo>
                  <a:lnTo>
                    <a:pt x="418719" y="530174"/>
                  </a:lnTo>
                  <a:close/>
                </a:path>
                <a:path w="4879340" h="737869">
                  <a:moveTo>
                    <a:pt x="418719" y="364667"/>
                  </a:moveTo>
                  <a:lnTo>
                    <a:pt x="385051" y="364667"/>
                  </a:lnTo>
                  <a:lnTo>
                    <a:pt x="385051" y="331000"/>
                  </a:lnTo>
                  <a:lnTo>
                    <a:pt x="376770" y="331000"/>
                  </a:lnTo>
                  <a:lnTo>
                    <a:pt x="376770" y="364667"/>
                  </a:lnTo>
                  <a:lnTo>
                    <a:pt x="343115" y="364667"/>
                  </a:lnTo>
                  <a:lnTo>
                    <a:pt x="343115" y="372948"/>
                  </a:lnTo>
                  <a:lnTo>
                    <a:pt x="376770" y="372948"/>
                  </a:lnTo>
                  <a:lnTo>
                    <a:pt x="376770" y="406615"/>
                  </a:lnTo>
                  <a:lnTo>
                    <a:pt x="385051" y="406615"/>
                  </a:lnTo>
                  <a:lnTo>
                    <a:pt x="385051" y="372948"/>
                  </a:lnTo>
                  <a:lnTo>
                    <a:pt x="418719" y="372948"/>
                  </a:lnTo>
                  <a:lnTo>
                    <a:pt x="418719" y="364667"/>
                  </a:lnTo>
                  <a:close/>
                </a:path>
                <a:path w="4879340" h="737869">
                  <a:moveTo>
                    <a:pt x="418719" y="199161"/>
                  </a:moveTo>
                  <a:lnTo>
                    <a:pt x="385051" y="199161"/>
                  </a:lnTo>
                  <a:lnTo>
                    <a:pt x="385051" y="165506"/>
                  </a:lnTo>
                  <a:lnTo>
                    <a:pt x="376770" y="165506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54"/>
                  </a:lnTo>
                  <a:lnTo>
                    <a:pt x="376770" y="207454"/>
                  </a:lnTo>
                  <a:lnTo>
                    <a:pt x="376770" y="241109"/>
                  </a:lnTo>
                  <a:lnTo>
                    <a:pt x="385051" y="241109"/>
                  </a:lnTo>
                  <a:lnTo>
                    <a:pt x="385051" y="207454"/>
                  </a:lnTo>
                  <a:lnTo>
                    <a:pt x="418719" y="207454"/>
                  </a:lnTo>
                  <a:lnTo>
                    <a:pt x="418719" y="199161"/>
                  </a:lnTo>
                  <a:close/>
                </a:path>
                <a:path w="4879340" h="737869">
                  <a:moveTo>
                    <a:pt x="590283" y="695680"/>
                  </a:moveTo>
                  <a:lnTo>
                    <a:pt x="556615" y="695680"/>
                  </a:lnTo>
                  <a:lnTo>
                    <a:pt x="556615" y="662012"/>
                  </a:lnTo>
                  <a:lnTo>
                    <a:pt x="548335" y="662012"/>
                  </a:lnTo>
                  <a:lnTo>
                    <a:pt x="548335" y="695680"/>
                  </a:lnTo>
                  <a:lnTo>
                    <a:pt x="514680" y="695680"/>
                  </a:lnTo>
                  <a:lnTo>
                    <a:pt x="514680" y="703961"/>
                  </a:lnTo>
                  <a:lnTo>
                    <a:pt x="548335" y="703961"/>
                  </a:lnTo>
                  <a:lnTo>
                    <a:pt x="548335" y="737616"/>
                  </a:lnTo>
                  <a:lnTo>
                    <a:pt x="556615" y="737616"/>
                  </a:lnTo>
                  <a:lnTo>
                    <a:pt x="556615" y="703961"/>
                  </a:lnTo>
                  <a:lnTo>
                    <a:pt x="590283" y="703961"/>
                  </a:lnTo>
                  <a:lnTo>
                    <a:pt x="590283" y="695680"/>
                  </a:lnTo>
                  <a:close/>
                </a:path>
                <a:path w="4879340" h="737869">
                  <a:moveTo>
                    <a:pt x="590283" y="530174"/>
                  </a:moveTo>
                  <a:lnTo>
                    <a:pt x="556615" y="530174"/>
                  </a:lnTo>
                  <a:lnTo>
                    <a:pt x="556615" y="496519"/>
                  </a:lnTo>
                  <a:lnTo>
                    <a:pt x="548335" y="496519"/>
                  </a:lnTo>
                  <a:lnTo>
                    <a:pt x="548335" y="530174"/>
                  </a:lnTo>
                  <a:lnTo>
                    <a:pt x="514680" y="530174"/>
                  </a:lnTo>
                  <a:lnTo>
                    <a:pt x="514680" y="538454"/>
                  </a:lnTo>
                  <a:lnTo>
                    <a:pt x="548335" y="538454"/>
                  </a:lnTo>
                  <a:lnTo>
                    <a:pt x="548335" y="572122"/>
                  </a:lnTo>
                  <a:lnTo>
                    <a:pt x="556615" y="572122"/>
                  </a:lnTo>
                  <a:lnTo>
                    <a:pt x="556615" y="538454"/>
                  </a:lnTo>
                  <a:lnTo>
                    <a:pt x="590283" y="538454"/>
                  </a:lnTo>
                  <a:lnTo>
                    <a:pt x="590283" y="530174"/>
                  </a:lnTo>
                  <a:close/>
                </a:path>
                <a:path w="4879340" h="737869">
                  <a:moveTo>
                    <a:pt x="590283" y="364667"/>
                  </a:moveTo>
                  <a:lnTo>
                    <a:pt x="556615" y="364667"/>
                  </a:lnTo>
                  <a:lnTo>
                    <a:pt x="556615" y="331000"/>
                  </a:lnTo>
                  <a:lnTo>
                    <a:pt x="548335" y="331000"/>
                  </a:lnTo>
                  <a:lnTo>
                    <a:pt x="548335" y="364667"/>
                  </a:lnTo>
                  <a:lnTo>
                    <a:pt x="514680" y="364667"/>
                  </a:lnTo>
                  <a:lnTo>
                    <a:pt x="514680" y="372948"/>
                  </a:lnTo>
                  <a:lnTo>
                    <a:pt x="548335" y="372948"/>
                  </a:lnTo>
                  <a:lnTo>
                    <a:pt x="548335" y="406615"/>
                  </a:lnTo>
                  <a:lnTo>
                    <a:pt x="556615" y="406615"/>
                  </a:lnTo>
                  <a:lnTo>
                    <a:pt x="556615" y="372948"/>
                  </a:lnTo>
                  <a:lnTo>
                    <a:pt x="590283" y="372948"/>
                  </a:lnTo>
                  <a:lnTo>
                    <a:pt x="590283" y="364667"/>
                  </a:lnTo>
                  <a:close/>
                </a:path>
                <a:path w="4879340" h="737869">
                  <a:moveTo>
                    <a:pt x="590283" y="199161"/>
                  </a:moveTo>
                  <a:lnTo>
                    <a:pt x="556615" y="199161"/>
                  </a:lnTo>
                  <a:lnTo>
                    <a:pt x="556615" y="165506"/>
                  </a:lnTo>
                  <a:lnTo>
                    <a:pt x="548335" y="165506"/>
                  </a:lnTo>
                  <a:lnTo>
                    <a:pt x="548335" y="199161"/>
                  </a:lnTo>
                  <a:lnTo>
                    <a:pt x="514680" y="199161"/>
                  </a:lnTo>
                  <a:lnTo>
                    <a:pt x="514680" y="207454"/>
                  </a:lnTo>
                  <a:lnTo>
                    <a:pt x="548335" y="207454"/>
                  </a:lnTo>
                  <a:lnTo>
                    <a:pt x="548335" y="241109"/>
                  </a:lnTo>
                  <a:lnTo>
                    <a:pt x="556615" y="241109"/>
                  </a:lnTo>
                  <a:lnTo>
                    <a:pt x="556615" y="207454"/>
                  </a:lnTo>
                  <a:lnTo>
                    <a:pt x="590283" y="207454"/>
                  </a:lnTo>
                  <a:lnTo>
                    <a:pt x="590283" y="199161"/>
                  </a:lnTo>
                  <a:close/>
                </a:path>
                <a:path w="4879340" h="737869">
                  <a:moveTo>
                    <a:pt x="761847" y="695680"/>
                  </a:moveTo>
                  <a:lnTo>
                    <a:pt x="728179" y="695680"/>
                  </a:lnTo>
                  <a:lnTo>
                    <a:pt x="728179" y="662012"/>
                  </a:lnTo>
                  <a:lnTo>
                    <a:pt x="719886" y="662012"/>
                  </a:lnTo>
                  <a:lnTo>
                    <a:pt x="719886" y="695680"/>
                  </a:lnTo>
                  <a:lnTo>
                    <a:pt x="686244" y="695680"/>
                  </a:lnTo>
                  <a:lnTo>
                    <a:pt x="686244" y="703961"/>
                  </a:lnTo>
                  <a:lnTo>
                    <a:pt x="719886" y="703961"/>
                  </a:lnTo>
                  <a:lnTo>
                    <a:pt x="719886" y="737616"/>
                  </a:lnTo>
                  <a:lnTo>
                    <a:pt x="728179" y="737616"/>
                  </a:lnTo>
                  <a:lnTo>
                    <a:pt x="728179" y="703961"/>
                  </a:lnTo>
                  <a:lnTo>
                    <a:pt x="761847" y="703961"/>
                  </a:lnTo>
                  <a:lnTo>
                    <a:pt x="761847" y="695680"/>
                  </a:lnTo>
                  <a:close/>
                </a:path>
                <a:path w="4879340" h="737869">
                  <a:moveTo>
                    <a:pt x="761847" y="530174"/>
                  </a:moveTo>
                  <a:lnTo>
                    <a:pt x="728179" y="530174"/>
                  </a:lnTo>
                  <a:lnTo>
                    <a:pt x="728179" y="496519"/>
                  </a:lnTo>
                  <a:lnTo>
                    <a:pt x="719886" y="496519"/>
                  </a:lnTo>
                  <a:lnTo>
                    <a:pt x="719886" y="530174"/>
                  </a:lnTo>
                  <a:lnTo>
                    <a:pt x="686244" y="530174"/>
                  </a:lnTo>
                  <a:lnTo>
                    <a:pt x="686244" y="538454"/>
                  </a:lnTo>
                  <a:lnTo>
                    <a:pt x="719886" y="538454"/>
                  </a:lnTo>
                  <a:lnTo>
                    <a:pt x="719886" y="572122"/>
                  </a:lnTo>
                  <a:lnTo>
                    <a:pt x="728179" y="572122"/>
                  </a:lnTo>
                  <a:lnTo>
                    <a:pt x="728179" y="538454"/>
                  </a:lnTo>
                  <a:lnTo>
                    <a:pt x="761847" y="538454"/>
                  </a:lnTo>
                  <a:lnTo>
                    <a:pt x="761847" y="530174"/>
                  </a:lnTo>
                  <a:close/>
                </a:path>
                <a:path w="4879340" h="737869">
                  <a:moveTo>
                    <a:pt x="761847" y="364667"/>
                  </a:moveTo>
                  <a:lnTo>
                    <a:pt x="728179" y="364667"/>
                  </a:lnTo>
                  <a:lnTo>
                    <a:pt x="728179" y="331000"/>
                  </a:lnTo>
                  <a:lnTo>
                    <a:pt x="719886" y="331000"/>
                  </a:lnTo>
                  <a:lnTo>
                    <a:pt x="719886" y="364667"/>
                  </a:lnTo>
                  <a:lnTo>
                    <a:pt x="686244" y="364667"/>
                  </a:lnTo>
                  <a:lnTo>
                    <a:pt x="686244" y="372948"/>
                  </a:lnTo>
                  <a:lnTo>
                    <a:pt x="719886" y="372948"/>
                  </a:lnTo>
                  <a:lnTo>
                    <a:pt x="719886" y="406615"/>
                  </a:lnTo>
                  <a:lnTo>
                    <a:pt x="728179" y="406615"/>
                  </a:lnTo>
                  <a:lnTo>
                    <a:pt x="728179" y="372948"/>
                  </a:lnTo>
                  <a:lnTo>
                    <a:pt x="761847" y="372948"/>
                  </a:lnTo>
                  <a:lnTo>
                    <a:pt x="761847" y="364667"/>
                  </a:lnTo>
                  <a:close/>
                </a:path>
                <a:path w="4879340" h="737869">
                  <a:moveTo>
                    <a:pt x="761847" y="199161"/>
                  </a:moveTo>
                  <a:lnTo>
                    <a:pt x="728179" y="199161"/>
                  </a:lnTo>
                  <a:lnTo>
                    <a:pt x="728179" y="165506"/>
                  </a:lnTo>
                  <a:lnTo>
                    <a:pt x="719886" y="165506"/>
                  </a:lnTo>
                  <a:lnTo>
                    <a:pt x="719886" y="199161"/>
                  </a:lnTo>
                  <a:lnTo>
                    <a:pt x="686244" y="199161"/>
                  </a:lnTo>
                  <a:lnTo>
                    <a:pt x="686244" y="207454"/>
                  </a:lnTo>
                  <a:lnTo>
                    <a:pt x="719886" y="207454"/>
                  </a:lnTo>
                  <a:lnTo>
                    <a:pt x="719886" y="241109"/>
                  </a:lnTo>
                  <a:lnTo>
                    <a:pt x="728179" y="241109"/>
                  </a:lnTo>
                  <a:lnTo>
                    <a:pt x="728179" y="207454"/>
                  </a:lnTo>
                  <a:lnTo>
                    <a:pt x="761847" y="207454"/>
                  </a:lnTo>
                  <a:lnTo>
                    <a:pt x="761847" y="199161"/>
                  </a:lnTo>
                  <a:close/>
                </a:path>
                <a:path w="4879340" h="737869">
                  <a:moveTo>
                    <a:pt x="933399" y="695680"/>
                  </a:moveTo>
                  <a:lnTo>
                    <a:pt x="899744" y="695680"/>
                  </a:lnTo>
                  <a:lnTo>
                    <a:pt x="899744" y="662012"/>
                  </a:lnTo>
                  <a:lnTo>
                    <a:pt x="891463" y="662012"/>
                  </a:lnTo>
                  <a:lnTo>
                    <a:pt x="891463" y="695680"/>
                  </a:lnTo>
                  <a:lnTo>
                    <a:pt x="857796" y="695680"/>
                  </a:lnTo>
                  <a:lnTo>
                    <a:pt x="857796" y="703961"/>
                  </a:lnTo>
                  <a:lnTo>
                    <a:pt x="891463" y="703961"/>
                  </a:lnTo>
                  <a:lnTo>
                    <a:pt x="891463" y="737616"/>
                  </a:lnTo>
                  <a:lnTo>
                    <a:pt x="899744" y="737616"/>
                  </a:lnTo>
                  <a:lnTo>
                    <a:pt x="899744" y="703961"/>
                  </a:lnTo>
                  <a:lnTo>
                    <a:pt x="933399" y="703961"/>
                  </a:lnTo>
                  <a:lnTo>
                    <a:pt x="933399" y="695680"/>
                  </a:lnTo>
                  <a:close/>
                </a:path>
                <a:path w="4879340" h="737869">
                  <a:moveTo>
                    <a:pt x="933399" y="530174"/>
                  </a:moveTo>
                  <a:lnTo>
                    <a:pt x="899744" y="530174"/>
                  </a:lnTo>
                  <a:lnTo>
                    <a:pt x="899744" y="496519"/>
                  </a:lnTo>
                  <a:lnTo>
                    <a:pt x="891463" y="496519"/>
                  </a:lnTo>
                  <a:lnTo>
                    <a:pt x="891463" y="530174"/>
                  </a:lnTo>
                  <a:lnTo>
                    <a:pt x="857796" y="530174"/>
                  </a:lnTo>
                  <a:lnTo>
                    <a:pt x="857796" y="538454"/>
                  </a:lnTo>
                  <a:lnTo>
                    <a:pt x="891463" y="538454"/>
                  </a:lnTo>
                  <a:lnTo>
                    <a:pt x="891463" y="572122"/>
                  </a:lnTo>
                  <a:lnTo>
                    <a:pt x="899744" y="572122"/>
                  </a:lnTo>
                  <a:lnTo>
                    <a:pt x="899744" y="538454"/>
                  </a:lnTo>
                  <a:lnTo>
                    <a:pt x="933399" y="538454"/>
                  </a:lnTo>
                  <a:lnTo>
                    <a:pt x="933399" y="530174"/>
                  </a:lnTo>
                  <a:close/>
                </a:path>
                <a:path w="4879340" h="737869">
                  <a:moveTo>
                    <a:pt x="933399" y="364667"/>
                  </a:moveTo>
                  <a:lnTo>
                    <a:pt x="899744" y="364667"/>
                  </a:lnTo>
                  <a:lnTo>
                    <a:pt x="899744" y="331000"/>
                  </a:lnTo>
                  <a:lnTo>
                    <a:pt x="891463" y="331000"/>
                  </a:lnTo>
                  <a:lnTo>
                    <a:pt x="891463" y="364667"/>
                  </a:lnTo>
                  <a:lnTo>
                    <a:pt x="857796" y="364667"/>
                  </a:lnTo>
                  <a:lnTo>
                    <a:pt x="857796" y="372948"/>
                  </a:lnTo>
                  <a:lnTo>
                    <a:pt x="891463" y="372948"/>
                  </a:lnTo>
                  <a:lnTo>
                    <a:pt x="891463" y="406615"/>
                  </a:lnTo>
                  <a:lnTo>
                    <a:pt x="899744" y="406615"/>
                  </a:lnTo>
                  <a:lnTo>
                    <a:pt x="899744" y="372948"/>
                  </a:lnTo>
                  <a:lnTo>
                    <a:pt x="933399" y="372948"/>
                  </a:lnTo>
                  <a:lnTo>
                    <a:pt x="933399" y="364667"/>
                  </a:lnTo>
                  <a:close/>
                </a:path>
                <a:path w="4879340" h="737869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506"/>
                  </a:lnTo>
                  <a:lnTo>
                    <a:pt x="891463" y="165506"/>
                  </a:lnTo>
                  <a:lnTo>
                    <a:pt x="891463" y="199161"/>
                  </a:lnTo>
                  <a:lnTo>
                    <a:pt x="857796" y="199161"/>
                  </a:lnTo>
                  <a:lnTo>
                    <a:pt x="857796" y="207454"/>
                  </a:lnTo>
                  <a:lnTo>
                    <a:pt x="891463" y="207454"/>
                  </a:lnTo>
                  <a:lnTo>
                    <a:pt x="891463" y="241109"/>
                  </a:lnTo>
                  <a:lnTo>
                    <a:pt x="899744" y="241109"/>
                  </a:lnTo>
                  <a:lnTo>
                    <a:pt x="899744" y="207454"/>
                  </a:lnTo>
                  <a:lnTo>
                    <a:pt x="933399" y="207454"/>
                  </a:lnTo>
                  <a:lnTo>
                    <a:pt x="933399" y="199161"/>
                  </a:lnTo>
                  <a:close/>
                </a:path>
                <a:path w="4879340" h="737869">
                  <a:moveTo>
                    <a:pt x="1071295" y="662012"/>
                  </a:moveTo>
                  <a:lnTo>
                    <a:pt x="1063015" y="662012"/>
                  </a:lnTo>
                  <a:lnTo>
                    <a:pt x="1063015" y="737616"/>
                  </a:lnTo>
                  <a:lnTo>
                    <a:pt x="1071295" y="737616"/>
                  </a:lnTo>
                  <a:lnTo>
                    <a:pt x="1071295" y="662012"/>
                  </a:lnTo>
                  <a:close/>
                </a:path>
                <a:path w="4879340" h="737869">
                  <a:moveTo>
                    <a:pt x="1104950" y="530174"/>
                  </a:moveTo>
                  <a:lnTo>
                    <a:pt x="1071295" y="530174"/>
                  </a:lnTo>
                  <a:lnTo>
                    <a:pt x="1071295" y="496519"/>
                  </a:lnTo>
                  <a:lnTo>
                    <a:pt x="1063015" y="496519"/>
                  </a:lnTo>
                  <a:lnTo>
                    <a:pt x="1063015" y="530174"/>
                  </a:lnTo>
                  <a:lnTo>
                    <a:pt x="1029347" y="530174"/>
                  </a:lnTo>
                  <a:lnTo>
                    <a:pt x="1029347" y="538454"/>
                  </a:lnTo>
                  <a:lnTo>
                    <a:pt x="1063015" y="538454"/>
                  </a:lnTo>
                  <a:lnTo>
                    <a:pt x="1063015" y="572122"/>
                  </a:lnTo>
                  <a:lnTo>
                    <a:pt x="1071295" y="572122"/>
                  </a:lnTo>
                  <a:lnTo>
                    <a:pt x="1071295" y="538454"/>
                  </a:lnTo>
                  <a:lnTo>
                    <a:pt x="1104950" y="538454"/>
                  </a:lnTo>
                  <a:lnTo>
                    <a:pt x="1104950" y="530174"/>
                  </a:lnTo>
                  <a:close/>
                </a:path>
                <a:path w="4879340" h="737869">
                  <a:moveTo>
                    <a:pt x="1104950" y="364667"/>
                  </a:moveTo>
                  <a:lnTo>
                    <a:pt x="1071295" y="364667"/>
                  </a:lnTo>
                  <a:lnTo>
                    <a:pt x="1071295" y="331000"/>
                  </a:lnTo>
                  <a:lnTo>
                    <a:pt x="1063015" y="331000"/>
                  </a:lnTo>
                  <a:lnTo>
                    <a:pt x="1063015" y="364667"/>
                  </a:lnTo>
                  <a:lnTo>
                    <a:pt x="1029347" y="364667"/>
                  </a:lnTo>
                  <a:lnTo>
                    <a:pt x="1029347" y="372948"/>
                  </a:lnTo>
                  <a:lnTo>
                    <a:pt x="1063015" y="372948"/>
                  </a:lnTo>
                  <a:lnTo>
                    <a:pt x="1063015" y="406615"/>
                  </a:lnTo>
                  <a:lnTo>
                    <a:pt x="1071295" y="406615"/>
                  </a:lnTo>
                  <a:lnTo>
                    <a:pt x="1071295" y="372948"/>
                  </a:lnTo>
                  <a:lnTo>
                    <a:pt x="1104950" y="372948"/>
                  </a:lnTo>
                  <a:lnTo>
                    <a:pt x="1104950" y="364667"/>
                  </a:lnTo>
                  <a:close/>
                </a:path>
                <a:path w="4879340" h="737869">
                  <a:moveTo>
                    <a:pt x="1104950" y="199161"/>
                  </a:moveTo>
                  <a:lnTo>
                    <a:pt x="1071295" y="199161"/>
                  </a:lnTo>
                  <a:lnTo>
                    <a:pt x="1071295" y="165506"/>
                  </a:lnTo>
                  <a:lnTo>
                    <a:pt x="1063015" y="165506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54"/>
                  </a:lnTo>
                  <a:lnTo>
                    <a:pt x="1063015" y="207454"/>
                  </a:lnTo>
                  <a:lnTo>
                    <a:pt x="1063015" y="241109"/>
                  </a:lnTo>
                  <a:lnTo>
                    <a:pt x="1071295" y="241109"/>
                  </a:lnTo>
                  <a:lnTo>
                    <a:pt x="1071295" y="207454"/>
                  </a:lnTo>
                  <a:lnTo>
                    <a:pt x="1104950" y="207454"/>
                  </a:lnTo>
                  <a:lnTo>
                    <a:pt x="1104950" y="199161"/>
                  </a:lnTo>
                  <a:close/>
                </a:path>
                <a:path w="4879340" h="737869">
                  <a:moveTo>
                    <a:pt x="1276515" y="530174"/>
                  </a:moveTo>
                  <a:lnTo>
                    <a:pt x="1242860" y="530174"/>
                  </a:lnTo>
                  <a:lnTo>
                    <a:pt x="1242860" y="496519"/>
                  </a:lnTo>
                  <a:lnTo>
                    <a:pt x="1234579" y="496519"/>
                  </a:lnTo>
                  <a:lnTo>
                    <a:pt x="1234579" y="530174"/>
                  </a:lnTo>
                  <a:lnTo>
                    <a:pt x="1200912" y="530174"/>
                  </a:lnTo>
                  <a:lnTo>
                    <a:pt x="1200912" y="538454"/>
                  </a:lnTo>
                  <a:lnTo>
                    <a:pt x="1234579" y="538454"/>
                  </a:lnTo>
                  <a:lnTo>
                    <a:pt x="1234579" y="572122"/>
                  </a:lnTo>
                  <a:lnTo>
                    <a:pt x="1242860" y="572122"/>
                  </a:lnTo>
                  <a:lnTo>
                    <a:pt x="1242860" y="538454"/>
                  </a:lnTo>
                  <a:lnTo>
                    <a:pt x="1276515" y="538454"/>
                  </a:lnTo>
                  <a:lnTo>
                    <a:pt x="1276515" y="530174"/>
                  </a:lnTo>
                  <a:close/>
                </a:path>
                <a:path w="4879340" h="737869">
                  <a:moveTo>
                    <a:pt x="1276515" y="364667"/>
                  </a:moveTo>
                  <a:lnTo>
                    <a:pt x="1242860" y="364667"/>
                  </a:lnTo>
                  <a:lnTo>
                    <a:pt x="1242860" y="331000"/>
                  </a:lnTo>
                  <a:lnTo>
                    <a:pt x="1234579" y="331000"/>
                  </a:lnTo>
                  <a:lnTo>
                    <a:pt x="1234579" y="364667"/>
                  </a:lnTo>
                  <a:lnTo>
                    <a:pt x="1200912" y="364667"/>
                  </a:lnTo>
                  <a:lnTo>
                    <a:pt x="1200912" y="372948"/>
                  </a:lnTo>
                  <a:lnTo>
                    <a:pt x="1234579" y="372948"/>
                  </a:lnTo>
                  <a:lnTo>
                    <a:pt x="1234579" y="406615"/>
                  </a:lnTo>
                  <a:lnTo>
                    <a:pt x="1242860" y="406615"/>
                  </a:lnTo>
                  <a:lnTo>
                    <a:pt x="1242860" y="372948"/>
                  </a:lnTo>
                  <a:lnTo>
                    <a:pt x="1276515" y="372948"/>
                  </a:lnTo>
                  <a:lnTo>
                    <a:pt x="1276515" y="364667"/>
                  </a:lnTo>
                  <a:close/>
                </a:path>
                <a:path w="4879340" h="737869">
                  <a:moveTo>
                    <a:pt x="1276515" y="199161"/>
                  </a:moveTo>
                  <a:lnTo>
                    <a:pt x="1242860" y="199161"/>
                  </a:lnTo>
                  <a:lnTo>
                    <a:pt x="1242860" y="165506"/>
                  </a:lnTo>
                  <a:lnTo>
                    <a:pt x="1234579" y="165506"/>
                  </a:lnTo>
                  <a:lnTo>
                    <a:pt x="1234579" y="199161"/>
                  </a:lnTo>
                  <a:lnTo>
                    <a:pt x="1200912" y="199161"/>
                  </a:lnTo>
                  <a:lnTo>
                    <a:pt x="1200912" y="207454"/>
                  </a:lnTo>
                  <a:lnTo>
                    <a:pt x="1234579" y="207454"/>
                  </a:lnTo>
                  <a:lnTo>
                    <a:pt x="1234579" y="241109"/>
                  </a:lnTo>
                  <a:lnTo>
                    <a:pt x="1242860" y="241109"/>
                  </a:lnTo>
                  <a:lnTo>
                    <a:pt x="1242860" y="207454"/>
                  </a:lnTo>
                  <a:lnTo>
                    <a:pt x="1276515" y="207454"/>
                  </a:lnTo>
                  <a:lnTo>
                    <a:pt x="1276515" y="199161"/>
                  </a:lnTo>
                  <a:close/>
                </a:path>
                <a:path w="4879340" h="737869">
                  <a:moveTo>
                    <a:pt x="4879264" y="33667"/>
                  </a:moveTo>
                  <a:lnTo>
                    <a:pt x="4845596" y="33667"/>
                  </a:lnTo>
                  <a:lnTo>
                    <a:pt x="4845596" y="0"/>
                  </a:lnTo>
                  <a:lnTo>
                    <a:pt x="4837315" y="0"/>
                  </a:lnTo>
                  <a:lnTo>
                    <a:pt x="4837315" y="33667"/>
                  </a:lnTo>
                  <a:lnTo>
                    <a:pt x="4803648" y="33667"/>
                  </a:lnTo>
                  <a:lnTo>
                    <a:pt x="4803648" y="41960"/>
                  </a:lnTo>
                  <a:lnTo>
                    <a:pt x="4837315" y="41960"/>
                  </a:lnTo>
                  <a:lnTo>
                    <a:pt x="4837315" y="75615"/>
                  </a:lnTo>
                  <a:lnTo>
                    <a:pt x="4845596" y="75615"/>
                  </a:lnTo>
                  <a:lnTo>
                    <a:pt x="4845596" y="41960"/>
                  </a:lnTo>
                  <a:lnTo>
                    <a:pt x="4879264" y="41960"/>
                  </a:lnTo>
                  <a:lnTo>
                    <a:pt x="4879264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" name="object 38"/>
            <p:cNvSpPr/>
            <p:nvPr/>
          </p:nvSpPr>
          <p:spPr>
            <a:xfrm>
              <a:off x="12997726" y="1944756"/>
              <a:ext cx="2272665" cy="1068705"/>
            </a:xfrm>
            <a:custGeom>
              <a:avLst/>
              <a:gdLst/>
              <a:ahLst/>
              <a:cxnLst/>
              <a:rect l="l" t="t" r="r" b="b"/>
              <a:pathLst>
                <a:path w="2272665" h="1068705">
                  <a:moveTo>
                    <a:pt x="75603" y="1026680"/>
                  </a:moveTo>
                  <a:lnTo>
                    <a:pt x="41948" y="1026680"/>
                  </a:lnTo>
                  <a:lnTo>
                    <a:pt x="41948" y="993013"/>
                  </a:lnTo>
                  <a:lnTo>
                    <a:pt x="33655" y="993013"/>
                  </a:lnTo>
                  <a:lnTo>
                    <a:pt x="33655" y="1026680"/>
                  </a:lnTo>
                  <a:lnTo>
                    <a:pt x="0" y="1026680"/>
                  </a:lnTo>
                  <a:lnTo>
                    <a:pt x="0" y="1034961"/>
                  </a:lnTo>
                  <a:lnTo>
                    <a:pt x="33655" y="1034961"/>
                  </a:lnTo>
                  <a:lnTo>
                    <a:pt x="33655" y="1068616"/>
                  </a:lnTo>
                  <a:lnTo>
                    <a:pt x="41948" y="1068616"/>
                  </a:lnTo>
                  <a:lnTo>
                    <a:pt x="41948" y="1034961"/>
                  </a:lnTo>
                  <a:lnTo>
                    <a:pt x="75603" y="1034961"/>
                  </a:lnTo>
                  <a:lnTo>
                    <a:pt x="75603" y="1026680"/>
                  </a:lnTo>
                  <a:close/>
                </a:path>
                <a:path w="2272665" h="1068705">
                  <a:moveTo>
                    <a:pt x="75603" y="861174"/>
                  </a:moveTo>
                  <a:lnTo>
                    <a:pt x="41948" y="861174"/>
                  </a:lnTo>
                  <a:lnTo>
                    <a:pt x="41948" y="827506"/>
                  </a:lnTo>
                  <a:lnTo>
                    <a:pt x="33655" y="827506"/>
                  </a:lnTo>
                  <a:lnTo>
                    <a:pt x="33655" y="861174"/>
                  </a:lnTo>
                  <a:lnTo>
                    <a:pt x="0" y="861174"/>
                  </a:lnTo>
                  <a:lnTo>
                    <a:pt x="0" y="869454"/>
                  </a:lnTo>
                  <a:lnTo>
                    <a:pt x="33655" y="869454"/>
                  </a:lnTo>
                  <a:lnTo>
                    <a:pt x="33655" y="903109"/>
                  </a:lnTo>
                  <a:lnTo>
                    <a:pt x="41948" y="903109"/>
                  </a:lnTo>
                  <a:lnTo>
                    <a:pt x="41948" y="869454"/>
                  </a:lnTo>
                  <a:lnTo>
                    <a:pt x="75603" y="869454"/>
                  </a:lnTo>
                  <a:lnTo>
                    <a:pt x="75603" y="861174"/>
                  </a:lnTo>
                  <a:close/>
                </a:path>
                <a:path w="2272665" h="1068705">
                  <a:moveTo>
                    <a:pt x="75603" y="695655"/>
                  </a:moveTo>
                  <a:lnTo>
                    <a:pt x="41948" y="695655"/>
                  </a:lnTo>
                  <a:lnTo>
                    <a:pt x="41948" y="662012"/>
                  </a:lnTo>
                  <a:lnTo>
                    <a:pt x="33655" y="662012"/>
                  </a:lnTo>
                  <a:lnTo>
                    <a:pt x="33655" y="695655"/>
                  </a:lnTo>
                  <a:lnTo>
                    <a:pt x="0" y="695655"/>
                  </a:lnTo>
                  <a:lnTo>
                    <a:pt x="0" y="703948"/>
                  </a:lnTo>
                  <a:lnTo>
                    <a:pt x="33655" y="703948"/>
                  </a:lnTo>
                  <a:lnTo>
                    <a:pt x="33655" y="737603"/>
                  </a:lnTo>
                  <a:lnTo>
                    <a:pt x="41948" y="737603"/>
                  </a:lnTo>
                  <a:lnTo>
                    <a:pt x="41948" y="703948"/>
                  </a:lnTo>
                  <a:lnTo>
                    <a:pt x="75603" y="703948"/>
                  </a:lnTo>
                  <a:lnTo>
                    <a:pt x="75603" y="695655"/>
                  </a:lnTo>
                  <a:close/>
                </a:path>
                <a:path w="2272665" h="1068705">
                  <a:moveTo>
                    <a:pt x="247167" y="1026680"/>
                  </a:moveTo>
                  <a:lnTo>
                    <a:pt x="213499" y="1026680"/>
                  </a:lnTo>
                  <a:lnTo>
                    <a:pt x="213499" y="993013"/>
                  </a:lnTo>
                  <a:lnTo>
                    <a:pt x="205219" y="993013"/>
                  </a:lnTo>
                  <a:lnTo>
                    <a:pt x="205219" y="1026680"/>
                  </a:lnTo>
                  <a:lnTo>
                    <a:pt x="171564" y="1026680"/>
                  </a:lnTo>
                  <a:lnTo>
                    <a:pt x="171564" y="1034961"/>
                  </a:lnTo>
                  <a:lnTo>
                    <a:pt x="205219" y="1034961"/>
                  </a:lnTo>
                  <a:lnTo>
                    <a:pt x="205219" y="1068616"/>
                  </a:lnTo>
                  <a:lnTo>
                    <a:pt x="213499" y="1068616"/>
                  </a:lnTo>
                  <a:lnTo>
                    <a:pt x="213499" y="1034961"/>
                  </a:lnTo>
                  <a:lnTo>
                    <a:pt x="247167" y="1034961"/>
                  </a:lnTo>
                  <a:lnTo>
                    <a:pt x="247167" y="1026680"/>
                  </a:lnTo>
                  <a:close/>
                </a:path>
                <a:path w="2272665" h="1068705">
                  <a:moveTo>
                    <a:pt x="247167" y="861174"/>
                  </a:moveTo>
                  <a:lnTo>
                    <a:pt x="213499" y="861174"/>
                  </a:lnTo>
                  <a:lnTo>
                    <a:pt x="213499" y="827506"/>
                  </a:lnTo>
                  <a:lnTo>
                    <a:pt x="205219" y="827506"/>
                  </a:lnTo>
                  <a:lnTo>
                    <a:pt x="205219" y="861174"/>
                  </a:lnTo>
                  <a:lnTo>
                    <a:pt x="171564" y="861174"/>
                  </a:lnTo>
                  <a:lnTo>
                    <a:pt x="171564" y="869454"/>
                  </a:lnTo>
                  <a:lnTo>
                    <a:pt x="205219" y="869454"/>
                  </a:lnTo>
                  <a:lnTo>
                    <a:pt x="205219" y="903109"/>
                  </a:lnTo>
                  <a:lnTo>
                    <a:pt x="213499" y="903109"/>
                  </a:lnTo>
                  <a:lnTo>
                    <a:pt x="213499" y="869454"/>
                  </a:lnTo>
                  <a:lnTo>
                    <a:pt x="247167" y="869454"/>
                  </a:lnTo>
                  <a:lnTo>
                    <a:pt x="247167" y="861174"/>
                  </a:lnTo>
                  <a:close/>
                </a:path>
                <a:path w="2272665" h="1068705">
                  <a:moveTo>
                    <a:pt x="247167" y="695655"/>
                  </a:moveTo>
                  <a:lnTo>
                    <a:pt x="213499" y="695655"/>
                  </a:lnTo>
                  <a:lnTo>
                    <a:pt x="213499" y="662012"/>
                  </a:lnTo>
                  <a:lnTo>
                    <a:pt x="205219" y="662012"/>
                  </a:lnTo>
                  <a:lnTo>
                    <a:pt x="205219" y="695655"/>
                  </a:lnTo>
                  <a:lnTo>
                    <a:pt x="171564" y="695655"/>
                  </a:lnTo>
                  <a:lnTo>
                    <a:pt x="171564" y="703948"/>
                  </a:lnTo>
                  <a:lnTo>
                    <a:pt x="205219" y="703948"/>
                  </a:lnTo>
                  <a:lnTo>
                    <a:pt x="205219" y="737603"/>
                  </a:lnTo>
                  <a:lnTo>
                    <a:pt x="213499" y="737603"/>
                  </a:lnTo>
                  <a:lnTo>
                    <a:pt x="213499" y="703948"/>
                  </a:lnTo>
                  <a:lnTo>
                    <a:pt x="247167" y="703948"/>
                  </a:lnTo>
                  <a:lnTo>
                    <a:pt x="247167" y="695655"/>
                  </a:lnTo>
                  <a:close/>
                </a:path>
                <a:path w="2272665" h="1068705">
                  <a:moveTo>
                    <a:pt x="418719" y="1026680"/>
                  </a:moveTo>
                  <a:lnTo>
                    <a:pt x="385051" y="1026680"/>
                  </a:lnTo>
                  <a:lnTo>
                    <a:pt x="385051" y="993013"/>
                  </a:lnTo>
                  <a:lnTo>
                    <a:pt x="376770" y="993013"/>
                  </a:lnTo>
                  <a:lnTo>
                    <a:pt x="376770" y="1026680"/>
                  </a:lnTo>
                  <a:lnTo>
                    <a:pt x="343115" y="1026680"/>
                  </a:lnTo>
                  <a:lnTo>
                    <a:pt x="343115" y="1034961"/>
                  </a:lnTo>
                  <a:lnTo>
                    <a:pt x="376770" y="1034961"/>
                  </a:lnTo>
                  <a:lnTo>
                    <a:pt x="376770" y="1068616"/>
                  </a:lnTo>
                  <a:lnTo>
                    <a:pt x="385051" y="1068616"/>
                  </a:lnTo>
                  <a:lnTo>
                    <a:pt x="385051" y="1034961"/>
                  </a:lnTo>
                  <a:lnTo>
                    <a:pt x="418719" y="1034961"/>
                  </a:lnTo>
                  <a:lnTo>
                    <a:pt x="418719" y="1026680"/>
                  </a:lnTo>
                  <a:close/>
                </a:path>
                <a:path w="2272665" h="1068705">
                  <a:moveTo>
                    <a:pt x="418719" y="861174"/>
                  </a:moveTo>
                  <a:lnTo>
                    <a:pt x="385051" y="861174"/>
                  </a:lnTo>
                  <a:lnTo>
                    <a:pt x="385051" y="827506"/>
                  </a:lnTo>
                  <a:lnTo>
                    <a:pt x="376770" y="827506"/>
                  </a:lnTo>
                  <a:lnTo>
                    <a:pt x="376770" y="861174"/>
                  </a:lnTo>
                  <a:lnTo>
                    <a:pt x="343115" y="861174"/>
                  </a:lnTo>
                  <a:lnTo>
                    <a:pt x="343115" y="869454"/>
                  </a:lnTo>
                  <a:lnTo>
                    <a:pt x="376770" y="869454"/>
                  </a:lnTo>
                  <a:lnTo>
                    <a:pt x="376770" y="903109"/>
                  </a:lnTo>
                  <a:lnTo>
                    <a:pt x="385051" y="903109"/>
                  </a:lnTo>
                  <a:lnTo>
                    <a:pt x="385051" y="869454"/>
                  </a:lnTo>
                  <a:lnTo>
                    <a:pt x="418719" y="869454"/>
                  </a:lnTo>
                  <a:lnTo>
                    <a:pt x="418719" y="861174"/>
                  </a:lnTo>
                  <a:close/>
                </a:path>
                <a:path w="2272665" h="1068705">
                  <a:moveTo>
                    <a:pt x="418719" y="695655"/>
                  </a:moveTo>
                  <a:lnTo>
                    <a:pt x="385051" y="695655"/>
                  </a:lnTo>
                  <a:lnTo>
                    <a:pt x="385051" y="662012"/>
                  </a:lnTo>
                  <a:lnTo>
                    <a:pt x="376770" y="662012"/>
                  </a:lnTo>
                  <a:lnTo>
                    <a:pt x="376770" y="695655"/>
                  </a:lnTo>
                  <a:lnTo>
                    <a:pt x="343115" y="695655"/>
                  </a:lnTo>
                  <a:lnTo>
                    <a:pt x="343115" y="703948"/>
                  </a:lnTo>
                  <a:lnTo>
                    <a:pt x="376770" y="703948"/>
                  </a:lnTo>
                  <a:lnTo>
                    <a:pt x="376770" y="737603"/>
                  </a:lnTo>
                  <a:lnTo>
                    <a:pt x="385051" y="737603"/>
                  </a:lnTo>
                  <a:lnTo>
                    <a:pt x="385051" y="703948"/>
                  </a:lnTo>
                  <a:lnTo>
                    <a:pt x="418719" y="703948"/>
                  </a:lnTo>
                  <a:lnTo>
                    <a:pt x="418719" y="695655"/>
                  </a:lnTo>
                  <a:close/>
                </a:path>
                <a:path w="2272665" h="1068705">
                  <a:moveTo>
                    <a:pt x="590283" y="1026680"/>
                  </a:moveTo>
                  <a:lnTo>
                    <a:pt x="556615" y="1026680"/>
                  </a:lnTo>
                  <a:lnTo>
                    <a:pt x="556615" y="993013"/>
                  </a:lnTo>
                  <a:lnTo>
                    <a:pt x="548335" y="993013"/>
                  </a:lnTo>
                  <a:lnTo>
                    <a:pt x="548335" y="1026680"/>
                  </a:lnTo>
                  <a:lnTo>
                    <a:pt x="514680" y="1026680"/>
                  </a:lnTo>
                  <a:lnTo>
                    <a:pt x="514680" y="1034961"/>
                  </a:lnTo>
                  <a:lnTo>
                    <a:pt x="548335" y="1034961"/>
                  </a:lnTo>
                  <a:lnTo>
                    <a:pt x="548335" y="1068616"/>
                  </a:lnTo>
                  <a:lnTo>
                    <a:pt x="556615" y="1068616"/>
                  </a:lnTo>
                  <a:lnTo>
                    <a:pt x="556615" y="1034961"/>
                  </a:lnTo>
                  <a:lnTo>
                    <a:pt x="590283" y="1034961"/>
                  </a:lnTo>
                  <a:lnTo>
                    <a:pt x="590283" y="1026680"/>
                  </a:lnTo>
                  <a:close/>
                </a:path>
                <a:path w="2272665" h="1068705">
                  <a:moveTo>
                    <a:pt x="590283" y="861174"/>
                  </a:moveTo>
                  <a:lnTo>
                    <a:pt x="556615" y="861174"/>
                  </a:lnTo>
                  <a:lnTo>
                    <a:pt x="556615" y="827506"/>
                  </a:lnTo>
                  <a:lnTo>
                    <a:pt x="548335" y="827506"/>
                  </a:lnTo>
                  <a:lnTo>
                    <a:pt x="548335" y="861174"/>
                  </a:lnTo>
                  <a:lnTo>
                    <a:pt x="514680" y="861174"/>
                  </a:lnTo>
                  <a:lnTo>
                    <a:pt x="514680" y="869454"/>
                  </a:lnTo>
                  <a:lnTo>
                    <a:pt x="548335" y="869454"/>
                  </a:lnTo>
                  <a:lnTo>
                    <a:pt x="548335" y="903109"/>
                  </a:lnTo>
                  <a:lnTo>
                    <a:pt x="556615" y="903109"/>
                  </a:lnTo>
                  <a:lnTo>
                    <a:pt x="556615" y="869454"/>
                  </a:lnTo>
                  <a:lnTo>
                    <a:pt x="590283" y="869454"/>
                  </a:lnTo>
                  <a:lnTo>
                    <a:pt x="590283" y="861174"/>
                  </a:lnTo>
                  <a:close/>
                </a:path>
                <a:path w="2272665" h="1068705">
                  <a:moveTo>
                    <a:pt x="590283" y="695655"/>
                  </a:moveTo>
                  <a:lnTo>
                    <a:pt x="556615" y="695655"/>
                  </a:lnTo>
                  <a:lnTo>
                    <a:pt x="556615" y="662012"/>
                  </a:lnTo>
                  <a:lnTo>
                    <a:pt x="548335" y="662012"/>
                  </a:lnTo>
                  <a:lnTo>
                    <a:pt x="548335" y="695655"/>
                  </a:lnTo>
                  <a:lnTo>
                    <a:pt x="514680" y="695655"/>
                  </a:lnTo>
                  <a:lnTo>
                    <a:pt x="514680" y="703948"/>
                  </a:lnTo>
                  <a:lnTo>
                    <a:pt x="548335" y="703948"/>
                  </a:lnTo>
                  <a:lnTo>
                    <a:pt x="548335" y="737603"/>
                  </a:lnTo>
                  <a:lnTo>
                    <a:pt x="556615" y="737603"/>
                  </a:lnTo>
                  <a:lnTo>
                    <a:pt x="556615" y="703948"/>
                  </a:lnTo>
                  <a:lnTo>
                    <a:pt x="590283" y="703948"/>
                  </a:lnTo>
                  <a:lnTo>
                    <a:pt x="590283" y="695655"/>
                  </a:lnTo>
                  <a:close/>
                </a:path>
                <a:path w="2272665" h="1068705">
                  <a:moveTo>
                    <a:pt x="761847" y="1026680"/>
                  </a:moveTo>
                  <a:lnTo>
                    <a:pt x="728179" y="1026680"/>
                  </a:lnTo>
                  <a:lnTo>
                    <a:pt x="728179" y="993013"/>
                  </a:lnTo>
                  <a:lnTo>
                    <a:pt x="719886" y="993013"/>
                  </a:lnTo>
                  <a:lnTo>
                    <a:pt x="719886" y="1026680"/>
                  </a:lnTo>
                  <a:lnTo>
                    <a:pt x="686244" y="1026680"/>
                  </a:lnTo>
                  <a:lnTo>
                    <a:pt x="686244" y="1034961"/>
                  </a:lnTo>
                  <a:lnTo>
                    <a:pt x="719886" y="1034961"/>
                  </a:lnTo>
                  <a:lnTo>
                    <a:pt x="719886" y="1068616"/>
                  </a:lnTo>
                  <a:lnTo>
                    <a:pt x="728179" y="1068616"/>
                  </a:lnTo>
                  <a:lnTo>
                    <a:pt x="728179" y="1034961"/>
                  </a:lnTo>
                  <a:lnTo>
                    <a:pt x="761847" y="1034961"/>
                  </a:lnTo>
                  <a:lnTo>
                    <a:pt x="761847" y="1026680"/>
                  </a:lnTo>
                  <a:close/>
                </a:path>
                <a:path w="2272665" h="1068705">
                  <a:moveTo>
                    <a:pt x="761847" y="861174"/>
                  </a:moveTo>
                  <a:lnTo>
                    <a:pt x="728179" y="861174"/>
                  </a:lnTo>
                  <a:lnTo>
                    <a:pt x="728179" y="827506"/>
                  </a:lnTo>
                  <a:lnTo>
                    <a:pt x="719886" y="827506"/>
                  </a:lnTo>
                  <a:lnTo>
                    <a:pt x="719886" y="861174"/>
                  </a:lnTo>
                  <a:lnTo>
                    <a:pt x="686244" y="861174"/>
                  </a:lnTo>
                  <a:lnTo>
                    <a:pt x="686244" y="869454"/>
                  </a:lnTo>
                  <a:lnTo>
                    <a:pt x="719886" y="869454"/>
                  </a:lnTo>
                  <a:lnTo>
                    <a:pt x="719886" y="903109"/>
                  </a:lnTo>
                  <a:lnTo>
                    <a:pt x="728179" y="903109"/>
                  </a:lnTo>
                  <a:lnTo>
                    <a:pt x="728179" y="869454"/>
                  </a:lnTo>
                  <a:lnTo>
                    <a:pt x="761847" y="869454"/>
                  </a:lnTo>
                  <a:lnTo>
                    <a:pt x="761847" y="861174"/>
                  </a:lnTo>
                  <a:close/>
                </a:path>
                <a:path w="2272665" h="1068705">
                  <a:moveTo>
                    <a:pt x="761847" y="695655"/>
                  </a:moveTo>
                  <a:lnTo>
                    <a:pt x="728179" y="695655"/>
                  </a:lnTo>
                  <a:lnTo>
                    <a:pt x="728179" y="662012"/>
                  </a:lnTo>
                  <a:lnTo>
                    <a:pt x="719886" y="662012"/>
                  </a:lnTo>
                  <a:lnTo>
                    <a:pt x="719886" y="695655"/>
                  </a:lnTo>
                  <a:lnTo>
                    <a:pt x="686244" y="695655"/>
                  </a:lnTo>
                  <a:lnTo>
                    <a:pt x="686244" y="703948"/>
                  </a:lnTo>
                  <a:lnTo>
                    <a:pt x="719886" y="703948"/>
                  </a:lnTo>
                  <a:lnTo>
                    <a:pt x="719886" y="737603"/>
                  </a:lnTo>
                  <a:lnTo>
                    <a:pt x="728179" y="737603"/>
                  </a:lnTo>
                  <a:lnTo>
                    <a:pt x="728179" y="703948"/>
                  </a:lnTo>
                  <a:lnTo>
                    <a:pt x="761847" y="703948"/>
                  </a:lnTo>
                  <a:lnTo>
                    <a:pt x="761847" y="695655"/>
                  </a:lnTo>
                  <a:close/>
                </a:path>
                <a:path w="2272665" h="1068705">
                  <a:moveTo>
                    <a:pt x="933399" y="1026680"/>
                  </a:moveTo>
                  <a:lnTo>
                    <a:pt x="899744" y="1026680"/>
                  </a:lnTo>
                  <a:lnTo>
                    <a:pt x="899744" y="993013"/>
                  </a:lnTo>
                  <a:lnTo>
                    <a:pt x="891463" y="993013"/>
                  </a:lnTo>
                  <a:lnTo>
                    <a:pt x="891463" y="1026680"/>
                  </a:lnTo>
                  <a:lnTo>
                    <a:pt x="857796" y="1026680"/>
                  </a:lnTo>
                  <a:lnTo>
                    <a:pt x="857796" y="1034961"/>
                  </a:lnTo>
                  <a:lnTo>
                    <a:pt x="891463" y="1034961"/>
                  </a:lnTo>
                  <a:lnTo>
                    <a:pt x="891463" y="1068616"/>
                  </a:lnTo>
                  <a:lnTo>
                    <a:pt x="899744" y="1068616"/>
                  </a:lnTo>
                  <a:lnTo>
                    <a:pt x="899744" y="1034961"/>
                  </a:lnTo>
                  <a:lnTo>
                    <a:pt x="933399" y="1034961"/>
                  </a:lnTo>
                  <a:lnTo>
                    <a:pt x="933399" y="1026680"/>
                  </a:lnTo>
                  <a:close/>
                </a:path>
                <a:path w="2272665" h="1068705">
                  <a:moveTo>
                    <a:pt x="933399" y="861174"/>
                  </a:moveTo>
                  <a:lnTo>
                    <a:pt x="899744" y="861174"/>
                  </a:lnTo>
                  <a:lnTo>
                    <a:pt x="899744" y="827506"/>
                  </a:lnTo>
                  <a:lnTo>
                    <a:pt x="891463" y="827506"/>
                  </a:lnTo>
                  <a:lnTo>
                    <a:pt x="891463" y="861174"/>
                  </a:lnTo>
                  <a:lnTo>
                    <a:pt x="857796" y="861174"/>
                  </a:lnTo>
                  <a:lnTo>
                    <a:pt x="857796" y="869454"/>
                  </a:lnTo>
                  <a:lnTo>
                    <a:pt x="891463" y="869454"/>
                  </a:lnTo>
                  <a:lnTo>
                    <a:pt x="891463" y="903109"/>
                  </a:lnTo>
                  <a:lnTo>
                    <a:pt x="899744" y="903109"/>
                  </a:lnTo>
                  <a:lnTo>
                    <a:pt x="899744" y="869454"/>
                  </a:lnTo>
                  <a:lnTo>
                    <a:pt x="933399" y="869454"/>
                  </a:lnTo>
                  <a:lnTo>
                    <a:pt x="933399" y="861174"/>
                  </a:lnTo>
                  <a:close/>
                </a:path>
                <a:path w="2272665" h="1068705">
                  <a:moveTo>
                    <a:pt x="933399" y="695655"/>
                  </a:moveTo>
                  <a:lnTo>
                    <a:pt x="899744" y="695655"/>
                  </a:lnTo>
                  <a:lnTo>
                    <a:pt x="899744" y="662012"/>
                  </a:lnTo>
                  <a:lnTo>
                    <a:pt x="891463" y="662012"/>
                  </a:lnTo>
                  <a:lnTo>
                    <a:pt x="891463" y="695655"/>
                  </a:lnTo>
                  <a:lnTo>
                    <a:pt x="857796" y="695655"/>
                  </a:lnTo>
                  <a:lnTo>
                    <a:pt x="857796" y="703948"/>
                  </a:lnTo>
                  <a:lnTo>
                    <a:pt x="891463" y="703948"/>
                  </a:lnTo>
                  <a:lnTo>
                    <a:pt x="891463" y="737603"/>
                  </a:lnTo>
                  <a:lnTo>
                    <a:pt x="899744" y="737603"/>
                  </a:lnTo>
                  <a:lnTo>
                    <a:pt x="899744" y="703948"/>
                  </a:lnTo>
                  <a:lnTo>
                    <a:pt x="933399" y="703948"/>
                  </a:lnTo>
                  <a:lnTo>
                    <a:pt x="933399" y="695655"/>
                  </a:lnTo>
                  <a:close/>
                </a:path>
                <a:path w="2272665" h="1068705">
                  <a:moveTo>
                    <a:pt x="1104950" y="1026680"/>
                  </a:moveTo>
                  <a:lnTo>
                    <a:pt x="1071295" y="1026680"/>
                  </a:lnTo>
                  <a:lnTo>
                    <a:pt x="1071295" y="993013"/>
                  </a:lnTo>
                  <a:lnTo>
                    <a:pt x="1063015" y="993013"/>
                  </a:lnTo>
                  <a:lnTo>
                    <a:pt x="1063015" y="1026680"/>
                  </a:lnTo>
                  <a:lnTo>
                    <a:pt x="1029347" y="1026680"/>
                  </a:lnTo>
                  <a:lnTo>
                    <a:pt x="1029347" y="1034961"/>
                  </a:lnTo>
                  <a:lnTo>
                    <a:pt x="1063015" y="1034961"/>
                  </a:lnTo>
                  <a:lnTo>
                    <a:pt x="1063015" y="1068616"/>
                  </a:lnTo>
                  <a:lnTo>
                    <a:pt x="1071295" y="1068616"/>
                  </a:lnTo>
                  <a:lnTo>
                    <a:pt x="1071295" y="1034961"/>
                  </a:lnTo>
                  <a:lnTo>
                    <a:pt x="1104950" y="1034961"/>
                  </a:lnTo>
                  <a:lnTo>
                    <a:pt x="1104950" y="1026680"/>
                  </a:lnTo>
                  <a:close/>
                </a:path>
                <a:path w="2272665" h="1068705">
                  <a:moveTo>
                    <a:pt x="1104950" y="861174"/>
                  </a:moveTo>
                  <a:lnTo>
                    <a:pt x="1071295" y="861174"/>
                  </a:lnTo>
                  <a:lnTo>
                    <a:pt x="1071295" y="827506"/>
                  </a:lnTo>
                  <a:lnTo>
                    <a:pt x="1063015" y="827506"/>
                  </a:lnTo>
                  <a:lnTo>
                    <a:pt x="1063015" y="861174"/>
                  </a:lnTo>
                  <a:lnTo>
                    <a:pt x="1029347" y="861174"/>
                  </a:lnTo>
                  <a:lnTo>
                    <a:pt x="1029347" y="869454"/>
                  </a:lnTo>
                  <a:lnTo>
                    <a:pt x="1063015" y="869454"/>
                  </a:lnTo>
                  <a:lnTo>
                    <a:pt x="1063015" y="903109"/>
                  </a:lnTo>
                  <a:lnTo>
                    <a:pt x="1071295" y="903109"/>
                  </a:lnTo>
                  <a:lnTo>
                    <a:pt x="1071295" y="869454"/>
                  </a:lnTo>
                  <a:lnTo>
                    <a:pt x="1104950" y="869454"/>
                  </a:lnTo>
                  <a:lnTo>
                    <a:pt x="1104950" y="861174"/>
                  </a:lnTo>
                  <a:close/>
                </a:path>
                <a:path w="2272665" h="1068705">
                  <a:moveTo>
                    <a:pt x="1104950" y="695655"/>
                  </a:moveTo>
                  <a:lnTo>
                    <a:pt x="1071295" y="695655"/>
                  </a:lnTo>
                  <a:lnTo>
                    <a:pt x="1071295" y="662012"/>
                  </a:lnTo>
                  <a:lnTo>
                    <a:pt x="1063015" y="662012"/>
                  </a:lnTo>
                  <a:lnTo>
                    <a:pt x="1063015" y="695655"/>
                  </a:lnTo>
                  <a:lnTo>
                    <a:pt x="1029347" y="695655"/>
                  </a:lnTo>
                  <a:lnTo>
                    <a:pt x="1029347" y="703948"/>
                  </a:lnTo>
                  <a:lnTo>
                    <a:pt x="1063015" y="703948"/>
                  </a:lnTo>
                  <a:lnTo>
                    <a:pt x="1063015" y="737603"/>
                  </a:lnTo>
                  <a:lnTo>
                    <a:pt x="1071295" y="737603"/>
                  </a:lnTo>
                  <a:lnTo>
                    <a:pt x="1071295" y="703948"/>
                  </a:lnTo>
                  <a:lnTo>
                    <a:pt x="1104950" y="703948"/>
                  </a:lnTo>
                  <a:lnTo>
                    <a:pt x="1104950" y="695655"/>
                  </a:lnTo>
                  <a:close/>
                </a:path>
                <a:path w="2272665" h="1068705">
                  <a:moveTo>
                    <a:pt x="1104950" y="530174"/>
                  </a:moveTo>
                  <a:lnTo>
                    <a:pt x="1071295" y="530174"/>
                  </a:lnTo>
                  <a:lnTo>
                    <a:pt x="1071295" y="496506"/>
                  </a:lnTo>
                  <a:lnTo>
                    <a:pt x="1063015" y="496506"/>
                  </a:lnTo>
                  <a:lnTo>
                    <a:pt x="1063015" y="530174"/>
                  </a:lnTo>
                  <a:lnTo>
                    <a:pt x="1029347" y="530174"/>
                  </a:lnTo>
                  <a:lnTo>
                    <a:pt x="1029347" y="538454"/>
                  </a:lnTo>
                  <a:lnTo>
                    <a:pt x="1063015" y="538454"/>
                  </a:lnTo>
                  <a:lnTo>
                    <a:pt x="1063015" y="572109"/>
                  </a:lnTo>
                  <a:lnTo>
                    <a:pt x="1071295" y="572109"/>
                  </a:lnTo>
                  <a:lnTo>
                    <a:pt x="1071295" y="538454"/>
                  </a:lnTo>
                  <a:lnTo>
                    <a:pt x="1104950" y="538454"/>
                  </a:lnTo>
                  <a:lnTo>
                    <a:pt x="1104950" y="530174"/>
                  </a:lnTo>
                  <a:close/>
                </a:path>
                <a:path w="2272665" h="1068705">
                  <a:moveTo>
                    <a:pt x="1276515" y="1026680"/>
                  </a:moveTo>
                  <a:lnTo>
                    <a:pt x="1242860" y="1026680"/>
                  </a:lnTo>
                  <a:lnTo>
                    <a:pt x="1242860" y="993013"/>
                  </a:lnTo>
                  <a:lnTo>
                    <a:pt x="1234579" y="993013"/>
                  </a:lnTo>
                  <a:lnTo>
                    <a:pt x="1234579" y="1026680"/>
                  </a:lnTo>
                  <a:lnTo>
                    <a:pt x="1200912" y="1026680"/>
                  </a:lnTo>
                  <a:lnTo>
                    <a:pt x="1200912" y="1034961"/>
                  </a:lnTo>
                  <a:lnTo>
                    <a:pt x="1234579" y="1034961"/>
                  </a:lnTo>
                  <a:lnTo>
                    <a:pt x="1234579" y="1068616"/>
                  </a:lnTo>
                  <a:lnTo>
                    <a:pt x="1242860" y="1068616"/>
                  </a:lnTo>
                  <a:lnTo>
                    <a:pt x="1242860" y="1034961"/>
                  </a:lnTo>
                  <a:lnTo>
                    <a:pt x="1276515" y="1034961"/>
                  </a:lnTo>
                  <a:lnTo>
                    <a:pt x="1276515" y="1026680"/>
                  </a:lnTo>
                  <a:close/>
                </a:path>
                <a:path w="2272665" h="1068705">
                  <a:moveTo>
                    <a:pt x="1276515" y="861174"/>
                  </a:moveTo>
                  <a:lnTo>
                    <a:pt x="1242860" y="861174"/>
                  </a:lnTo>
                  <a:lnTo>
                    <a:pt x="1242860" y="827506"/>
                  </a:lnTo>
                  <a:lnTo>
                    <a:pt x="1234579" y="827506"/>
                  </a:lnTo>
                  <a:lnTo>
                    <a:pt x="1234579" y="861174"/>
                  </a:lnTo>
                  <a:lnTo>
                    <a:pt x="1200912" y="861174"/>
                  </a:lnTo>
                  <a:lnTo>
                    <a:pt x="1200912" y="869454"/>
                  </a:lnTo>
                  <a:lnTo>
                    <a:pt x="1234579" y="869454"/>
                  </a:lnTo>
                  <a:lnTo>
                    <a:pt x="1234579" y="903109"/>
                  </a:lnTo>
                  <a:lnTo>
                    <a:pt x="1242860" y="903109"/>
                  </a:lnTo>
                  <a:lnTo>
                    <a:pt x="1242860" y="869454"/>
                  </a:lnTo>
                  <a:lnTo>
                    <a:pt x="1276515" y="869454"/>
                  </a:lnTo>
                  <a:lnTo>
                    <a:pt x="1276515" y="861174"/>
                  </a:lnTo>
                  <a:close/>
                </a:path>
                <a:path w="2272665" h="1068705">
                  <a:moveTo>
                    <a:pt x="1276515" y="695655"/>
                  </a:moveTo>
                  <a:lnTo>
                    <a:pt x="1242860" y="695655"/>
                  </a:lnTo>
                  <a:lnTo>
                    <a:pt x="1242860" y="662012"/>
                  </a:lnTo>
                  <a:lnTo>
                    <a:pt x="1234579" y="662012"/>
                  </a:lnTo>
                  <a:lnTo>
                    <a:pt x="1234579" y="695655"/>
                  </a:lnTo>
                  <a:lnTo>
                    <a:pt x="1200912" y="695655"/>
                  </a:lnTo>
                  <a:lnTo>
                    <a:pt x="1200912" y="703948"/>
                  </a:lnTo>
                  <a:lnTo>
                    <a:pt x="1234579" y="703948"/>
                  </a:lnTo>
                  <a:lnTo>
                    <a:pt x="1234579" y="737603"/>
                  </a:lnTo>
                  <a:lnTo>
                    <a:pt x="1242860" y="737603"/>
                  </a:lnTo>
                  <a:lnTo>
                    <a:pt x="1242860" y="703948"/>
                  </a:lnTo>
                  <a:lnTo>
                    <a:pt x="1276515" y="703948"/>
                  </a:lnTo>
                  <a:lnTo>
                    <a:pt x="1276515" y="695655"/>
                  </a:lnTo>
                  <a:close/>
                </a:path>
                <a:path w="2272665" h="1068705">
                  <a:moveTo>
                    <a:pt x="1276515" y="530174"/>
                  </a:moveTo>
                  <a:lnTo>
                    <a:pt x="1242860" y="530174"/>
                  </a:lnTo>
                  <a:lnTo>
                    <a:pt x="1242860" y="496506"/>
                  </a:lnTo>
                  <a:lnTo>
                    <a:pt x="1234579" y="496506"/>
                  </a:lnTo>
                  <a:lnTo>
                    <a:pt x="1234579" y="530174"/>
                  </a:lnTo>
                  <a:lnTo>
                    <a:pt x="1200912" y="530174"/>
                  </a:lnTo>
                  <a:lnTo>
                    <a:pt x="1200912" y="538454"/>
                  </a:lnTo>
                  <a:lnTo>
                    <a:pt x="1234579" y="538454"/>
                  </a:lnTo>
                  <a:lnTo>
                    <a:pt x="1234579" y="572109"/>
                  </a:lnTo>
                  <a:lnTo>
                    <a:pt x="1242860" y="572109"/>
                  </a:lnTo>
                  <a:lnTo>
                    <a:pt x="1242860" y="538454"/>
                  </a:lnTo>
                  <a:lnTo>
                    <a:pt x="1276515" y="538454"/>
                  </a:lnTo>
                  <a:lnTo>
                    <a:pt x="1276515" y="530174"/>
                  </a:lnTo>
                  <a:close/>
                </a:path>
                <a:path w="2272665" h="1068705">
                  <a:moveTo>
                    <a:pt x="1448066" y="33655"/>
                  </a:moveTo>
                  <a:lnTo>
                    <a:pt x="1414399" y="33655"/>
                  </a:lnTo>
                  <a:lnTo>
                    <a:pt x="1414399" y="0"/>
                  </a:lnTo>
                  <a:lnTo>
                    <a:pt x="1406118" y="0"/>
                  </a:lnTo>
                  <a:lnTo>
                    <a:pt x="1406118" y="33655"/>
                  </a:lnTo>
                  <a:lnTo>
                    <a:pt x="1372463" y="33655"/>
                  </a:lnTo>
                  <a:lnTo>
                    <a:pt x="1372463" y="41948"/>
                  </a:lnTo>
                  <a:lnTo>
                    <a:pt x="1406118" y="41948"/>
                  </a:lnTo>
                  <a:lnTo>
                    <a:pt x="1406118" y="75603"/>
                  </a:lnTo>
                  <a:lnTo>
                    <a:pt x="1414399" y="75603"/>
                  </a:lnTo>
                  <a:lnTo>
                    <a:pt x="1414399" y="41948"/>
                  </a:lnTo>
                  <a:lnTo>
                    <a:pt x="1448066" y="41948"/>
                  </a:lnTo>
                  <a:lnTo>
                    <a:pt x="1448066" y="33655"/>
                  </a:lnTo>
                  <a:close/>
                </a:path>
                <a:path w="2272665" h="1068705">
                  <a:moveTo>
                    <a:pt x="1619631" y="33655"/>
                  </a:moveTo>
                  <a:lnTo>
                    <a:pt x="1585976" y="33655"/>
                  </a:lnTo>
                  <a:lnTo>
                    <a:pt x="1585976" y="0"/>
                  </a:lnTo>
                  <a:lnTo>
                    <a:pt x="1577682" y="0"/>
                  </a:lnTo>
                  <a:lnTo>
                    <a:pt x="1577682" y="33655"/>
                  </a:lnTo>
                  <a:lnTo>
                    <a:pt x="1544040" y="33655"/>
                  </a:lnTo>
                  <a:lnTo>
                    <a:pt x="1544040" y="41948"/>
                  </a:lnTo>
                  <a:lnTo>
                    <a:pt x="1577682" y="41948"/>
                  </a:lnTo>
                  <a:lnTo>
                    <a:pt x="1577682" y="75603"/>
                  </a:lnTo>
                  <a:lnTo>
                    <a:pt x="1585976" y="75603"/>
                  </a:lnTo>
                  <a:lnTo>
                    <a:pt x="1585976" y="41948"/>
                  </a:lnTo>
                  <a:lnTo>
                    <a:pt x="1619631" y="41948"/>
                  </a:lnTo>
                  <a:lnTo>
                    <a:pt x="1619631" y="33655"/>
                  </a:lnTo>
                  <a:close/>
                </a:path>
                <a:path w="2272665" h="1068705">
                  <a:moveTo>
                    <a:pt x="1791195" y="33655"/>
                  </a:moveTo>
                  <a:lnTo>
                    <a:pt x="1757527" y="33655"/>
                  </a:lnTo>
                  <a:lnTo>
                    <a:pt x="1757527" y="0"/>
                  </a:lnTo>
                  <a:lnTo>
                    <a:pt x="1749247" y="0"/>
                  </a:lnTo>
                  <a:lnTo>
                    <a:pt x="1749247" y="33655"/>
                  </a:lnTo>
                  <a:lnTo>
                    <a:pt x="1715604" y="33655"/>
                  </a:lnTo>
                  <a:lnTo>
                    <a:pt x="1715604" y="41948"/>
                  </a:lnTo>
                  <a:lnTo>
                    <a:pt x="1749247" y="41948"/>
                  </a:lnTo>
                  <a:lnTo>
                    <a:pt x="1749247" y="75603"/>
                  </a:lnTo>
                  <a:lnTo>
                    <a:pt x="1757527" y="75603"/>
                  </a:lnTo>
                  <a:lnTo>
                    <a:pt x="1757527" y="41948"/>
                  </a:lnTo>
                  <a:lnTo>
                    <a:pt x="1791195" y="41948"/>
                  </a:lnTo>
                  <a:lnTo>
                    <a:pt x="1791195" y="33655"/>
                  </a:lnTo>
                  <a:close/>
                </a:path>
                <a:path w="2272665" h="1068705">
                  <a:moveTo>
                    <a:pt x="1962759" y="33655"/>
                  </a:moveTo>
                  <a:lnTo>
                    <a:pt x="1929091" y="33655"/>
                  </a:lnTo>
                  <a:lnTo>
                    <a:pt x="1929091" y="0"/>
                  </a:lnTo>
                  <a:lnTo>
                    <a:pt x="1920811" y="0"/>
                  </a:lnTo>
                  <a:lnTo>
                    <a:pt x="1920811" y="33655"/>
                  </a:lnTo>
                  <a:lnTo>
                    <a:pt x="1887143" y="33655"/>
                  </a:lnTo>
                  <a:lnTo>
                    <a:pt x="1887143" y="41948"/>
                  </a:lnTo>
                  <a:lnTo>
                    <a:pt x="1920811" y="41948"/>
                  </a:lnTo>
                  <a:lnTo>
                    <a:pt x="1920811" y="75603"/>
                  </a:lnTo>
                  <a:lnTo>
                    <a:pt x="1929091" y="75603"/>
                  </a:lnTo>
                  <a:lnTo>
                    <a:pt x="1929091" y="41948"/>
                  </a:lnTo>
                  <a:lnTo>
                    <a:pt x="1962759" y="41948"/>
                  </a:lnTo>
                  <a:lnTo>
                    <a:pt x="1962759" y="33655"/>
                  </a:lnTo>
                  <a:close/>
                </a:path>
                <a:path w="2272665" h="1068705">
                  <a:moveTo>
                    <a:pt x="2134324" y="33655"/>
                  </a:moveTo>
                  <a:lnTo>
                    <a:pt x="2100643" y="33655"/>
                  </a:lnTo>
                  <a:lnTo>
                    <a:pt x="2100643" y="0"/>
                  </a:lnTo>
                  <a:lnTo>
                    <a:pt x="2092363" y="0"/>
                  </a:lnTo>
                  <a:lnTo>
                    <a:pt x="2092363" y="33655"/>
                  </a:lnTo>
                  <a:lnTo>
                    <a:pt x="2058708" y="33655"/>
                  </a:lnTo>
                  <a:lnTo>
                    <a:pt x="2058708" y="41948"/>
                  </a:lnTo>
                  <a:lnTo>
                    <a:pt x="2092363" y="41948"/>
                  </a:lnTo>
                  <a:lnTo>
                    <a:pt x="2092363" y="75603"/>
                  </a:lnTo>
                  <a:lnTo>
                    <a:pt x="2100643" y="75603"/>
                  </a:lnTo>
                  <a:lnTo>
                    <a:pt x="2100643" y="41948"/>
                  </a:lnTo>
                  <a:lnTo>
                    <a:pt x="2134324" y="41948"/>
                  </a:lnTo>
                  <a:lnTo>
                    <a:pt x="2134324" y="33655"/>
                  </a:lnTo>
                  <a:close/>
                </a:path>
                <a:path w="2272665" h="1068705">
                  <a:moveTo>
                    <a:pt x="2272207" y="0"/>
                  </a:moveTo>
                  <a:lnTo>
                    <a:pt x="2263927" y="0"/>
                  </a:lnTo>
                  <a:lnTo>
                    <a:pt x="2263927" y="75603"/>
                  </a:lnTo>
                  <a:lnTo>
                    <a:pt x="2272207" y="75603"/>
                  </a:lnTo>
                  <a:lnTo>
                    <a:pt x="2272207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" name="object 39"/>
            <p:cNvSpPr/>
            <p:nvPr/>
          </p:nvSpPr>
          <p:spPr>
            <a:xfrm>
              <a:off x="14370190" y="1944756"/>
              <a:ext cx="1105535" cy="903605"/>
            </a:xfrm>
            <a:custGeom>
              <a:avLst/>
              <a:gdLst/>
              <a:ahLst/>
              <a:cxnLst/>
              <a:rect l="l" t="t" r="r" b="b"/>
              <a:pathLst>
                <a:path w="1105534" h="903605">
                  <a:moveTo>
                    <a:pt x="41935" y="827506"/>
                  </a:moveTo>
                  <a:lnTo>
                    <a:pt x="33655" y="827506"/>
                  </a:lnTo>
                  <a:lnTo>
                    <a:pt x="33655" y="903109"/>
                  </a:lnTo>
                  <a:lnTo>
                    <a:pt x="41935" y="903109"/>
                  </a:lnTo>
                  <a:lnTo>
                    <a:pt x="41935" y="827506"/>
                  </a:lnTo>
                  <a:close/>
                </a:path>
                <a:path w="1105534" h="903605">
                  <a:moveTo>
                    <a:pt x="75603" y="695655"/>
                  </a:moveTo>
                  <a:lnTo>
                    <a:pt x="41935" y="695655"/>
                  </a:lnTo>
                  <a:lnTo>
                    <a:pt x="41935" y="662012"/>
                  </a:lnTo>
                  <a:lnTo>
                    <a:pt x="33655" y="662012"/>
                  </a:lnTo>
                  <a:lnTo>
                    <a:pt x="33655" y="695655"/>
                  </a:lnTo>
                  <a:lnTo>
                    <a:pt x="0" y="695655"/>
                  </a:lnTo>
                  <a:lnTo>
                    <a:pt x="0" y="703948"/>
                  </a:lnTo>
                  <a:lnTo>
                    <a:pt x="33655" y="703948"/>
                  </a:lnTo>
                  <a:lnTo>
                    <a:pt x="33655" y="737603"/>
                  </a:lnTo>
                  <a:lnTo>
                    <a:pt x="41935" y="737603"/>
                  </a:lnTo>
                  <a:lnTo>
                    <a:pt x="41935" y="703948"/>
                  </a:lnTo>
                  <a:lnTo>
                    <a:pt x="75603" y="703948"/>
                  </a:lnTo>
                  <a:lnTo>
                    <a:pt x="75603" y="695655"/>
                  </a:lnTo>
                  <a:close/>
                </a:path>
                <a:path w="1105534" h="903605">
                  <a:moveTo>
                    <a:pt x="75603" y="530174"/>
                  </a:moveTo>
                  <a:lnTo>
                    <a:pt x="41935" y="530174"/>
                  </a:lnTo>
                  <a:lnTo>
                    <a:pt x="41935" y="496506"/>
                  </a:lnTo>
                  <a:lnTo>
                    <a:pt x="33655" y="496506"/>
                  </a:lnTo>
                  <a:lnTo>
                    <a:pt x="33655" y="530174"/>
                  </a:lnTo>
                  <a:lnTo>
                    <a:pt x="0" y="530174"/>
                  </a:lnTo>
                  <a:lnTo>
                    <a:pt x="0" y="538454"/>
                  </a:lnTo>
                  <a:lnTo>
                    <a:pt x="33655" y="538454"/>
                  </a:lnTo>
                  <a:lnTo>
                    <a:pt x="33655" y="572109"/>
                  </a:lnTo>
                  <a:lnTo>
                    <a:pt x="41935" y="572109"/>
                  </a:lnTo>
                  <a:lnTo>
                    <a:pt x="41935" y="538454"/>
                  </a:lnTo>
                  <a:lnTo>
                    <a:pt x="75603" y="538454"/>
                  </a:lnTo>
                  <a:lnTo>
                    <a:pt x="75603" y="530174"/>
                  </a:lnTo>
                  <a:close/>
                </a:path>
                <a:path w="1105534" h="903605">
                  <a:moveTo>
                    <a:pt x="75603" y="364667"/>
                  </a:moveTo>
                  <a:lnTo>
                    <a:pt x="41935" y="364667"/>
                  </a:lnTo>
                  <a:lnTo>
                    <a:pt x="41935" y="331012"/>
                  </a:lnTo>
                  <a:lnTo>
                    <a:pt x="33655" y="331012"/>
                  </a:lnTo>
                  <a:lnTo>
                    <a:pt x="33655" y="364667"/>
                  </a:lnTo>
                  <a:lnTo>
                    <a:pt x="0" y="364667"/>
                  </a:lnTo>
                  <a:lnTo>
                    <a:pt x="0" y="372948"/>
                  </a:lnTo>
                  <a:lnTo>
                    <a:pt x="33655" y="372948"/>
                  </a:lnTo>
                  <a:lnTo>
                    <a:pt x="33655" y="406615"/>
                  </a:lnTo>
                  <a:lnTo>
                    <a:pt x="41935" y="406615"/>
                  </a:lnTo>
                  <a:lnTo>
                    <a:pt x="41935" y="372948"/>
                  </a:lnTo>
                  <a:lnTo>
                    <a:pt x="75603" y="372948"/>
                  </a:lnTo>
                  <a:lnTo>
                    <a:pt x="75603" y="364667"/>
                  </a:lnTo>
                  <a:close/>
                </a:path>
                <a:path w="1105534" h="903605">
                  <a:moveTo>
                    <a:pt x="75603" y="199161"/>
                  </a:moveTo>
                  <a:lnTo>
                    <a:pt x="41935" y="199161"/>
                  </a:lnTo>
                  <a:lnTo>
                    <a:pt x="41935" y="165493"/>
                  </a:lnTo>
                  <a:lnTo>
                    <a:pt x="33655" y="165493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109"/>
                  </a:lnTo>
                  <a:lnTo>
                    <a:pt x="41935" y="241109"/>
                  </a:lnTo>
                  <a:lnTo>
                    <a:pt x="41935" y="207441"/>
                  </a:lnTo>
                  <a:lnTo>
                    <a:pt x="75603" y="207441"/>
                  </a:lnTo>
                  <a:lnTo>
                    <a:pt x="75603" y="199161"/>
                  </a:lnTo>
                  <a:close/>
                </a:path>
                <a:path w="1105534" h="903605">
                  <a:moveTo>
                    <a:pt x="247167" y="695655"/>
                  </a:moveTo>
                  <a:lnTo>
                    <a:pt x="213512" y="695655"/>
                  </a:lnTo>
                  <a:lnTo>
                    <a:pt x="213512" y="662012"/>
                  </a:lnTo>
                  <a:lnTo>
                    <a:pt x="205219" y="662012"/>
                  </a:lnTo>
                  <a:lnTo>
                    <a:pt x="205219" y="695655"/>
                  </a:lnTo>
                  <a:lnTo>
                    <a:pt x="171577" y="695655"/>
                  </a:lnTo>
                  <a:lnTo>
                    <a:pt x="171577" y="703948"/>
                  </a:lnTo>
                  <a:lnTo>
                    <a:pt x="205219" y="703948"/>
                  </a:lnTo>
                  <a:lnTo>
                    <a:pt x="205219" y="737603"/>
                  </a:lnTo>
                  <a:lnTo>
                    <a:pt x="213512" y="737603"/>
                  </a:lnTo>
                  <a:lnTo>
                    <a:pt x="213512" y="703948"/>
                  </a:lnTo>
                  <a:lnTo>
                    <a:pt x="247167" y="703948"/>
                  </a:lnTo>
                  <a:lnTo>
                    <a:pt x="247167" y="695655"/>
                  </a:lnTo>
                  <a:close/>
                </a:path>
                <a:path w="1105534" h="903605">
                  <a:moveTo>
                    <a:pt x="247167" y="530174"/>
                  </a:moveTo>
                  <a:lnTo>
                    <a:pt x="213512" y="530174"/>
                  </a:lnTo>
                  <a:lnTo>
                    <a:pt x="213512" y="496506"/>
                  </a:lnTo>
                  <a:lnTo>
                    <a:pt x="205219" y="496506"/>
                  </a:lnTo>
                  <a:lnTo>
                    <a:pt x="205219" y="530174"/>
                  </a:lnTo>
                  <a:lnTo>
                    <a:pt x="171577" y="530174"/>
                  </a:lnTo>
                  <a:lnTo>
                    <a:pt x="171577" y="538454"/>
                  </a:lnTo>
                  <a:lnTo>
                    <a:pt x="205219" y="538454"/>
                  </a:lnTo>
                  <a:lnTo>
                    <a:pt x="205219" y="572109"/>
                  </a:lnTo>
                  <a:lnTo>
                    <a:pt x="213512" y="572109"/>
                  </a:lnTo>
                  <a:lnTo>
                    <a:pt x="213512" y="538454"/>
                  </a:lnTo>
                  <a:lnTo>
                    <a:pt x="247167" y="538454"/>
                  </a:lnTo>
                  <a:lnTo>
                    <a:pt x="247167" y="530174"/>
                  </a:lnTo>
                  <a:close/>
                </a:path>
                <a:path w="1105534" h="903605">
                  <a:moveTo>
                    <a:pt x="247167" y="364667"/>
                  </a:moveTo>
                  <a:lnTo>
                    <a:pt x="213512" y="364667"/>
                  </a:lnTo>
                  <a:lnTo>
                    <a:pt x="213512" y="331012"/>
                  </a:lnTo>
                  <a:lnTo>
                    <a:pt x="205219" y="331012"/>
                  </a:lnTo>
                  <a:lnTo>
                    <a:pt x="205219" y="364667"/>
                  </a:lnTo>
                  <a:lnTo>
                    <a:pt x="171577" y="364667"/>
                  </a:lnTo>
                  <a:lnTo>
                    <a:pt x="171577" y="372948"/>
                  </a:lnTo>
                  <a:lnTo>
                    <a:pt x="205219" y="372948"/>
                  </a:lnTo>
                  <a:lnTo>
                    <a:pt x="205219" y="406615"/>
                  </a:lnTo>
                  <a:lnTo>
                    <a:pt x="213512" y="406615"/>
                  </a:lnTo>
                  <a:lnTo>
                    <a:pt x="213512" y="372948"/>
                  </a:lnTo>
                  <a:lnTo>
                    <a:pt x="247167" y="372948"/>
                  </a:lnTo>
                  <a:lnTo>
                    <a:pt x="247167" y="364667"/>
                  </a:lnTo>
                  <a:close/>
                </a:path>
                <a:path w="1105534" h="903605">
                  <a:moveTo>
                    <a:pt x="247167" y="199161"/>
                  </a:moveTo>
                  <a:lnTo>
                    <a:pt x="213512" y="199161"/>
                  </a:lnTo>
                  <a:lnTo>
                    <a:pt x="213512" y="165493"/>
                  </a:lnTo>
                  <a:lnTo>
                    <a:pt x="205219" y="165493"/>
                  </a:lnTo>
                  <a:lnTo>
                    <a:pt x="205219" y="199161"/>
                  </a:lnTo>
                  <a:lnTo>
                    <a:pt x="171577" y="199161"/>
                  </a:lnTo>
                  <a:lnTo>
                    <a:pt x="171577" y="207441"/>
                  </a:lnTo>
                  <a:lnTo>
                    <a:pt x="205219" y="207441"/>
                  </a:lnTo>
                  <a:lnTo>
                    <a:pt x="205219" y="241109"/>
                  </a:lnTo>
                  <a:lnTo>
                    <a:pt x="213512" y="241109"/>
                  </a:lnTo>
                  <a:lnTo>
                    <a:pt x="213512" y="207441"/>
                  </a:lnTo>
                  <a:lnTo>
                    <a:pt x="247167" y="207441"/>
                  </a:lnTo>
                  <a:lnTo>
                    <a:pt x="247167" y="199161"/>
                  </a:lnTo>
                  <a:close/>
                </a:path>
                <a:path w="1105534" h="903605">
                  <a:moveTo>
                    <a:pt x="418731" y="695655"/>
                  </a:moveTo>
                  <a:lnTo>
                    <a:pt x="385064" y="695655"/>
                  </a:lnTo>
                  <a:lnTo>
                    <a:pt x="385064" y="662012"/>
                  </a:lnTo>
                  <a:lnTo>
                    <a:pt x="376783" y="662012"/>
                  </a:lnTo>
                  <a:lnTo>
                    <a:pt x="376783" y="695655"/>
                  </a:lnTo>
                  <a:lnTo>
                    <a:pt x="343141" y="695655"/>
                  </a:lnTo>
                  <a:lnTo>
                    <a:pt x="343141" y="703948"/>
                  </a:lnTo>
                  <a:lnTo>
                    <a:pt x="376783" y="703948"/>
                  </a:lnTo>
                  <a:lnTo>
                    <a:pt x="376783" y="737603"/>
                  </a:lnTo>
                  <a:lnTo>
                    <a:pt x="385064" y="737603"/>
                  </a:lnTo>
                  <a:lnTo>
                    <a:pt x="385064" y="703948"/>
                  </a:lnTo>
                  <a:lnTo>
                    <a:pt x="418731" y="703948"/>
                  </a:lnTo>
                  <a:lnTo>
                    <a:pt x="418731" y="695655"/>
                  </a:lnTo>
                  <a:close/>
                </a:path>
                <a:path w="1105534" h="903605">
                  <a:moveTo>
                    <a:pt x="418731" y="530174"/>
                  </a:moveTo>
                  <a:lnTo>
                    <a:pt x="385064" y="530174"/>
                  </a:lnTo>
                  <a:lnTo>
                    <a:pt x="385064" y="496506"/>
                  </a:lnTo>
                  <a:lnTo>
                    <a:pt x="376783" y="496506"/>
                  </a:lnTo>
                  <a:lnTo>
                    <a:pt x="376783" y="530174"/>
                  </a:lnTo>
                  <a:lnTo>
                    <a:pt x="343141" y="530174"/>
                  </a:lnTo>
                  <a:lnTo>
                    <a:pt x="343141" y="538454"/>
                  </a:lnTo>
                  <a:lnTo>
                    <a:pt x="376783" y="538454"/>
                  </a:lnTo>
                  <a:lnTo>
                    <a:pt x="376783" y="572109"/>
                  </a:lnTo>
                  <a:lnTo>
                    <a:pt x="385064" y="572109"/>
                  </a:lnTo>
                  <a:lnTo>
                    <a:pt x="385064" y="538454"/>
                  </a:lnTo>
                  <a:lnTo>
                    <a:pt x="418731" y="538454"/>
                  </a:lnTo>
                  <a:lnTo>
                    <a:pt x="418731" y="530174"/>
                  </a:lnTo>
                  <a:close/>
                </a:path>
                <a:path w="1105534" h="903605">
                  <a:moveTo>
                    <a:pt x="418731" y="364667"/>
                  </a:moveTo>
                  <a:lnTo>
                    <a:pt x="385064" y="364667"/>
                  </a:lnTo>
                  <a:lnTo>
                    <a:pt x="385064" y="331012"/>
                  </a:lnTo>
                  <a:lnTo>
                    <a:pt x="376783" y="331012"/>
                  </a:lnTo>
                  <a:lnTo>
                    <a:pt x="376783" y="364667"/>
                  </a:lnTo>
                  <a:lnTo>
                    <a:pt x="343141" y="364667"/>
                  </a:lnTo>
                  <a:lnTo>
                    <a:pt x="343141" y="372948"/>
                  </a:lnTo>
                  <a:lnTo>
                    <a:pt x="376783" y="372948"/>
                  </a:lnTo>
                  <a:lnTo>
                    <a:pt x="376783" y="406615"/>
                  </a:lnTo>
                  <a:lnTo>
                    <a:pt x="385064" y="406615"/>
                  </a:lnTo>
                  <a:lnTo>
                    <a:pt x="385064" y="372948"/>
                  </a:lnTo>
                  <a:lnTo>
                    <a:pt x="418731" y="372948"/>
                  </a:lnTo>
                  <a:lnTo>
                    <a:pt x="418731" y="364667"/>
                  </a:lnTo>
                  <a:close/>
                </a:path>
                <a:path w="1105534" h="903605">
                  <a:moveTo>
                    <a:pt x="418731" y="199161"/>
                  </a:moveTo>
                  <a:lnTo>
                    <a:pt x="385064" y="199161"/>
                  </a:lnTo>
                  <a:lnTo>
                    <a:pt x="385064" y="165493"/>
                  </a:lnTo>
                  <a:lnTo>
                    <a:pt x="376783" y="165493"/>
                  </a:lnTo>
                  <a:lnTo>
                    <a:pt x="376783" y="199161"/>
                  </a:lnTo>
                  <a:lnTo>
                    <a:pt x="343141" y="199161"/>
                  </a:lnTo>
                  <a:lnTo>
                    <a:pt x="343141" y="207441"/>
                  </a:lnTo>
                  <a:lnTo>
                    <a:pt x="376783" y="207441"/>
                  </a:lnTo>
                  <a:lnTo>
                    <a:pt x="376783" y="241109"/>
                  </a:lnTo>
                  <a:lnTo>
                    <a:pt x="385064" y="241109"/>
                  </a:lnTo>
                  <a:lnTo>
                    <a:pt x="385064" y="207441"/>
                  </a:lnTo>
                  <a:lnTo>
                    <a:pt x="418731" y="207441"/>
                  </a:lnTo>
                  <a:lnTo>
                    <a:pt x="418731" y="199161"/>
                  </a:lnTo>
                  <a:close/>
                </a:path>
                <a:path w="1105534" h="903605">
                  <a:moveTo>
                    <a:pt x="590296" y="695655"/>
                  </a:moveTo>
                  <a:lnTo>
                    <a:pt x="556628" y="695655"/>
                  </a:lnTo>
                  <a:lnTo>
                    <a:pt x="556628" y="662012"/>
                  </a:lnTo>
                  <a:lnTo>
                    <a:pt x="548347" y="662012"/>
                  </a:lnTo>
                  <a:lnTo>
                    <a:pt x="548347" y="695655"/>
                  </a:lnTo>
                  <a:lnTo>
                    <a:pt x="514680" y="695655"/>
                  </a:lnTo>
                  <a:lnTo>
                    <a:pt x="514680" y="703948"/>
                  </a:lnTo>
                  <a:lnTo>
                    <a:pt x="548347" y="703948"/>
                  </a:lnTo>
                  <a:lnTo>
                    <a:pt x="548347" y="737603"/>
                  </a:lnTo>
                  <a:lnTo>
                    <a:pt x="556628" y="737603"/>
                  </a:lnTo>
                  <a:lnTo>
                    <a:pt x="556628" y="703948"/>
                  </a:lnTo>
                  <a:lnTo>
                    <a:pt x="590296" y="703948"/>
                  </a:lnTo>
                  <a:lnTo>
                    <a:pt x="590296" y="695655"/>
                  </a:lnTo>
                  <a:close/>
                </a:path>
                <a:path w="1105534" h="903605">
                  <a:moveTo>
                    <a:pt x="590296" y="530174"/>
                  </a:moveTo>
                  <a:lnTo>
                    <a:pt x="556628" y="530174"/>
                  </a:lnTo>
                  <a:lnTo>
                    <a:pt x="556628" y="496506"/>
                  </a:lnTo>
                  <a:lnTo>
                    <a:pt x="548347" y="496506"/>
                  </a:lnTo>
                  <a:lnTo>
                    <a:pt x="548347" y="530174"/>
                  </a:lnTo>
                  <a:lnTo>
                    <a:pt x="514680" y="530174"/>
                  </a:lnTo>
                  <a:lnTo>
                    <a:pt x="514680" y="538454"/>
                  </a:lnTo>
                  <a:lnTo>
                    <a:pt x="548347" y="538454"/>
                  </a:lnTo>
                  <a:lnTo>
                    <a:pt x="548347" y="572109"/>
                  </a:lnTo>
                  <a:lnTo>
                    <a:pt x="556628" y="572109"/>
                  </a:lnTo>
                  <a:lnTo>
                    <a:pt x="556628" y="538454"/>
                  </a:lnTo>
                  <a:lnTo>
                    <a:pt x="590296" y="538454"/>
                  </a:lnTo>
                  <a:lnTo>
                    <a:pt x="590296" y="530174"/>
                  </a:lnTo>
                  <a:close/>
                </a:path>
                <a:path w="1105534" h="903605">
                  <a:moveTo>
                    <a:pt x="590296" y="364667"/>
                  </a:moveTo>
                  <a:lnTo>
                    <a:pt x="556628" y="364667"/>
                  </a:lnTo>
                  <a:lnTo>
                    <a:pt x="556628" y="331012"/>
                  </a:lnTo>
                  <a:lnTo>
                    <a:pt x="548347" y="331012"/>
                  </a:lnTo>
                  <a:lnTo>
                    <a:pt x="548347" y="364667"/>
                  </a:lnTo>
                  <a:lnTo>
                    <a:pt x="514680" y="364667"/>
                  </a:lnTo>
                  <a:lnTo>
                    <a:pt x="514680" y="372948"/>
                  </a:lnTo>
                  <a:lnTo>
                    <a:pt x="548347" y="372948"/>
                  </a:lnTo>
                  <a:lnTo>
                    <a:pt x="548347" y="406615"/>
                  </a:lnTo>
                  <a:lnTo>
                    <a:pt x="556628" y="406615"/>
                  </a:lnTo>
                  <a:lnTo>
                    <a:pt x="556628" y="372948"/>
                  </a:lnTo>
                  <a:lnTo>
                    <a:pt x="590296" y="372948"/>
                  </a:lnTo>
                  <a:lnTo>
                    <a:pt x="590296" y="364667"/>
                  </a:lnTo>
                  <a:close/>
                </a:path>
                <a:path w="1105534" h="903605">
                  <a:moveTo>
                    <a:pt x="590296" y="199161"/>
                  </a:moveTo>
                  <a:lnTo>
                    <a:pt x="556628" y="199161"/>
                  </a:lnTo>
                  <a:lnTo>
                    <a:pt x="556628" y="165493"/>
                  </a:lnTo>
                  <a:lnTo>
                    <a:pt x="548347" y="165493"/>
                  </a:lnTo>
                  <a:lnTo>
                    <a:pt x="548347" y="199161"/>
                  </a:lnTo>
                  <a:lnTo>
                    <a:pt x="514680" y="199161"/>
                  </a:lnTo>
                  <a:lnTo>
                    <a:pt x="514680" y="207441"/>
                  </a:lnTo>
                  <a:lnTo>
                    <a:pt x="548347" y="207441"/>
                  </a:lnTo>
                  <a:lnTo>
                    <a:pt x="548347" y="241109"/>
                  </a:lnTo>
                  <a:lnTo>
                    <a:pt x="556628" y="241109"/>
                  </a:lnTo>
                  <a:lnTo>
                    <a:pt x="556628" y="207441"/>
                  </a:lnTo>
                  <a:lnTo>
                    <a:pt x="590296" y="207441"/>
                  </a:lnTo>
                  <a:lnTo>
                    <a:pt x="590296" y="199161"/>
                  </a:lnTo>
                  <a:close/>
                </a:path>
                <a:path w="1105534" h="903605">
                  <a:moveTo>
                    <a:pt x="761860" y="695655"/>
                  </a:moveTo>
                  <a:lnTo>
                    <a:pt x="728179" y="695655"/>
                  </a:lnTo>
                  <a:lnTo>
                    <a:pt x="728179" y="662012"/>
                  </a:lnTo>
                  <a:lnTo>
                    <a:pt x="719899" y="662012"/>
                  </a:lnTo>
                  <a:lnTo>
                    <a:pt x="719899" y="695655"/>
                  </a:lnTo>
                  <a:lnTo>
                    <a:pt x="686244" y="695655"/>
                  </a:lnTo>
                  <a:lnTo>
                    <a:pt x="686244" y="703948"/>
                  </a:lnTo>
                  <a:lnTo>
                    <a:pt x="719899" y="703948"/>
                  </a:lnTo>
                  <a:lnTo>
                    <a:pt x="719899" y="737603"/>
                  </a:lnTo>
                  <a:lnTo>
                    <a:pt x="728179" y="737603"/>
                  </a:lnTo>
                  <a:lnTo>
                    <a:pt x="728179" y="703948"/>
                  </a:lnTo>
                  <a:lnTo>
                    <a:pt x="761860" y="703948"/>
                  </a:lnTo>
                  <a:lnTo>
                    <a:pt x="761860" y="695655"/>
                  </a:lnTo>
                  <a:close/>
                </a:path>
                <a:path w="1105534" h="903605">
                  <a:moveTo>
                    <a:pt x="761860" y="530174"/>
                  </a:moveTo>
                  <a:lnTo>
                    <a:pt x="728179" y="530174"/>
                  </a:lnTo>
                  <a:lnTo>
                    <a:pt x="728179" y="496506"/>
                  </a:lnTo>
                  <a:lnTo>
                    <a:pt x="719899" y="496506"/>
                  </a:lnTo>
                  <a:lnTo>
                    <a:pt x="719899" y="530174"/>
                  </a:lnTo>
                  <a:lnTo>
                    <a:pt x="686244" y="530174"/>
                  </a:lnTo>
                  <a:lnTo>
                    <a:pt x="686244" y="538454"/>
                  </a:lnTo>
                  <a:lnTo>
                    <a:pt x="719899" y="538454"/>
                  </a:lnTo>
                  <a:lnTo>
                    <a:pt x="719899" y="572109"/>
                  </a:lnTo>
                  <a:lnTo>
                    <a:pt x="728179" y="572109"/>
                  </a:lnTo>
                  <a:lnTo>
                    <a:pt x="728179" y="538454"/>
                  </a:lnTo>
                  <a:lnTo>
                    <a:pt x="761860" y="538454"/>
                  </a:lnTo>
                  <a:lnTo>
                    <a:pt x="761860" y="530174"/>
                  </a:lnTo>
                  <a:close/>
                </a:path>
                <a:path w="1105534" h="903605">
                  <a:moveTo>
                    <a:pt x="761860" y="364667"/>
                  </a:moveTo>
                  <a:lnTo>
                    <a:pt x="728179" y="364667"/>
                  </a:lnTo>
                  <a:lnTo>
                    <a:pt x="728179" y="331012"/>
                  </a:lnTo>
                  <a:lnTo>
                    <a:pt x="719899" y="331012"/>
                  </a:lnTo>
                  <a:lnTo>
                    <a:pt x="719899" y="364667"/>
                  </a:lnTo>
                  <a:lnTo>
                    <a:pt x="686244" y="364667"/>
                  </a:lnTo>
                  <a:lnTo>
                    <a:pt x="686244" y="372948"/>
                  </a:lnTo>
                  <a:lnTo>
                    <a:pt x="719899" y="372948"/>
                  </a:lnTo>
                  <a:lnTo>
                    <a:pt x="719899" y="406615"/>
                  </a:lnTo>
                  <a:lnTo>
                    <a:pt x="728179" y="406615"/>
                  </a:lnTo>
                  <a:lnTo>
                    <a:pt x="728179" y="372948"/>
                  </a:lnTo>
                  <a:lnTo>
                    <a:pt x="761860" y="372948"/>
                  </a:lnTo>
                  <a:lnTo>
                    <a:pt x="761860" y="364667"/>
                  </a:lnTo>
                  <a:close/>
                </a:path>
                <a:path w="1105534" h="903605">
                  <a:moveTo>
                    <a:pt x="761860" y="199161"/>
                  </a:moveTo>
                  <a:lnTo>
                    <a:pt x="728179" y="199161"/>
                  </a:lnTo>
                  <a:lnTo>
                    <a:pt x="728179" y="165493"/>
                  </a:lnTo>
                  <a:lnTo>
                    <a:pt x="719899" y="165493"/>
                  </a:lnTo>
                  <a:lnTo>
                    <a:pt x="719899" y="199161"/>
                  </a:lnTo>
                  <a:lnTo>
                    <a:pt x="686244" y="199161"/>
                  </a:lnTo>
                  <a:lnTo>
                    <a:pt x="686244" y="207441"/>
                  </a:lnTo>
                  <a:lnTo>
                    <a:pt x="719899" y="207441"/>
                  </a:lnTo>
                  <a:lnTo>
                    <a:pt x="719899" y="241109"/>
                  </a:lnTo>
                  <a:lnTo>
                    <a:pt x="728179" y="241109"/>
                  </a:lnTo>
                  <a:lnTo>
                    <a:pt x="728179" y="207441"/>
                  </a:lnTo>
                  <a:lnTo>
                    <a:pt x="761860" y="207441"/>
                  </a:lnTo>
                  <a:lnTo>
                    <a:pt x="761860" y="199161"/>
                  </a:lnTo>
                  <a:close/>
                </a:path>
                <a:path w="1105534" h="903605">
                  <a:moveTo>
                    <a:pt x="933399" y="695655"/>
                  </a:moveTo>
                  <a:lnTo>
                    <a:pt x="899744" y="695655"/>
                  </a:lnTo>
                  <a:lnTo>
                    <a:pt x="899744" y="662012"/>
                  </a:lnTo>
                  <a:lnTo>
                    <a:pt x="891463" y="662012"/>
                  </a:lnTo>
                  <a:lnTo>
                    <a:pt x="891463" y="695655"/>
                  </a:lnTo>
                  <a:lnTo>
                    <a:pt x="857796" y="695655"/>
                  </a:lnTo>
                  <a:lnTo>
                    <a:pt x="857796" y="703948"/>
                  </a:lnTo>
                  <a:lnTo>
                    <a:pt x="891463" y="703948"/>
                  </a:lnTo>
                  <a:lnTo>
                    <a:pt x="891463" y="737603"/>
                  </a:lnTo>
                  <a:lnTo>
                    <a:pt x="899744" y="737603"/>
                  </a:lnTo>
                  <a:lnTo>
                    <a:pt x="899744" y="703948"/>
                  </a:lnTo>
                  <a:lnTo>
                    <a:pt x="933399" y="703948"/>
                  </a:lnTo>
                  <a:lnTo>
                    <a:pt x="933399" y="695655"/>
                  </a:lnTo>
                  <a:close/>
                </a:path>
                <a:path w="1105534" h="903605">
                  <a:moveTo>
                    <a:pt x="933399" y="530174"/>
                  </a:moveTo>
                  <a:lnTo>
                    <a:pt x="899744" y="530174"/>
                  </a:lnTo>
                  <a:lnTo>
                    <a:pt x="899744" y="496506"/>
                  </a:lnTo>
                  <a:lnTo>
                    <a:pt x="891463" y="496506"/>
                  </a:lnTo>
                  <a:lnTo>
                    <a:pt x="891463" y="530174"/>
                  </a:lnTo>
                  <a:lnTo>
                    <a:pt x="857796" y="530174"/>
                  </a:lnTo>
                  <a:lnTo>
                    <a:pt x="857796" y="538454"/>
                  </a:lnTo>
                  <a:lnTo>
                    <a:pt x="891463" y="538454"/>
                  </a:lnTo>
                  <a:lnTo>
                    <a:pt x="891463" y="572109"/>
                  </a:lnTo>
                  <a:lnTo>
                    <a:pt x="899744" y="572109"/>
                  </a:lnTo>
                  <a:lnTo>
                    <a:pt x="899744" y="538454"/>
                  </a:lnTo>
                  <a:lnTo>
                    <a:pt x="933399" y="538454"/>
                  </a:lnTo>
                  <a:lnTo>
                    <a:pt x="933399" y="530174"/>
                  </a:lnTo>
                  <a:close/>
                </a:path>
                <a:path w="1105534" h="903605">
                  <a:moveTo>
                    <a:pt x="933399" y="364667"/>
                  </a:moveTo>
                  <a:lnTo>
                    <a:pt x="899744" y="364667"/>
                  </a:lnTo>
                  <a:lnTo>
                    <a:pt x="899744" y="331012"/>
                  </a:lnTo>
                  <a:lnTo>
                    <a:pt x="891463" y="331012"/>
                  </a:lnTo>
                  <a:lnTo>
                    <a:pt x="891463" y="364667"/>
                  </a:lnTo>
                  <a:lnTo>
                    <a:pt x="857796" y="364667"/>
                  </a:lnTo>
                  <a:lnTo>
                    <a:pt x="857796" y="372948"/>
                  </a:lnTo>
                  <a:lnTo>
                    <a:pt x="891463" y="372948"/>
                  </a:lnTo>
                  <a:lnTo>
                    <a:pt x="891463" y="406615"/>
                  </a:lnTo>
                  <a:lnTo>
                    <a:pt x="899744" y="406615"/>
                  </a:lnTo>
                  <a:lnTo>
                    <a:pt x="899744" y="372948"/>
                  </a:lnTo>
                  <a:lnTo>
                    <a:pt x="933399" y="372948"/>
                  </a:lnTo>
                  <a:lnTo>
                    <a:pt x="933399" y="364667"/>
                  </a:lnTo>
                  <a:close/>
                </a:path>
                <a:path w="1105534" h="903605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493"/>
                  </a:lnTo>
                  <a:lnTo>
                    <a:pt x="891463" y="165493"/>
                  </a:lnTo>
                  <a:lnTo>
                    <a:pt x="891463" y="199161"/>
                  </a:lnTo>
                  <a:lnTo>
                    <a:pt x="857796" y="199161"/>
                  </a:lnTo>
                  <a:lnTo>
                    <a:pt x="857796" y="207441"/>
                  </a:lnTo>
                  <a:lnTo>
                    <a:pt x="891463" y="207441"/>
                  </a:lnTo>
                  <a:lnTo>
                    <a:pt x="891463" y="241109"/>
                  </a:lnTo>
                  <a:lnTo>
                    <a:pt x="899744" y="241109"/>
                  </a:lnTo>
                  <a:lnTo>
                    <a:pt x="899744" y="207441"/>
                  </a:lnTo>
                  <a:lnTo>
                    <a:pt x="933399" y="207441"/>
                  </a:lnTo>
                  <a:lnTo>
                    <a:pt x="933399" y="199161"/>
                  </a:lnTo>
                  <a:close/>
                </a:path>
                <a:path w="1105534" h="903605">
                  <a:moveTo>
                    <a:pt x="933399" y="33655"/>
                  </a:moveTo>
                  <a:lnTo>
                    <a:pt x="899744" y="33655"/>
                  </a:lnTo>
                  <a:lnTo>
                    <a:pt x="899744" y="0"/>
                  </a:lnTo>
                  <a:lnTo>
                    <a:pt x="891463" y="0"/>
                  </a:lnTo>
                  <a:lnTo>
                    <a:pt x="891463" y="33655"/>
                  </a:lnTo>
                  <a:lnTo>
                    <a:pt x="857796" y="33655"/>
                  </a:lnTo>
                  <a:lnTo>
                    <a:pt x="857796" y="41948"/>
                  </a:lnTo>
                  <a:lnTo>
                    <a:pt x="891463" y="41948"/>
                  </a:lnTo>
                  <a:lnTo>
                    <a:pt x="891463" y="75603"/>
                  </a:lnTo>
                  <a:lnTo>
                    <a:pt x="899744" y="75603"/>
                  </a:lnTo>
                  <a:lnTo>
                    <a:pt x="899744" y="41948"/>
                  </a:lnTo>
                  <a:lnTo>
                    <a:pt x="933399" y="41948"/>
                  </a:lnTo>
                  <a:lnTo>
                    <a:pt x="933399" y="33655"/>
                  </a:lnTo>
                  <a:close/>
                </a:path>
                <a:path w="1105534" h="903605">
                  <a:moveTo>
                    <a:pt x="1104963" y="695655"/>
                  </a:moveTo>
                  <a:lnTo>
                    <a:pt x="1071308" y="695655"/>
                  </a:lnTo>
                  <a:lnTo>
                    <a:pt x="1071308" y="662012"/>
                  </a:lnTo>
                  <a:lnTo>
                    <a:pt x="1063015" y="662012"/>
                  </a:lnTo>
                  <a:lnTo>
                    <a:pt x="1063015" y="695655"/>
                  </a:lnTo>
                  <a:lnTo>
                    <a:pt x="1029373" y="695655"/>
                  </a:lnTo>
                  <a:lnTo>
                    <a:pt x="1029373" y="703948"/>
                  </a:lnTo>
                  <a:lnTo>
                    <a:pt x="1063015" y="703948"/>
                  </a:lnTo>
                  <a:lnTo>
                    <a:pt x="1063015" y="737603"/>
                  </a:lnTo>
                  <a:lnTo>
                    <a:pt x="1071308" y="737603"/>
                  </a:lnTo>
                  <a:lnTo>
                    <a:pt x="1071308" y="703948"/>
                  </a:lnTo>
                  <a:lnTo>
                    <a:pt x="1104963" y="703948"/>
                  </a:lnTo>
                  <a:lnTo>
                    <a:pt x="1104963" y="695655"/>
                  </a:lnTo>
                  <a:close/>
                </a:path>
                <a:path w="1105534" h="903605">
                  <a:moveTo>
                    <a:pt x="1104963" y="530174"/>
                  </a:moveTo>
                  <a:lnTo>
                    <a:pt x="1071308" y="530174"/>
                  </a:lnTo>
                  <a:lnTo>
                    <a:pt x="1071308" y="496506"/>
                  </a:lnTo>
                  <a:lnTo>
                    <a:pt x="1063015" y="496506"/>
                  </a:lnTo>
                  <a:lnTo>
                    <a:pt x="1063015" y="530174"/>
                  </a:lnTo>
                  <a:lnTo>
                    <a:pt x="1029373" y="530174"/>
                  </a:lnTo>
                  <a:lnTo>
                    <a:pt x="1029373" y="538454"/>
                  </a:lnTo>
                  <a:lnTo>
                    <a:pt x="1063015" y="538454"/>
                  </a:lnTo>
                  <a:lnTo>
                    <a:pt x="1063015" y="572109"/>
                  </a:lnTo>
                  <a:lnTo>
                    <a:pt x="1071308" y="572109"/>
                  </a:lnTo>
                  <a:lnTo>
                    <a:pt x="1071308" y="538454"/>
                  </a:lnTo>
                  <a:lnTo>
                    <a:pt x="1104963" y="538454"/>
                  </a:lnTo>
                  <a:lnTo>
                    <a:pt x="1104963" y="530174"/>
                  </a:lnTo>
                  <a:close/>
                </a:path>
                <a:path w="1105534" h="903605">
                  <a:moveTo>
                    <a:pt x="1104963" y="364667"/>
                  </a:moveTo>
                  <a:lnTo>
                    <a:pt x="1071308" y="364667"/>
                  </a:lnTo>
                  <a:lnTo>
                    <a:pt x="1071308" y="331012"/>
                  </a:lnTo>
                  <a:lnTo>
                    <a:pt x="1063015" y="331012"/>
                  </a:lnTo>
                  <a:lnTo>
                    <a:pt x="1063015" y="364667"/>
                  </a:lnTo>
                  <a:lnTo>
                    <a:pt x="1029373" y="364667"/>
                  </a:lnTo>
                  <a:lnTo>
                    <a:pt x="1029373" y="372948"/>
                  </a:lnTo>
                  <a:lnTo>
                    <a:pt x="1063015" y="372948"/>
                  </a:lnTo>
                  <a:lnTo>
                    <a:pt x="1063015" y="406615"/>
                  </a:lnTo>
                  <a:lnTo>
                    <a:pt x="1071308" y="406615"/>
                  </a:lnTo>
                  <a:lnTo>
                    <a:pt x="1071308" y="372948"/>
                  </a:lnTo>
                  <a:lnTo>
                    <a:pt x="1104963" y="372948"/>
                  </a:lnTo>
                  <a:lnTo>
                    <a:pt x="1104963" y="364667"/>
                  </a:lnTo>
                  <a:close/>
                </a:path>
                <a:path w="1105534" h="903605">
                  <a:moveTo>
                    <a:pt x="1104963" y="199161"/>
                  </a:moveTo>
                  <a:lnTo>
                    <a:pt x="1071308" y="199161"/>
                  </a:lnTo>
                  <a:lnTo>
                    <a:pt x="1071308" y="165493"/>
                  </a:lnTo>
                  <a:lnTo>
                    <a:pt x="1063015" y="165493"/>
                  </a:lnTo>
                  <a:lnTo>
                    <a:pt x="1063015" y="199161"/>
                  </a:lnTo>
                  <a:lnTo>
                    <a:pt x="1029373" y="199161"/>
                  </a:lnTo>
                  <a:lnTo>
                    <a:pt x="1029373" y="207441"/>
                  </a:lnTo>
                  <a:lnTo>
                    <a:pt x="1063015" y="207441"/>
                  </a:lnTo>
                  <a:lnTo>
                    <a:pt x="1063015" y="241109"/>
                  </a:lnTo>
                  <a:lnTo>
                    <a:pt x="1071308" y="241109"/>
                  </a:lnTo>
                  <a:lnTo>
                    <a:pt x="1071308" y="207441"/>
                  </a:lnTo>
                  <a:lnTo>
                    <a:pt x="1104963" y="207441"/>
                  </a:lnTo>
                  <a:lnTo>
                    <a:pt x="1104963" y="199161"/>
                  </a:lnTo>
                  <a:close/>
                </a:path>
                <a:path w="1105534" h="903605">
                  <a:moveTo>
                    <a:pt x="1104963" y="33655"/>
                  </a:moveTo>
                  <a:lnTo>
                    <a:pt x="1071308" y="33655"/>
                  </a:lnTo>
                  <a:lnTo>
                    <a:pt x="1071308" y="0"/>
                  </a:lnTo>
                  <a:lnTo>
                    <a:pt x="1063015" y="0"/>
                  </a:lnTo>
                  <a:lnTo>
                    <a:pt x="1063015" y="33655"/>
                  </a:lnTo>
                  <a:lnTo>
                    <a:pt x="1029373" y="33655"/>
                  </a:lnTo>
                  <a:lnTo>
                    <a:pt x="1029373" y="41948"/>
                  </a:lnTo>
                  <a:lnTo>
                    <a:pt x="1063015" y="41948"/>
                  </a:lnTo>
                  <a:lnTo>
                    <a:pt x="1063015" y="75603"/>
                  </a:lnTo>
                  <a:lnTo>
                    <a:pt x="1071308" y="75603"/>
                  </a:lnTo>
                  <a:lnTo>
                    <a:pt x="1071308" y="41948"/>
                  </a:lnTo>
                  <a:lnTo>
                    <a:pt x="1104963" y="41948"/>
                  </a:lnTo>
                  <a:lnTo>
                    <a:pt x="110496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" name="object 40"/>
            <p:cNvSpPr/>
            <p:nvPr/>
          </p:nvSpPr>
          <p:spPr>
            <a:xfrm>
              <a:off x="14370190" y="1944756"/>
              <a:ext cx="2306320" cy="1068705"/>
            </a:xfrm>
            <a:custGeom>
              <a:avLst/>
              <a:gdLst/>
              <a:ahLst/>
              <a:cxnLst/>
              <a:rect l="l" t="t" r="r" b="b"/>
              <a:pathLst>
                <a:path w="2306319" h="1068705">
                  <a:moveTo>
                    <a:pt x="75603" y="1026680"/>
                  </a:moveTo>
                  <a:lnTo>
                    <a:pt x="41935" y="1026680"/>
                  </a:lnTo>
                  <a:lnTo>
                    <a:pt x="41935" y="993013"/>
                  </a:lnTo>
                  <a:lnTo>
                    <a:pt x="33655" y="993013"/>
                  </a:lnTo>
                  <a:lnTo>
                    <a:pt x="33655" y="1026680"/>
                  </a:lnTo>
                  <a:lnTo>
                    <a:pt x="0" y="1026680"/>
                  </a:lnTo>
                  <a:lnTo>
                    <a:pt x="0" y="1034961"/>
                  </a:lnTo>
                  <a:lnTo>
                    <a:pt x="33655" y="1034961"/>
                  </a:lnTo>
                  <a:lnTo>
                    <a:pt x="33655" y="1068616"/>
                  </a:lnTo>
                  <a:lnTo>
                    <a:pt x="41935" y="1068616"/>
                  </a:lnTo>
                  <a:lnTo>
                    <a:pt x="41935" y="1034961"/>
                  </a:lnTo>
                  <a:lnTo>
                    <a:pt x="75603" y="1034961"/>
                  </a:lnTo>
                  <a:lnTo>
                    <a:pt x="75603" y="1026680"/>
                  </a:lnTo>
                  <a:close/>
                </a:path>
                <a:path w="2306319" h="1068705">
                  <a:moveTo>
                    <a:pt x="75603" y="861174"/>
                  </a:moveTo>
                  <a:lnTo>
                    <a:pt x="41935" y="861174"/>
                  </a:lnTo>
                  <a:lnTo>
                    <a:pt x="41935" y="827506"/>
                  </a:lnTo>
                  <a:lnTo>
                    <a:pt x="33655" y="827506"/>
                  </a:lnTo>
                  <a:lnTo>
                    <a:pt x="33655" y="861174"/>
                  </a:lnTo>
                  <a:lnTo>
                    <a:pt x="0" y="861174"/>
                  </a:lnTo>
                  <a:lnTo>
                    <a:pt x="0" y="869454"/>
                  </a:lnTo>
                  <a:lnTo>
                    <a:pt x="33655" y="869454"/>
                  </a:lnTo>
                  <a:lnTo>
                    <a:pt x="33655" y="903109"/>
                  </a:lnTo>
                  <a:lnTo>
                    <a:pt x="41935" y="903109"/>
                  </a:lnTo>
                  <a:lnTo>
                    <a:pt x="41935" y="869454"/>
                  </a:lnTo>
                  <a:lnTo>
                    <a:pt x="75603" y="869454"/>
                  </a:lnTo>
                  <a:lnTo>
                    <a:pt x="75603" y="861174"/>
                  </a:lnTo>
                  <a:close/>
                </a:path>
                <a:path w="2306319" h="1068705">
                  <a:moveTo>
                    <a:pt x="247167" y="1026680"/>
                  </a:moveTo>
                  <a:lnTo>
                    <a:pt x="213512" y="1026680"/>
                  </a:lnTo>
                  <a:lnTo>
                    <a:pt x="213512" y="993013"/>
                  </a:lnTo>
                  <a:lnTo>
                    <a:pt x="205219" y="993013"/>
                  </a:lnTo>
                  <a:lnTo>
                    <a:pt x="205219" y="1026680"/>
                  </a:lnTo>
                  <a:lnTo>
                    <a:pt x="171577" y="1026680"/>
                  </a:lnTo>
                  <a:lnTo>
                    <a:pt x="171577" y="1034961"/>
                  </a:lnTo>
                  <a:lnTo>
                    <a:pt x="205219" y="1034961"/>
                  </a:lnTo>
                  <a:lnTo>
                    <a:pt x="205219" y="1068616"/>
                  </a:lnTo>
                  <a:lnTo>
                    <a:pt x="213512" y="1068616"/>
                  </a:lnTo>
                  <a:lnTo>
                    <a:pt x="213512" y="1034961"/>
                  </a:lnTo>
                  <a:lnTo>
                    <a:pt x="247167" y="1034961"/>
                  </a:lnTo>
                  <a:lnTo>
                    <a:pt x="247167" y="1026680"/>
                  </a:lnTo>
                  <a:close/>
                </a:path>
                <a:path w="2306319" h="1068705">
                  <a:moveTo>
                    <a:pt x="247167" y="861174"/>
                  </a:moveTo>
                  <a:lnTo>
                    <a:pt x="213512" y="861174"/>
                  </a:lnTo>
                  <a:lnTo>
                    <a:pt x="213512" y="827506"/>
                  </a:lnTo>
                  <a:lnTo>
                    <a:pt x="205219" y="827506"/>
                  </a:lnTo>
                  <a:lnTo>
                    <a:pt x="205219" y="861174"/>
                  </a:lnTo>
                  <a:lnTo>
                    <a:pt x="171577" y="861174"/>
                  </a:lnTo>
                  <a:lnTo>
                    <a:pt x="171577" y="869454"/>
                  </a:lnTo>
                  <a:lnTo>
                    <a:pt x="205219" y="869454"/>
                  </a:lnTo>
                  <a:lnTo>
                    <a:pt x="205219" y="903109"/>
                  </a:lnTo>
                  <a:lnTo>
                    <a:pt x="213512" y="903109"/>
                  </a:lnTo>
                  <a:lnTo>
                    <a:pt x="213512" y="869454"/>
                  </a:lnTo>
                  <a:lnTo>
                    <a:pt x="247167" y="869454"/>
                  </a:lnTo>
                  <a:lnTo>
                    <a:pt x="247167" y="861174"/>
                  </a:lnTo>
                  <a:close/>
                </a:path>
                <a:path w="2306319" h="1068705">
                  <a:moveTo>
                    <a:pt x="418731" y="1026680"/>
                  </a:moveTo>
                  <a:lnTo>
                    <a:pt x="385064" y="1026680"/>
                  </a:lnTo>
                  <a:lnTo>
                    <a:pt x="385064" y="993013"/>
                  </a:lnTo>
                  <a:lnTo>
                    <a:pt x="376783" y="993013"/>
                  </a:lnTo>
                  <a:lnTo>
                    <a:pt x="376783" y="1026680"/>
                  </a:lnTo>
                  <a:lnTo>
                    <a:pt x="343141" y="1026680"/>
                  </a:lnTo>
                  <a:lnTo>
                    <a:pt x="343141" y="1034961"/>
                  </a:lnTo>
                  <a:lnTo>
                    <a:pt x="376783" y="1034961"/>
                  </a:lnTo>
                  <a:lnTo>
                    <a:pt x="376783" y="1068616"/>
                  </a:lnTo>
                  <a:lnTo>
                    <a:pt x="385064" y="1068616"/>
                  </a:lnTo>
                  <a:lnTo>
                    <a:pt x="385064" y="1034961"/>
                  </a:lnTo>
                  <a:lnTo>
                    <a:pt x="418731" y="1034961"/>
                  </a:lnTo>
                  <a:lnTo>
                    <a:pt x="418731" y="1026680"/>
                  </a:lnTo>
                  <a:close/>
                </a:path>
                <a:path w="2306319" h="1068705">
                  <a:moveTo>
                    <a:pt x="418731" y="861174"/>
                  </a:moveTo>
                  <a:lnTo>
                    <a:pt x="385064" y="861174"/>
                  </a:lnTo>
                  <a:lnTo>
                    <a:pt x="385064" y="827506"/>
                  </a:lnTo>
                  <a:lnTo>
                    <a:pt x="376783" y="827506"/>
                  </a:lnTo>
                  <a:lnTo>
                    <a:pt x="376783" y="861174"/>
                  </a:lnTo>
                  <a:lnTo>
                    <a:pt x="343141" y="861174"/>
                  </a:lnTo>
                  <a:lnTo>
                    <a:pt x="343141" y="869454"/>
                  </a:lnTo>
                  <a:lnTo>
                    <a:pt x="376783" y="869454"/>
                  </a:lnTo>
                  <a:lnTo>
                    <a:pt x="376783" y="903109"/>
                  </a:lnTo>
                  <a:lnTo>
                    <a:pt x="385064" y="903109"/>
                  </a:lnTo>
                  <a:lnTo>
                    <a:pt x="385064" y="869454"/>
                  </a:lnTo>
                  <a:lnTo>
                    <a:pt x="418731" y="869454"/>
                  </a:lnTo>
                  <a:lnTo>
                    <a:pt x="418731" y="861174"/>
                  </a:lnTo>
                  <a:close/>
                </a:path>
                <a:path w="2306319" h="1068705">
                  <a:moveTo>
                    <a:pt x="590296" y="1026680"/>
                  </a:moveTo>
                  <a:lnTo>
                    <a:pt x="556628" y="1026680"/>
                  </a:lnTo>
                  <a:lnTo>
                    <a:pt x="556628" y="993013"/>
                  </a:lnTo>
                  <a:lnTo>
                    <a:pt x="548347" y="993013"/>
                  </a:lnTo>
                  <a:lnTo>
                    <a:pt x="548347" y="1026680"/>
                  </a:lnTo>
                  <a:lnTo>
                    <a:pt x="514680" y="1026680"/>
                  </a:lnTo>
                  <a:lnTo>
                    <a:pt x="514680" y="1034961"/>
                  </a:lnTo>
                  <a:lnTo>
                    <a:pt x="548347" y="1034961"/>
                  </a:lnTo>
                  <a:lnTo>
                    <a:pt x="548347" y="1068616"/>
                  </a:lnTo>
                  <a:lnTo>
                    <a:pt x="556628" y="1068616"/>
                  </a:lnTo>
                  <a:lnTo>
                    <a:pt x="556628" y="1034961"/>
                  </a:lnTo>
                  <a:lnTo>
                    <a:pt x="590296" y="1034961"/>
                  </a:lnTo>
                  <a:lnTo>
                    <a:pt x="590296" y="1026680"/>
                  </a:lnTo>
                  <a:close/>
                </a:path>
                <a:path w="2306319" h="1068705">
                  <a:moveTo>
                    <a:pt x="590296" y="861174"/>
                  </a:moveTo>
                  <a:lnTo>
                    <a:pt x="556628" y="861174"/>
                  </a:lnTo>
                  <a:lnTo>
                    <a:pt x="556628" y="827506"/>
                  </a:lnTo>
                  <a:lnTo>
                    <a:pt x="548347" y="827506"/>
                  </a:lnTo>
                  <a:lnTo>
                    <a:pt x="548347" y="861174"/>
                  </a:lnTo>
                  <a:lnTo>
                    <a:pt x="514680" y="861174"/>
                  </a:lnTo>
                  <a:lnTo>
                    <a:pt x="514680" y="869454"/>
                  </a:lnTo>
                  <a:lnTo>
                    <a:pt x="548347" y="869454"/>
                  </a:lnTo>
                  <a:lnTo>
                    <a:pt x="548347" y="903109"/>
                  </a:lnTo>
                  <a:lnTo>
                    <a:pt x="556628" y="903109"/>
                  </a:lnTo>
                  <a:lnTo>
                    <a:pt x="556628" y="869454"/>
                  </a:lnTo>
                  <a:lnTo>
                    <a:pt x="590296" y="869454"/>
                  </a:lnTo>
                  <a:lnTo>
                    <a:pt x="590296" y="861174"/>
                  </a:lnTo>
                  <a:close/>
                </a:path>
                <a:path w="2306319" h="1068705">
                  <a:moveTo>
                    <a:pt x="761860" y="1026680"/>
                  </a:moveTo>
                  <a:lnTo>
                    <a:pt x="728179" y="1026680"/>
                  </a:lnTo>
                  <a:lnTo>
                    <a:pt x="728179" y="993013"/>
                  </a:lnTo>
                  <a:lnTo>
                    <a:pt x="719899" y="993013"/>
                  </a:lnTo>
                  <a:lnTo>
                    <a:pt x="719899" y="1026680"/>
                  </a:lnTo>
                  <a:lnTo>
                    <a:pt x="686244" y="1026680"/>
                  </a:lnTo>
                  <a:lnTo>
                    <a:pt x="686244" y="1034961"/>
                  </a:lnTo>
                  <a:lnTo>
                    <a:pt x="719899" y="1034961"/>
                  </a:lnTo>
                  <a:lnTo>
                    <a:pt x="719899" y="1068616"/>
                  </a:lnTo>
                  <a:lnTo>
                    <a:pt x="728179" y="1068616"/>
                  </a:lnTo>
                  <a:lnTo>
                    <a:pt x="728179" y="1034961"/>
                  </a:lnTo>
                  <a:lnTo>
                    <a:pt x="761860" y="1034961"/>
                  </a:lnTo>
                  <a:lnTo>
                    <a:pt x="761860" y="1026680"/>
                  </a:lnTo>
                  <a:close/>
                </a:path>
                <a:path w="2306319" h="1068705">
                  <a:moveTo>
                    <a:pt x="761860" y="861174"/>
                  </a:moveTo>
                  <a:lnTo>
                    <a:pt x="728179" y="861174"/>
                  </a:lnTo>
                  <a:lnTo>
                    <a:pt x="728179" y="827506"/>
                  </a:lnTo>
                  <a:lnTo>
                    <a:pt x="719899" y="827506"/>
                  </a:lnTo>
                  <a:lnTo>
                    <a:pt x="719899" y="861174"/>
                  </a:lnTo>
                  <a:lnTo>
                    <a:pt x="686244" y="861174"/>
                  </a:lnTo>
                  <a:lnTo>
                    <a:pt x="686244" y="869454"/>
                  </a:lnTo>
                  <a:lnTo>
                    <a:pt x="719899" y="869454"/>
                  </a:lnTo>
                  <a:lnTo>
                    <a:pt x="719899" y="903109"/>
                  </a:lnTo>
                  <a:lnTo>
                    <a:pt x="728179" y="903109"/>
                  </a:lnTo>
                  <a:lnTo>
                    <a:pt x="728179" y="869454"/>
                  </a:lnTo>
                  <a:lnTo>
                    <a:pt x="761860" y="869454"/>
                  </a:lnTo>
                  <a:lnTo>
                    <a:pt x="761860" y="861174"/>
                  </a:lnTo>
                  <a:close/>
                </a:path>
                <a:path w="2306319" h="1068705">
                  <a:moveTo>
                    <a:pt x="933399" y="1026680"/>
                  </a:moveTo>
                  <a:lnTo>
                    <a:pt x="899744" y="1026680"/>
                  </a:lnTo>
                  <a:lnTo>
                    <a:pt x="899744" y="993013"/>
                  </a:lnTo>
                  <a:lnTo>
                    <a:pt x="891463" y="993013"/>
                  </a:lnTo>
                  <a:lnTo>
                    <a:pt x="891463" y="1026680"/>
                  </a:lnTo>
                  <a:lnTo>
                    <a:pt x="857796" y="1026680"/>
                  </a:lnTo>
                  <a:lnTo>
                    <a:pt x="857796" y="1034961"/>
                  </a:lnTo>
                  <a:lnTo>
                    <a:pt x="891463" y="1034961"/>
                  </a:lnTo>
                  <a:lnTo>
                    <a:pt x="891463" y="1068616"/>
                  </a:lnTo>
                  <a:lnTo>
                    <a:pt x="899744" y="1068616"/>
                  </a:lnTo>
                  <a:lnTo>
                    <a:pt x="899744" y="1034961"/>
                  </a:lnTo>
                  <a:lnTo>
                    <a:pt x="933399" y="1034961"/>
                  </a:lnTo>
                  <a:lnTo>
                    <a:pt x="933399" y="1026680"/>
                  </a:lnTo>
                  <a:close/>
                </a:path>
                <a:path w="2306319" h="1068705">
                  <a:moveTo>
                    <a:pt x="933399" y="861174"/>
                  </a:moveTo>
                  <a:lnTo>
                    <a:pt x="899744" y="861174"/>
                  </a:lnTo>
                  <a:lnTo>
                    <a:pt x="899744" y="827506"/>
                  </a:lnTo>
                  <a:lnTo>
                    <a:pt x="891463" y="827506"/>
                  </a:lnTo>
                  <a:lnTo>
                    <a:pt x="891463" y="861174"/>
                  </a:lnTo>
                  <a:lnTo>
                    <a:pt x="857796" y="861174"/>
                  </a:lnTo>
                  <a:lnTo>
                    <a:pt x="857796" y="869454"/>
                  </a:lnTo>
                  <a:lnTo>
                    <a:pt x="891463" y="869454"/>
                  </a:lnTo>
                  <a:lnTo>
                    <a:pt x="891463" y="903109"/>
                  </a:lnTo>
                  <a:lnTo>
                    <a:pt x="899744" y="903109"/>
                  </a:lnTo>
                  <a:lnTo>
                    <a:pt x="899744" y="869454"/>
                  </a:lnTo>
                  <a:lnTo>
                    <a:pt x="933399" y="869454"/>
                  </a:lnTo>
                  <a:lnTo>
                    <a:pt x="933399" y="861174"/>
                  </a:lnTo>
                  <a:close/>
                </a:path>
                <a:path w="2306319" h="1068705">
                  <a:moveTo>
                    <a:pt x="1104963" y="1026680"/>
                  </a:moveTo>
                  <a:lnTo>
                    <a:pt x="1071308" y="1026680"/>
                  </a:lnTo>
                  <a:lnTo>
                    <a:pt x="1071308" y="993013"/>
                  </a:lnTo>
                  <a:lnTo>
                    <a:pt x="1063015" y="993013"/>
                  </a:lnTo>
                  <a:lnTo>
                    <a:pt x="1063015" y="1026680"/>
                  </a:lnTo>
                  <a:lnTo>
                    <a:pt x="1029373" y="1026680"/>
                  </a:lnTo>
                  <a:lnTo>
                    <a:pt x="1029373" y="1034961"/>
                  </a:lnTo>
                  <a:lnTo>
                    <a:pt x="1063015" y="1034961"/>
                  </a:lnTo>
                  <a:lnTo>
                    <a:pt x="1063015" y="1068616"/>
                  </a:lnTo>
                  <a:lnTo>
                    <a:pt x="1071308" y="1068616"/>
                  </a:lnTo>
                  <a:lnTo>
                    <a:pt x="1071308" y="1034961"/>
                  </a:lnTo>
                  <a:lnTo>
                    <a:pt x="1104963" y="1034961"/>
                  </a:lnTo>
                  <a:lnTo>
                    <a:pt x="1104963" y="1026680"/>
                  </a:lnTo>
                  <a:close/>
                </a:path>
                <a:path w="2306319" h="1068705">
                  <a:moveTo>
                    <a:pt x="1104963" y="861174"/>
                  </a:moveTo>
                  <a:lnTo>
                    <a:pt x="1071308" y="861174"/>
                  </a:lnTo>
                  <a:lnTo>
                    <a:pt x="1071308" y="827506"/>
                  </a:lnTo>
                  <a:lnTo>
                    <a:pt x="1063015" y="827506"/>
                  </a:lnTo>
                  <a:lnTo>
                    <a:pt x="1063015" y="861174"/>
                  </a:lnTo>
                  <a:lnTo>
                    <a:pt x="1029373" y="861174"/>
                  </a:lnTo>
                  <a:lnTo>
                    <a:pt x="1029373" y="869454"/>
                  </a:lnTo>
                  <a:lnTo>
                    <a:pt x="1063015" y="869454"/>
                  </a:lnTo>
                  <a:lnTo>
                    <a:pt x="1063015" y="903109"/>
                  </a:lnTo>
                  <a:lnTo>
                    <a:pt x="1071308" y="903109"/>
                  </a:lnTo>
                  <a:lnTo>
                    <a:pt x="1071308" y="869454"/>
                  </a:lnTo>
                  <a:lnTo>
                    <a:pt x="1104963" y="869454"/>
                  </a:lnTo>
                  <a:lnTo>
                    <a:pt x="1104963" y="861174"/>
                  </a:lnTo>
                  <a:close/>
                </a:path>
                <a:path w="2306319" h="1068705">
                  <a:moveTo>
                    <a:pt x="1276527" y="364667"/>
                  </a:moveTo>
                  <a:lnTo>
                    <a:pt x="1242872" y="364667"/>
                  </a:lnTo>
                  <a:lnTo>
                    <a:pt x="1242872" y="331012"/>
                  </a:lnTo>
                  <a:lnTo>
                    <a:pt x="1234579" y="331012"/>
                  </a:lnTo>
                  <a:lnTo>
                    <a:pt x="1234579" y="364667"/>
                  </a:lnTo>
                  <a:lnTo>
                    <a:pt x="1200924" y="364667"/>
                  </a:lnTo>
                  <a:lnTo>
                    <a:pt x="1200924" y="372948"/>
                  </a:lnTo>
                  <a:lnTo>
                    <a:pt x="1234579" y="372948"/>
                  </a:lnTo>
                  <a:lnTo>
                    <a:pt x="1234579" y="406615"/>
                  </a:lnTo>
                  <a:lnTo>
                    <a:pt x="1242872" y="406615"/>
                  </a:lnTo>
                  <a:lnTo>
                    <a:pt x="1242872" y="372948"/>
                  </a:lnTo>
                  <a:lnTo>
                    <a:pt x="1276527" y="372948"/>
                  </a:lnTo>
                  <a:lnTo>
                    <a:pt x="1276527" y="364667"/>
                  </a:lnTo>
                  <a:close/>
                </a:path>
                <a:path w="2306319" h="1068705">
                  <a:moveTo>
                    <a:pt x="1276527" y="199161"/>
                  </a:moveTo>
                  <a:lnTo>
                    <a:pt x="1242872" y="199161"/>
                  </a:lnTo>
                  <a:lnTo>
                    <a:pt x="1242872" y="165493"/>
                  </a:lnTo>
                  <a:lnTo>
                    <a:pt x="1234579" y="165493"/>
                  </a:lnTo>
                  <a:lnTo>
                    <a:pt x="1234579" y="199161"/>
                  </a:lnTo>
                  <a:lnTo>
                    <a:pt x="1200924" y="199161"/>
                  </a:lnTo>
                  <a:lnTo>
                    <a:pt x="1200924" y="207441"/>
                  </a:lnTo>
                  <a:lnTo>
                    <a:pt x="1234579" y="207441"/>
                  </a:lnTo>
                  <a:lnTo>
                    <a:pt x="1234579" y="241109"/>
                  </a:lnTo>
                  <a:lnTo>
                    <a:pt x="1242872" y="241109"/>
                  </a:lnTo>
                  <a:lnTo>
                    <a:pt x="1242872" y="207441"/>
                  </a:lnTo>
                  <a:lnTo>
                    <a:pt x="1276527" y="207441"/>
                  </a:lnTo>
                  <a:lnTo>
                    <a:pt x="1276527" y="199161"/>
                  </a:lnTo>
                  <a:close/>
                </a:path>
                <a:path w="2306319" h="1068705">
                  <a:moveTo>
                    <a:pt x="1276527" y="33655"/>
                  </a:moveTo>
                  <a:lnTo>
                    <a:pt x="1242872" y="33655"/>
                  </a:lnTo>
                  <a:lnTo>
                    <a:pt x="1242872" y="0"/>
                  </a:lnTo>
                  <a:lnTo>
                    <a:pt x="1234579" y="0"/>
                  </a:lnTo>
                  <a:lnTo>
                    <a:pt x="1234579" y="33655"/>
                  </a:lnTo>
                  <a:lnTo>
                    <a:pt x="1200924" y="33655"/>
                  </a:lnTo>
                  <a:lnTo>
                    <a:pt x="1200924" y="41948"/>
                  </a:lnTo>
                  <a:lnTo>
                    <a:pt x="1234579" y="41948"/>
                  </a:lnTo>
                  <a:lnTo>
                    <a:pt x="1234579" y="75603"/>
                  </a:lnTo>
                  <a:lnTo>
                    <a:pt x="1242872" y="75603"/>
                  </a:lnTo>
                  <a:lnTo>
                    <a:pt x="1242872" y="41948"/>
                  </a:lnTo>
                  <a:lnTo>
                    <a:pt x="1276527" y="41948"/>
                  </a:lnTo>
                  <a:lnTo>
                    <a:pt x="1276527" y="33655"/>
                  </a:lnTo>
                  <a:close/>
                </a:path>
                <a:path w="2306319" h="1068705">
                  <a:moveTo>
                    <a:pt x="1448092" y="364667"/>
                  </a:moveTo>
                  <a:lnTo>
                    <a:pt x="1414411" y="364667"/>
                  </a:lnTo>
                  <a:lnTo>
                    <a:pt x="1414411" y="331012"/>
                  </a:lnTo>
                  <a:lnTo>
                    <a:pt x="1406131" y="331012"/>
                  </a:lnTo>
                  <a:lnTo>
                    <a:pt x="1406131" y="364667"/>
                  </a:lnTo>
                  <a:lnTo>
                    <a:pt x="1372489" y="364667"/>
                  </a:lnTo>
                  <a:lnTo>
                    <a:pt x="1372489" y="372948"/>
                  </a:lnTo>
                  <a:lnTo>
                    <a:pt x="1406131" y="372948"/>
                  </a:lnTo>
                  <a:lnTo>
                    <a:pt x="1406131" y="406615"/>
                  </a:lnTo>
                  <a:lnTo>
                    <a:pt x="1414411" y="406615"/>
                  </a:lnTo>
                  <a:lnTo>
                    <a:pt x="1414411" y="372948"/>
                  </a:lnTo>
                  <a:lnTo>
                    <a:pt x="1448092" y="372948"/>
                  </a:lnTo>
                  <a:lnTo>
                    <a:pt x="1448092" y="364667"/>
                  </a:lnTo>
                  <a:close/>
                </a:path>
                <a:path w="2306319" h="1068705">
                  <a:moveTo>
                    <a:pt x="1448092" y="199161"/>
                  </a:moveTo>
                  <a:lnTo>
                    <a:pt x="1414411" y="199161"/>
                  </a:lnTo>
                  <a:lnTo>
                    <a:pt x="1414411" y="165493"/>
                  </a:lnTo>
                  <a:lnTo>
                    <a:pt x="1406131" y="165493"/>
                  </a:lnTo>
                  <a:lnTo>
                    <a:pt x="1406131" y="199161"/>
                  </a:lnTo>
                  <a:lnTo>
                    <a:pt x="1372489" y="199161"/>
                  </a:lnTo>
                  <a:lnTo>
                    <a:pt x="1372489" y="207441"/>
                  </a:lnTo>
                  <a:lnTo>
                    <a:pt x="1406131" y="207441"/>
                  </a:lnTo>
                  <a:lnTo>
                    <a:pt x="1406131" y="241109"/>
                  </a:lnTo>
                  <a:lnTo>
                    <a:pt x="1414411" y="241109"/>
                  </a:lnTo>
                  <a:lnTo>
                    <a:pt x="1414411" y="207441"/>
                  </a:lnTo>
                  <a:lnTo>
                    <a:pt x="1448092" y="207441"/>
                  </a:lnTo>
                  <a:lnTo>
                    <a:pt x="1448092" y="199161"/>
                  </a:lnTo>
                  <a:close/>
                </a:path>
                <a:path w="2306319" h="1068705">
                  <a:moveTo>
                    <a:pt x="1448092" y="33655"/>
                  </a:moveTo>
                  <a:lnTo>
                    <a:pt x="1414411" y="33655"/>
                  </a:lnTo>
                  <a:lnTo>
                    <a:pt x="1414411" y="0"/>
                  </a:lnTo>
                  <a:lnTo>
                    <a:pt x="1406131" y="0"/>
                  </a:lnTo>
                  <a:lnTo>
                    <a:pt x="1406131" y="33655"/>
                  </a:lnTo>
                  <a:lnTo>
                    <a:pt x="1372489" y="33655"/>
                  </a:lnTo>
                  <a:lnTo>
                    <a:pt x="1372489" y="41948"/>
                  </a:lnTo>
                  <a:lnTo>
                    <a:pt x="1406131" y="41948"/>
                  </a:lnTo>
                  <a:lnTo>
                    <a:pt x="1406131" y="75603"/>
                  </a:lnTo>
                  <a:lnTo>
                    <a:pt x="1414411" y="75603"/>
                  </a:lnTo>
                  <a:lnTo>
                    <a:pt x="1414411" y="41948"/>
                  </a:lnTo>
                  <a:lnTo>
                    <a:pt x="1448092" y="41948"/>
                  </a:lnTo>
                  <a:lnTo>
                    <a:pt x="1448092" y="33655"/>
                  </a:lnTo>
                  <a:close/>
                </a:path>
                <a:path w="2306319" h="1068705">
                  <a:moveTo>
                    <a:pt x="1619643" y="364667"/>
                  </a:moveTo>
                  <a:lnTo>
                    <a:pt x="1585976" y="364667"/>
                  </a:lnTo>
                  <a:lnTo>
                    <a:pt x="1585976" y="331012"/>
                  </a:lnTo>
                  <a:lnTo>
                    <a:pt x="1577695" y="331012"/>
                  </a:lnTo>
                  <a:lnTo>
                    <a:pt x="1577695" y="364667"/>
                  </a:lnTo>
                  <a:lnTo>
                    <a:pt x="1544040" y="364667"/>
                  </a:lnTo>
                  <a:lnTo>
                    <a:pt x="1544040" y="372948"/>
                  </a:lnTo>
                  <a:lnTo>
                    <a:pt x="1577695" y="372948"/>
                  </a:lnTo>
                  <a:lnTo>
                    <a:pt x="1577695" y="406615"/>
                  </a:lnTo>
                  <a:lnTo>
                    <a:pt x="1585976" y="406615"/>
                  </a:lnTo>
                  <a:lnTo>
                    <a:pt x="1585976" y="372948"/>
                  </a:lnTo>
                  <a:lnTo>
                    <a:pt x="1619643" y="372948"/>
                  </a:lnTo>
                  <a:lnTo>
                    <a:pt x="1619643" y="364667"/>
                  </a:lnTo>
                  <a:close/>
                </a:path>
                <a:path w="2306319" h="1068705">
                  <a:moveTo>
                    <a:pt x="1619643" y="199161"/>
                  </a:moveTo>
                  <a:lnTo>
                    <a:pt x="1585976" y="199161"/>
                  </a:lnTo>
                  <a:lnTo>
                    <a:pt x="1585976" y="165493"/>
                  </a:lnTo>
                  <a:lnTo>
                    <a:pt x="1577695" y="165493"/>
                  </a:lnTo>
                  <a:lnTo>
                    <a:pt x="1577695" y="199161"/>
                  </a:lnTo>
                  <a:lnTo>
                    <a:pt x="1544040" y="199161"/>
                  </a:lnTo>
                  <a:lnTo>
                    <a:pt x="1544040" y="207441"/>
                  </a:lnTo>
                  <a:lnTo>
                    <a:pt x="1577695" y="207441"/>
                  </a:lnTo>
                  <a:lnTo>
                    <a:pt x="1577695" y="241109"/>
                  </a:lnTo>
                  <a:lnTo>
                    <a:pt x="1585976" y="241109"/>
                  </a:lnTo>
                  <a:lnTo>
                    <a:pt x="1585976" y="207441"/>
                  </a:lnTo>
                  <a:lnTo>
                    <a:pt x="1619643" y="207441"/>
                  </a:lnTo>
                  <a:lnTo>
                    <a:pt x="1619643" y="199161"/>
                  </a:lnTo>
                  <a:close/>
                </a:path>
                <a:path w="2306319" h="1068705">
                  <a:moveTo>
                    <a:pt x="1619643" y="33655"/>
                  </a:moveTo>
                  <a:lnTo>
                    <a:pt x="1585976" y="33655"/>
                  </a:lnTo>
                  <a:lnTo>
                    <a:pt x="1585976" y="0"/>
                  </a:lnTo>
                  <a:lnTo>
                    <a:pt x="1577695" y="0"/>
                  </a:lnTo>
                  <a:lnTo>
                    <a:pt x="1577695" y="33655"/>
                  </a:lnTo>
                  <a:lnTo>
                    <a:pt x="1544040" y="33655"/>
                  </a:lnTo>
                  <a:lnTo>
                    <a:pt x="1544040" y="41948"/>
                  </a:lnTo>
                  <a:lnTo>
                    <a:pt x="1577695" y="41948"/>
                  </a:lnTo>
                  <a:lnTo>
                    <a:pt x="1577695" y="75603"/>
                  </a:lnTo>
                  <a:lnTo>
                    <a:pt x="1585976" y="75603"/>
                  </a:lnTo>
                  <a:lnTo>
                    <a:pt x="1585976" y="41948"/>
                  </a:lnTo>
                  <a:lnTo>
                    <a:pt x="1619643" y="41948"/>
                  </a:lnTo>
                  <a:lnTo>
                    <a:pt x="1619643" y="33655"/>
                  </a:lnTo>
                  <a:close/>
                </a:path>
                <a:path w="2306319" h="1068705">
                  <a:moveTo>
                    <a:pt x="1757527" y="331012"/>
                  </a:moveTo>
                  <a:lnTo>
                    <a:pt x="1749247" y="331012"/>
                  </a:lnTo>
                  <a:lnTo>
                    <a:pt x="1749247" y="406615"/>
                  </a:lnTo>
                  <a:lnTo>
                    <a:pt x="1757527" y="406615"/>
                  </a:lnTo>
                  <a:lnTo>
                    <a:pt x="1757527" y="331012"/>
                  </a:lnTo>
                  <a:close/>
                </a:path>
                <a:path w="2306319" h="1068705">
                  <a:moveTo>
                    <a:pt x="1791208" y="199161"/>
                  </a:moveTo>
                  <a:lnTo>
                    <a:pt x="1757527" y="199161"/>
                  </a:lnTo>
                  <a:lnTo>
                    <a:pt x="1757527" y="165493"/>
                  </a:lnTo>
                  <a:lnTo>
                    <a:pt x="1749247" y="165493"/>
                  </a:lnTo>
                  <a:lnTo>
                    <a:pt x="1749247" y="199161"/>
                  </a:lnTo>
                  <a:lnTo>
                    <a:pt x="1715592" y="199161"/>
                  </a:lnTo>
                  <a:lnTo>
                    <a:pt x="1715592" y="207441"/>
                  </a:lnTo>
                  <a:lnTo>
                    <a:pt x="1749247" y="207441"/>
                  </a:lnTo>
                  <a:lnTo>
                    <a:pt x="1749247" y="241109"/>
                  </a:lnTo>
                  <a:lnTo>
                    <a:pt x="1757527" y="241109"/>
                  </a:lnTo>
                  <a:lnTo>
                    <a:pt x="1757527" y="207441"/>
                  </a:lnTo>
                  <a:lnTo>
                    <a:pt x="1791208" y="207441"/>
                  </a:lnTo>
                  <a:lnTo>
                    <a:pt x="1791208" y="199161"/>
                  </a:lnTo>
                  <a:close/>
                </a:path>
                <a:path w="2306319" h="1068705">
                  <a:moveTo>
                    <a:pt x="1791208" y="33655"/>
                  </a:moveTo>
                  <a:lnTo>
                    <a:pt x="1757527" y="33655"/>
                  </a:lnTo>
                  <a:lnTo>
                    <a:pt x="1757527" y="0"/>
                  </a:lnTo>
                  <a:lnTo>
                    <a:pt x="1749247" y="0"/>
                  </a:lnTo>
                  <a:lnTo>
                    <a:pt x="1749247" y="33655"/>
                  </a:lnTo>
                  <a:lnTo>
                    <a:pt x="1715592" y="33655"/>
                  </a:lnTo>
                  <a:lnTo>
                    <a:pt x="1715592" y="41948"/>
                  </a:lnTo>
                  <a:lnTo>
                    <a:pt x="1749247" y="41948"/>
                  </a:lnTo>
                  <a:lnTo>
                    <a:pt x="1749247" y="75603"/>
                  </a:lnTo>
                  <a:lnTo>
                    <a:pt x="1757527" y="75603"/>
                  </a:lnTo>
                  <a:lnTo>
                    <a:pt x="1757527" y="41948"/>
                  </a:lnTo>
                  <a:lnTo>
                    <a:pt x="1791208" y="41948"/>
                  </a:lnTo>
                  <a:lnTo>
                    <a:pt x="1791208" y="33655"/>
                  </a:lnTo>
                  <a:close/>
                </a:path>
                <a:path w="2306319" h="1068705">
                  <a:moveTo>
                    <a:pt x="1962759" y="199161"/>
                  </a:moveTo>
                  <a:lnTo>
                    <a:pt x="1929104" y="199161"/>
                  </a:lnTo>
                  <a:lnTo>
                    <a:pt x="1929104" y="165493"/>
                  </a:lnTo>
                  <a:lnTo>
                    <a:pt x="1920811" y="165493"/>
                  </a:lnTo>
                  <a:lnTo>
                    <a:pt x="1920811" y="199161"/>
                  </a:lnTo>
                  <a:lnTo>
                    <a:pt x="1887156" y="199161"/>
                  </a:lnTo>
                  <a:lnTo>
                    <a:pt x="1887156" y="207441"/>
                  </a:lnTo>
                  <a:lnTo>
                    <a:pt x="1920811" y="207441"/>
                  </a:lnTo>
                  <a:lnTo>
                    <a:pt x="1920811" y="241109"/>
                  </a:lnTo>
                  <a:lnTo>
                    <a:pt x="1929104" y="241109"/>
                  </a:lnTo>
                  <a:lnTo>
                    <a:pt x="1929104" y="207441"/>
                  </a:lnTo>
                  <a:lnTo>
                    <a:pt x="1962759" y="207441"/>
                  </a:lnTo>
                  <a:lnTo>
                    <a:pt x="1962759" y="199161"/>
                  </a:lnTo>
                  <a:close/>
                </a:path>
                <a:path w="2306319" h="1068705">
                  <a:moveTo>
                    <a:pt x="1962759" y="33655"/>
                  </a:moveTo>
                  <a:lnTo>
                    <a:pt x="1929104" y="33655"/>
                  </a:lnTo>
                  <a:lnTo>
                    <a:pt x="1929104" y="0"/>
                  </a:lnTo>
                  <a:lnTo>
                    <a:pt x="1920811" y="0"/>
                  </a:lnTo>
                  <a:lnTo>
                    <a:pt x="1920811" y="33655"/>
                  </a:lnTo>
                  <a:lnTo>
                    <a:pt x="1887156" y="33655"/>
                  </a:lnTo>
                  <a:lnTo>
                    <a:pt x="1887156" y="41948"/>
                  </a:lnTo>
                  <a:lnTo>
                    <a:pt x="1920811" y="41948"/>
                  </a:lnTo>
                  <a:lnTo>
                    <a:pt x="1920811" y="75603"/>
                  </a:lnTo>
                  <a:lnTo>
                    <a:pt x="1929104" y="75603"/>
                  </a:lnTo>
                  <a:lnTo>
                    <a:pt x="1929104" y="41948"/>
                  </a:lnTo>
                  <a:lnTo>
                    <a:pt x="1962759" y="41948"/>
                  </a:lnTo>
                  <a:lnTo>
                    <a:pt x="1962759" y="33655"/>
                  </a:lnTo>
                  <a:close/>
                </a:path>
                <a:path w="2306319" h="1068705">
                  <a:moveTo>
                    <a:pt x="2134324" y="199161"/>
                  </a:moveTo>
                  <a:lnTo>
                    <a:pt x="2100668" y="199161"/>
                  </a:lnTo>
                  <a:lnTo>
                    <a:pt x="2100668" y="165493"/>
                  </a:lnTo>
                  <a:lnTo>
                    <a:pt x="2092375" y="165493"/>
                  </a:lnTo>
                  <a:lnTo>
                    <a:pt x="2092375" y="199161"/>
                  </a:lnTo>
                  <a:lnTo>
                    <a:pt x="2058720" y="199161"/>
                  </a:lnTo>
                  <a:lnTo>
                    <a:pt x="2058720" y="207441"/>
                  </a:lnTo>
                  <a:lnTo>
                    <a:pt x="2092375" y="207441"/>
                  </a:lnTo>
                  <a:lnTo>
                    <a:pt x="2092375" y="241109"/>
                  </a:lnTo>
                  <a:lnTo>
                    <a:pt x="2100668" y="241109"/>
                  </a:lnTo>
                  <a:lnTo>
                    <a:pt x="2100668" y="207441"/>
                  </a:lnTo>
                  <a:lnTo>
                    <a:pt x="2134324" y="207441"/>
                  </a:lnTo>
                  <a:lnTo>
                    <a:pt x="2134324" y="199161"/>
                  </a:lnTo>
                  <a:close/>
                </a:path>
                <a:path w="2306319" h="1068705">
                  <a:moveTo>
                    <a:pt x="2134324" y="33655"/>
                  </a:moveTo>
                  <a:lnTo>
                    <a:pt x="2100668" y="33655"/>
                  </a:lnTo>
                  <a:lnTo>
                    <a:pt x="2100668" y="0"/>
                  </a:lnTo>
                  <a:lnTo>
                    <a:pt x="2092375" y="0"/>
                  </a:lnTo>
                  <a:lnTo>
                    <a:pt x="2092375" y="33655"/>
                  </a:lnTo>
                  <a:lnTo>
                    <a:pt x="2058720" y="33655"/>
                  </a:lnTo>
                  <a:lnTo>
                    <a:pt x="2058720" y="41948"/>
                  </a:lnTo>
                  <a:lnTo>
                    <a:pt x="2092375" y="41948"/>
                  </a:lnTo>
                  <a:lnTo>
                    <a:pt x="2092375" y="75603"/>
                  </a:lnTo>
                  <a:lnTo>
                    <a:pt x="2100668" y="75603"/>
                  </a:lnTo>
                  <a:lnTo>
                    <a:pt x="2100668" y="41948"/>
                  </a:lnTo>
                  <a:lnTo>
                    <a:pt x="2134324" y="41948"/>
                  </a:lnTo>
                  <a:lnTo>
                    <a:pt x="2134324" y="33655"/>
                  </a:lnTo>
                  <a:close/>
                </a:path>
                <a:path w="2306319" h="1068705">
                  <a:moveTo>
                    <a:pt x="2305888" y="199161"/>
                  </a:moveTo>
                  <a:lnTo>
                    <a:pt x="2272220" y="199161"/>
                  </a:lnTo>
                  <a:lnTo>
                    <a:pt x="2272220" y="165493"/>
                  </a:lnTo>
                  <a:lnTo>
                    <a:pt x="2263940" y="165493"/>
                  </a:lnTo>
                  <a:lnTo>
                    <a:pt x="2263940" y="199161"/>
                  </a:lnTo>
                  <a:lnTo>
                    <a:pt x="2230272" y="199161"/>
                  </a:lnTo>
                  <a:lnTo>
                    <a:pt x="2230272" y="207441"/>
                  </a:lnTo>
                  <a:lnTo>
                    <a:pt x="2263940" y="207441"/>
                  </a:lnTo>
                  <a:lnTo>
                    <a:pt x="2263940" y="241109"/>
                  </a:lnTo>
                  <a:lnTo>
                    <a:pt x="2272220" y="241109"/>
                  </a:lnTo>
                  <a:lnTo>
                    <a:pt x="2272220" y="207441"/>
                  </a:lnTo>
                  <a:lnTo>
                    <a:pt x="2305888" y="207441"/>
                  </a:lnTo>
                  <a:lnTo>
                    <a:pt x="2305888" y="199161"/>
                  </a:lnTo>
                  <a:close/>
                </a:path>
                <a:path w="2306319" h="1068705">
                  <a:moveTo>
                    <a:pt x="2305888" y="33655"/>
                  </a:moveTo>
                  <a:lnTo>
                    <a:pt x="2272220" y="33655"/>
                  </a:lnTo>
                  <a:lnTo>
                    <a:pt x="2272220" y="0"/>
                  </a:lnTo>
                  <a:lnTo>
                    <a:pt x="2263940" y="0"/>
                  </a:lnTo>
                  <a:lnTo>
                    <a:pt x="2263940" y="33655"/>
                  </a:lnTo>
                  <a:lnTo>
                    <a:pt x="2230272" y="33655"/>
                  </a:lnTo>
                  <a:lnTo>
                    <a:pt x="2230272" y="41948"/>
                  </a:lnTo>
                  <a:lnTo>
                    <a:pt x="2263940" y="41948"/>
                  </a:lnTo>
                  <a:lnTo>
                    <a:pt x="2263940" y="75603"/>
                  </a:lnTo>
                  <a:lnTo>
                    <a:pt x="2272220" y="75603"/>
                  </a:lnTo>
                  <a:lnTo>
                    <a:pt x="2272220" y="41948"/>
                  </a:lnTo>
                  <a:lnTo>
                    <a:pt x="2305888" y="41948"/>
                  </a:lnTo>
                  <a:lnTo>
                    <a:pt x="2305888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" name="object 41"/>
            <p:cNvSpPr/>
            <p:nvPr/>
          </p:nvSpPr>
          <p:spPr>
            <a:xfrm>
              <a:off x="15571114" y="2275769"/>
              <a:ext cx="1105535" cy="737870"/>
            </a:xfrm>
            <a:custGeom>
              <a:avLst/>
              <a:gdLst/>
              <a:ahLst/>
              <a:cxnLst/>
              <a:rect l="l" t="t" r="r" b="b"/>
              <a:pathLst>
                <a:path w="1105534" h="737869">
                  <a:moveTo>
                    <a:pt x="75603" y="695667"/>
                  </a:moveTo>
                  <a:lnTo>
                    <a:pt x="41948" y="695667"/>
                  </a:lnTo>
                  <a:lnTo>
                    <a:pt x="41948" y="662000"/>
                  </a:lnTo>
                  <a:lnTo>
                    <a:pt x="33655" y="662000"/>
                  </a:lnTo>
                  <a:lnTo>
                    <a:pt x="33655" y="695667"/>
                  </a:lnTo>
                  <a:lnTo>
                    <a:pt x="0" y="695667"/>
                  </a:lnTo>
                  <a:lnTo>
                    <a:pt x="0" y="703948"/>
                  </a:lnTo>
                  <a:lnTo>
                    <a:pt x="33655" y="703948"/>
                  </a:lnTo>
                  <a:lnTo>
                    <a:pt x="33655" y="737603"/>
                  </a:lnTo>
                  <a:lnTo>
                    <a:pt x="41948" y="737603"/>
                  </a:lnTo>
                  <a:lnTo>
                    <a:pt x="41948" y="703948"/>
                  </a:lnTo>
                  <a:lnTo>
                    <a:pt x="75603" y="703948"/>
                  </a:lnTo>
                  <a:lnTo>
                    <a:pt x="75603" y="695667"/>
                  </a:lnTo>
                  <a:close/>
                </a:path>
                <a:path w="1105534" h="737869">
                  <a:moveTo>
                    <a:pt x="75603" y="530161"/>
                  </a:moveTo>
                  <a:lnTo>
                    <a:pt x="41948" y="530161"/>
                  </a:lnTo>
                  <a:lnTo>
                    <a:pt x="41948" y="496493"/>
                  </a:lnTo>
                  <a:lnTo>
                    <a:pt x="33655" y="496493"/>
                  </a:lnTo>
                  <a:lnTo>
                    <a:pt x="33655" y="530161"/>
                  </a:lnTo>
                  <a:lnTo>
                    <a:pt x="0" y="530161"/>
                  </a:lnTo>
                  <a:lnTo>
                    <a:pt x="0" y="538441"/>
                  </a:lnTo>
                  <a:lnTo>
                    <a:pt x="33655" y="538441"/>
                  </a:lnTo>
                  <a:lnTo>
                    <a:pt x="33655" y="572096"/>
                  </a:lnTo>
                  <a:lnTo>
                    <a:pt x="41948" y="572096"/>
                  </a:lnTo>
                  <a:lnTo>
                    <a:pt x="41948" y="538441"/>
                  </a:lnTo>
                  <a:lnTo>
                    <a:pt x="75603" y="538441"/>
                  </a:lnTo>
                  <a:lnTo>
                    <a:pt x="75603" y="530161"/>
                  </a:lnTo>
                  <a:close/>
                </a:path>
                <a:path w="1105534" h="737869">
                  <a:moveTo>
                    <a:pt x="75603" y="364642"/>
                  </a:moveTo>
                  <a:lnTo>
                    <a:pt x="41948" y="364642"/>
                  </a:lnTo>
                  <a:lnTo>
                    <a:pt x="41948" y="331000"/>
                  </a:lnTo>
                  <a:lnTo>
                    <a:pt x="33655" y="331000"/>
                  </a:lnTo>
                  <a:lnTo>
                    <a:pt x="33655" y="364642"/>
                  </a:lnTo>
                  <a:lnTo>
                    <a:pt x="0" y="364642"/>
                  </a:lnTo>
                  <a:lnTo>
                    <a:pt x="0" y="372935"/>
                  </a:lnTo>
                  <a:lnTo>
                    <a:pt x="33655" y="372935"/>
                  </a:lnTo>
                  <a:lnTo>
                    <a:pt x="33655" y="406590"/>
                  </a:lnTo>
                  <a:lnTo>
                    <a:pt x="41948" y="406590"/>
                  </a:lnTo>
                  <a:lnTo>
                    <a:pt x="41948" y="372935"/>
                  </a:lnTo>
                  <a:lnTo>
                    <a:pt x="75603" y="372935"/>
                  </a:lnTo>
                  <a:lnTo>
                    <a:pt x="75603" y="364642"/>
                  </a:lnTo>
                  <a:close/>
                </a:path>
                <a:path w="1105534" h="737869">
                  <a:moveTo>
                    <a:pt x="75603" y="199161"/>
                  </a:moveTo>
                  <a:lnTo>
                    <a:pt x="41948" y="199161"/>
                  </a:lnTo>
                  <a:lnTo>
                    <a:pt x="41948" y="165493"/>
                  </a:lnTo>
                  <a:lnTo>
                    <a:pt x="33655" y="165493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096"/>
                  </a:lnTo>
                  <a:lnTo>
                    <a:pt x="41948" y="241096"/>
                  </a:lnTo>
                  <a:lnTo>
                    <a:pt x="41948" y="207441"/>
                  </a:lnTo>
                  <a:lnTo>
                    <a:pt x="75603" y="207441"/>
                  </a:lnTo>
                  <a:lnTo>
                    <a:pt x="75603" y="199161"/>
                  </a:lnTo>
                  <a:close/>
                </a:path>
                <a:path w="1105534" h="737869">
                  <a:moveTo>
                    <a:pt x="247167" y="695667"/>
                  </a:moveTo>
                  <a:lnTo>
                    <a:pt x="213487" y="695667"/>
                  </a:lnTo>
                  <a:lnTo>
                    <a:pt x="213487" y="662000"/>
                  </a:lnTo>
                  <a:lnTo>
                    <a:pt x="205206" y="662000"/>
                  </a:lnTo>
                  <a:lnTo>
                    <a:pt x="205206" y="695667"/>
                  </a:lnTo>
                  <a:lnTo>
                    <a:pt x="171564" y="695667"/>
                  </a:lnTo>
                  <a:lnTo>
                    <a:pt x="171564" y="703948"/>
                  </a:lnTo>
                  <a:lnTo>
                    <a:pt x="205206" y="703948"/>
                  </a:lnTo>
                  <a:lnTo>
                    <a:pt x="205206" y="737603"/>
                  </a:lnTo>
                  <a:lnTo>
                    <a:pt x="213487" y="737603"/>
                  </a:lnTo>
                  <a:lnTo>
                    <a:pt x="213487" y="703948"/>
                  </a:lnTo>
                  <a:lnTo>
                    <a:pt x="247167" y="703948"/>
                  </a:lnTo>
                  <a:lnTo>
                    <a:pt x="247167" y="695667"/>
                  </a:lnTo>
                  <a:close/>
                </a:path>
                <a:path w="1105534" h="737869">
                  <a:moveTo>
                    <a:pt x="247167" y="530161"/>
                  </a:moveTo>
                  <a:lnTo>
                    <a:pt x="213487" y="530161"/>
                  </a:lnTo>
                  <a:lnTo>
                    <a:pt x="213487" y="496493"/>
                  </a:lnTo>
                  <a:lnTo>
                    <a:pt x="205206" y="496493"/>
                  </a:lnTo>
                  <a:lnTo>
                    <a:pt x="205206" y="530161"/>
                  </a:lnTo>
                  <a:lnTo>
                    <a:pt x="171564" y="530161"/>
                  </a:lnTo>
                  <a:lnTo>
                    <a:pt x="171564" y="538441"/>
                  </a:lnTo>
                  <a:lnTo>
                    <a:pt x="205206" y="538441"/>
                  </a:lnTo>
                  <a:lnTo>
                    <a:pt x="205206" y="572096"/>
                  </a:lnTo>
                  <a:lnTo>
                    <a:pt x="213487" y="572096"/>
                  </a:lnTo>
                  <a:lnTo>
                    <a:pt x="213487" y="538441"/>
                  </a:lnTo>
                  <a:lnTo>
                    <a:pt x="247167" y="538441"/>
                  </a:lnTo>
                  <a:lnTo>
                    <a:pt x="247167" y="530161"/>
                  </a:lnTo>
                  <a:close/>
                </a:path>
                <a:path w="1105534" h="737869">
                  <a:moveTo>
                    <a:pt x="247167" y="364642"/>
                  </a:moveTo>
                  <a:lnTo>
                    <a:pt x="213487" y="364642"/>
                  </a:lnTo>
                  <a:lnTo>
                    <a:pt x="213487" y="331000"/>
                  </a:lnTo>
                  <a:lnTo>
                    <a:pt x="205206" y="331000"/>
                  </a:lnTo>
                  <a:lnTo>
                    <a:pt x="205206" y="364642"/>
                  </a:lnTo>
                  <a:lnTo>
                    <a:pt x="171564" y="364642"/>
                  </a:lnTo>
                  <a:lnTo>
                    <a:pt x="171564" y="372935"/>
                  </a:lnTo>
                  <a:lnTo>
                    <a:pt x="205206" y="372935"/>
                  </a:lnTo>
                  <a:lnTo>
                    <a:pt x="205206" y="406590"/>
                  </a:lnTo>
                  <a:lnTo>
                    <a:pt x="213487" y="406590"/>
                  </a:lnTo>
                  <a:lnTo>
                    <a:pt x="213487" y="372935"/>
                  </a:lnTo>
                  <a:lnTo>
                    <a:pt x="247167" y="372935"/>
                  </a:lnTo>
                  <a:lnTo>
                    <a:pt x="247167" y="364642"/>
                  </a:lnTo>
                  <a:close/>
                </a:path>
                <a:path w="1105534" h="737869">
                  <a:moveTo>
                    <a:pt x="247167" y="199161"/>
                  </a:moveTo>
                  <a:lnTo>
                    <a:pt x="213487" y="199161"/>
                  </a:lnTo>
                  <a:lnTo>
                    <a:pt x="213487" y="165493"/>
                  </a:lnTo>
                  <a:lnTo>
                    <a:pt x="205206" y="165493"/>
                  </a:lnTo>
                  <a:lnTo>
                    <a:pt x="205206" y="199161"/>
                  </a:lnTo>
                  <a:lnTo>
                    <a:pt x="171564" y="199161"/>
                  </a:lnTo>
                  <a:lnTo>
                    <a:pt x="171564" y="207441"/>
                  </a:lnTo>
                  <a:lnTo>
                    <a:pt x="205206" y="207441"/>
                  </a:lnTo>
                  <a:lnTo>
                    <a:pt x="205206" y="241096"/>
                  </a:lnTo>
                  <a:lnTo>
                    <a:pt x="213487" y="241096"/>
                  </a:lnTo>
                  <a:lnTo>
                    <a:pt x="213487" y="207441"/>
                  </a:lnTo>
                  <a:lnTo>
                    <a:pt x="247167" y="207441"/>
                  </a:lnTo>
                  <a:lnTo>
                    <a:pt x="247167" y="199161"/>
                  </a:lnTo>
                  <a:close/>
                </a:path>
                <a:path w="1105534" h="737869">
                  <a:moveTo>
                    <a:pt x="418719" y="695667"/>
                  </a:moveTo>
                  <a:lnTo>
                    <a:pt x="385051" y="695667"/>
                  </a:lnTo>
                  <a:lnTo>
                    <a:pt x="385051" y="662000"/>
                  </a:lnTo>
                  <a:lnTo>
                    <a:pt x="376770" y="662000"/>
                  </a:lnTo>
                  <a:lnTo>
                    <a:pt x="376770" y="695667"/>
                  </a:lnTo>
                  <a:lnTo>
                    <a:pt x="343115" y="695667"/>
                  </a:lnTo>
                  <a:lnTo>
                    <a:pt x="343115" y="703948"/>
                  </a:lnTo>
                  <a:lnTo>
                    <a:pt x="376770" y="703948"/>
                  </a:lnTo>
                  <a:lnTo>
                    <a:pt x="376770" y="737603"/>
                  </a:lnTo>
                  <a:lnTo>
                    <a:pt x="385051" y="737603"/>
                  </a:lnTo>
                  <a:lnTo>
                    <a:pt x="385051" y="703948"/>
                  </a:lnTo>
                  <a:lnTo>
                    <a:pt x="418719" y="703948"/>
                  </a:lnTo>
                  <a:lnTo>
                    <a:pt x="418719" y="695667"/>
                  </a:lnTo>
                  <a:close/>
                </a:path>
                <a:path w="1105534" h="737869">
                  <a:moveTo>
                    <a:pt x="418719" y="530161"/>
                  </a:moveTo>
                  <a:lnTo>
                    <a:pt x="385051" y="530161"/>
                  </a:lnTo>
                  <a:lnTo>
                    <a:pt x="385051" y="496493"/>
                  </a:lnTo>
                  <a:lnTo>
                    <a:pt x="376770" y="496493"/>
                  </a:lnTo>
                  <a:lnTo>
                    <a:pt x="376770" y="530161"/>
                  </a:lnTo>
                  <a:lnTo>
                    <a:pt x="343115" y="530161"/>
                  </a:lnTo>
                  <a:lnTo>
                    <a:pt x="343115" y="538441"/>
                  </a:lnTo>
                  <a:lnTo>
                    <a:pt x="376770" y="538441"/>
                  </a:lnTo>
                  <a:lnTo>
                    <a:pt x="376770" y="572096"/>
                  </a:lnTo>
                  <a:lnTo>
                    <a:pt x="385051" y="572096"/>
                  </a:lnTo>
                  <a:lnTo>
                    <a:pt x="385051" y="538441"/>
                  </a:lnTo>
                  <a:lnTo>
                    <a:pt x="418719" y="538441"/>
                  </a:lnTo>
                  <a:lnTo>
                    <a:pt x="418719" y="530161"/>
                  </a:lnTo>
                  <a:close/>
                </a:path>
                <a:path w="1105534" h="737869">
                  <a:moveTo>
                    <a:pt x="418719" y="364642"/>
                  </a:moveTo>
                  <a:lnTo>
                    <a:pt x="385051" y="364642"/>
                  </a:lnTo>
                  <a:lnTo>
                    <a:pt x="385051" y="331000"/>
                  </a:lnTo>
                  <a:lnTo>
                    <a:pt x="376770" y="331000"/>
                  </a:lnTo>
                  <a:lnTo>
                    <a:pt x="376770" y="364642"/>
                  </a:lnTo>
                  <a:lnTo>
                    <a:pt x="343115" y="364642"/>
                  </a:lnTo>
                  <a:lnTo>
                    <a:pt x="343115" y="372935"/>
                  </a:lnTo>
                  <a:lnTo>
                    <a:pt x="376770" y="372935"/>
                  </a:lnTo>
                  <a:lnTo>
                    <a:pt x="376770" y="406590"/>
                  </a:lnTo>
                  <a:lnTo>
                    <a:pt x="385051" y="406590"/>
                  </a:lnTo>
                  <a:lnTo>
                    <a:pt x="385051" y="372935"/>
                  </a:lnTo>
                  <a:lnTo>
                    <a:pt x="418719" y="372935"/>
                  </a:lnTo>
                  <a:lnTo>
                    <a:pt x="418719" y="364642"/>
                  </a:lnTo>
                  <a:close/>
                </a:path>
                <a:path w="1105534" h="737869">
                  <a:moveTo>
                    <a:pt x="418719" y="199161"/>
                  </a:moveTo>
                  <a:lnTo>
                    <a:pt x="385051" y="199161"/>
                  </a:lnTo>
                  <a:lnTo>
                    <a:pt x="385051" y="165493"/>
                  </a:lnTo>
                  <a:lnTo>
                    <a:pt x="376770" y="165493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41"/>
                  </a:lnTo>
                  <a:lnTo>
                    <a:pt x="376770" y="207441"/>
                  </a:lnTo>
                  <a:lnTo>
                    <a:pt x="376770" y="241096"/>
                  </a:lnTo>
                  <a:lnTo>
                    <a:pt x="385051" y="241096"/>
                  </a:lnTo>
                  <a:lnTo>
                    <a:pt x="385051" y="207441"/>
                  </a:lnTo>
                  <a:lnTo>
                    <a:pt x="418719" y="207441"/>
                  </a:lnTo>
                  <a:lnTo>
                    <a:pt x="418719" y="199161"/>
                  </a:lnTo>
                  <a:close/>
                </a:path>
                <a:path w="1105534" h="737869">
                  <a:moveTo>
                    <a:pt x="590283" y="695667"/>
                  </a:moveTo>
                  <a:lnTo>
                    <a:pt x="556602" y="695667"/>
                  </a:lnTo>
                  <a:lnTo>
                    <a:pt x="556602" y="662000"/>
                  </a:lnTo>
                  <a:lnTo>
                    <a:pt x="548322" y="662000"/>
                  </a:lnTo>
                  <a:lnTo>
                    <a:pt x="548322" y="695667"/>
                  </a:lnTo>
                  <a:lnTo>
                    <a:pt x="514667" y="695667"/>
                  </a:lnTo>
                  <a:lnTo>
                    <a:pt x="514667" y="703948"/>
                  </a:lnTo>
                  <a:lnTo>
                    <a:pt x="548322" y="703948"/>
                  </a:lnTo>
                  <a:lnTo>
                    <a:pt x="548322" y="737603"/>
                  </a:lnTo>
                  <a:lnTo>
                    <a:pt x="556602" y="737603"/>
                  </a:lnTo>
                  <a:lnTo>
                    <a:pt x="556602" y="703948"/>
                  </a:lnTo>
                  <a:lnTo>
                    <a:pt x="590283" y="703948"/>
                  </a:lnTo>
                  <a:lnTo>
                    <a:pt x="590283" y="695667"/>
                  </a:lnTo>
                  <a:close/>
                </a:path>
                <a:path w="1105534" h="737869">
                  <a:moveTo>
                    <a:pt x="590283" y="530161"/>
                  </a:moveTo>
                  <a:lnTo>
                    <a:pt x="556602" y="530161"/>
                  </a:lnTo>
                  <a:lnTo>
                    <a:pt x="556602" y="496493"/>
                  </a:lnTo>
                  <a:lnTo>
                    <a:pt x="548322" y="496493"/>
                  </a:lnTo>
                  <a:lnTo>
                    <a:pt x="548322" y="530161"/>
                  </a:lnTo>
                  <a:lnTo>
                    <a:pt x="514667" y="530161"/>
                  </a:lnTo>
                  <a:lnTo>
                    <a:pt x="514667" y="538441"/>
                  </a:lnTo>
                  <a:lnTo>
                    <a:pt x="548322" y="538441"/>
                  </a:lnTo>
                  <a:lnTo>
                    <a:pt x="548322" y="572096"/>
                  </a:lnTo>
                  <a:lnTo>
                    <a:pt x="556602" y="572096"/>
                  </a:lnTo>
                  <a:lnTo>
                    <a:pt x="556602" y="538441"/>
                  </a:lnTo>
                  <a:lnTo>
                    <a:pt x="590283" y="538441"/>
                  </a:lnTo>
                  <a:lnTo>
                    <a:pt x="590283" y="530161"/>
                  </a:lnTo>
                  <a:close/>
                </a:path>
                <a:path w="1105534" h="737869">
                  <a:moveTo>
                    <a:pt x="590283" y="364642"/>
                  </a:moveTo>
                  <a:lnTo>
                    <a:pt x="556602" y="364642"/>
                  </a:lnTo>
                  <a:lnTo>
                    <a:pt x="556602" y="331000"/>
                  </a:lnTo>
                  <a:lnTo>
                    <a:pt x="548322" y="331000"/>
                  </a:lnTo>
                  <a:lnTo>
                    <a:pt x="548322" y="364642"/>
                  </a:lnTo>
                  <a:lnTo>
                    <a:pt x="514667" y="364642"/>
                  </a:lnTo>
                  <a:lnTo>
                    <a:pt x="514667" y="372935"/>
                  </a:lnTo>
                  <a:lnTo>
                    <a:pt x="548322" y="372935"/>
                  </a:lnTo>
                  <a:lnTo>
                    <a:pt x="548322" y="406590"/>
                  </a:lnTo>
                  <a:lnTo>
                    <a:pt x="556602" y="406590"/>
                  </a:lnTo>
                  <a:lnTo>
                    <a:pt x="556602" y="372935"/>
                  </a:lnTo>
                  <a:lnTo>
                    <a:pt x="590283" y="372935"/>
                  </a:lnTo>
                  <a:lnTo>
                    <a:pt x="590283" y="364642"/>
                  </a:lnTo>
                  <a:close/>
                </a:path>
                <a:path w="1105534" h="737869">
                  <a:moveTo>
                    <a:pt x="590283" y="199161"/>
                  </a:moveTo>
                  <a:lnTo>
                    <a:pt x="556602" y="199161"/>
                  </a:lnTo>
                  <a:lnTo>
                    <a:pt x="556602" y="165493"/>
                  </a:lnTo>
                  <a:lnTo>
                    <a:pt x="548322" y="165493"/>
                  </a:lnTo>
                  <a:lnTo>
                    <a:pt x="548322" y="199161"/>
                  </a:lnTo>
                  <a:lnTo>
                    <a:pt x="514667" y="199161"/>
                  </a:lnTo>
                  <a:lnTo>
                    <a:pt x="514667" y="207441"/>
                  </a:lnTo>
                  <a:lnTo>
                    <a:pt x="548322" y="207441"/>
                  </a:lnTo>
                  <a:lnTo>
                    <a:pt x="548322" y="241096"/>
                  </a:lnTo>
                  <a:lnTo>
                    <a:pt x="556602" y="241096"/>
                  </a:lnTo>
                  <a:lnTo>
                    <a:pt x="556602" y="207441"/>
                  </a:lnTo>
                  <a:lnTo>
                    <a:pt x="590283" y="207441"/>
                  </a:lnTo>
                  <a:lnTo>
                    <a:pt x="590283" y="199161"/>
                  </a:lnTo>
                  <a:close/>
                </a:path>
                <a:path w="1105534" h="737869">
                  <a:moveTo>
                    <a:pt x="590283" y="33655"/>
                  </a:moveTo>
                  <a:lnTo>
                    <a:pt x="556602" y="33655"/>
                  </a:lnTo>
                  <a:lnTo>
                    <a:pt x="556602" y="0"/>
                  </a:lnTo>
                  <a:lnTo>
                    <a:pt x="548322" y="0"/>
                  </a:lnTo>
                  <a:lnTo>
                    <a:pt x="548322" y="33655"/>
                  </a:lnTo>
                  <a:lnTo>
                    <a:pt x="514667" y="33655"/>
                  </a:lnTo>
                  <a:lnTo>
                    <a:pt x="514667" y="41935"/>
                  </a:lnTo>
                  <a:lnTo>
                    <a:pt x="548322" y="41935"/>
                  </a:lnTo>
                  <a:lnTo>
                    <a:pt x="548322" y="75603"/>
                  </a:lnTo>
                  <a:lnTo>
                    <a:pt x="556602" y="75603"/>
                  </a:lnTo>
                  <a:lnTo>
                    <a:pt x="556602" y="41935"/>
                  </a:lnTo>
                  <a:lnTo>
                    <a:pt x="590283" y="41935"/>
                  </a:lnTo>
                  <a:lnTo>
                    <a:pt x="590283" y="33655"/>
                  </a:lnTo>
                  <a:close/>
                </a:path>
                <a:path w="1105534" h="737869">
                  <a:moveTo>
                    <a:pt x="761834" y="695667"/>
                  </a:moveTo>
                  <a:lnTo>
                    <a:pt x="728179" y="695667"/>
                  </a:lnTo>
                  <a:lnTo>
                    <a:pt x="728179" y="662000"/>
                  </a:lnTo>
                  <a:lnTo>
                    <a:pt x="719886" y="662000"/>
                  </a:lnTo>
                  <a:lnTo>
                    <a:pt x="719886" y="695667"/>
                  </a:lnTo>
                  <a:lnTo>
                    <a:pt x="686231" y="695667"/>
                  </a:lnTo>
                  <a:lnTo>
                    <a:pt x="686231" y="703948"/>
                  </a:lnTo>
                  <a:lnTo>
                    <a:pt x="719886" y="703948"/>
                  </a:lnTo>
                  <a:lnTo>
                    <a:pt x="719886" y="737603"/>
                  </a:lnTo>
                  <a:lnTo>
                    <a:pt x="728179" y="737603"/>
                  </a:lnTo>
                  <a:lnTo>
                    <a:pt x="728179" y="703948"/>
                  </a:lnTo>
                  <a:lnTo>
                    <a:pt x="761834" y="703948"/>
                  </a:lnTo>
                  <a:lnTo>
                    <a:pt x="761834" y="695667"/>
                  </a:lnTo>
                  <a:close/>
                </a:path>
                <a:path w="1105534" h="737869">
                  <a:moveTo>
                    <a:pt x="761834" y="530161"/>
                  </a:moveTo>
                  <a:lnTo>
                    <a:pt x="728179" y="530161"/>
                  </a:lnTo>
                  <a:lnTo>
                    <a:pt x="728179" y="496493"/>
                  </a:lnTo>
                  <a:lnTo>
                    <a:pt x="719886" y="496493"/>
                  </a:lnTo>
                  <a:lnTo>
                    <a:pt x="719886" y="530161"/>
                  </a:lnTo>
                  <a:lnTo>
                    <a:pt x="686231" y="530161"/>
                  </a:lnTo>
                  <a:lnTo>
                    <a:pt x="686231" y="538441"/>
                  </a:lnTo>
                  <a:lnTo>
                    <a:pt x="719886" y="538441"/>
                  </a:lnTo>
                  <a:lnTo>
                    <a:pt x="719886" y="572096"/>
                  </a:lnTo>
                  <a:lnTo>
                    <a:pt x="728179" y="572096"/>
                  </a:lnTo>
                  <a:lnTo>
                    <a:pt x="728179" y="538441"/>
                  </a:lnTo>
                  <a:lnTo>
                    <a:pt x="761834" y="538441"/>
                  </a:lnTo>
                  <a:lnTo>
                    <a:pt x="761834" y="530161"/>
                  </a:lnTo>
                  <a:close/>
                </a:path>
                <a:path w="1105534" h="737869">
                  <a:moveTo>
                    <a:pt x="761834" y="364642"/>
                  </a:moveTo>
                  <a:lnTo>
                    <a:pt x="728179" y="364642"/>
                  </a:lnTo>
                  <a:lnTo>
                    <a:pt x="728179" y="331000"/>
                  </a:lnTo>
                  <a:lnTo>
                    <a:pt x="719886" y="331000"/>
                  </a:lnTo>
                  <a:lnTo>
                    <a:pt x="719886" y="364642"/>
                  </a:lnTo>
                  <a:lnTo>
                    <a:pt x="686231" y="364642"/>
                  </a:lnTo>
                  <a:lnTo>
                    <a:pt x="686231" y="372935"/>
                  </a:lnTo>
                  <a:lnTo>
                    <a:pt x="719886" y="372935"/>
                  </a:lnTo>
                  <a:lnTo>
                    <a:pt x="719886" y="406590"/>
                  </a:lnTo>
                  <a:lnTo>
                    <a:pt x="728179" y="406590"/>
                  </a:lnTo>
                  <a:lnTo>
                    <a:pt x="728179" y="372935"/>
                  </a:lnTo>
                  <a:lnTo>
                    <a:pt x="761834" y="372935"/>
                  </a:lnTo>
                  <a:lnTo>
                    <a:pt x="761834" y="364642"/>
                  </a:lnTo>
                  <a:close/>
                </a:path>
                <a:path w="1105534" h="737869">
                  <a:moveTo>
                    <a:pt x="761834" y="199161"/>
                  </a:moveTo>
                  <a:lnTo>
                    <a:pt x="728179" y="199161"/>
                  </a:lnTo>
                  <a:lnTo>
                    <a:pt x="728179" y="165493"/>
                  </a:lnTo>
                  <a:lnTo>
                    <a:pt x="719886" y="165493"/>
                  </a:lnTo>
                  <a:lnTo>
                    <a:pt x="719886" y="199161"/>
                  </a:lnTo>
                  <a:lnTo>
                    <a:pt x="686231" y="199161"/>
                  </a:lnTo>
                  <a:lnTo>
                    <a:pt x="686231" y="207441"/>
                  </a:lnTo>
                  <a:lnTo>
                    <a:pt x="719886" y="207441"/>
                  </a:lnTo>
                  <a:lnTo>
                    <a:pt x="719886" y="241096"/>
                  </a:lnTo>
                  <a:lnTo>
                    <a:pt x="728179" y="241096"/>
                  </a:lnTo>
                  <a:lnTo>
                    <a:pt x="728179" y="207441"/>
                  </a:lnTo>
                  <a:lnTo>
                    <a:pt x="761834" y="207441"/>
                  </a:lnTo>
                  <a:lnTo>
                    <a:pt x="761834" y="199161"/>
                  </a:lnTo>
                  <a:close/>
                </a:path>
                <a:path w="1105534" h="737869">
                  <a:moveTo>
                    <a:pt x="761834" y="33655"/>
                  </a:moveTo>
                  <a:lnTo>
                    <a:pt x="728179" y="33655"/>
                  </a:lnTo>
                  <a:lnTo>
                    <a:pt x="728179" y="0"/>
                  </a:lnTo>
                  <a:lnTo>
                    <a:pt x="719886" y="0"/>
                  </a:lnTo>
                  <a:lnTo>
                    <a:pt x="719886" y="33655"/>
                  </a:lnTo>
                  <a:lnTo>
                    <a:pt x="686231" y="33655"/>
                  </a:lnTo>
                  <a:lnTo>
                    <a:pt x="686231" y="41935"/>
                  </a:lnTo>
                  <a:lnTo>
                    <a:pt x="719886" y="41935"/>
                  </a:lnTo>
                  <a:lnTo>
                    <a:pt x="719886" y="75603"/>
                  </a:lnTo>
                  <a:lnTo>
                    <a:pt x="728179" y="75603"/>
                  </a:lnTo>
                  <a:lnTo>
                    <a:pt x="728179" y="41935"/>
                  </a:lnTo>
                  <a:lnTo>
                    <a:pt x="761834" y="41935"/>
                  </a:lnTo>
                  <a:lnTo>
                    <a:pt x="761834" y="33655"/>
                  </a:lnTo>
                  <a:close/>
                </a:path>
                <a:path w="1105534" h="737869">
                  <a:moveTo>
                    <a:pt x="933399" y="695667"/>
                  </a:moveTo>
                  <a:lnTo>
                    <a:pt x="899744" y="695667"/>
                  </a:lnTo>
                  <a:lnTo>
                    <a:pt x="899744" y="662000"/>
                  </a:lnTo>
                  <a:lnTo>
                    <a:pt x="891451" y="662000"/>
                  </a:lnTo>
                  <a:lnTo>
                    <a:pt x="891451" y="695667"/>
                  </a:lnTo>
                  <a:lnTo>
                    <a:pt x="857796" y="695667"/>
                  </a:lnTo>
                  <a:lnTo>
                    <a:pt x="857796" y="703948"/>
                  </a:lnTo>
                  <a:lnTo>
                    <a:pt x="891451" y="703948"/>
                  </a:lnTo>
                  <a:lnTo>
                    <a:pt x="891451" y="737603"/>
                  </a:lnTo>
                  <a:lnTo>
                    <a:pt x="899744" y="737603"/>
                  </a:lnTo>
                  <a:lnTo>
                    <a:pt x="899744" y="703948"/>
                  </a:lnTo>
                  <a:lnTo>
                    <a:pt x="933399" y="703948"/>
                  </a:lnTo>
                  <a:lnTo>
                    <a:pt x="933399" y="695667"/>
                  </a:lnTo>
                  <a:close/>
                </a:path>
                <a:path w="1105534" h="737869">
                  <a:moveTo>
                    <a:pt x="933399" y="530161"/>
                  </a:moveTo>
                  <a:lnTo>
                    <a:pt x="899744" y="530161"/>
                  </a:lnTo>
                  <a:lnTo>
                    <a:pt x="899744" y="496493"/>
                  </a:lnTo>
                  <a:lnTo>
                    <a:pt x="891451" y="496493"/>
                  </a:lnTo>
                  <a:lnTo>
                    <a:pt x="891451" y="530161"/>
                  </a:lnTo>
                  <a:lnTo>
                    <a:pt x="857796" y="530161"/>
                  </a:lnTo>
                  <a:lnTo>
                    <a:pt x="857796" y="538441"/>
                  </a:lnTo>
                  <a:lnTo>
                    <a:pt x="891451" y="538441"/>
                  </a:lnTo>
                  <a:lnTo>
                    <a:pt x="891451" y="572096"/>
                  </a:lnTo>
                  <a:lnTo>
                    <a:pt x="899744" y="572096"/>
                  </a:lnTo>
                  <a:lnTo>
                    <a:pt x="899744" y="538441"/>
                  </a:lnTo>
                  <a:lnTo>
                    <a:pt x="933399" y="538441"/>
                  </a:lnTo>
                  <a:lnTo>
                    <a:pt x="933399" y="530161"/>
                  </a:lnTo>
                  <a:close/>
                </a:path>
                <a:path w="1105534" h="737869">
                  <a:moveTo>
                    <a:pt x="933399" y="364642"/>
                  </a:moveTo>
                  <a:lnTo>
                    <a:pt x="899744" y="364642"/>
                  </a:lnTo>
                  <a:lnTo>
                    <a:pt x="899744" y="331000"/>
                  </a:lnTo>
                  <a:lnTo>
                    <a:pt x="891451" y="331000"/>
                  </a:lnTo>
                  <a:lnTo>
                    <a:pt x="891451" y="364642"/>
                  </a:lnTo>
                  <a:lnTo>
                    <a:pt x="857796" y="364642"/>
                  </a:lnTo>
                  <a:lnTo>
                    <a:pt x="857796" y="372935"/>
                  </a:lnTo>
                  <a:lnTo>
                    <a:pt x="891451" y="372935"/>
                  </a:lnTo>
                  <a:lnTo>
                    <a:pt x="891451" y="406590"/>
                  </a:lnTo>
                  <a:lnTo>
                    <a:pt x="899744" y="406590"/>
                  </a:lnTo>
                  <a:lnTo>
                    <a:pt x="899744" y="372935"/>
                  </a:lnTo>
                  <a:lnTo>
                    <a:pt x="933399" y="372935"/>
                  </a:lnTo>
                  <a:lnTo>
                    <a:pt x="933399" y="364642"/>
                  </a:lnTo>
                  <a:close/>
                </a:path>
                <a:path w="1105534" h="737869">
                  <a:moveTo>
                    <a:pt x="933399" y="199161"/>
                  </a:moveTo>
                  <a:lnTo>
                    <a:pt x="899744" y="199161"/>
                  </a:lnTo>
                  <a:lnTo>
                    <a:pt x="899744" y="165493"/>
                  </a:lnTo>
                  <a:lnTo>
                    <a:pt x="891451" y="165493"/>
                  </a:lnTo>
                  <a:lnTo>
                    <a:pt x="891451" y="199161"/>
                  </a:lnTo>
                  <a:lnTo>
                    <a:pt x="857796" y="199161"/>
                  </a:lnTo>
                  <a:lnTo>
                    <a:pt x="857796" y="207441"/>
                  </a:lnTo>
                  <a:lnTo>
                    <a:pt x="891451" y="207441"/>
                  </a:lnTo>
                  <a:lnTo>
                    <a:pt x="891451" y="241096"/>
                  </a:lnTo>
                  <a:lnTo>
                    <a:pt x="899744" y="241096"/>
                  </a:lnTo>
                  <a:lnTo>
                    <a:pt x="899744" y="207441"/>
                  </a:lnTo>
                  <a:lnTo>
                    <a:pt x="933399" y="207441"/>
                  </a:lnTo>
                  <a:lnTo>
                    <a:pt x="933399" y="199161"/>
                  </a:lnTo>
                  <a:close/>
                </a:path>
                <a:path w="1105534" h="737869">
                  <a:moveTo>
                    <a:pt x="933399" y="33655"/>
                  </a:moveTo>
                  <a:lnTo>
                    <a:pt x="899744" y="33655"/>
                  </a:lnTo>
                  <a:lnTo>
                    <a:pt x="899744" y="0"/>
                  </a:lnTo>
                  <a:lnTo>
                    <a:pt x="891451" y="0"/>
                  </a:lnTo>
                  <a:lnTo>
                    <a:pt x="891451" y="33655"/>
                  </a:lnTo>
                  <a:lnTo>
                    <a:pt x="857796" y="33655"/>
                  </a:lnTo>
                  <a:lnTo>
                    <a:pt x="857796" y="41935"/>
                  </a:lnTo>
                  <a:lnTo>
                    <a:pt x="891451" y="41935"/>
                  </a:lnTo>
                  <a:lnTo>
                    <a:pt x="891451" y="75603"/>
                  </a:lnTo>
                  <a:lnTo>
                    <a:pt x="899744" y="75603"/>
                  </a:lnTo>
                  <a:lnTo>
                    <a:pt x="899744" y="41935"/>
                  </a:lnTo>
                  <a:lnTo>
                    <a:pt x="933399" y="41935"/>
                  </a:lnTo>
                  <a:lnTo>
                    <a:pt x="933399" y="33655"/>
                  </a:lnTo>
                  <a:close/>
                </a:path>
                <a:path w="1105534" h="737869">
                  <a:moveTo>
                    <a:pt x="1071295" y="662000"/>
                  </a:moveTo>
                  <a:lnTo>
                    <a:pt x="1063015" y="662000"/>
                  </a:lnTo>
                  <a:lnTo>
                    <a:pt x="1063015" y="737603"/>
                  </a:lnTo>
                  <a:lnTo>
                    <a:pt x="1071295" y="737603"/>
                  </a:lnTo>
                  <a:lnTo>
                    <a:pt x="1071295" y="662000"/>
                  </a:lnTo>
                  <a:close/>
                </a:path>
                <a:path w="1105534" h="737869">
                  <a:moveTo>
                    <a:pt x="1104963" y="530161"/>
                  </a:moveTo>
                  <a:lnTo>
                    <a:pt x="1071295" y="530161"/>
                  </a:lnTo>
                  <a:lnTo>
                    <a:pt x="1071295" y="496493"/>
                  </a:lnTo>
                  <a:lnTo>
                    <a:pt x="1063015" y="496493"/>
                  </a:lnTo>
                  <a:lnTo>
                    <a:pt x="1063015" y="530161"/>
                  </a:lnTo>
                  <a:lnTo>
                    <a:pt x="1029347" y="530161"/>
                  </a:lnTo>
                  <a:lnTo>
                    <a:pt x="1029347" y="538441"/>
                  </a:lnTo>
                  <a:lnTo>
                    <a:pt x="1063015" y="538441"/>
                  </a:lnTo>
                  <a:lnTo>
                    <a:pt x="1063015" y="572096"/>
                  </a:lnTo>
                  <a:lnTo>
                    <a:pt x="1071295" y="572096"/>
                  </a:lnTo>
                  <a:lnTo>
                    <a:pt x="1071295" y="538441"/>
                  </a:lnTo>
                  <a:lnTo>
                    <a:pt x="1104963" y="538441"/>
                  </a:lnTo>
                  <a:lnTo>
                    <a:pt x="1104963" y="530161"/>
                  </a:lnTo>
                  <a:close/>
                </a:path>
                <a:path w="1105534" h="737869">
                  <a:moveTo>
                    <a:pt x="1104963" y="364642"/>
                  </a:moveTo>
                  <a:lnTo>
                    <a:pt x="1071295" y="364642"/>
                  </a:lnTo>
                  <a:lnTo>
                    <a:pt x="1071295" y="331000"/>
                  </a:lnTo>
                  <a:lnTo>
                    <a:pt x="1063015" y="331000"/>
                  </a:lnTo>
                  <a:lnTo>
                    <a:pt x="1063015" y="364642"/>
                  </a:lnTo>
                  <a:lnTo>
                    <a:pt x="1029347" y="364642"/>
                  </a:lnTo>
                  <a:lnTo>
                    <a:pt x="1029347" y="372935"/>
                  </a:lnTo>
                  <a:lnTo>
                    <a:pt x="1063015" y="372935"/>
                  </a:lnTo>
                  <a:lnTo>
                    <a:pt x="1063015" y="406590"/>
                  </a:lnTo>
                  <a:lnTo>
                    <a:pt x="1071295" y="406590"/>
                  </a:lnTo>
                  <a:lnTo>
                    <a:pt x="1071295" y="372935"/>
                  </a:lnTo>
                  <a:lnTo>
                    <a:pt x="1104963" y="372935"/>
                  </a:lnTo>
                  <a:lnTo>
                    <a:pt x="1104963" y="364642"/>
                  </a:lnTo>
                  <a:close/>
                </a:path>
                <a:path w="1105534" h="737869">
                  <a:moveTo>
                    <a:pt x="1104963" y="199161"/>
                  </a:moveTo>
                  <a:lnTo>
                    <a:pt x="1071295" y="199161"/>
                  </a:lnTo>
                  <a:lnTo>
                    <a:pt x="1071295" y="165493"/>
                  </a:lnTo>
                  <a:lnTo>
                    <a:pt x="1063015" y="165493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41"/>
                  </a:lnTo>
                  <a:lnTo>
                    <a:pt x="1063015" y="207441"/>
                  </a:lnTo>
                  <a:lnTo>
                    <a:pt x="1063015" y="241096"/>
                  </a:lnTo>
                  <a:lnTo>
                    <a:pt x="1071295" y="241096"/>
                  </a:lnTo>
                  <a:lnTo>
                    <a:pt x="1071295" y="207441"/>
                  </a:lnTo>
                  <a:lnTo>
                    <a:pt x="1104963" y="207441"/>
                  </a:lnTo>
                  <a:lnTo>
                    <a:pt x="1104963" y="199161"/>
                  </a:lnTo>
                  <a:close/>
                </a:path>
                <a:path w="1105534" h="737869">
                  <a:moveTo>
                    <a:pt x="1104963" y="33655"/>
                  </a:moveTo>
                  <a:lnTo>
                    <a:pt x="1071295" y="33655"/>
                  </a:lnTo>
                  <a:lnTo>
                    <a:pt x="1071295" y="0"/>
                  </a:lnTo>
                  <a:lnTo>
                    <a:pt x="1063015" y="0"/>
                  </a:lnTo>
                  <a:lnTo>
                    <a:pt x="1063015" y="33655"/>
                  </a:lnTo>
                  <a:lnTo>
                    <a:pt x="1029347" y="33655"/>
                  </a:lnTo>
                  <a:lnTo>
                    <a:pt x="1029347" y="41935"/>
                  </a:lnTo>
                  <a:lnTo>
                    <a:pt x="1063015" y="41935"/>
                  </a:lnTo>
                  <a:lnTo>
                    <a:pt x="1063015" y="75603"/>
                  </a:lnTo>
                  <a:lnTo>
                    <a:pt x="1071295" y="75603"/>
                  </a:lnTo>
                  <a:lnTo>
                    <a:pt x="1071295" y="41935"/>
                  </a:lnTo>
                  <a:lnTo>
                    <a:pt x="1104963" y="41935"/>
                  </a:lnTo>
                  <a:lnTo>
                    <a:pt x="110496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" name="object 42"/>
            <p:cNvSpPr/>
            <p:nvPr/>
          </p:nvSpPr>
          <p:spPr>
            <a:xfrm>
              <a:off x="16600462" y="1944756"/>
              <a:ext cx="1276985" cy="1068705"/>
            </a:xfrm>
            <a:custGeom>
              <a:avLst/>
              <a:gdLst/>
              <a:ahLst/>
              <a:cxnLst/>
              <a:rect l="l" t="t" r="r" b="b"/>
              <a:pathLst>
                <a:path w="1276984" h="1068705">
                  <a:moveTo>
                    <a:pt x="75615" y="1026680"/>
                  </a:moveTo>
                  <a:lnTo>
                    <a:pt x="41948" y="1026680"/>
                  </a:lnTo>
                  <a:lnTo>
                    <a:pt x="41948" y="993013"/>
                  </a:lnTo>
                  <a:lnTo>
                    <a:pt x="33667" y="993013"/>
                  </a:lnTo>
                  <a:lnTo>
                    <a:pt x="33667" y="1026680"/>
                  </a:lnTo>
                  <a:lnTo>
                    <a:pt x="0" y="1026680"/>
                  </a:lnTo>
                  <a:lnTo>
                    <a:pt x="0" y="1034961"/>
                  </a:lnTo>
                  <a:lnTo>
                    <a:pt x="33667" y="1034961"/>
                  </a:lnTo>
                  <a:lnTo>
                    <a:pt x="33667" y="1068616"/>
                  </a:lnTo>
                  <a:lnTo>
                    <a:pt x="41948" y="1068616"/>
                  </a:lnTo>
                  <a:lnTo>
                    <a:pt x="41948" y="1034961"/>
                  </a:lnTo>
                  <a:lnTo>
                    <a:pt x="75615" y="1034961"/>
                  </a:lnTo>
                  <a:lnTo>
                    <a:pt x="75615" y="1026680"/>
                  </a:lnTo>
                  <a:close/>
                </a:path>
                <a:path w="1276984" h="1068705">
                  <a:moveTo>
                    <a:pt x="247167" y="695655"/>
                  </a:moveTo>
                  <a:lnTo>
                    <a:pt x="213499" y="695655"/>
                  </a:lnTo>
                  <a:lnTo>
                    <a:pt x="213499" y="662012"/>
                  </a:lnTo>
                  <a:lnTo>
                    <a:pt x="205219" y="662012"/>
                  </a:lnTo>
                  <a:lnTo>
                    <a:pt x="205219" y="695655"/>
                  </a:lnTo>
                  <a:lnTo>
                    <a:pt x="171564" y="695655"/>
                  </a:lnTo>
                  <a:lnTo>
                    <a:pt x="171564" y="703948"/>
                  </a:lnTo>
                  <a:lnTo>
                    <a:pt x="205219" y="703948"/>
                  </a:lnTo>
                  <a:lnTo>
                    <a:pt x="205219" y="737603"/>
                  </a:lnTo>
                  <a:lnTo>
                    <a:pt x="213499" y="737603"/>
                  </a:lnTo>
                  <a:lnTo>
                    <a:pt x="213499" y="703948"/>
                  </a:lnTo>
                  <a:lnTo>
                    <a:pt x="247167" y="703948"/>
                  </a:lnTo>
                  <a:lnTo>
                    <a:pt x="247167" y="695655"/>
                  </a:lnTo>
                  <a:close/>
                </a:path>
                <a:path w="1276984" h="1068705">
                  <a:moveTo>
                    <a:pt x="247167" y="530174"/>
                  </a:moveTo>
                  <a:lnTo>
                    <a:pt x="213499" y="530174"/>
                  </a:lnTo>
                  <a:lnTo>
                    <a:pt x="213499" y="496506"/>
                  </a:lnTo>
                  <a:lnTo>
                    <a:pt x="205219" y="496506"/>
                  </a:lnTo>
                  <a:lnTo>
                    <a:pt x="205219" y="530174"/>
                  </a:lnTo>
                  <a:lnTo>
                    <a:pt x="171564" y="530174"/>
                  </a:lnTo>
                  <a:lnTo>
                    <a:pt x="171564" y="538454"/>
                  </a:lnTo>
                  <a:lnTo>
                    <a:pt x="205219" y="538454"/>
                  </a:lnTo>
                  <a:lnTo>
                    <a:pt x="205219" y="572109"/>
                  </a:lnTo>
                  <a:lnTo>
                    <a:pt x="213499" y="572109"/>
                  </a:lnTo>
                  <a:lnTo>
                    <a:pt x="213499" y="538454"/>
                  </a:lnTo>
                  <a:lnTo>
                    <a:pt x="247167" y="538454"/>
                  </a:lnTo>
                  <a:lnTo>
                    <a:pt x="247167" y="530174"/>
                  </a:lnTo>
                  <a:close/>
                </a:path>
                <a:path w="1276984" h="1068705">
                  <a:moveTo>
                    <a:pt x="247167" y="364667"/>
                  </a:moveTo>
                  <a:lnTo>
                    <a:pt x="213499" y="364667"/>
                  </a:lnTo>
                  <a:lnTo>
                    <a:pt x="213499" y="331012"/>
                  </a:lnTo>
                  <a:lnTo>
                    <a:pt x="205219" y="331012"/>
                  </a:lnTo>
                  <a:lnTo>
                    <a:pt x="205219" y="364667"/>
                  </a:lnTo>
                  <a:lnTo>
                    <a:pt x="171564" y="364667"/>
                  </a:lnTo>
                  <a:lnTo>
                    <a:pt x="171564" y="372948"/>
                  </a:lnTo>
                  <a:lnTo>
                    <a:pt x="205219" y="372948"/>
                  </a:lnTo>
                  <a:lnTo>
                    <a:pt x="205219" y="406615"/>
                  </a:lnTo>
                  <a:lnTo>
                    <a:pt x="213499" y="406615"/>
                  </a:lnTo>
                  <a:lnTo>
                    <a:pt x="213499" y="372948"/>
                  </a:lnTo>
                  <a:lnTo>
                    <a:pt x="247167" y="372948"/>
                  </a:lnTo>
                  <a:lnTo>
                    <a:pt x="247167" y="364667"/>
                  </a:lnTo>
                  <a:close/>
                </a:path>
                <a:path w="1276984" h="1068705">
                  <a:moveTo>
                    <a:pt x="247167" y="199161"/>
                  </a:moveTo>
                  <a:lnTo>
                    <a:pt x="213499" y="199161"/>
                  </a:lnTo>
                  <a:lnTo>
                    <a:pt x="213499" y="165493"/>
                  </a:lnTo>
                  <a:lnTo>
                    <a:pt x="205219" y="165493"/>
                  </a:lnTo>
                  <a:lnTo>
                    <a:pt x="205219" y="199161"/>
                  </a:lnTo>
                  <a:lnTo>
                    <a:pt x="171564" y="199161"/>
                  </a:lnTo>
                  <a:lnTo>
                    <a:pt x="171564" y="207441"/>
                  </a:lnTo>
                  <a:lnTo>
                    <a:pt x="205219" y="207441"/>
                  </a:lnTo>
                  <a:lnTo>
                    <a:pt x="205219" y="241109"/>
                  </a:lnTo>
                  <a:lnTo>
                    <a:pt x="213499" y="241109"/>
                  </a:lnTo>
                  <a:lnTo>
                    <a:pt x="213499" y="207441"/>
                  </a:lnTo>
                  <a:lnTo>
                    <a:pt x="247167" y="207441"/>
                  </a:lnTo>
                  <a:lnTo>
                    <a:pt x="247167" y="199161"/>
                  </a:lnTo>
                  <a:close/>
                </a:path>
                <a:path w="1276984" h="1068705">
                  <a:moveTo>
                    <a:pt x="247167" y="33655"/>
                  </a:moveTo>
                  <a:lnTo>
                    <a:pt x="213499" y="33655"/>
                  </a:lnTo>
                  <a:lnTo>
                    <a:pt x="213499" y="0"/>
                  </a:lnTo>
                  <a:lnTo>
                    <a:pt x="205219" y="0"/>
                  </a:lnTo>
                  <a:lnTo>
                    <a:pt x="205219" y="33655"/>
                  </a:lnTo>
                  <a:lnTo>
                    <a:pt x="171564" y="33655"/>
                  </a:lnTo>
                  <a:lnTo>
                    <a:pt x="171564" y="41948"/>
                  </a:lnTo>
                  <a:lnTo>
                    <a:pt x="205219" y="41948"/>
                  </a:lnTo>
                  <a:lnTo>
                    <a:pt x="205219" y="75603"/>
                  </a:lnTo>
                  <a:lnTo>
                    <a:pt x="213499" y="75603"/>
                  </a:lnTo>
                  <a:lnTo>
                    <a:pt x="213499" y="41948"/>
                  </a:lnTo>
                  <a:lnTo>
                    <a:pt x="247167" y="41948"/>
                  </a:lnTo>
                  <a:lnTo>
                    <a:pt x="247167" y="33655"/>
                  </a:lnTo>
                  <a:close/>
                </a:path>
                <a:path w="1276984" h="1068705">
                  <a:moveTo>
                    <a:pt x="418719" y="695655"/>
                  </a:moveTo>
                  <a:lnTo>
                    <a:pt x="385064" y="695655"/>
                  </a:lnTo>
                  <a:lnTo>
                    <a:pt x="385064" y="662012"/>
                  </a:lnTo>
                  <a:lnTo>
                    <a:pt x="376770" y="662012"/>
                  </a:lnTo>
                  <a:lnTo>
                    <a:pt x="376770" y="695655"/>
                  </a:lnTo>
                  <a:lnTo>
                    <a:pt x="343115" y="695655"/>
                  </a:lnTo>
                  <a:lnTo>
                    <a:pt x="343115" y="703948"/>
                  </a:lnTo>
                  <a:lnTo>
                    <a:pt x="376770" y="703948"/>
                  </a:lnTo>
                  <a:lnTo>
                    <a:pt x="376770" y="737603"/>
                  </a:lnTo>
                  <a:lnTo>
                    <a:pt x="385064" y="737603"/>
                  </a:lnTo>
                  <a:lnTo>
                    <a:pt x="385064" y="703948"/>
                  </a:lnTo>
                  <a:lnTo>
                    <a:pt x="418719" y="703948"/>
                  </a:lnTo>
                  <a:lnTo>
                    <a:pt x="418719" y="695655"/>
                  </a:lnTo>
                  <a:close/>
                </a:path>
                <a:path w="1276984" h="1068705">
                  <a:moveTo>
                    <a:pt x="418719" y="530174"/>
                  </a:moveTo>
                  <a:lnTo>
                    <a:pt x="385064" y="530174"/>
                  </a:lnTo>
                  <a:lnTo>
                    <a:pt x="385064" y="496506"/>
                  </a:lnTo>
                  <a:lnTo>
                    <a:pt x="376770" y="496506"/>
                  </a:lnTo>
                  <a:lnTo>
                    <a:pt x="376770" y="530174"/>
                  </a:lnTo>
                  <a:lnTo>
                    <a:pt x="343115" y="530174"/>
                  </a:lnTo>
                  <a:lnTo>
                    <a:pt x="343115" y="538454"/>
                  </a:lnTo>
                  <a:lnTo>
                    <a:pt x="376770" y="538454"/>
                  </a:lnTo>
                  <a:lnTo>
                    <a:pt x="376770" y="572109"/>
                  </a:lnTo>
                  <a:lnTo>
                    <a:pt x="385064" y="572109"/>
                  </a:lnTo>
                  <a:lnTo>
                    <a:pt x="385064" y="538454"/>
                  </a:lnTo>
                  <a:lnTo>
                    <a:pt x="418719" y="538454"/>
                  </a:lnTo>
                  <a:lnTo>
                    <a:pt x="418719" y="530174"/>
                  </a:lnTo>
                  <a:close/>
                </a:path>
                <a:path w="1276984" h="1068705">
                  <a:moveTo>
                    <a:pt x="418719" y="364667"/>
                  </a:moveTo>
                  <a:lnTo>
                    <a:pt x="385064" y="364667"/>
                  </a:lnTo>
                  <a:lnTo>
                    <a:pt x="385064" y="331012"/>
                  </a:lnTo>
                  <a:lnTo>
                    <a:pt x="376770" y="331012"/>
                  </a:lnTo>
                  <a:lnTo>
                    <a:pt x="376770" y="364667"/>
                  </a:lnTo>
                  <a:lnTo>
                    <a:pt x="343115" y="364667"/>
                  </a:lnTo>
                  <a:lnTo>
                    <a:pt x="343115" y="372948"/>
                  </a:lnTo>
                  <a:lnTo>
                    <a:pt x="376770" y="372948"/>
                  </a:lnTo>
                  <a:lnTo>
                    <a:pt x="376770" y="406615"/>
                  </a:lnTo>
                  <a:lnTo>
                    <a:pt x="385064" y="406615"/>
                  </a:lnTo>
                  <a:lnTo>
                    <a:pt x="385064" y="372948"/>
                  </a:lnTo>
                  <a:lnTo>
                    <a:pt x="418719" y="372948"/>
                  </a:lnTo>
                  <a:lnTo>
                    <a:pt x="418719" y="364667"/>
                  </a:lnTo>
                  <a:close/>
                </a:path>
                <a:path w="1276984" h="1068705">
                  <a:moveTo>
                    <a:pt x="418719" y="199161"/>
                  </a:moveTo>
                  <a:lnTo>
                    <a:pt x="385064" y="199161"/>
                  </a:lnTo>
                  <a:lnTo>
                    <a:pt x="385064" y="165493"/>
                  </a:lnTo>
                  <a:lnTo>
                    <a:pt x="376770" y="165493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41"/>
                  </a:lnTo>
                  <a:lnTo>
                    <a:pt x="376770" y="207441"/>
                  </a:lnTo>
                  <a:lnTo>
                    <a:pt x="376770" y="241109"/>
                  </a:lnTo>
                  <a:lnTo>
                    <a:pt x="385064" y="241109"/>
                  </a:lnTo>
                  <a:lnTo>
                    <a:pt x="385064" y="207441"/>
                  </a:lnTo>
                  <a:lnTo>
                    <a:pt x="418719" y="207441"/>
                  </a:lnTo>
                  <a:lnTo>
                    <a:pt x="418719" y="199161"/>
                  </a:lnTo>
                  <a:close/>
                </a:path>
                <a:path w="1276984" h="1068705">
                  <a:moveTo>
                    <a:pt x="418719" y="33655"/>
                  </a:moveTo>
                  <a:lnTo>
                    <a:pt x="385064" y="33655"/>
                  </a:lnTo>
                  <a:lnTo>
                    <a:pt x="385064" y="0"/>
                  </a:lnTo>
                  <a:lnTo>
                    <a:pt x="376770" y="0"/>
                  </a:lnTo>
                  <a:lnTo>
                    <a:pt x="376770" y="33655"/>
                  </a:lnTo>
                  <a:lnTo>
                    <a:pt x="343115" y="33655"/>
                  </a:lnTo>
                  <a:lnTo>
                    <a:pt x="343115" y="41948"/>
                  </a:lnTo>
                  <a:lnTo>
                    <a:pt x="376770" y="41948"/>
                  </a:lnTo>
                  <a:lnTo>
                    <a:pt x="376770" y="75603"/>
                  </a:lnTo>
                  <a:lnTo>
                    <a:pt x="385064" y="75603"/>
                  </a:lnTo>
                  <a:lnTo>
                    <a:pt x="385064" y="41948"/>
                  </a:lnTo>
                  <a:lnTo>
                    <a:pt x="418719" y="41948"/>
                  </a:lnTo>
                  <a:lnTo>
                    <a:pt x="418719" y="33655"/>
                  </a:lnTo>
                  <a:close/>
                </a:path>
                <a:path w="1276984" h="1068705">
                  <a:moveTo>
                    <a:pt x="590283" y="695655"/>
                  </a:moveTo>
                  <a:lnTo>
                    <a:pt x="556628" y="695655"/>
                  </a:lnTo>
                  <a:lnTo>
                    <a:pt x="556628" y="662012"/>
                  </a:lnTo>
                  <a:lnTo>
                    <a:pt x="548335" y="662012"/>
                  </a:lnTo>
                  <a:lnTo>
                    <a:pt x="548335" y="695655"/>
                  </a:lnTo>
                  <a:lnTo>
                    <a:pt x="514680" y="695655"/>
                  </a:lnTo>
                  <a:lnTo>
                    <a:pt x="514680" y="703948"/>
                  </a:lnTo>
                  <a:lnTo>
                    <a:pt x="548335" y="703948"/>
                  </a:lnTo>
                  <a:lnTo>
                    <a:pt x="548335" y="737603"/>
                  </a:lnTo>
                  <a:lnTo>
                    <a:pt x="556628" y="737603"/>
                  </a:lnTo>
                  <a:lnTo>
                    <a:pt x="556628" y="703948"/>
                  </a:lnTo>
                  <a:lnTo>
                    <a:pt x="590283" y="703948"/>
                  </a:lnTo>
                  <a:lnTo>
                    <a:pt x="590283" y="695655"/>
                  </a:lnTo>
                  <a:close/>
                </a:path>
                <a:path w="1276984" h="1068705">
                  <a:moveTo>
                    <a:pt x="590283" y="530174"/>
                  </a:moveTo>
                  <a:lnTo>
                    <a:pt x="556628" y="530174"/>
                  </a:lnTo>
                  <a:lnTo>
                    <a:pt x="556628" y="496506"/>
                  </a:lnTo>
                  <a:lnTo>
                    <a:pt x="548335" y="496506"/>
                  </a:lnTo>
                  <a:lnTo>
                    <a:pt x="548335" y="530174"/>
                  </a:lnTo>
                  <a:lnTo>
                    <a:pt x="514680" y="530174"/>
                  </a:lnTo>
                  <a:lnTo>
                    <a:pt x="514680" y="538454"/>
                  </a:lnTo>
                  <a:lnTo>
                    <a:pt x="548335" y="538454"/>
                  </a:lnTo>
                  <a:lnTo>
                    <a:pt x="548335" y="572109"/>
                  </a:lnTo>
                  <a:lnTo>
                    <a:pt x="556628" y="572109"/>
                  </a:lnTo>
                  <a:lnTo>
                    <a:pt x="556628" y="538454"/>
                  </a:lnTo>
                  <a:lnTo>
                    <a:pt x="590283" y="538454"/>
                  </a:lnTo>
                  <a:lnTo>
                    <a:pt x="590283" y="530174"/>
                  </a:lnTo>
                  <a:close/>
                </a:path>
                <a:path w="1276984" h="1068705">
                  <a:moveTo>
                    <a:pt x="590283" y="364667"/>
                  </a:moveTo>
                  <a:lnTo>
                    <a:pt x="556628" y="364667"/>
                  </a:lnTo>
                  <a:lnTo>
                    <a:pt x="556628" y="331012"/>
                  </a:lnTo>
                  <a:lnTo>
                    <a:pt x="548335" y="331012"/>
                  </a:lnTo>
                  <a:lnTo>
                    <a:pt x="548335" y="364667"/>
                  </a:lnTo>
                  <a:lnTo>
                    <a:pt x="514680" y="364667"/>
                  </a:lnTo>
                  <a:lnTo>
                    <a:pt x="514680" y="372948"/>
                  </a:lnTo>
                  <a:lnTo>
                    <a:pt x="548335" y="372948"/>
                  </a:lnTo>
                  <a:lnTo>
                    <a:pt x="548335" y="406615"/>
                  </a:lnTo>
                  <a:lnTo>
                    <a:pt x="556628" y="406615"/>
                  </a:lnTo>
                  <a:lnTo>
                    <a:pt x="556628" y="372948"/>
                  </a:lnTo>
                  <a:lnTo>
                    <a:pt x="590283" y="372948"/>
                  </a:lnTo>
                  <a:lnTo>
                    <a:pt x="590283" y="364667"/>
                  </a:lnTo>
                  <a:close/>
                </a:path>
                <a:path w="1276984" h="1068705">
                  <a:moveTo>
                    <a:pt x="590283" y="199161"/>
                  </a:moveTo>
                  <a:lnTo>
                    <a:pt x="556628" y="199161"/>
                  </a:lnTo>
                  <a:lnTo>
                    <a:pt x="556628" y="165493"/>
                  </a:lnTo>
                  <a:lnTo>
                    <a:pt x="548335" y="165493"/>
                  </a:lnTo>
                  <a:lnTo>
                    <a:pt x="548335" y="199161"/>
                  </a:lnTo>
                  <a:lnTo>
                    <a:pt x="514680" y="199161"/>
                  </a:lnTo>
                  <a:lnTo>
                    <a:pt x="514680" y="207441"/>
                  </a:lnTo>
                  <a:lnTo>
                    <a:pt x="548335" y="207441"/>
                  </a:lnTo>
                  <a:lnTo>
                    <a:pt x="548335" y="241109"/>
                  </a:lnTo>
                  <a:lnTo>
                    <a:pt x="556628" y="241109"/>
                  </a:lnTo>
                  <a:lnTo>
                    <a:pt x="556628" y="207441"/>
                  </a:lnTo>
                  <a:lnTo>
                    <a:pt x="590283" y="207441"/>
                  </a:lnTo>
                  <a:lnTo>
                    <a:pt x="590283" y="199161"/>
                  </a:lnTo>
                  <a:close/>
                </a:path>
                <a:path w="1276984" h="1068705">
                  <a:moveTo>
                    <a:pt x="590283" y="33655"/>
                  </a:moveTo>
                  <a:lnTo>
                    <a:pt x="556628" y="33655"/>
                  </a:lnTo>
                  <a:lnTo>
                    <a:pt x="556628" y="0"/>
                  </a:lnTo>
                  <a:lnTo>
                    <a:pt x="548335" y="0"/>
                  </a:lnTo>
                  <a:lnTo>
                    <a:pt x="548335" y="33655"/>
                  </a:lnTo>
                  <a:lnTo>
                    <a:pt x="514680" y="33655"/>
                  </a:lnTo>
                  <a:lnTo>
                    <a:pt x="514680" y="41948"/>
                  </a:lnTo>
                  <a:lnTo>
                    <a:pt x="548335" y="41948"/>
                  </a:lnTo>
                  <a:lnTo>
                    <a:pt x="548335" y="75603"/>
                  </a:lnTo>
                  <a:lnTo>
                    <a:pt x="556628" y="75603"/>
                  </a:lnTo>
                  <a:lnTo>
                    <a:pt x="556628" y="41948"/>
                  </a:lnTo>
                  <a:lnTo>
                    <a:pt x="590283" y="41948"/>
                  </a:lnTo>
                  <a:lnTo>
                    <a:pt x="590283" y="33655"/>
                  </a:lnTo>
                  <a:close/>
                </a:path>
                <a:path w="1276984" h="1068705">
                  <a:moveTo>
                    <a:pt x="761834" y="695655"/>
                  </a:moveTo>
                  <a:lnTo>
                    <a:pt x="728179" y="695655"/>
                  </a:lnTo>
                  <a:lnTo>
                    <a:pt x="728179" y="662012"/>
                  </a:lnTo>
                  <a:lnTo>
                    <a:pt x="719899" y="662012"/>
                  </a:lnTo>
                  <a:lnTo>
                    <a:pt x="719899" y="695655"/>
                  </a:lnTo>
                  <a:lnTo>
                    <a:pt x="686244" y="695655"/>
                  </a:lnTo>
                  <a:lnTo>
                    <a:pt x="686244" y="703948"/>
                  </a:lnTo>
                  <a:lnTo>
                    <a:pt x="719899" y="703948"/>
                  </a:lnTo>
                  <a:lnTo>
                    <a:pt x="719899" y="737603"/>
                  </a:lnTo>
                  <a:lnTo>
                    <a:pt x="728179" y="737603"/>
                  </a:lnTo>
                  <a:lnTo>
                    <a:pt x="728179" y="703948"/>
                  </a:lnTo>
                  <a:lnTo>
                    <a:pt x="761834" y="703948"/>
                  </a:lnTo>
                  <a:lnTo>
                    <a:pt x="761834" y="695655"/>
                  </a:lnTo>
                  <a:close/>
                </a:path>
                <a:path w="1276984" h="1068705">
                  <a:moveTo>
                    <a:pt x="761834" y="530174"/>
                  </a:moveTo>
                  <a:lnTo>
                    <a:pt x="728179" y="530174"/>
                  </a:lnTo>
                  <a:lnTo>
                    <a:pt x="728179" y="496506"/>
                  </a:lnTo>
                  <a:lnTo>
                    <a:pt x="719899" y="496506"/>
                  </a:lnTo>
                  <a:lnTo>
                    <a:pt x="719899" y="530174"/>
                  </a:lnTo>
                  <a:lnTo>
                    <a:pt x="686244" y="530174"/>
                  </a:lnTo>
                  <a:lnTo>
                    <a:pt x="686244" y="538454"/>
                  </a:lnTo>
                  <a:lnTo>
                    <a:pt x="719899" y="538454"/>
                  </a:lnTo>
                  <a:lnTo>
                    <a:pt x="719899" y="572109"/>
                  </a:lnTo>
                  <a:lnTo>
                    <a:pt x="728179" y="572109"/>
                  </a:lnTo>
                  <a:lnTo>
                    <a:pt x="728179" y="538454"/>
                  </a:lnTo>
                  <a:lnTo>
                    <a:pt x="761834" y="538454"/>
                  </a:lnTo>
                  <a:lnTo>
                    <a:pt x="761834" y="530174"/>
                  </a:lnTo>
                  <a:close/>
                </a:path>
                <a:path w="1276984" h="1068705">
                  <a:moveTo>
                    <a:pt x="761834" y="364667"/>
                  </a:moveTo>
                  <a:lnTo>
                    <a:pt x="728179" y="364667"/>
                  </a:lnTo>
                  <a:lnTo>
                    <a:pt x="728179" y="331012"/>
                  </a:lnTo>
                  <a:lnTo>
                    <a:pt x="719899" y="331012"/>
                  </a:lnTo>
                  <a:lnTo>
                    <a:pt x="719899" y="364667"/>
                  </a:lnTo>
                  <a:lnTo>
                    <a:pt x="686244" y="364667"/>
                  </a:lnTo>
                  <a:lnTo>
                    <a:pt x="686244" y="372948"/>
                  </a:lnTo>
                  <a:lnTo>
                    <a:pt x="719899" y="372948"/>
                  </a:lnTo>
                  <a:lnTo>
                    <a:pt x="719899" y="406615"/>
                  </a:lnTo>
                  <a:lnTo>
                    <a:pt x="728179" y="406615"/>
                  </a:lnTo>
                  <a:lnTo>
                    <a:pt x="728179" y="372948"/>
                  </a:lnTo>
                  <a:lnTo>
                    <a:pt x="761834" y="372948"/>
                  </a:lnTo>
                  <a:lnTo>
                    <a:pt x="761834" y="364667"/>
                  </a:lnTo>
                  <a:close/>
                </a:path>
                <a:path w="1276984" h="1068705">
                  <a:moveTo>
                    <a:pt x="761834" y="199161"/>
                  </a:moveTo>
                  <a:lnTo>
                    <a:pt x="728179" y="199161"/>
                  </a:lnTo>
                  <a:lnTo>
                    <a:pt x="728179" y="165493"/>
                  </a:lnTo>
                  <a:lnTo>
                    <a:pt x="719899" y="165493"/>
                  </a:lnTo>
                  <a:lnTo>
                    <a:pt x="719899" y="199161"/>
                  </a:lnTo>
                  <a:lnTo>
                    <a:pt x="686244" y="199161"/>
                  </a:lnTo>
                  <a:lnTo>
                    <a:pt x="686244" y="207441"/>
                  </a:lnTo>
                  <a:lnTo>
                    <a:pt x="719899" y="207441"/>
                  </a:lnTo>
                  <a:lnTo>
                    <a:pt x="719899" y="241109"/>
                  </a:lnTo>
                  <a:lnTo>
                    <a:pt x="728179" y="241109"/>
                  </a:lnTo>
                  <a:lnTo>
                    <a:pt x="728179" y="207441"/>
                  </a:lnTo>
                  <a:lnTo>
                    <a:pt x="761834" y="207441"/>
                  </a:lnTo>
                  <a:lnTo>
                    <a:pt x="761834" y="199161"/>
                  </a:lnTo>
                  <a:close/>
                </a:path>
                <a:path w="1276984" h="1068705">
                  <a:moveTo>
                    <a:pt x="761834" y="33655"/>
                  </a:moveTo>
                  <a:lnTo>
                    <a:pt x="728179" y="33655"/>
                  </a:lnTo>
                  <a:lnTo>
                    <a:pt x="728179" y="0"/>
                  </a:lnTo>
                  <a:lnTo>
                    <a:pt x="719899" y="0"/>
                  </a:lnTo>
                  <a:lnTo>
                    <a:pt x="719899" y="33655"/>
                  </a:lnTo>
                  <a:lnTo>
                    <a:pt x="686244" y="33655"/>
                  </a:lnTo>
                  <a:lnTo>
                    <a:pt x="686244" y="41948"/>
                  </a:lnTo>
                  <a:lnTo>
                    <a:pt x="719899" y="41948"/>
                  </a:lnTo>
                  <a:lnTo>
                    <a:pt x="719899" y="75603"/>
                  </a:lnTo>
                  <a:lnTo>
                    <a:pt x="728179" y="75603"/>
                  </a:lnTo>
                  <a:lnTo>
                    <a:pt x="728179" y="41948"/>
                  </a:lnTo>
                  <a:lnTo>
                    <a:pt x="761834" y="41948"/>
                  </a:lnTo>
                  <a:lnTo>
                    <a:pt x="761834" y="33655"/>
                  </a:lnTo>
                  <a:close/>
                </a:path>
                <a:path w="1276984" h="1068705">
                  <a:moveTo>
                    <a:pt x="933411" y="695655"/>
                  </a:moveTo>
                  <a:lnTo>
                    <a:pt x="899744" y="695655"/>
                  </a:lnTo>
                  <a:lnTo>
                    <a:pt x="899744" y="662012"/>
                  </a:lnTo>
                  <a:lnTo>
                    <a:pt x="891463" y="662012"/>
                  </a:lnTo>
                  <a:lnTo>
                    <a:pt x="891463" y="695655"/>
                  </a:lnTo>
                  <a:lnTo>
                    <a:pt x="857796" y="695655"/>
                  </a:lnTo>
                  <a:lnTo>
                    <a:pt x="857796" y="703948"/>
                  </a:lnTo>
                  <a:lnTo>
                    <a:pt x="891463" y="703948"/>
                  </a:lnTo>
                  <a:lnTo>
                    <a:pt x="891463" y="737603"/>
                  </a:lnTo>
                  <a:lnTo>
                    <a:pt x="899744" y="737603"/>
                  </a:lnTo>
                  <a:lnTo>
                    <a:pt x="899744" y="703948"/>
                  </a:lnTo>
                  <a:lnTo>
                    <a:pt x="933411" y="703948"/>
                  </a:lnTo>
                  <a:lnTo>
                    <a:pt x="933411" y="695655"/>
                  </a:lnTo>
                  <a:close/>
                </a:path>
                <a:path w="1276984" h="1068705">
                  <a:moveTo>
                    <a:pt x="933411" y="530174"/>
                  </a:moveTo>
                  <a:lnTo>
                    <a:pt x="899744" y="530174"/>
                  </a:lnTo>
                  <a:lnTo>
                    <a:pt x="899744" y="496506"/>
                  </a:lnTo>
                  <a:lnTo>
                    <a:pt x="891463" y="496506"/>
                  </a:lnTo>
                  <a:lnTo>
                    <a:pt x="891463" y="530174"/>
                  </a:lnTo>
                  <a:lnTo>
                    <a:pt x="857796" y="530174"/>
                  </a:lnTo>
                  <a:lnTo>
                    <a:pt x="857796" y="538454"/>
                  </a:lnTo>
                  <a:lnTo>
                    <a:pt x="891463" y="538454"/>
                  </a:lnTo>
                  <a:lnTo>
                    <a:pt x="891463" y="572109"/>
                  </a:lnTo>
                  <a:lnTo>
                    <a:pt x="899744" y="572109"/>
                  </a:lnTo>
                  <a:lnTo>
                    <a:pt x="899744" y="538454"/>
                  </a:lnTo>
                  <a:lnTo>
                    <a:pt x="933411" y="538454"/>
                  </a:lnTo>
                  <a:lnTo>
                    <a:pt x="933411" y="530174"/>
                  </a:lnTo>
                  <a:close/>
                </a:path>
                <a:path w="1276984" h="1068705">
                  <a:moveTo>
                    <a:pt x="933411" y="364667"/>
                  </a:moveTo>
                  <a:lnTo>
                    <a:pt x="899744" y="364667"/>
                  </a:lnTo>
                  <a:lnTo>
                    <a:pt x="899744" y="331012"/>
                  </a:lnTo>
                  <a:lnTo>
                    <a:pt x="891463" y="331012"/>
                  </a:lnTo>
                  <a:lnTo>
                    <a:pt x="891463" y="364667"/>
                  </a:lnTo>
                  <a:lnTo>
                    <a:pt x="857796" y="364667"/>
                  </a:lnTo>
                  <a:lnTo>
                    <a:pt x="857796" y="372948"/>
                  </a:lnTo>
                  <a:lnTo>
                    <a:pt x="891463" y="372948"/>
                  </a:lnTo>
                  <a:lnTo>
                    <a:pt x="891463" y="406615"/>
                  </a:lnTo>
                  <a:lnTo>
                    <a:pt x="899744" y="406615"/>
                  </a:lnTo>
                  <a:lnTo>
                    <a:pt x="899744" y="372948"/>
                  </a:lnTo>
                  <a:lnTo>
                    <a:pt x="933411" y="372948"/>
                  </a:lnTo>
                  <a:lnTo>
                    <a:pt x="933411" y="364667"/>
                  </a:lnTo>
                  <a:close/>
                </a:path>
                <a:path w="1276984" h="1068705">
                  <a:moveTo>
                    <a:pt x="933411" y="199161"/>
                  </a:moveTo>
                  <a:lnTo>
                    <a:pt x="899744" y="199161"/>
                  </a:lnTo>
                  <a:lnTo>
                    <a:pt x="899744" y="165493"/>
                  </a:lnTo>
                  <a:lnTo>
                    <a:pt x="891463" y="165493"/>
                  </a:lnTo>
                  <a:lnTo>
                    <a:pt x="891463" y="199161"/>
                  </a:lnTo>
                  <a:lnTo>
                    <a:pt x="857796" y="199161"/>
                  </a:lnTo>
                  <a:lnTo>
                    <a:pt x="857796" y="207441"/>
                  </a:lnTo>
                  <a:lnTo>
                    <a:pt x="891463" y="207441"/>
                  </a:lnTo>
                  <a:lnTo>
                    <a:pt x="891463" y="241109"/>
                  </a:lnTo>
                  <a:lnTo>
                    <a:pt x="899744" y="241109"/>
                  </a:lnTo>
                  <a:lnTo>
                    <a:pt x="899744" y="207441"/>
                  </a:lnTo>
                  <a:lnTo>
                    <a:pt x="933411" y="207441"/>
                  </a:lnTo>
                  <a:lnTo>
                    <a:pt x="933411" y="199161"/>
                  </a:lnTo>
                  <a:close/>
                </a:path>
                <a:path w="1276984" h="1068705">
                  <a:moveTo>
                    <a:pt x="933411" y="33655"/>
                  </a:moveTo>
                  <a:lnTo>
                    <a:pt x="899744" y="33655"/>
                  </a:lnTo>
                  <a:lnTo>
                    <a:pt x="899744" y="0"/>
                  </a:lnTo>
                  <a:lnTo>
                    <a:pt x="891463" y="0"/>
                  </a:lnTo>
                  <a:lnTo>
                    <a:pt x="891463" y="33655"/>
                  </a:lnTo>
                  <a:lnTo>
                    <a:pt x="857796" y="33655"/>
                  </a:lnTo>
                  <a:lnTo>
                    <a:pt x="857796" y="41948"/>
                  </a:lnTo>
                  <a:lnTo>
                    <a:pt x="891463" y="41948"/>
                  </a:lnTo>
                  <a:lnTo>
                    <a:pt x="891463" y="75603"/>
                  </a:lnTo>
                  <a:lnTo>
                    <a:pt x="899744" y="75603"/>
                  </a:lnTo>
                  <a:lnTo>
                    <a:pt x="899744" y="41948"/>
                  </a:lnTo>
                  <a:lnTo>
                    <a:pt x="933411" y="41948"/>
                  </a:lnTo>
                  <a:lnTo>
                    <a:pt x="933411" y="33655"/>
                  </a:lnTo>
                  <a:close/>
                </a:path>
                <a:path w="1276984" h="1068705">
                  <a:moveTo>
                    <a:pt x="1071295" y="662012"/>
                  </a:moveTo>
                  <a:lnTo>
                    <a:pt x="1063015" y="662012"/>
                  </a:lnTo>
                  <a:lnTo>
                    <a:pt x="1063015" y="737603"/>
                  </a:lnTo>
                  <a:lnTo>
                    <a:pt x="1071295" y="737603"/>
                  </a:lnTo>
                  <a:lnTo>
                    <a:pt x="1071295" y="662012"/>
                  </a:lnTo>
                  <a:close/>
                </a:path>
                <a:path w="1276984" h="1068705">
                  <a:moveTo>
                    <a:pt x="1104963" y="530174"/>
                  </a:moveTo>
                  <a:lnTo>
                    <a:pt x="1071295" y="530174"/>
                  </a:lnTo>
                  <a:lnTo>
                    <a:pt x="1071295" y="496506"/>
                  </a:lnTo>
                  <a:lnTo>
                    <a:pt x="1063015" y="496506"/>
                  </a:lnTo>
                  <a:lnTo>
                    <a:pt x="1063015" y="530174"/>
                  </a:lnTo>
                  <a:lnTo>
                    <a:pt x="1029347" y="530174"/>
                  </a:lnTo>
                  <a:lnTo>
                    <a:pt x="1029347" y="538454"/>
                  </a:lnTo>
                  <a:lnTo>
                    <a:pt x="1063015" y="538454"/>
                  </a:lnTo>
                  <a:lnTo>
                    <a:pt x="1063015" y="572109"/>
                  </a:lnTo>
                  <a:lnTo>
                    <a:pt x="1071295" y="572109"/>
                  </a:lnTo>
                  <a:lnTo>
                    <a:pt x="1071295" y="538454"/>
                  </a:lnTo>
                  <a:lnTo>
                    <a:pt x="1104963" y="538454"/>
                  </a:lnTo>
                  <a:lnTo>
                    <a:pt x="1104963" y="530174"/>
                  </a:lnTo>
                  <a:close/>
                </a:path>
                <a:path w="1276984" h="1068705">
                  <a:moveTo>
                    <a:pt x="1104963" y="364667"/>
                  </a:moveTo>
                  <a:lnTo>
                    <a:pt x="1071295" y="364667"/>
                  </a:lnTo>
                  <a:lnTo>
                    <a:pt x="1071295" y="331012"/>
                  </a:lnTo>
                  <a:lnTo>
                    <a:pt x="1063015" y="331012"/>
                  </a:lnTo>
                  <a:lnTo>
                    <a:pt x="1063015" y="364667"/>
                  </a:lnTo>
                  <a:lnTo>
                    <a:pt x="1029347" y="364667"/>
                  </a:lnTo>
                  <a:lnTo>
                    <a:pt x="1029347" y="372948"/>
                  </a:lnTo>
                  <a:lnTo>
                    <a:pt x="1063015" y="372948"/>
                  </a:lnTo>
                  <a:lnTo>
                    <a:pt x="1063015" y="406615"/>
                  </a:lnTo>
                  <a:lnTo>
                    <a:pt x="1071295" y="406615"/>
                  </a:lnTo>
                  <a:lnTo>
                    <a:pt x="1071295" y="372948"/>
                  </a:lnTo>
                  <a:lnTo>
                    <a:pt x="1104963" y="372948"/>
                  </a:lnTo>
                  <a:lnTo>
                    <a:pt x="1104963" y="364667"/>
                  </a:lnTo>
                  <a:close/>
                </a:path>
                <a:path w="1276984" h="1068705">
                  <a:moveTo>
                    <a:pt x="1104963" y="199161"/>
                  </a:moveTo>
                  <a:lnTo>
                    <a:pt x="1071295" y="199161"/>
                  </a:lnTo>
                  <a:lnTo>
                    <a:pt x="1071295" y="165493"/>
                  </a:lnTo>
                  <a:lnTo>
                    <a:pt x="1063015" y="165493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41"/>
                  </a:lnTo>
                  <a:lnTo>
                    <a:pt x="1063015" y="207441"/>
                  </a:lnTo>
                  <a:lnTo>
                    <a:pt x="1063015" y="241109"/>
                  </a:lnTo>
                  <a:lnTo>
                    <a:pt x="1071295" y="241109"/>
                  </a:lnTo>
                  <a:lnTo>
                    <a:pt x="1071295" y="207441"/>
                  </a:lnTo>
                  <a:lnTo>
                    <a:pt x="1104963" y="207441"/>
                  </a:lnTo>
                  <a:lnTo>
                    <a:pt x="1104963" y="199161"/>
                  </a:lnTo>
                  <a:close/>
                </a:path>
                <a:path w="1276984" h="1068705">
                  <a:moveTo>
                    <a:pt x="1104963" y="33655"/>
                  </a:moveTo>
                  <a:lnTo>
                    <a:pt x="1071295" y="33655"/>
                  </a:lnTo>
                  <a:lnTo>
                    <a:pt x="1071295" y="0"/>
                  </a:lnTo>
                  <a:lnTo>
                    <a:pt x="1063015" y="0"/>
                  </a:lnTo>
                  <a:lnTo>
                    <a:pt x="1063015" y="33655"/>
                  </a:lnTo>
                  <a:lnTo>
                    <a:pt x="1029347" y="33655"/>
                  </a:lnTo>
                  <a:lnTo>
                    <a:pt x="1029347" y="41948"/>
                  </a:lnTo>
                  <a:lnTo>
                    <a:pt x="1063015" y="41948"/>
                  </a:lnTo>
                  <a:lnTo>
                    <a:pt x="1063015" y="75603"/>
                  </a:lnTo>
                  <a:lnTo>
                    <a:pt x="1071295" y="75603"/>
                  </a:lnTo>
                  <a:lnTo>
                    <a:pt x="1071295" y="41948"/>
                  </a:lnTo>
                  <a:lnTo>
                    <a:pt x="1104963" y="41948"/>
                  </a:lnTo>
                  <a:lnTo>
                    <a:pt x="1104963" y="33655"/>
                  </a:lnTo>
                  <a:close/>
                </a:path>
                <a:path w="1276984" h="1068705">
                  <a:moveTo>
                    <a:pt x="1276527" y="530174"/>
                  </a:moveTo>
                  <a:lnTo>
                    <a:pt x="1242860" y="530174"/>
                  </a:lnTo>
                  <a:lnTo>
                    <a:pt x="1242860" y="496506"/>
                  </a:lnTo>
                  <a:lnTo>
                    <a:pt x="1234579" y="496506"/>
                  </a:lnTo>
                  <a:lnTo>
                    <a:pt x="1234579" y="530174"/>
                  </a:lnTo>
                  <a:lnTo>
                    <a:pt x="1200912" y="530174"/>
                  </a:lnTo>
                  <a:lnTo>
                    <a:pt x="1200912" y="538454"/>
                  </a:lnTo>
                  <a:lnTo>
                    <a:pt x="1234579" y="538454"/>
                  </a:lnTo>
                  <a:lnTo>
                    <a:pt x="1234579" y="572109"/>
                  </a:lnTo>
                  <a:lnTo>
                    <a:pt x="1242860" y="572109"/>
                  </a:lnTo>
                  <a:lnTo>
                    <a:pt x="1242860" y="538454"/>
                  </a:lnTo>
                  <a:lnTo>
                    <a:pt x="1276527" y="538454"/>
                  </a:lnTo>
                  <a:lnTo>
                    <a:pt x="1276527" y="530174"/>
                  </a:lnTo>
                  <a:close/>
                </a:path>
                <a:path w="1276984" h="1068705">
                  <a:moveTo>
                    <a:pt x="1276527" y="364667"/>
                  </a:moveTo>
                  <a:lnTo>
                    <a:pt x="1242860" y="364667"/>
                  </a:lnTo>
                  <a:lnTo>
                    <a:pt x="1242860" y="331012"/>
                  </a:lnTo>
                  <a:lnTo>
                    <a:pt x="1234579" y="331012"/>
                  </a:lnTo>
                  <a:lnTo>
                    <a:pt x="1234579" y="364667"/>
                  </a:lnTo>
                  <a:lnTo>
                    <a:pt x="1200912" y="364667"/>
                  </a:lnTo>
                  <a:lnTo>
                    <a:pt x="1200912" y="372948"/>
                  </a:lnTo>
                  <a:lnTo>
                    <a:pt x="1234579" y="372948"/>
                  </a:lnTo>
                  <a:lnTo>
                    <a:pt x="1234579" y="406615"/>
                  </a:lnTo>
                  <a:lnTo>
                    <a:pt x="1242860" y="406615"/>
                  </a:lnTo>
                  <a:lnTo>
                    <a:pt x="1242860" y="372948"/>
                  </a:lnTo>
                  <a:lnTo>
                    <a:pt x="1276527" y="372948"/>
                  </a:lnTo>
                  <a:lnTo>
                    <a:pt x="1276527" y="364667"/>
                  </a:lnTo>
                  <a:close/>
                </a:path>
                <a:path w="1276984" h="1068705">
                  <a:moveTo>
                    <a:pt x="1276527" y="199161"/>
                  </a:moveTo>
                  <a:lnTo>
                    <a:pt x="1242860" y="199161"/>
                  </a:lnTo>
                  <a:lnTo>
                    <a:pt x="1242860" y="165493"/>
                  </a:lnTo>
                  <a:lnTo>
                    <a:pt x="1234579" y="165493"/>
                  </a:lnTo>
                  <a:lnTo>
                    <a:pt x="1234579" y="199161"/>
                  </a:lnTo>
                  <a:lnTo>
                    <a:pt x="1200912" y="199161"/>
                  </a:lnTo>
                  <a:lnTo>
                    <a:pt x="1200912" y="207441"/>
                  </a:lnTo>
                  <a:lnTo>
                    <a:pt x="1234579" y="207441"/>
                  </a:lnTo>
                  <a:lnTo>
                    <a:pt x="1234579" y="241109"/>
                  </a:lnTo>
                  <a:lnTo>
                    <a:pt x="1242860" y="241109"/>
                  </a:lnTo>
                  <a:lnTo>
                    <a:pt x="1242860" y="207441"/>
                  </a:lnTo>
                  <a:lnTo>
                    <a:pt x="1276527" y="207441"/>
                  </a:lnTo>
                  <a:lnTo>
                    <a:pt x="1276527" y="199161"/>
                  </a:lnTo>
                  <a:close/>
                </a:path>
                <a:path w="1276984" h="1068705">
                  <a:moveTo>
                    <a:pt x="1276527" y="33655"/>
                  </a:moveTo>
                  <a:lnTo>
                    <a:pt x="1242860" y="33655"/>
                  </a:lnTo>
                  <a:lnTo>
                    <a:pt x="1242860" y="0"/>
                  </a:lnTo>
                  <a:lnTo>
                    <a:pt x="1234579" y="0"/>
                  </a:lnTo>
                  <a:lnTo>
                    <a:pt x="1234579" y="33655"/>
                  </a:lnTo>
                  <a:lnTo>
                    <a:pt x="1200912" y="33655"/>
                  </a:lnTo>
                  <a:lnTo>
                    <a:pt x="1200912" y="41948"/>
                  </a:lnTo>
                  <a:lnTo>
                    <a:pt x="1234579" y="41948"/>
                  </a:lnTo>
                  <a:lnTo>
                    <a:pt x="1234579" y="75603"/>
                  </a:lnTo>
                  <a:lnTo>
                    <a:pt x="1242860" y="75603"/>
                  </a:lnTo>
                  <a:lnTo>
                    <a:pt x="1242860" y="41948"/>
                  </a:lnTo>
                  <a:lnTo>
                    <a:pt x="1276527" y="41948"/>
                  </a:lnTo>
                  <a:lnTo>
                    <a:pt x="1276527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" name="object 43"/>
            <p:cNvSpPr/>
            <p:nvPr/>
          </p:nvSpPr>
          <p:spPr>
            <a:xfrm>
              <a:off x="16772026" y="2606769"/>
              <a:ext cx="1105535" cy="407034"/>
            </a:xfrm>
            <a:custGeom>
              <a:avLst/>
              <a:gdLst/>
              <a:ahLst/>
              <a:cxnLst/>
              <a:rect l="l" t="t" r="r" b="b"/>
              <a:pathLst>
                <a:path w="1105534" h="407035">
                  <a:moveTo>
                    <a:pt x="75603" y="364667"/>
                  </a:moveTo>
                  <a:lnTo>
                    <a:pt x="41935" y="364667"/>
                  </a:lnTo>
                  <a:lnTo>
                    <a:pt x="41935" y="331000"/>
                  </a:lnTo>
                  <a:lnTo>
                    <a:pt x="33655" y="331000"/>
                  </a:lnTo>
                  <a:lnTo>
                    <a:pt x="33655" y="364667"/>
                  </a:lnTo>
                  <a:lnTo>
                    <a:pt x="0" y="364667"/>
                  </a:lnTo>
                  <a:lnTo>
                    <a:pt x="0" y="372948"/>
                  </a:lnTo>
                  <a:lnTo>
                    <a:pt x="33655" y="372948"/>
                  </a:lnTo>
                  <a:lnTo>
                    <a:pt x="33655" y="406603"/>
                  </a:lnTo>
                  <a:lnTo>
                    <a:pt x="41935" y="406603"/>
                  </a:lnTo>
                  <a:lnTo>
                    <a:pt x="41935" y="372948"/>
                  </a:lnTo>
                  <a:lnTo>
                    <a:pt x="75603" y="372948"/>
                  </a:lnTo>
                  <a:lnTo>
                    <a:pt x="75603" y="364667"/>
                  </a:lnTo>
                  <a:close/>
                </a:path>
                <a:path w="1105534" h="407035">
                  <a:moveTo>
                    <a:pt x="75603" y="199161"/>
                  </a:moveTo>
                  <a:lnTo>
                    <a:pt x="41935" y="199161"/>
                  </a:lnTo>
                  <a:lnTo>
                    <a:pt x="41935" y="165493"/>
                  </a:lnTo>
                  <a:lnTo>
                    <a:pt x="33655" y="165493"/>
                  </a:lnTo>
                  <a:lnTo>
                    <a:pt x="33655" y="199161"/>
                  </a:lnTo>
                  <a:lnTo>
                    <a:pt x="0" y="199161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096"/>
                  </a:lnTo>
                  <a:lnTo>
                    <a:pt x="41935" y="241096"/>
                  </a:lnTo>
                  <a:lnTo>
                    <a:pt x="41935" y="207441"/>
                  </a:lnTo>
                  <a:lnTo>
                    <a:pt x="75603" y="207441"/>
                  </a:lnTo>
                  <a:lnTo>
                    <a:pt x="75603" y="199161"/>
                  </a:lnTo>
                  <a:close/>
                </a:path>
                <a:path w="1105534" h="407035">
                  <a:moveTo>
                    <a:pt x="247154" y="364667"/>
                  </a:moveTo>
                  <a:lnTo>
                    <a:pt x="213499" y="364667"/>
                  </a:lnTo>
                  <a:lnTo>
                    <a:pt x="213499" y="331000"/>
                  </a:lnTo>
                  <a:lnTo>
                    <a:pt x="205206" y="331000"/>
                  </a:lnTo>
                  <a:lnTo>
                    <a:pt x="205206" y="364667"/>
                  </a:lnTo>
                  <a:lnTo>
                    <a:pt x="171551" y="364667"/>
                  </a:lnTo>
                  <a:lnTo>
                    <a:pt x="171551" y="372948"/>
                  </a:lnTo>
                  <a:lnTo>
                    <a:pt x="205206" y="372948"/>
                  </a:lnTo>
                  <a:lnTo>
                    <a:pt x="205206" y="406603"/>
                  </a:lnTo>
                  <a:lnTo>
                    <a:pt x="213499" y="406603"/>
                  </a:lnTo>
                  <a:lnTo>
                    <a:pt x="213499" y="372948"/>
                  </a:lnTo>
                  <a:lnTo>
                    <a:pt x="247154" y="372948"/>
                  </a:lnTo>
                  <a:lnTo>
                    <a:pt x="247154" y="364667"/>
                  </a:lnTo>
                  <a:close/>
                </a:path>
                <a:path w="1105534" h="407035">
                  <a:moveTo>
                    <a:pt x="247154" y="199161"/>
                  </a:moveTo>
                  <a:lnTo>
                    <a:pt x="213499" y="199161"/>
                  </a:lnTo>
                  <a:lnTo>
                    <a:pt x="213499" y="165493"/>
                  </a:lnTo>
                  <a:lnTo>
                    <a:pt x="205206" y="165493"/>
                  </a:lnTo>
                  <a:lnTo>
                    <a:pt x="205206" y="199161"/>
                  </a:lnTo>
                  <a:lnTo>
                    <a:pt x="171551" y="199161"/>
                  </a:lnTo>
                  <a:lnTo>
                    <a:pt x="171551" y="207441"/>
                  </a:lnTo>
                  <a:lnTo>
                    <a:pt x="205206" y="207441"/>
                  </a:lnTo>
                  <a:lnTo>
                    <a:pt x="205206" y="241096"/>
                  </a:lnTo>
                  <a:lnTo>
                    <a:pt x="213499" y="241096"/>
                  </a:lnTo>
                  <a:lnTo>
                    <a:pt x="213499" y="207441"/>
                  </a:lnTo>
                  <a:lnTo>
                    <a:pt x="247154" y="207441"/>
                  </a:lnTo>
                  <a:lnTo>
                    <a:pt x="247154" y="199161"/>
                  </a:lnTo>
                  <a:close/>
                </a:path>
                <a:path w="1105534" h="407035">
                  <a:moveTo>
                    <a:pt x="418719" y="364667"/>
                  </a:moveTo>
                  <a:lnTo>
                    <a:pt x="385064" y="364667"/>
                  </a:lnTo>
                  <a:lnTo>
                    <a:pt x="385064" y="331000"/>
                  </a:lnTo>
                  <a:lnTo>
                    <a:pt x="376770" y="331000"/>
                  </a:lnTo>
                  <a:lnTo>
                    <a:pt x="376770" y="364667"/>
                  </a:lnTo>
                  <a:lnTo>
                    <a:pt x="343115" y="364667"/>
                  </a:lnTo>
                  <a:lnTo>
                    <a:pt x="343115" y="372948"/>
                  </a:lnTo>
                  <a:lnTo>
                    <a:pt x="376770" y="372948"/>
                  </a:lnTo>
                  <a:lnTo>
                    <a:pt x="376770" y="406603"/>
                  </a:lnTo>
                  <a:lnTo>
                    <a:pt x="385064" y="406603"/>
                  </a:lnTo>
                  <a:lnTo>
                    <a:pt x="385064" y="372948"/>
                  </a:lnTo>
                  <a:lnTo>
                    <a:pt x="418719" y="372948"/>
                  </a:lnTo>
                  <a:lnTo>
                    <a:pt x="418719" y="364667"/>
                  </a:lnTo>
                  <a:close/>
                </a:path>
                <a:path w="1105534" h="407035">
                  <a:moveTo>
                    <a:pt x="418719" y="199161"/>
                  </a:moveTo>
                  <a:lnTo>
                    <a:pt x="385064" y="199161"/>
                  </a:lnTo>
                  <a:lnTo>
                    <a:pt x="385064" y="165493"/>
                  </a:lnTo>
                  <a:lnTo>
                    <a:pt x="376770" y="165493"/>
                  </a:lnTo>
                  <a:lnTo>
                    <a:pt x="376770" y="199161"/>
                  </a:lnTo>
                  <a:lnTo>
                    <a:pt x="343115" y="199161"/>
                  </a:lnTo>
                  <a:lnTo>
                    <a:pt x="343115" y="207441"/>
                  </a:lnTo>
                  <a:lnTo>
                    <a:pt x="376770" y="207441"/>
                  </a:lnTo>
                  <a:lnTo>
                    <a:pt x="376770" y="241096"/>
                  </a:lnTo>
                  <a:lnTo>
                    <a:pt x="385064" y="241096"/>
                  </a:lnTo>
                  <a:lnTo>
                    <a:pt x="385064" y="207441"/>
                  </a:lnTo>
                  <a:lnTo>
                    <a:pt x="418719" y="207441"/>
                  </a:lnTo>
                  <a:lnTo>
                    <a:pt x="418719" y="199161"/>
                  </a:lnTo>
                  <a:close/>
                </a:path>
                <a:path w="1105534" h="407035">
                  <a:moveTo>
                    <a:pt x="590270" y="364667"/>
                  </a:moveTo>
                  <a:lnTo>
                    <a:pt x="556615" y="364667"/>
                  </a:lnTo>
                  <a:lnTo>
                    <a:pt x="556615" y="331000"/>
                  </a:lnTo>
                  <a:lnTo>
                    <a:pt x="548335" y="331000"/>
                  </a:lnTo>
                  <a:lnTo>
                    <a:pt x="548335" y="364667"/>
                  </a:lnTo>
                  <a:lnTo>
                    <a:pt x="514680" y="364667"/>
                  </a:lnTo>
                  <a:lnTo>
                    <a:pt x="514680" y="372948"/>
                  </a:lnTo>
                  <a:lnTo>
                    <a:pt x="548335" y="372948"/>
                  </a:lnTo>
                  <a:lnTo>
                    <a:pt x="548335" y="406603"/>
                  </a:lnTo>
                  <a:lnTo>
                    <a:pt x="556615" y="406603"/>
                  </a:lnTo>
                  <a:lnTo>
                    <a:pt x="556615" y="372948"/>
                  </a:lnTo>
                  <a:lnTo>
                    <a:pt x="590270" y="372948"/>
                  </a:lnTo>
                  <a:lnTo>
                    <a:pt x="590270" y="364667"/>
                  </a:lnTo>
                  <a:close/>
                </a:path>
                <a:path w="1105534" h="407035">
                  <a:moveTo>
                    <a:pt x="590270" y="199161"/>
                  </a:moveTo>
                  <a:lnTo>
                    <a:pt x="556615" y="199161"/>
                  </a:lnTo>
                  <a:lnTo>
                    <a:pt x="556615" y="165493"/>
                  </a:lnTo>
                  <a:lnTo>
                    <a:pt x="548335" y="165493"/>
                  </a:lnTo>
                  <a:lnTo>
                    <a:pt x="548335" y="199161"/>
                  </a:lnTo>
                  <a:lnTo>
                    <a:pt x="514680" y="199161"/>
                  </a:lnTo>
                  <a:lnTo>
                    <a:pt x="514680" y="207441"/>
                  </a:lnTo>
                  <a:lnTo>
                    <a:pt x="548335" y="207441"/>
                  </a:lnTo>
                  <a:lnTo>
                    <a:pt x="548335" y="241096"/>
                  </a:lnTo>
                  <a:lnTo>
                    <a:pt x="556615" y="241096"/>
                  </a:lnTo>
                  <a:lnTo>
                    <a:pt x="556615" y="207441"/>
                  </a:lnTo>
                  <a:lnTo>
                    <a:pt x="590270" y="207441"/>
                  </a:lnTo>
                  <a:lnTo>
                    <a:pt x="590270" y="199161"/>
                  </a:lnTo>
                  <a:close/>
                </a:path>
                <a:path w="1105534" h="407035">
                  <a:moveTo>
                    <a:pt x="761847" y="364667"/>
                  </a:moveTo>
                  <a:lnTo>
                    <a:pt x="728179" y="364667"/>
                  </a:lnTo>
                  <a:lnTo>
                    <a:pt x="728179" y="331000"/>
                  </a:lnTo>
                  <a:lnTo>
                    <a:pt x="719899" y="331000"/>
                  </a:lnTo>
                  <a:lnTo>
                    <a:pt x="719899" y="364667"/>
                  </a:lnTo>
                  <a:lnTo>
                    <a:pt x="686231" y="364667"/>
                  </a:lnTo>
                  <a:lnTo>
                    <a:pt x="686231" y="372948"/>
                  </a:lnTo>
                  <a:lnTo>
                    <a:pt x="719899" y="372948"/>
                  </a:lnTo>
                  <a:lnTo>
                    <a:pt x="719899" y="406603"/>
                  </a:lnTo>
                  <a:lnTo>
                    <a:pt x="728179" y="406603"/>
                  </a:lnTo>
                  <a:lnTo>
                    <a:pt x="728179" y="372948"/>
                  </a:lnTo>
                  <a:lnTo>
                    <a:pt x="761847" y="372948"/>
                  </a:lnTo>
                  <a:lnTo>
                    <a:pt x="761847" y="364667"/>
                  </a:lnTo>
                  <a:close/>
                </a:path>
                <a:path w="1105534" h="407035">
                  <a:moveTo>
                    <a:pt x="761847" y="199161"/>
                  </a:moveTo>
                  <a:lnTo>
                    <a:pt x="728179" y="199161"/>
                  </a:lnTo>
                  <a:lnTo>
                    <a:pt x="728179" y="165493"/>
                  </a:lnTo>
                  <a:lnTo>
                    <a:pt x="719899" y="165493"/>
                  </a:lnTo>
                  <a:lnTo>
                    <a:pt x="719899" y="199161"/>
                  </a:lnTo>
                  <a:lnTo>
                    <a:pt x="686231" y="199161"/>
                  </a:lnTo>
                  <a:lnTo>
                    <a:pt x="686231" y="207441"/>
                  </a:lnTo>
                  <a:lnTo>
                    <a:pt x="719899" y="207441"/>
                  </a:lnTo>
                  <a:lnTo>
                    <a:pt x="719899" y="241096"/>
                  </a:lnTo>
                  <a:lnTo>
                    <a:pt x="728179" y="241096"/>
                  </a:lnTo>
                  <a:lnTo>
                    <a:pt x="728179" y="207441"/>
                  </a:lnTo>
                  <a:lnTo>
                    <a:pt x="761847" y="207441"/>
                  </a:lnTo>
                  <a:lnTo>
                    <a:pt x="761847" y="199161"/>
                  </a:lnTo>
                  <a:close/>
                </a:path>
                <a:path w="1105534" h="407035">
                  <a:moveTo>
                    <a:pt x="933399" y="364667"/>
                  </a:moveTo>
                  <a:lnTo>
                    <a:pt x="899731" y="364667"/>
                  </a:lnTo>
                  <a:lnTo>
                    <a:pt x="899731" y="331000"/>
                  </a:lnTo>
                  <a:lnTo>
                    <a:pt x="891451" y="331000"/>
                  </a:lnTo>
                  <a:lnTo>
                    <a:pt x="891451" y="364667"/>
                  </a:lnTo>
                  <a:lnTo>
                    <a:pt x="857783" y="364667"/>
                  </a:lnTo>
                  <a:lnTo>
                    <a:pt x="857783" y="372948"/>
                  </a:lnTo>
                  <a:lnTo>
                    <a:pt x="891451" y="372948"/>
                  </a:lnTo>
                  <a:lnTo>
                    <a:pt x="891451" y="406603"/>
                  </a:lnTo>
                  <a:lnTo>
                    <a:pt x="899731" y="406603"/>
                  </a:lnTo>
                  <a:lnTo>
                    <a:pt x="899731" y="372948"/>
                  </a:lnTo>
                  <a:lnTo>
                    <a:pt x="933399" y="372948"/>
                  </a:lnTo>
                  <a:lnTo>
                    <a:pt x="933399" y="364667"/>
                  </a:lnTo>
                  <a:close/>
                </a:path>
                <a:path w="1105534" h="407035">
                  <a:moveTo>
                    <a:pt x="933399" y="199161"/>
                  </a:moveTo>
                  <a:lnTo>
                    <a:pt x="899731" y="199161"/>
                  </a:lnTo>
                  <a:lnTo>
                    <a:pt x="899731" y="165493"/>
                  </a:lnTo>
                  <a:lnTo>
                    <a:pt x="891451" y="165493"/>
                  </a:lnTo>
                  <a:lnTo>
                    <a:pt x="891451" y="199161"/>
                  </a:lnTo>
                  <a:lnTo>
                    <a:pt x="857783" y="199161"/>
                  </a:lnTo>
                  <a:lnTo>
                    <a:pt x="857783" y="207441"/>
                  </a:lnTo>
                  <a:lnTo>
                    <a:pt x="891451" y="207441"/>
                  </a:lnTo>
                  <a:lnTo>
                    <a:pt x="891451" y="241096"/>
                  </a:lnTo>
                  <a:lnTo>
                    <a:pt x="899731" y="241096"/>
                  </a:lnTo>
                  <a:lnTo>
                    <a:pt x="899731" y="207441"/>
                  </a:lnTo>
                  <a:lnTo>
                    <a:pt x="933399" y="207441"/>
                  </a:lnTo>
                  <a:lnTo>
                    <a:pt x="933399" y="199161"/>
                  </a:lnTo>
                  <a:close/>
                </a:path>
                <a:path w="1105534" h="407035">
                  <a:moveTo>
                    <a:pt x="933399" y="33642"/>
                  </a:moveTo>
                  <a:lnTo>
                    <a:pt x="899731" y="33642"/>
                  </a:lnTo>
                  <a:lnTo>
                    <a:pt x="899731" y="0"/>
                  </a:lnTo>
                  <a:lnTo>
                    <a:pt x="891451" y="0"/>
                  </a:lnTo>
                  <a:lnTo>
                    <a:pt x="891451" y="33642"/>
                  </a:lnTo>
                  <a:lnTo>
                    <a:pt x="857783" y="33642"/>
                  </a:lnTo>
                  <a:lnTo>
                    <a:pt x="857783" y="41935"/>
                  </a:lnTo>
                  <a:lnTo>
                    <a:pt x="891451" y="41935"/>
                  </a:lnTo>
                  <a:lnTo>
                    <a:pt x="891451" y="75590"/>
                  </a:lnTo>
                  <a:lnTo>
                    <a:pt x="899731" y="75590"/>
                  </a:lnTo>
                  <a:lnTo>
                    <a:pt x="899731" y="41935"/>
                  </a:lnTo>
                  <a:lnTo>
                    <a:pt x="933399" y="41935"/>
                  </a:lnTo>
                  <a:lnTo>
                    <a:pt x="933399" y="33642"/>
                  </a:lnTo>
                  <a:close/>
                </a:path>
                <a:path w="1105534" h="407035">
                  <a:moveTo>
                    <a:pt x="1104963" y="364667"/>
                  </a:moveTo>
                  <a:lnTo>
                    <a:pt x="1071295" y="364667"/>
                  </a:lnTo>
                  <a:lnTo>
                    <a:pt x="1071295" y="331000"/>
                  </a:lnTo>
                  <a:lnTo>
                    <a:pt x="1063015" y="331000"/>
                  </a:lnTo>
                  <a:lnTo>
                    <a:pt x="1063015" y="364667"/>
                  </a:lnTo>
                  <a:lnTo>
                    <a:pt x="1029347" y="364667"/>
                  </a:lnTo>
                  <a:lnTo>
                    <a:pt x="1029347" y="372948"/>
                  </a:lnTo>
                  <a:lnTo>
                    <a:pt x="1063015" y="372948"/>
                  </a:lnTo>
                  <a:lnTo>
                    <a:pt x="1063015" y="406603"/>
                  </a:lnTo>
                  <a:lnTo>
                    <a:pt x="1071295" y="406603"/>
                  </a:lnTo>
                  <a:lnTo>
                    <a:pt x="1071295" y="372948"/>
                  </a:lnTo>
                  <a:lnTo>
                    <a:pt x="1104963" y="372948"/>
                  </a:lnTo>
                  <a:lnTo>
                    <a:pt x="1104963" y="364667"/>
                  </a:lnTo>
                  <a:close/>
                </a:path>
                <a:path w="1105534" h="407035">
                  <a:moveTo>
                    <a:pt x="1104963" y="199161"/>
                  </a:moveTo>
                  <a:lnTo>
                    <a:pt x="1071295" y="199161"/>
                  </a:lnTo>
                  <a:lnTo>
                    <a:pt x="1071295" y="165493"/>
                  </a:lnTo>
                  <a:lnTo>
                    <a:pt x="1063015" y="165493"/>
                  </a:lnTo>
                  <a:lnTo>
                    <a:pt x="1063015" y="199161"/>
                  </a:lnTo>
                  <a:lnTo>
                    <a:pt x="1029347" y="199161"/>
                  </a:lnTo>
                  <a:lnTo>
                    <a:pt x="1029347" y="207441"/>
                  </a:lnTo>
                  <a:lnTo>
                    <a:pt x="1063015" y="207441"/>
                  </a:lnTo>
                  <a:lnTo>
                    <a:pt x="1063015" y="241096"/>
                  </a:lnTo>
                  <a:lnTo>
                    <a:pt x="1071295" y="241096"/>
                  </a:lnTo>
                  <a:lnTo>
                    <a:pt x="1071295" y="207441"/>
                  </a:lnTo>
                  <a:lnTo>
                    <a:pt x="1104963" y="207441"/>
                  </a:lnTo>
                  <a:lnTo>
                    <a:pt x="1104963" y="199161"/>
                  </a:lnTo>
                  <a:close/>
                </a:path>
                <a:path w="1105534" h="407035">
                  <a:moveTo>
                    <a:pt x="1104963" y="33642"/>
                  </a:moveTo>
                  <a:lnTo>
                    <a:pt x="1071295" y="33642"/>
                  </a:lnTo>
                  <a:lnTo>
                    <a:pt x="1071295" y="0"/>
                  </a:lnTo>
                  <a:lnTo>
                    <a:pt x="1063015" y="0"/>
                  </a:lnTo>
                  <a:lnTo>
                    <a:pt x="1063015" y="33642"/>
                  </a:lnTo>
                  <a:lnTo>
                    <a:pt x="1029347" y="33642"/>
                  </a:lnTo>
                  <a:lnTo>
                    <a:pt x="1029347" y="41935"/>
                  </a:lnTo>
                  <a:lnTo>
                    <a:pt x="1063015" y="41935"/>
                  </a:lnTo>
                  <a:lnTo>
                    <a:pt x="1063015" y="75590"/>
                  </a:lnTo>
                  <a:lnTo>
                    <a:pt x="1071295" y="75590"/>
                  </a:lnTo>
                  <a:lnTo>
                    <a:pt x="1071295" y="41935"/>
                  </a:lnTo>
                  <a:lnTo>
                    <a:pt x="1104963" y="41935"/>
                  </a:lnTo>
                  <a:lnTo>
                    <a:pt x="110496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2221" y="554339"/>
              <a:ext cx="11465619" cy="6419270"/>
            </a:xfrm>
            <a:prstGeom prst="rect">
              <a:avLst/>
            </a:prstGeom>
          </p:spPr>
        </p:pic>
      </p:grpSp>
      <p:grpSp>
        <p:nvGrpSpPr>
          <p:cNvPr id="305" name="Agrupar 304">
            <a:extLst>
              <a:ext uri="{FF2B5EF4-FFF2-40B4-BE49-F238E27FC236}">
                <a16:creationId xmlns:a16="http://schemas.microsoft.com/office/drawing/2014/main" id="{608C4560-78C7-2F54-5740-FD66EACB548B}"/>
              </a:ext>
            </a:extLst>
          </p:cNvPr>
          <p:cNvGrpSpPr/>
          <p:nvPr/>
        </p:nvGrpSpPr>
        <p:grpSpPr>
          <a:xfrm>
            <a:off x="7882261" y="3"/>
            <a:ext cx="2959145" cy="221897"/>
            <a:chOff x="12997726" y="5"/>
            <a:chExt cx="4879849" cy="365925"/>
          </a:xfrm>
        </p:grpSpPr>
        <p:sp>
          <p:nvSpPr>
            <p:cNvPr id="2" name="object 2"/>
            <p:cNvSpPr/>
            <p:nvPr/>
          </p:nvSpPr>
          <p:spPr>
            <a:xfrm>
              <a:off x="12997726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" name="object 3"/>
            <p:cNvSpPr/>
            <p:nvPr/>
          </p:nvSpPr>
          <p:spPr>
            <a:xfrm>
              <a:off x="13169290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" name="object 4"/>
            <p:cNvSpPr/>
            <p:nvPr/>
          </p:nvSpPr>
          <p:spPr>
            <a:xfrm>
              <a:off x="13340843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" name="object 5"/>
            <p:cNvSpPr/>
            <p:nvPr/>
          </p:nvSpPr>
          <p:spPr>
            <a:xfrm>
              <a:off x="13512406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" name="object 6"/>
            <p:cNvSpPr/>
            <p:nvPr/>
          </p:nvSpPr>
          <p:spPr>
            <a:xfrm>
              <a:off x="13683970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35" y="0"/>
                  </a:lnTo>
                  <a:lnTo>
                    <a:pt x="33642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42" y="685"/>
                  </a:lnTo>
                  <a:lnTo>
                    <a:pt x="33642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" name="object 7"/>
            <p:cNvSpPr/>
            <p:nvPr/>
          </p:nvSpPr>
          <p:spPr>
            <a:xfrm>
              <a:off x="13855523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" name="object 8"/>
            <p:cNvSpPr/>
            <p:nvPr/>
          </p:nvSpPr>
          <p:spPr>
            <a:xfrm>
              <a:off x="14027074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" name="object 9"/>
            <p:cNvSpPr/>
            <p:nvPr/>
          </p:nvSpPr>
          <p:spPr>
            <a:xfrm>
              <a:off x="14198638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7726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" name="object 11"/>
            <p:cNvSpPr/>
            <p:nvPr/>
          </p:nvSpPr>
          <p:spPr>
            <a:xfrm>
              <a:off x="13169290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40843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3512406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83970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55523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4027074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4198638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97726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169290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3340843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3512406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683970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855523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4027074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4198638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" name="object 45"/>
            <p:cNvSpPr/>
            <p:nvPr/>
          </p:nvSpPr>
          <p:spPr>
            <a:xfrm>
              <a:off x="14370191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" name="object 46"/>
            <p:cNvSpPr/>
            <p:nvPr/>
          </p:nvSpPr>
          <p:spPr>
            <a:xfrm>
              <a:off x="14541766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590" y="0"/>
                  </a:moveTo>
                  <a:lnTo>
                    <a:pt x="41935" y="0"/>
                  </a:lnTo>
                  <a:lnTo>
                    <a:pt x="33642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42" y="685"/>
                  </a:lnTo>
                  <a:lnTo>
                    <a:pt x="33642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590" y="685"/>
                  </a:lnTo>
                  <a:lnTo>
                    <a:pt x="75590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" name="object 47"/>
            <p:cNvSpPr/>
            <p:nvPr/>
          </p:nvSpPr>
          <p:spPr>
            <a:xfrm>
              <a:off x="14713331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590" y="0"/>
                  </a:moveTo>
                  <a:lnTo>
                    <a:pt x="41922" y="0"/>
                  </a:lnTo>
                  <a:lnTo>
                    <a:pt x="33642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42" y="685"/>
                  </a:lnTo>
                  <a:lnTo>
                    <a:pt x="33642" y="34328"/>
                  </a:lnTo>
                  <a:lnTo>
                    <a:pt x="41922" y="34328"/>
                  </a:lnTo>
                  <a:lnTo>
                    <a:pt x="41922" y="685"/>
                  </a:lnTo>
                  <a:lnTo>
                    <a:pt x="75590" y="685"/>
                  </a:lnTo>
                  <a:lnTo>
                    <a:pt x="75590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" name="object 48"/>
            <p:cNvSpPr/>
            <p:nvPr/>
          </p:nvSpPr>
          <p:spPr>
            <a:xfrm>
              <a:off x="14884871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15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15" y="685"/>
                  </a:lnTo>
                  <a:lnTo>
                    <a:pt x="7561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" name="object 49"/>
            <p:cNvSpPr/>
            <p:nvPr/>
          </p:nvSpPr>
          <p:spPr>
            <a:xfrm>
              <a:off x="15056434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15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15" y="685"/>
                  </a:lnTo>
                  <a:lnTo>
                    <a:pt x="7561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" name="object 50"/>
            <p:cNvSpPr/>
            <p:nvPr/>
          </p:nvSpPr>
          <p:spPr>
            <a:xfrm>
              <a:off x="15227986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" name="object 51"/>
            <p:cNvSpPr/>
            <p:nvPr/>
          </p:nvSpPr>
          <p:spPr>
            <a:xfrm>
              <a:off x="15399563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590" y="0"/>
                  </a:moveTo>
                  <a:lnTo>
                    <a:pt x="41935" y="0"/>
                  </a:lnTo>
                  <a:lnTo>
                    <a:pt x="33642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42" y="685"/>
                  </a:lnTo>
                  <a:lnTo>
                    <a:pt x="33642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590" y="685"/>
                  </a:lnTo>
                  <a:lnTo>
                    <a:pt x="75590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" name="object 52"/>
            <p:cNvSpPr/>
            <p:nvPr/>
          </p:nvSpPr>
          <p:spPr>
            <a:xfrm>
              <a:off x="14370191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" name="object 53"/>
            <p:cNvSpPr/>
            <p:nvPr/>
          </p:nvSpPr>
          <p:spPr>
            <a:xfrm>
              <a:off x="14541766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" name="object 54"/>
            <p:cNvSpPr/>
            <p:nvPr/>
          </p:nvSpPr>
          <p:spPr>
            <a:xfrm>
              <a:off x="14713331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" name="object 55"/>
            <p:cNvSpPr/>
            <p:nvPr/>
          </p:nvSpPr>
          <p:spPr>
            <a:xfrm>
              <a:off x="14884871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" name="object 56"/>
            <p:cNvSpPr/>
            <p:nvPr/>
          </p:nvSpPr>
          <p:spPr>
            <a:xfrm>
              <a:off x="15056434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" name="object 57"/>
            <p:cNvSpPr/>
            <p:nvPr/>
          </p:nvSpPr>
          <p:spPr>
            <a:xfrm>
              <a:off x="15227986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" name="object 58"/>
            <p:cNvSpPr/>
            <p:nvPr/>
          </p:nvSpPr>
          <p:spPr>
            <a:xfrm>
              <a:off x="15399563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" name="object 59"/>
            <p:cNvSpPr/>
            <p:nvPr/>
          </p:nvSpPr>
          <p:spPr>
            <a:xfrm>
              <a:off x="14370191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" name="object 60"/>
            <p:cNvSpPr/>
            <p:nvPr/>
          </p:nvSpPr>
          <p:spPr>
            <a:xfrm>
              <a:off x="14541766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" name="object 61"/>
            <p:cNvSpPr/>
            <p:nvPr/>
          </p:nvSpPr>
          <p:spPr>
            <a:xfrm>
              <a:off x="14713331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" name="object 62"/>
            <p:cNvSpPr/>
            <p:nvPr/>
          </p:nvSpPr>
          <p:spPr>
            <a:xfrm>
              <a:off x="14884871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" name="object 63"/>
            <p:cNvSpPr/>
            <p:nvPr/>
          </p:nvSpPr>
          <p:spPr>
            <a:xfrm>
              <a:off x="15056434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" name="object 64"/>
            <p:cNvSpPr/>
            <p:nvPr/>
          </p:nvSpPr>
          <p:spPr>
            <a:xfrm>
              <a:off x="15227986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" name="object 65"/>
            <p:cNvSpPr/>
            <p:nvPr/>
          </p:nvSpPr>
          <p:spPr>
            <a:xfrm>
              <a:off x="15399563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" name="object 66"/>
            <p:cNvSpPr/>
            <p:nvPr/>
          </p:nvSpPr>
          <p:spPr>
            <a:xfrm>
              <a:off x="15571114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" name="object 67"/>
            <p:cNvSpPr/>
            <p:nvPr/>
          </p:nvSpPr>
          <p:spPr>
            <a:xfrm>
              <a:off x="15742679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22" y="0"/>
                  </a:lnTo>
                  <a:lnTo>
                    <a:pt x="33642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42" y="685"/>
                  </a:lnTo>
                  <a:lnTo>
                    <a:pt x="33642" y="34328"/>
                  </a:lnTo>
                  <a:lnTo>
                    <a:pt x="41922" y="34328"/>
                  </a:lnTo>
                  <a:lnTo>
                    <a:pt x="41922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" name="object 68"/>
            <p:cNvSpPr/>
            <p:nvPr/>
          </p:nvSpPr>
          <p:spPr>
            <a:xfrm>
              <a:off x="15914231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" name="object 69"/>
            <p:cNvSpPr/>
            <p:nvPr/>
          </p:nvSpPr>
          <p:spPr>
            <a:xfrm>
              <a:off x="16085782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15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15" y="685"/>
                  </a:lnTo>
                  <a:lnTo>
                    <a:pt x="7561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" name="object 70"/>
            <p:cNvSpPr/>
            <p:nvPr/>
          </p:nvSpPr>
          <p:spPr>
            <a:xfrm>
              <a:off x="16257347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" name="object 71"/>
            <p:cNvSpPr/>
            <p:nvPr/>
          </p:nvSpPr>
          <p:spPr>
            <a:xfrm>
              <a:off x="16428911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" name="object 72"/>
            <p:cNvSpPr/>
            <p:nvPr/>
          </p:nvSpPr>
          <p:spPr>
            <a:xfrm>
              <a:off x="16600462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15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15" y="685"/>
                  </a:lnTo>
                  <a:lnTo>
                    <a:pt x="7561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" name="object 73"/>
            <p:cNvSpPr/>
            <p:nvPr/>
          </p:nvSpPr>
          <p:spPr>
            <a:xfrm>
              <a:off x="15571114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" name="object 74"/>
            <p:cNvSpPr/>
            <p:nvPr/>
          </p:nvSpPr>
          <p:spPr>
            <a:xfrm>
              <a:off x="15742679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" name="object 75"/>
            <p:cNvSpPr/>
            <p:nvPr/>
          </p:nvSpPr>
          <p:spPr>
            <a:xfrm>
              <a:off x="15914231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" name="object 76"/>
            <p:cNvSpPr/>
            <p:nvPr/>
          </p:nvSpPr>
          <p:spPr>
            <a:xfrm>
              <a:off x="16085782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" name="object 77"/>
            <p:cNvSpPr/>
            <p:nvPr/>
          </p:nvSpPr>
          <p:spPr>
            <a:xfrm>
              <a:off x="16257347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" name="object 78"/>
            <p:cNvSpPr/>
            <p:nvPr/>
          </p:nvSpPr>
          <p:spPr>
            <a:xfrm>
              <a:off x="16428911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" name="object 79"/>
            <p:cNvSpPr/>
            <p:nvPr/>
          </p:nvSpPr>
          <p:spPr>
            <a:xfrm>
              <a:off x="16600462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" name="object 80"/>
            <p:cNvSpPr/>
            <p:nvPr/>
          </p:nvSpPr>
          <p:spPr>
            <a:xfrm>
              <a:off x="15571114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" name="object 81"/>
            <p:cNvSpPr/>
            <p:nvPr/>
          </p:nvSpPr>
          <p:spPr>
            <a:xfrm>
              <a:off x="15742679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" name="object 82"/>
            <p:cNvSpPr/>
            <p:nvPr/>
          </p:nvSpPr>
          <p:spPr>
            <a:xfrm>
              <a:off x="15914231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" name="object 83"/>
            <p:cNvSpPr/>
            <p:nvPr/>
          </p:nvSpPr>
          <p:spPr>
            <a:xfrm>
              <a:off x="16085782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" name="object 84"/>
            <p:cNvSpPr/>
            <p:nvPr/>
          </p:nvSpPr>
          <p:spPr>
            <a:xfrm>
              <a:off x="16257347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" name="object 85"/>
            <p:cNvSpPr/>
            <p:nvPr/>
          </p:nvSpPr>
          <p:spPr>
            <a:xfrm>
              <a:off x="16428911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" name="object 86"/>
            <p:cNvSpPr/>
            <p:nvPr/>
          </p:nvSpPr>
          <p:spPr>
            <a:xfrm>
              <a:off x="16600462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" name="object 87"/>
            <p:cNvSpPr/>
            <p:nvPr/>
          </p:nvSpPr>
          <p:spPr>
            <a:xfrm>
              <a:off x="16772027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" name="object 88"/>
            <p:cNvSpPr/>
            <p:nvPr/>
          </p:nvSpPr>
          <p:spPr>
            <a:xfrm>
              <a:off x="16943578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" name="object 89"/>
            <p:cNvSpPr/>
            <p:nvPr/>
          </p:nvSpPr>
          <p:spPr>
            <a:xfrm>
              <a:off x="17115142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03" y="0"/>
                  </a:moveTo>
                  <a:lnTo>
                    <a:pt x="41948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03" y="685"/>
                  </a:lnTo>
                  <a:lnTo>
                    <a:pt x="75603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" name="object 90"/>
            <p:cNvSpPr/>
            <p:nvPr/>
          </p:nvSpPr>
          <p:spPr>
            <a:xfrm>
              <a:off x="17286707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590" y="0"/>
                  </a:moveTo>
                  <a:lnTo>
                    <a:pt x="41935" y="0"/>
                  </a:lnTo>
                  <a:lnTo>
                    <a:pt x="33655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55" y="685"/>
                  </a:lnTo>
                  <a:lnTo>
                    <a:pt x="33655" y="34328"/>
                  </a:lnTo>
                  <a:lnTo>
                    <a:pt x="41935" y="34328"/>
                  </a:lnTo>
                  <a:lnTo>
                    <a:pt x="41935" y="685"/>
                  </a:lnTo>
                  <a:lnTo>
                    <a:pt x="75590" y="685"/>
                  </a:lnTo>
                  <a:lnTo>
                    <a:pt x="75590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" name="object 91"/>
            <p:cNvSpPr/>
            <p:nvPr/>
          </p:nvSpPr>
          <p:spPr>
            <a:xfrm>
              <a:off x="17458258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15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15" y="685"/>
                  </a:lnTo>
                  <a:lnTo>
                    <a:pt x="7561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" name="object 92"/>
            <p:cNvSpPr/>
            <p:nvPr/>
          </p:nvSpPr>
          <p:spPr>
            <a:xfrm>
              <a:off x="17629810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15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15" y="685"/>
                  </a:lnTo>
                  <a:lnTo>
                    <a:pt x="7561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" name="object 93"/>
            <p:cNvSpPr/>
            <p:nvPr/>
          </p:nvSpPr>
          <p:spPr>
            <a:xfrm>
              <a:off x="17801375" y="5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5615" y="0"/>
                  </a:moveTo>
                  <a:lnTo>
                    <a:pt x="41948" y="0"/>
                  </a:lnTo>
                  <a:lnTo>
                    <a:pt x="33667" y="0"/>
                  </a:lnTo>
                  <a:lnTo>
                    <a:pt x="0" y="0"/>
                  </a:lnTo>
                  <a:lnTo>
                    <a:pt x="0" y="685"/>
                  </a:lnTo>
                  <a:lnTo>
                    <a:pt x="33667" y="685"/>
                  </a:lnTo>
                  <a:lnTo>
                    <a:pt x="33667" y="34328"/>
                  </a:lnTo>
                  <a:lnTo>
                    <a:pt x="41948" y="34328"/>
                  </a:lnTo>
                  <a:lnTo>
                    <a:pt x="41948" y="685"/>
                  </a:lnTo>
                  <a:lnTo>
                    <a:pt x="75615" y="685"/>
                  </a:lnTo>
                  <a:lnTo>
                    <a:pt x="7561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" name="object 94"/>
            <p:cNvSpPr/>
            <p:nvPr/>
          </p:nvSpPr>
          <p:spPr>
            <a:xfrm>
              <a:off x="16772027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" name="object 95"/>
            <p:cNvSpPr/>
            <p:nvPr/>
          </p:nvSpPr>
          <p:spPr>
            <a:xfrm>
              <a:off x="16943578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115142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7286707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7458258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" name="object 99"/>
            <p:cNvSpPr/>
            <p:nvPr/>
          </p:nvSpPr>
          <p:spPr>
            <a:xfrm>
              <a:off x="17629810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7801375" y="1242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6772027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943578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7115142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7286707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458258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7629810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7801375" y="289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428" y="0"/>
            <a:ext cx="2040842" cy="2078578"/>
            <a:chOff x="0" y="0"/>
            <a:chExt cx="3365500" cy="3427729"/>
          </a:xfrm>
        </p:grpSpPr>
        <p:sp>
          <p:nvSpPr>
            <p:cNvPr id="109" name="object 109"/>
            <p:cNvSpPr/>
            <p:nvPr/>
          </p:nvSpPr>
          <p:spPr>
            <a:xfrm>
              <a:off x="37973" y="3351777"/>
              <a:ext cx="590550" cy="76200"/>
            </a:xfrm>
            <a:custGeom>
              <a:avLst/>
              <a:gdLst/>
              <a:ahLst/>
              <a:cxnLst/>
              <a:rect l="l" t="t" r="r" b="b"/>
              <a:pathLst>
                <a:path w="59055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  <a:path w="590550" h="76200">
                  <a:moveTo>
                    <a:pt x="247167" y="33667"/>
                  </a:moveTo>
                  <a:lnTo>
                    <a:pt x="213487" y="33667"/>
                  </a:lnTo>
                  <a:lnTo>
                    <a:pt x="213487" y="0"/>
                  </a:lnTo>
                  <a:lnTo>
                    <a:pt x="205206" y="0"/>
                  </a:lnTo>
                  <a:lnTo>
                    <a:pt x="205206" y="33667"/>
                  </a:lnTo>
                  <a:lnTo>
                    <a:pt x="171551" y="33667"/>
                  </a:lnTo>
                  <a:lnTo>
                    <a:pt x="171551" y="41948"/>
                  </a:lnTo>
                  <a:lnTo>
                    <a:pt x="205206" y="41948"/>
                  </a:lnTo>
                  <a:lnTo>
                    <a:pt x="205206" y="75603"/>
                  </a:lnTo>
                  <a:lnTo>
                    <a:pt x="213487" y="75603"/>
                  </a:lnTo>
                  <a:lnTo>
                    <a:pt x="213487" y="41948"/>
                  </a:lnTo>
                  <a:lnTo>
                    <a:pt x="247167" y="41948"/>
                  </a:lnTo>
                  <a:lnTo>
                    <a:pt x="247167" y="33667"/>
                  </a:lnTo>
                  <a:close/>
                </a:path>
                <a:path w="590550" h="76200">
                  <a:moveTo>
                    <a:pt x="418719" y="33667"/>
                  </a:moveTo>
                  <a:lnTo>
                    <a:pt x="385051" y="33667"/>
                  </a:lnTo>
                  <a:lnTo>
                    <a:pt x="385051" y="0"/>
                  </a:lnTo>
                  <a:lnTo>
                    <a:pt x="376770" y="0"/>
                  </a:lnTo>
                  <a:lnTo>
                    <a:pt x="376770" y="33667"/>
                  </a:lnTo>
                  <a:lnTo>
                    <a:pt x="343103" y="33667"/>
                  </a:lnTo>
                  <a:lnTo>
                    <a:pt x="343103" y="41948"/>
                  </a:lnTo>
                  <a:lnTo>
                    <a:pt x="376770" y="41948"/>
                  </a:lnTo>
                  <a:lnTo>
                    <a:pt x="376770" y="75603"/>
                  </a:lnTo>
                  <a:lnTo>
                    <a:pt x="385051" y="75603"/>
                  </a:lnTo>
                  <a:lnTo>
                    <a:pt x="385051" y="41948"/>
                  </a:lnTo>
                  <a:lnTo>
                    <a:pt x="418719" y="41948"/>
                  </a:lnTo>
                  <a:lnTo>
                    <a:pt x="418719" y="33667"/>
                  </a:lnTo>
                  <a:close/>
                </a:path>
                <a:path w="590550" h="76200">
                  <a:moveTo>
                    <a:pt x="590283" y="33667"/>
                  </a:moveTo>
                  <a:lnTo>
                    <a:pt x="556615" y="33667"/>
                  </a:lnTo>
                  <a:lnTo>
                    <a:pt x="556615" y="0"/>
                  </a:lnTo>
                  <a:lnTo>
                    <a:pt x="548322" y="0"/>
                  </a:lnTo>
                  <a:lnTo>
                    <a:pt x="548322" y="33667"/>
                  </a:lnTo>
                  <a:lnTo>
                    <a:pt x="514680" y="33667"/>
                  </a:lnTo>
                  <a:lnTo>
                    <a:pt x="514680" y="41948"/>
                  </a:lnTo>
                  <a:lnTo>
                    <a:pt x="548322" y="41948"/>
                  </a:lnTo>
                  <a:lnTo>
                    <a:pt x="548322" y="75603"/>
                  </a:lnTo>
                  <a:lnTo>
                    <a:pt x="556615" y="75603"/>
                  </a:lnTo>
                  <a:lnTo>
                    <a:pt x="556615" y="41948"/>
                  </a:lnTo>
                  <a:lnTo>
                    <a:pt x="590283" y="41948"/>
                  </a:lnTo>
                  <a:lnTo>
                    <a:pt x="59028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0" y="5"/>
              <a:ext cx="3365500" cy="3350260"/>
            </a:xfrm>
            <a:custGeom>
              <a:avLst/>
              <a:gdLst/>
              <a:ahLst/>
              <a:cxnLst/>
              <a:rect l="l" t="t" r="r" b="b"/>
              <a:pathLst>
                <a:path w="3365500" h="3350260">
                  <a:moveTo>
                    <a:pt x="3365182" y="0"/>
                  </a:moveTo>
                  <a:lnTo>
                    <a:pt x="0" y="0"/>
                  </a:lnTo>
                  <a:lnTo>
                    <a:pt x="0" y="631190"/>
                  </a:lnTo>
                  <a:lnTo>
                    <a:pt x="0" y="3350260"/>
                  </a:lnTo>
                  <a:lnTo>
                    <a:pt x="645096" y="3350260"/>
                  </a:lnTo>
                  <a:lnTo>
                    <a:pt x="645096" y="631190"/>
                  </a:lnTo>
                  <a:lnTo>
                    <a:pt x="3365182" y="631190"/>
                  </a:lnTo>
                  <a:lnTo>
                    <a:pt x="3365182" y="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grpSp>
        <p:nvGrpSpPr>
          <p:cNvPr id="303" name="Agrupar 302">
            <a:extLst>
              <a:ext uri="{FF2B5EF4-FFF2-40B4-BE49-F238E27FC236}">
                <a16:creationId xmlns:a16="http://schemas.microsoft.com/office/drawing/2014/main" id="{6AC32663-0E25-91CA-1A48-1EA6A1E59725}"/>
              </a:ext>
            </a:extLst>
          </p:cNvPr>
          <p:cNvGrpSpPr/>
          <p:nvPr/>
        </p:nvGrpSpPr>
        <p:grpSpPr>
          <a:xfrm>
            <a:off x="23455" y="2132884"/>
            <a:ext cx="358310" cy="748727"/>
            <a:chOff x="37973" y="3517283"/>
            <a:chExt cx="590880" cy="1234707"/>
          </a:xfrm>
        </p:grpSpPr>
        <p:sp>
          <p:nvSpPr>
            <p:cNvPr id="111" name="object 111"/>
            <p:cNvSpPr/>
            <p:nvPr/>
          </p:nvSpPr>
          <p:spPr>
            <a:xfrm>
              <a:off x="37973" y="3517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09524" y="3517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81076" y="3517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52653" y="3517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7973" y="3682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09524" y="3682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81076" y="3682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52653" y="3682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7973" y="384827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09524" y="384827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81076" y="384827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52653" y="384827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7973" y="4013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09524" y="4013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81076" y="4013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52653" y="40137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7973" y="417928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09524" y="417928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81076" y="417928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52653" y="417928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7973" y="4344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09524" y="4344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1076" y="4344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52653" y="4344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7973" y="4510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09524" y="4510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81076" y="4510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52653" y="451028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7973" y="4675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09524" y="4675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81076" y="4675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52653" y="46757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143" name="object 143"/>
          <p:cNvSpPr txBox="1">
            <a:spLocks noGrp="1"/>
          </p:cNvSpPr>
          <p:nvPr>
            <p:ph type="title"/>
          </p:nvPr>
        </p:nvSpPr>
        <p:spPr>
          <a:xfrm>
            <a:off x="2033377" y="1575145"/>
            <a:ext cx="2121933" cy="576932"/>
          </a:xfrm>
          <a:prstGeom prst="rect">
            <a:avLst/>
          </a:prstGeom>
        </p:spPr>
        <p:txBody>
          <a:bodyPr spcFirstLastPara="1" vert="horz" wrap="square" lIns="0" tIns="10012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79"/>
              </a:spcBef>
            </a:pPr>
            <a:r>
              <a:rPr sz="3600" b="1" spc="-146" dirty="0">
                <a:solidFill>
                  <a:srgbClr val="C00000"/>
                </a:solidFill>
                <a:latin typeface="Trebuchet MS" panose="020B0603020202020204" pitchFamily="34" charset="0"/>
                <a:cs typeface="Trebuchet MS"/>
              </a:rPr>
              <a:t>CIM</a:t>
            </a:r>
            <a:r>
              <a:rPr sz="3600" b="1" spc="-194" dirty="0">
                <a:solidFill>
                  <a:srgbClr val="C00000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3600" spc="-346" dirty="0">
                <a:solidFill>
                  <a:srgbClr val="C00000"/>
                </a:solidFill>
                <a:latin typeface="Trebuchet MS" panose="020B0603020202020204" pitchFamily="34" charset="0"/>
              </a:rPr>
              <a:t>CIC</a:t>
            </a:r>
            <a:endParaRPr sz="3600" dirty="0">
              <a:solidFill>
                <a:srgbClr val="C00000"/>
              </a:solidFill>
              <a:latin typeface="Trebuchet MS" panose="020B0603020202020204" pitchFamily="34" charset="0"/>
              <a:cs typeface="Trebuchet MS"/>
            </a:endParaRPr>
          </a:p>
        </p:txBody>
      </p:sp>
      <p:grpSp>
        <p:nvGrpSpPr>
          <p:cNvPr id="144" name="object 144"/>
          <p:cNvGrpSpPr/>
          <p:nvPr/>
        </p:nvGrpSpPr>
        <p:grpSpPr>
          <a:xfrm>
            <a:off x="814773" y="1333418"/>
            <a:ext cx="1295742" cy="1050841"/>
            <a:chOff x="1342915" y="2198906"/>
            <a:chExt cx="2136775" cy="1732914"/>
          </a:xfrm>
        </p:grpSpPr>
        <p:pic>
          <p:nvPicPr>
            <p:cNvPr id="145" name="object 1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2915" y="2215472"/>
              <a:ext cx="1773481" cy="1716208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6289" y="2198906"/>
              <a:ext cx="1663304" cy="1546560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2034806" y="2497333"/>
              <a:ext cx="913765" cy="540385"/>
            </a:xfrm>
            <a:custGeom>
              <a:avLst/>
              <a:gdLst/>
              <a:ahLst/>
              <a:cxnLst/>
              <a:rect l="l" t="t" r="r" b="b"/>
              <a:pathLst>
                <a:path w="913764" h="540385">
                  <a:moveTo>
                    <a:pt x="648766" y="540258"/>
                  </a:moveTo>
                  <a:lnTo>
                    <a:pt x="593369" y="534098"/>
                  </a:lnTo>
                  <a:lnTo>
                    <a:pt x="538988" y="526770"/>
                  </a:lnTo>
                  <a:lnTo>
                    <a:pt x="485762" y="518109"/>
                  </a:lnTo>
                  <a:lnTo>
                    <a:pt x="433819" y="507974"/>
                  </a:lnTo>
                  <a:lnTo>
                    <a:pt x="383336" y="496214"/>
                  </a:lnTo>
                  <a:lnTo>
                    <a:pt x="334429" y="482688"/>
                  </a:lnTo>
                  <a:lnTo>
                    <a:pt x="287261" y="467233"/>
                  </a:lnTo>
                  <a:lnTo>
                    <a:pt x="241960" y="449707"/>
                  </a:lnTo>
                  <a:lnTo>
                    <a:pt x="198678" y="429958"/>
                  </a:lnTo>
                  <a:lnTo>
                    <a:pt x="184365" y="540258"/>
                  </a:lnTo>
                  <a:lnTo>
                    <a:pt x="648766" y="540258"/>
                  </a:lnTo>
                  <a:close/>
                </a:path>
                <a:path w="913764" h="540385">
                  <a:moveTo>
                    <a:pt x="658190" y="468160"/>
                  </a:moveTo>
                  <a:lnTo>
                    <a:pt x="604431" y="460273"/>
                  </a:lnTo>
                  <a:lnTo>
                    <a:pt x="552386" y="449313"/>
                  </a:lnTo>
                  <a:lnTo>
                    <a:pt x="501980" y="435470"/>
                  </a:lnTo>
                  <a:lnTo>
                    <a:pt x="453085" y="418909"/>
                  </a:lnTo>
                  <a:lnTo>
                    <a:pt x="405625" y="399834"/>
                  </a:lnTo>
                  <a:lnTo>
                    <a:pt x="359486" y="378396"/>
                  </a:lnTo>
                  <a:lnTo>
                    <a:pt x="314591" y="354774"/>
                  </a:lnTo>
                  <a:lnTo>
                    <a:pt x="270814" y="329171"/>
                  </a:lnTo>
                  <a:lnTo>
                    <a:pt x="228066" y="301739"/>
                  </a:lnTo>
                  <a:lnTo>
                    <a:pt x="186270" y="272669"/>
                  </a:lnTo>
                  <a:lnTo>
                    <a:pt x="145300" y="242138"/>
                  </a:lnTo>
                  <a:lnTo>
                    <a:pt x="105067" y="210324"/>
                  </a:lnTo>
                  <a:lnTo>
                    <a:pt x="65468" y="177393"/>
                  </a:lnTo>
                  <a:lnTo>
                    <a:pt x="26416" y="143548"/>
                  </a:lnTo>
                  <a:lnTo>
                    <a:pt x="0" y="347840"/>
                  </a:lnTo>
                  <a:lnTo>
                    <a:pt x="50825" y="366496"/>
                  </a:lnTo>
                  <a:lnTo>
                    <a:pt x="101638" y="383425"/>
                  </a:lnTo>
                  <a:lnTo>
                    <a:pt x="152425" y="398653"/>
                  </a:lnTo>
                  <a:lnTo>
                    <a:pt x="203187" y="412229"/>
                  </a:lnTo>
                  <a:lnTo>
                    <a:pt x="253923" y="424218"/>
                  </a:lnTo>
                  <a:lnTo>
                    <a:pt x="304634" y="434644"/>
                  </a:lnTo>
                  <a:lnTo>
                    <a:pt x="355295" y="443572"/>
                  </a:lnTo>
                  <a:lnTo>
                    <a:pt x="405917" y="451040"/>
                  </a:lnTo>
                  <a:lnTo>
                    <a:pt x="456488" y="457098"/>
                  </a:lnTo>
                  <a:lnTo>
                    <a:pt x="506996" y="461797"/>
                  </a:lnTo>
                  <a:lnTo>
                    <a:pt x="557466" y="465175"/>
                  </a:lnTo>
                  <a:lnTo>
                    <a:pt x="607860" y="467271"/>
                  </a:lnTo>
                  <a:lnTo>
                    <a:pt x="658190" y="468160"/>
                  </a:lnTo>
                  <a:close/>
                </a:path>
                <a:path w="913764" h="540385">
                  <a:moveTo>
                    <a:pt x="718807" y="0"/>
                  </a:moveTo>
                  <a:lnTo>
                    <a:pt x="254406" y="0"/>
                  </a:lnTo>
                  <a:lnTo>
                    <a:pt x="298665" y="22694"/>
                  </a:lnTo>
                  <a:lnTo>
                    <a:pt x="344017" y="43853"/>
                  </a:lnTo>
                  <a:lnTo>
                    <a:pt x="390550" y="63284"/>
                  </a:lnTo>
                  <a:lnTo>
                    <a:pt x="438416" y="80784"/>
                  </a:lnTo>
                  <a:lnTo>
                    <a:pt x="487705" y="96189"/>
                  </a:lnTo>
                  <a:lnTo>
                    <a:pt x="538556" y="109283"/>
                  </a:lnTo>
                  <a:lnTo>
                    <a:pt x="591070" y="119888"/>
                  </a:lnTo>
                  <a:lnTo>
                    <a:pt x="645388" y="127825"/>
                  </a:lnTo>
                  <a:lnTo>
                    <a:pt x="701598" y="132880"/>
                  </a:lnTo>
                  <a:lnTo>
                    <a:pt x="718807" y="0"/>
                  </a:lnTo>
                  <a:close/>
                </a:path>
                <a:path w="913764" h="540385">
                  <a:moveTo>
                    <a:pt x="913295" y="143548"/>
                  </a:moveTo>
                  <a:lnTo>
                    <a:pt x="866571" y="148793"/>
                  </a:lnTo>
                  <a:lnTo>
                    <a:pt x="819772" y="152895"/>
                  </a:lnTo>
                  <a:lnTo>
                    <a:pt x="772845" y="155714"/>
                  </a:lnTo>
                  <a:lnTo>
                    <a:pt x="725817" y="157149"/>
                  </a:lnTo>
                  <a:lnTo>
                    <a:pt x="678637" y="157048"/>
                  </a:lnTo>
                  <a:lnTo>
                    <a:pt x="631317" y="155308"/>
                  </a:lnTo>
                  <a:lnTo>
                    <a:pt x="583831" y="151777"/>
                  </a:lnTo>
                  <a:lnTo>
                    <a:pt x="536168" y="146329"/>
                  </a:lnTo>
                  <a:lnTo>
                    <a:pt x="488315" y="138861"/>
                  </a:lnTo>
                  <a:lnTo>
                    <a:pt x="440270" y="129222"/>
                  </a:lnTo>
                  <a:lnTo>
                    <a:pt x="391998" y="117284"/>
                  </a:lnTo>
                  <a:lnTo>
                    <a:pt x="343509" y="102933"/>
                  </a:lnTo>
                  <a:lnTo>
                    <a:pt x="294767" y="86042"/>
                  </a:lnTo>
                  <a:lnTo>
                    <a:pt x="245770" y="66471"/>
                  </a:lnTo>
                  <a:lnTo>
                    <a:pt x="292011" y="91630"/>
                  </a:lnTo>
                  <a:lnTo>
                    <a:pt x="338531" y="114541"/>
                  </a:lnTo>
                  <a:lnTo>
                    <a:pt x="385305" y="135280"/>
                  </a:lnTo>
                  <a:lnTo>
                    <a:pt x="432346" y="153949"/>
                  </a:lnTo>
                  <a:lnTo>
                    <a:pt x="479628" y="170649"/>
                  </a:lnTo>
                  <a:lnTo>
                    <a:pt x="527138" y="185470"/>
                  </a:lnTo>
                  <a:lnTo>
                    <a:pt x="574890" y="198501"/>
                  </a:lnTo>
                  <a:lnTo>
                    <a:pt x="622871" y="209829"/>
                  </a:lnTo>
                  <a:lnTo>
                    <a:pt x="671055" y="219557"/>
                  </a:lnTo>
                  <a:lnTo>
                    <a:pt x="719442" y="227774"/>
                  </a:lnTo>
                  <a:lnTo>
                    <a:pt x="768019" y="234569"/>
                  </a:lnTo>
                  <a:lnTo>
                    <a:pt x="816787" y="240042"/>
                  </a:lnTo>
                  <a:lnTo>
                    <a:pt x="768794" y="250888"/>
                  </a:lnTo>
                  <a:lnTo>
                    <a:pt x="720559" y="259003"/>
                  </a:lnTo>
                  <a:lnTo>
                    <a:pt x="672096" y="264414"/>
                  </a:lnTo>
                  <a:lnTo>
                    <a:pt x="623443" y="267208"/>
                  </a:lnTo>
                  <a:lnTo>
                    <a:pt x="574586" y="267411"/>
                  </a:lnTo>
                  <a:lnTo>
                    <a:pt x="525576" y="265087"/>
                  </a:lnTo>
                  <a:lnTo>
                    <a:pt x="476415" y="260299"/>
                  </a:lnTo>
                  <a:lnTo>
                    <a:pt x="427113" y="253085"/>
                  </a:lnTo>
                  <a:lnTo>
                    <a:pt x="377698" y="243509"/>
                  </a:lnTo>
                  <a:lnTo>
                    <a:pt x="328193" y="231622"/>
                  </a:lnTo>
                  <a:lnTo>
                    <a:pt x="278612" y="217474"/>
                  </a:lnTo>
                  <a:lnTo>
                    <a:pt x="228981" y="201117"/>
                  </a:lnTo>
                  <a:lnTo>
                    <a:pt x="179298" y="182613"/>
                  </a:lnTo>
                  <a:lnTo>
                    <a:pt x="129590" y="162013"/>
                  </a:lnTo>
                  <a:lnTo>
                    <a:pt x="79883" y="139357"/>
                  </a:lnTo>
                  <a:lnTo>
                    <a:pt x="30187" y="114719"/>
                  </a:lnTo>
                  <a:lnTo>
                    <a:pt x="76047" y="148158"/>
                  </a:lnTo>
                  <a:lnTo>
                    <a:pt x="122072" y="179501"/>
                  </a:lnTo>
                  <a:lnTo>
                    <a:pt x="168262" y="208749"/>
                  </a:lnTo>
                  <a:lnTo>
                    <a:pt x="214617" y="235915"/>
                  </a:lnTo>
                  <a:lnTo>
                    <a:pt x="261150" y="260985"/>
                  </a:lnTo>
                  <a:lnTo>
                    <a:pt x="307835" y="283972"/>
                  </a:lnTo>
                  <a:lnTo>
                    <a:pt x="354672" y="304863"/>
                  </a:lnTo>
                  <a:lnTo>
                    <a:pt x="401688" y="323659"/>
                  </a:lnTo>
                  <a:lnTo>
                    <a:pt x="448856" y="340372"/>
                  </a:lnTo>
                  <a:lnTo>
                    <a:pt x="496189" y="355003"/>
                  </a:lnTo>
                  <a:lnTo>
                    <a:pt x="543687" y="367538"/>
                  </a:lnTo>
                  <a:lnTo>
                    <a:pt x="591337" y="377977"/>
                  </a:lnTo>
                  <a:lnTo>
                    <a:pt x="639152" y="386321"/>
                  </a:lnTo>
                  <a:lnTo>
                    <a:pt x="687120" y="392582"/>
                  </a:lnTo>
                  <a:lnTo>
                    <a:pt x="735253" y="396760"/>
                  </a:lnTo>
                  <a:lnTo>
                    <a:pt x="783539" y="398843"/>
                  </a:lnTo>
                  <a:lnTo>
                    <a:pt x="831977" y="398830"/>
                  </a:lnTo>
                  <a:lnTo>
                    <a:pt x="880579" y="396735"/>
                  </a:lnTo>
                  <a:lnTo>
                    <a:pt x="913295" y="143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4742192" y="4537986"/>
            <a:ext cx="2711004" cy="90682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ts val="4590"/>
              </a:lnSpc>
              <a:spcBef>
                <a:spcPts val="76"/>
              </a:spcBef>
            </a:pPr>
            <a:r>
              <a:rPr lang="pt-BR" sz="3638" b="1" dirty="0">
                <a:solidFill>
                  <a:srgbClr val="C71618"/>
                </a:solidFill>
                <a:latin typeface="Trebuchet MS"/>
                <a:cs typeface="Trebuchet MS"/>
              </a:rPr>
              <a:t>2.500</a:t>
            </a:r>
            <a:r>
              <a:rPr sz="3638" b="1" dirty="0">
                <a:solidFill>
                  <a:srgbClr val="C71618"/>
                </a:solidFill>
                <a:latin typeface="Trebuchet MS"/>
                <a:cs typeface="Trebuchet MS"/>
              </a:rPr>
              <a:t> </a:t>
            </a:r>
            <a:endParaRPr sz="3638" dirty="0">
              <a:latin typeface="Trebuchet MS"/>
              <a:cs typeface="Trebuchet MS"/>
            </a:endParaRPr>
          </a:p>
          <a:p>
            <a:pPr marL="7701">
              <a:lnSpc>
                <a:spcPts val="2589"/>
              </a:lnSpc>
            </a:pPr>
            <a:r>
              <a:rPr sz="1940" dirty="0">
                <a:solidFill>
                  <a:srgbClr val="636463"/>
                </a:solidFill>
                <a:latin typeface="Trebuchet MS"/>
                <a:cs typeface="Trebuchet MS"/>
              </a:rPr>
              <a:t>atendimentos/mês</a:t>
            </a:r>
            <a:endParaRPr sz="1940" dirty="0">
              <a:latin typeface="Trebuchet MS"/>
              <a:cs typeface="Trebuchet MS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4726790" y="5457539"/>
            <a:ext cx="3003407" cy="55717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4">
              <a:spcBef>
                <a:spcPts val="76"/>
              </a:spcBef>
            </a:pPr>
            <a:r>
              <a:rPr sz="5336" b="1" baseline="-22633" dirty="0">
                <a:solidFill>
                  <a:srgbClr val="C71618"/>
                </a:solidFill>
                <a:latin typeface="Trebuchet MS"/>
                <a:cs typeface="Trebuchet MS"/>
              </a:rPr>
              <a:t>14 </a:t>
            </a:r>
            <a:r>
              <a:rPr sz="1940" dirty="0">
                <a:solidFill>
                  <a:srgbClr val="636463"/>
                </a:solidFill>
                <a:latin typeface="Trebuchet MS"/>
                <a:cs typeface="Trebuchet MS"/>
              </a:rPr>
              <a:t>especialidades</a:t>
            </a:r>
            <a:endParaRPr sz="1940" dirty="0">
              <a:latin typeface="Trebuchet MS"/>
              <a:cs typeface="Trebuchet MS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5268355" y="5951470"/>
            <a:ext cx="2045710" cy="30709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940" dirty="0">
                <a:solidFill>
                  <a:srgbClr val="636463"/>
                </a:solidFill>
                <a:latin typeface="Trebuchet MS"/>
                <a:cs typeface="Trebuchet MS"/>
              </a:rPr>
              <a:t>médicas</a:t>
            </a:r>
            <a:endParaRPr sz="1940" dirty="0">
              <a:latin typeface="Trebuchet MS"/>
              <a:cs typeface="Trebuchet MS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079134" y="4452519"/>
            <a:ext cx="3468157" cy="1894238"/>
          </a:xfrm>
          <a:prstGeom prst="rect">
            <a:avLst/>
          </a:prstGeom>
        </p:spPr>
        <p:txBody>
          <a:bodyPr vert="horz" wrap="square" lIns="0" tIns="84329" rIns="0" bIns="0" rtlCol="0">
            <a:spAutoFit/>
          </a:bodyPr>
          <a:lstStyle/>
          <a:p>
            <a:pPr marL="23104">
              <a:spcBef>
                <a:spcPts val="664"/>
              </a:spcBef>
            </a:pPr>
            <a:r>
              <a:rPr lang="pt-BR" sz="5336" b="1" baseline="-9053" dirty="0">
                <a:solidFill>
                  <a:srgbClr val="C71618"/>
                </a:solidFill>
                <a:latin typeface="Trebuchet MS"/>
                <a:cs typeface="Trebuchet MS"/>
              </a:rPr>
              <a:t>6 </a:t>
            </a:r>
            <a:r>
              <a:rPr lang="pt-BR" sz="1940" dirty="0">
                <a:solidFill>
                  <a:srgbClr val="636463"/>
                </a:solidFill>
                <a:latin typeface="Trebuchet MS"/>
              </a:rPr>
              <a:t>leitos de observação</a:t>
            </a:r>
          </a:p>
          <a:p>
            <a:pPr marL="23104">
              <a:spcBef>
                <a:spcPts val="664"/>
              </a:spcBef>
            </a:pPr>
            <a:r>
              <a:rPr sz="5336" b="1" baseline="-9053" dirty="0">
                <a:solidFill>
                  <a:srgbClr val="C71618"/>
                </a:solidFill>
                <a:latin typeface="Trebuchet MS"/>
                <a:cs typeface="Trebuchet MS"/>
              </a:rPr>
              <a:t>2 </a:t>
            </a:r>
            <a:r>
              <a:rPr sz="1940" dirty="0">
                <a:solidFill>
                  <a:srgbClr val="636463"/>
                </a:solidFill>
                <a:latin typeface="Trebuchet MS"/>
                <a:cs typeface="Trebuchet MS"/>
              </a:rPr>
              <a:t>leitos de isolamento</a:t>
            </a:r>
            <a:endParaRPr sz="1940" dirty="0">
              <a:latin typeface="Trebuchet MS"/>
              <a:cs typeface="Trebuchet MS"/>
            </a:endParaRPr>
          </a:p>
          <a:p>
            <a:pPr marL="23104">
              <a:spcBef>
                <a:spcPts val="609"/>
              </a:spcBef>
            </a:pPr>
            <a:r>
              <a:rPr sz="5336" b="1" baseline="-9876" dirty="0">
                <a:solidFill>
                  <a:srgbClr val="C71618"/>
                </a:solidFill>
                <a:latin typeface="Trebuchet MS"/>
                <a:cs typeface="Trebuchet MS"/>
              </a:rPr>
              <a:t>2 </a:t>
            </a:r>
            <a:r>
              <a:rPr sz="1940" dirty="0">
                <a:solidFill>
                  <a:srgbClr val="636463"/>
                </a:solidFill>
                <a:latin typeface="Trebuchet MS"/>
                <a:cs typeface="Trebuchet MS"/>
              </a:rPr>
              <a:t>leitos de emergência</a:t>
            </a:r>
            <a:endParaRPr sz="1940" dirty="0">
              <a:latin typeface="Trebuchet MS"/>
              <a:cs typeface="Trebuchet MS"/>
            </a:endParaRPr>
          </a:p>
        </p:txBody>
      </p:sp>
      <p:grpSp>
        <p:nvGrpSpPr>
          <p:cNvPr id="304" name="Agrupar 303">
            <a:extLst>
              <a:ext uri="{FF2B5EF4-FFF2-40B4-BE49-F238E27FC236}">
                <a16:creationId xmlns:a16="http://schemas.microsoft.com/office/drawing/2014/main" id="{B41B97D0-12CE-89A5-E7FC-2558E0D8FC63}"/>
              </a:ext>
            </a:extLst>
          </p:cNvPr>
          <p:cNvGrpSpPr/>
          <p:nvPr/>
        </p:nvGrpSpPr>
        <p:grpSpPr>
          <a:xfrm>
            <a:off x="20505" y="6266152"/>
            <a:ext cx="2438984" cy="548009"/>
            <a:chOff x="33108" y="10333348"/>
            <a:chExt cx="4022065" cy="903707"/>
          </a:xfrm>
        </p:grpSpPr>
        <p:sp>
          <p:nvSpPr>
            <p:cNvPr id="155" name="object 155"/>
            <p:cNvSpPr/>
            <p:nvPr/>
          </p:nvSpPr>
          <p:spPr>
            <a:xfrm>
              <a:off x="33108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4673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76237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47789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719353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890905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062469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3108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04673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76237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547789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719353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890905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62469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3108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04673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76237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47789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719353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890905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62469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3108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04673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76237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47789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19353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890905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62469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3108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04673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76237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547789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19353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890905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62469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234033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405597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577149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748713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920265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091829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263381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234033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405597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577149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48713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920265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091829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263381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234033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405597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577149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748713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920265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091829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263381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34033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05597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577149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748713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920265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091829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263381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234033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405597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577149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748713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920265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091829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263381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434945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606497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778061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949625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121177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2729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464293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434945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606497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778061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949625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121177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292729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464293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434945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606497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778061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949625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121177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292729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464293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434945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606497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778061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949625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121177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292729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464293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434945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606497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778061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949625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121177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292729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464293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635857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807422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978973" y="103333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635857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807422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978973" y="10498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3635857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807422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978973" y="10664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635857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807422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978973" y="10829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635857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807422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4" name="object 274"/>
            <p:cNvSpPr/>
            <p:nvPr/>
          </p:nvSpPr>
          <p:spPr>
            <a:xfrm>
              <a:off x="3978973" y="109953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5" name="object 275"/>
            <p:cNvSpPr/>
            <p:nvPr/>
          </p:nvSpPr>
          <p:spPr>
            <a:xfrm>
              <a:off x="33108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04673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7" name="object 277"/>
            <p:cNvSpPr/>
            <p:nvPr/>
          </p:nvSpPr>
          <p:spPr>
            <a:xfrm>
              <a:off x="376237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47789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9" name="object 279"/>
            <p:cNvSpPr/>
            <p:nvPr/>
          </p:nvSpPr>
          <p:spPr>
            <a:xfrm>
              <a:off x="719353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890905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062469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234033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405597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577149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748713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920265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091829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263381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434945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0" name="object 290"/>
            <p:cNvSpPr/>
            <p:nvPr/>
          </p:nvSpPr>
          <p:spPr>
            <a:xfrm>
              <a:off x="2606497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1" name="object 291"/>
            <p:cNvSpPr/>
            <p:nvPr/>
          </p:nvSpPr>
          <p:spPr>
            <a:xfrm>
              <a:off x="2778061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2" name="object 292"/>
            <p:cNvSpPr/>
            <p:nvPr/>
          </p:nvSpPr>
          <p:spPr>
            <a:xfrm>
              <a:off x="2949625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121177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292729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464293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635857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7" name="object 297"/>
            <p:cNvSpPr/>
            <p:nvPr/>
          </p:nvSpPr>
          <p:spPr>
            <a:xfrm>
              <a:off x="3807422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8" name="object 298"/>
            <p:cNvSpPr/>
            <p:nvPr/>
          </p:nvSpPr>
          <p:spPr>
            <a:xfrm>
              <a:off x="3978973" y="111608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299" name="object 299"/>
          <p:cNvSpPr/>
          <p:nvPr/>
        </p:nvSpPr>
        <p:spPr>
          <a:xfrm>
            <a:off x="7468659" y="4591670"/>
            <a:ext cx="46207" cy="1821053"/>
          </a:xfrm>
          <a:custGeom>
            <a:avLst/>
            <a:gdLst/>
            <a:ahLst/>
            <a:cxnLst/>
            <a:rect l="l" t="t" r="r" b="b"/>
            <a:pathLst>
              <a:path h="1257300">
                <a:moveTo>
                  <a:pt x="0" y="0"/>
                </a:moveTo>
                <a:lnTo>
                  <a:pt x="0" y="1257207"/>
                </a:lnTo>
              </a:path>
            </a:pathLst>
          </a:custGeom>
          <a:ln w="13025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1" name="object 301"/>
          <p:cNvSpPr/>
          <p:nvPr/>
        </p:nvSpPr>
        <p:spPr>
          <a:xfrm>
            <a:off x="10394648" y="298428"/>
            <a:ext cx="1631134" cy="1631134"/>
          </a:xfrm>
          <a:custGeom>
            <a:avLst/>
            <a:gdLst/>
            <a:ahLst/>
            <a:cxnLst/>
            <a:rect l="l" t="t" r="r" b="b"/>
            <a:pathLst>
              <a:path w="2689859" h="2689860">
                <a:moveTo>
                  <a:pt x="2689761" y="1254359"/>
                </a:moveTo>
                <a:lnTo>
                  <a:pt x="1435401" y="1254359"/>
                </a:lnTo>
                <a:lnTo>
                  <a:pt x="1435401" y="0"/>
                </a:lnTo>
                <a:lnTo>
                  <a:pt x="1254359" y="0"/>
                </a:lnTo>
                <a:lnTo>
                  <a:pt x="1254359" y="1254359"/>
                </a:lnTo>
                <a:lnTo>
                  <a:pt x="0" y="1254359"/>
                </a:lnTo>
                <a:lnTo>
                  <a:pt x="0" y="1435401"/>
                </a:lnTo>
                <a:lnTo>
                  <a:pt x="1254359" y="1435401"/>
                </a:lnTo>
                <a:lnTo>
                  <a:pt x="1254359" y="2689761"/>
                </a:lnTo>
                <a:lnTo>
                  <a:pt x="1435401" y="2689761"/>
                </a:lnTo>
                <a:lnTo>
                  <a:pt x="1435401" y="1435401"/>
                </a:lnTo>
                <a:lnTo>
                  <a:pt x="2689761" y="1435401"/>
                </a:lnTo>
                <a:lnTo>
                  <a:pt x="2689761" y="1254359"/>
                </a:lnTo>
                <a:close/>
              </a:path>
            </a:pathLst>
          </a:custGeom>
          <a:ln w="20941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6" name="object 524">
            <a:extLst>
              <a:ext uri="{FF2B5EF4-FFF2-40B4-BE49-F238E27FC236}">
                <a16:creationId xmlns:a16="http://schemas.microsoft.com/office/drawing/2014/main" id="{608E8D8B-0178-4332-94E7-8E78432D938D}"/>
              </a:ext>
            </a:extLst>
          </p:cNvPr>
          <p:cNvSpPr txBox="1"/>
          <p:nvPr/>
        </p:nvSpPr>
        <p:spPr>
          <a:xfrm>
            <a:off x="690919" y="2881611"/>
            <a:ext cx="4035872" cy="208933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121680" indent="-114364">
              <a:lnSpc>
                <a:spcPct val="200000"/>
              </a:lnSpc>
              <a:spcBef>
                <a:spcPts val="2601"/>
              </a:spcBef>
              <a:buChar char="•"/>
              <a:tabLst>
                <a:tab pos="122065" algn="l"/>
              </a:tabLst>
            </a:pPr>
            <a:r>
              <a:rPr lang="pt-BR" sz="1395" b="1" dirty="0">
                <a:solidFill>
                  <a:srgbClr val="636463"/>
                </a:solidFill>
                <a:latin typeface="Microsoft Sans Serif"/>
                <a:cs typeface="Microsoft Sans Serif"/>
              </a:rPr>
              <a:t>Pronto-Atendimento 24h </a:t>
            </a:r>
            <a:r>
              <a:rPr lang="pt-BR" sz="1395" dirty="0">
                <a:solidFill>
                  <a:srgbClr val="636463"/>
                </a:solidFill>
                <a:latin typeface="Microsoft Sans Serif"/>
                <a:cs typeface="Microsoft Sans Serif"/>
              </a:rPr>
              <a:t>(queixas gerais)</a:t>
            </a:r>
          </a:p>
          <a:p>
            <a:pPr marL="121680" marR="319988" indent="-114364">
              <a:lnSpc>
                <a:spcPct val="200000"/>
              </a:lnSpc>
              <a:buClr>
                <a:srgbClr val="636463"/>
              </a:buClr>
              <a:buFont typeface="Microsoft Sans Serif"/>
              <a:buChar char="•"/>
              <a:tabLst>
                <a:tab pos="169428" algn="l"/>
                <a:tab pos="169813" algn="l"/>
              </a:tabLst>
            </a:pPr>
            <a:r>
              <a:rPr lang="pt-BR" sz="1395" b="1" dirty="0">
                <a:solidFill>
                  <a:srgbClr val="636463"/>
                </a:solidFill>
                <a:latin typeface="Microsoft Sans Serif"/>
                <a:cs typeface="Microsoft Sans Serif"/>
              </a:rPr>
              <a:t>Atendimento 24h para pacientes com sintomas respiratórios</a:t>
            </a:r>
            <a:r>
              <a:rPr lang="pt-BR" sz="1395" dirty="0">
                <a:solidFill>
                  <a:srgbClr val="636463"/>
                </a:solidFill>
                <a:latin typeface="Microsoft Sans Serif"/>
                <a:cs typeface="Microsoft Sans Serif"/>
              </a:rPr>
              <a:t> (suspeitas COVID-19)</a:t>
            </a:r>
          </a:p>
          <a:p>
            <a:pPr marL="121680" marR="319988" indent="-114364">
              <a:lnSpc>
                <a:spcPct val="200000"/>
              </a:lnSpc>
              <a:buClr>
                <a:srgbClr val="636463"/>
              </a:buClr>
              <a:buFont typeface="Microsoft Sans Serif"/>
              <a:buChar char="•"/>
              <a:tabLst>
                <a:tab pos="169428" algn="l"/>
                <a:tab pos="169813" algn="l"/>
              </a:tabLst>
            </a:pPr>
            <a:r>
              <a:rPr lang="pt-BR" sz="1395" dirty="0">
                <a:solidFill>
                  <a:srgbClr val="636463"/>
                </a:solidFill>
                <a:latin typeface="Microsoft Sans Serif"/>
                <a:cs typeface="Microsoft Sans Serif"/>
              </a:rPr>
              <a:t>Atendimentos Eletivos</a:t>
            </a:r>
          </a:p>
          <a:p>
            <a:pPr marL="121680" marR="319988" indent="-114364">
              <a:lnSpc>
                <a:spcPct val="200000"/>
              </a:lnSpc>
              <a:buClr>
                <a:srgbClr val="636463"/>
              </a:buClr>
              <a:buFont typeface="Microsoft Sans Serif"/>
              <a:buChar char="•"/>
              <a:tabLst>
                <a:tab pos="169428" algn="l"/>
                <a:tab pos="169813" algn="l"/>
              </a:tabLst>
            </a:pPr>
            <a:r>
              <a:rPr lang="pt-BR" sz="1395" dirty="0">
                <a:solidFill>
                  <a:srgbClr val="636463"/>
                </a:solidFill>
                <a:latin typeface="Microsoft Sans Serif"/>
                <a:cs typeface="Microsoft Sans Serif"/>
              </a:rPr>
              <a:t>Exames laboratoriais (com agendamento)</a:t>
            </a:r>
            <a:endParaRPr sz="1395" dirty="0">
              <a:solidFill>
                <a:srgbClr val="636463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13099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8" y="241"/>
            <a:ext cx="12190904" cy="685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8" y="1321"/>
            <a:ext cx="12170386" cy="685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24198" y="548882"/>
            <a:ext cx="7477394" cy="44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279848" y="4810943"/>
            <a:ext cx="3498233" cy="195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968079" y="4768107"/>
            <a:ext cx="2767846" cy="2035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5567" y="46959"/>
            <a:ext cx="45823" cy="458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9072" y="46959"/>
            <a:ext cx="45823" cy="458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3501" y="46959"/>
            <a:ext cx="45823" cy="4582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7931" y="46959"/>
            <a:ext cx="45823" cy="458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91436" y="46959"/>
            <a:ext cx="45823" cy="458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95866" y="46959"/>
            <a:ext cx="45823" cy="458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99371" y="46959"/>
            <a:ext cx="45823" cy="458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03801" y="46959"/>
            <a:ext cx="45823" cy="458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75567" y="147692"/>
            <a:ext cx="45823" cy="458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79072" y="147692"/>
            <a:ext cx="45823" cy="458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83501" y="147692"/>
            <a:ext cx="45823" cy="4582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87931" y="147692"/>
            <a:ext cx="45823" cy="458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91436" y="147692"/>
            <a:ext cx="45823" cy="4582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95866" y="147692"/>
            <a:ext cx="45823" cy="458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99371" y="147692"/>
            <a:ext cx="45823" cy="4582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03801" y="147692"/>
            <a:ext cx="45823" cy="4582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75567" y="247500"/>
            <a:ext cx="45823" cy="4582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79072" y="247500"/>
            <a:ext cx="45823" cy="458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83501" y="247500"/>
            <a:ext cx="45823" cy="4582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87931" y="247500"/>
            <a:ext cx="45823" cy="458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91436" y="247500"/>
            <a:ext cx="45823" cy="4582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95866" y="247500"/>
            <a:ext cx="45823" cy="4582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99371" y="247500"/>
            <a:ext cx="45823" cy="4582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03801" y="247500"/>
            <a:ext cx="45823" cy="4582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75567" y="348233"/>
            <a:ext cx="45823" cy="4582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279072" y="348233"/>
            <a:ext cx="45823" cy="458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83501" y="348233"/>
            <a:ext cx="45823" cy="458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87931" y="348233"/>
            <a:ext cx="45823" cy="458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91436" y="348233"/>
            <a:ext cx="45823" cy="458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695866" y="348233"/>
            <a:ext cx="45823" cy="458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799371" y="348233"/>
            <a:ext cx="45823" cy="4582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903801" y="348233"/>
            <a:ext cx="45823" cy="4582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175567" y="448042"/>
            <a:ext cx="45823" cy="4582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279072" y="448042"/>
            <a:ext cx="45823" cy="4582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383501" y="448042"/>
            <a:ext cx="45823" cy="4582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487931" y="448042"/>
            <a:ext cx="45823" cy="4582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591436" y="448042"/>
            <a:ext cx="45823" cy="4582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695866" y="448042"/>
            <a:ext cx="45823" cy="4582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799371" y="448042"/>
            <a:ext cx="45823" cy="4582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903801" y="448042"/>
            <a:ext cx="45823" cy="4582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175567" y="548775"/>
            <a:ext cx="45823" cy="45823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279072" y="548775"/>
            <a:ext cx="45823" cy="4582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383501" y="548775"/>
            <a:ext cx="45823" cy="4582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487931" y="548775"/>
            <a:ext cx="45823" cy="4582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591436" y="548775"/>
            <a:ext cx="45823" cy="4582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695866" y="548775"/>
            <a:ext cx="45823" cy="4582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99371" y="548775"/>
            <a:ext cx="45823" cy="4582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903801" y="548775"/>
            <a:ext cx="45823" cy="4582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175567" y="649508"/>
            <a:ext cx="45823" cy="458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279072" y="649508"/>
            <a:ext cx="45823" cy="4582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383501" y="649508"/>
            <a:ext cx="45823" cy="4582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487931" y="649508"/>
            <a:ext cx="45823" cy="4582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591436" y="649508"/>
            <a:ext cx="45823" cy="4582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695866" y="649508"/>
            <a:ext cx="45823" cy="4582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99371" y="649508"/>
            <a:ext cx="45823" cy="4582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903801" y="649508"/>
            <a:ext cx="45823" cy="45822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175567" y="749316"/>
            <a:ext cx="45823" cy="4582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279072" y="749316"/>
            <a:ext cx="45823" cy="4582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487931" y="749316"/>
            <a:ext cx="45823" cy="4582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383501" y="749316"/>
            <a:ext cx="45823" cy="4582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591436" y="749316"/>
            <a:ext cx="45823" cy="4582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695866" y="749316"/>
            <a:ext cx="45823" cy="4582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799371" y="749316"/>
            <a:ext cx="45823" cy="45823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903801" y="749316"/>
            <a:ext cx="45823" cy="4582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07307" y="46959"/>
            <a:ext cx="45823" cy="4582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8111736" y="46959"/>
            <a:ext cx="45823" cy="45822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216166" y="46959"/>
            <a:ext cx="45823" cy="45822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319670" y="46959"/>
            <a:ext cx="45823" cy="4582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424101" y="46959"/>
            <a:ext cx="45823" cy="45822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527605" y="46959"/>
            <a:ext cx="45823" cy="45822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632035" y="46959"/>
            <a:ext cx="45823" cy="4582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07307" y="147692"/>
            <a:ext cx="45823" cy="45823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111736" y="147692"/>
            <a:ext cx="45823" cy="45823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216166" y="147692"/>
            <a:ext cx="45823" cy="45823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319670" y="147692"/>
            <a:ext cx="45823" cy="4582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424101" y="147692"/>
            <a:ext cx="45823" cy="45823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527605" y="147692"/>
            <a:ext cx="45823" cy="45823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632035" y="147692"/>
            <a:ext cx="45823" cy="45823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07307" y="247500"/>
            <a:ext cx="45823" cy="4582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111736" y="247500"/>
            <a:ext cx="45823" cy="4582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216166" y="247500"/>
            <a:ext cx="45823" cy="4582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319670" y="247500"/>
            <a:ext cx="45823" cy="45823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424101" y="247500"/>
            <a:ext cx="45823" cy="4582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527605" y="247500"/>
            <a:ext cx="45823" cy="45823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632035" y="247500"/>
            <a:ext cx="45823" cy="45823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007307" y="348233"/>
            <a:ext cx="45823" cy="4582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111736" y="348233"/>
            <a:ext cx="45823" cy="45822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16166" y="348233"/>
            <a:ext cx="45823" cy="45822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319670" y="348233"/>
            <a:ext cx="45823" cy="4582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424101" y="348233"/>
            <a:ext cx="45823" cy="45822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8527605" y="348233"/>
            <a:ext cx="45823" cy="45822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8632035" y="348233"/>
            <a:ext cx="45823" cy="45822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07307" y="448042"/>
            <a:ext cx="45823" cy="45823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8111736" y="448042"/>
            <a:ext cx="45823" cy="45823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8216166" y="448042"/>
            <a:ext cx="45823" cy="45823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8319670" y="448042"/>
            <a:ext cx="45823" cy="45823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8424101" y="448042"/>
            <a:ext cx="45823" cy="45823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527605" y="448042"/>
            <a:ext cx="45823" cy="45823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632035" y="448042"/>
            <a:ext cx="45823" cy="4582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007307" y="548775"/>
            <a:ext cx="45823" cy="45823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111736" y="548775"/>
            <a:ext cx="45823" cy="45823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8216166" y="548775"/>
            <a:ext cx="45823" cy="45823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319670" y="548775"/>
            <a:ext cx="45823" cy="45823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424101" y="548775"/>
            <a:ext cx="45823" cy="45823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8527605" y="548775"/>
            <a:ext cx="45823" cy="45823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8632035" y="548775"/>
            <a:ext cx="45823" cy="45823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007307" y="649508"/>
            <a:ext cx="45823" cy="45822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111736" y="649508"/>
            <a:ext cx="45823" cy="45822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8216166" y="649508"/>
            <a:ext cx="45823" cy="45822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319670" y="649508"/>
            <a:ext cx="45823" cy="45822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424101" y="649508"/>
            <a:ext cx="45823" cy="45822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8527605" y="649508"/>
            <a:ext cx="45823" cy="45822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8632035" y="649508"/>
            <a:ext cx="45823" cy="4582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8007307" y="749316"/>
            <a:ext cx="45823" cy="45823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8111736" y="749316"/>
            <a:ext cx="45823" cy="45823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216166" y="749316"/>
            <a:ext cx="45823" cy="45823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319670" y="749316"/>
            <a:ext cx="45823" cy="45823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527605" y="749316"/>
            <a:ext cx="45823" cy="45823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424101" y="749316"/>
            <a:ext cx="45823" cy="45823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8632035" y="749316"/>
            <a:ext cx="45823" cy="45823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8735540" y="46959"/>
            <a:ext cx="45823" cy="45822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8839970" y="46959"/>
            <a:ext cx="45823" cy="45822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9047905" y="46959"/>
            <a:ext cx="45823" cy="45822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8944399" y="46959"/>
            <a:ext cx="45823" cy="45822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9152334" y="46959"/>
            <a:ext cx="45823" cy="45822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9360269" y="46959"/>
            <a:ext cx="45823" cy="45822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9255840" y="46959"/>
            <a:ext cx="45823" cy="45822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735540" y="147692"/>
            <a:ext cx="45823" cy="45823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839970" y="147692"/>
            <a:ext cx="45823" cy="45823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944399" y="147692"/>
            <a:ext cx="45823" cy="45823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9047905" y="147692"/>
            <a:ext cx="45823" cy="45823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9152334" y="147692"/>
            <a:ext cx="45823" cy="45823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9255840" y="147692"/>
            <a:ext cx="45823" cy="45823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9360269" y="147692"/>
            <a:ext cx="45823" cy="4582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735540" y="247500"/>
            <a:ext cx="45823" cy="45823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839970" y="247500"/>
            <a:ext cx="45823" cy="45823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944399" y="247500"/>
            <a:ext cx="45823" cy="45823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9047905" y="247500"/>
            <a:ext cx="45823" cy="45823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9152334" y="247500"/>
            <a:ext cx="45823" cy="45823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9255840" y="247500"/>
            <a:ext cx="45823" cy="45823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9360269" y="247500"/>
            <a:ext cx="45823" cy="45823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8735540" y="348233"/>
            <a:ext cx="45823" cy="45822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8839970" y="348233"/>
            <a:ext cx="45823" cy="45822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8944399" y="348233"/>
            <a:ext cx="45823" cy="45822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9047905" y="348233"/>
            <a:ext cx="45823" cy="45822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9152334" y="348233"/>
            <a:ext cx="45823" cy="45822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9255840" y="348233"/>
            <a:ext cx="45823" cy="45822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9360269" y="348233"/>
            <a:ext cx="45823" cy="45822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735540" y="448042"/>
            <a:ext cx="45823" cy="45823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839970" y="448042"/>
            <a:ext cx="45823" cy="45823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8944399" y="448042"/>
            <a:ext cx="45823" cy="45823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047905" y="448042"/>
            <a:ext cx="45823" cy="45823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152334" y="448042"/>
            <a:ext cx="45823" cy="45823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9255840" y="448042"/>
            <a:ext cx="45823" cy="45823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9360269" y="448042"/>
            <a:ext cx="45823" cy="45823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735540" y="548775"/>
            <a:ext cx="45823" cy="45823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839970" y="548775"/>
            <a:ext cx="45823" cy="45823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8944399" y="548775"/>
            <a:ext cx="45823" cy="45823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9047905" y="548775"/>
            <a:ext cx="45823" cy="45823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9152334" y="548775"/>
            <a:ext cx="45823" cy="45823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255840" y="548775"/>
            <a:ext cx="45823" cy="45823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360269" y="548775"/>
            <a:ext cx="45823" cy="45823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735540" y="649508"/>
            <a:ext cx="45823" cy="45822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839970" y="649508"/>
            <a:ext cx="45823" cy="45822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8944399" y="649508"/>
            <a:ext cx="45823" cy="45822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9047905" y="649508"/>
            <a:ext cx="45823" cy="45822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9152334" y="649508"/>
            <a:ext cx="45823" cy="45822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255840" y="649508"/>
            <a:ext cx="45823" cy="45822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360269" y="649508"/>
            <a:ext cx="45823" cy="45822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8735540" y="749316"/>
            <a:ext cx="45823" cy="45823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8839970" y="749316"/>
            <a:ext cx="45823" cy="45823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8944399" y="749316"/>
            <a:ext cx="45823" cy="45823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9047905" y="749316"/>
            <a:ext cx="45823" cy="45823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9152334" y="749316"/>
            <a:ext cx="45823" cy="45823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9255840" y="749316"/>
            <a:ext cx="45823" cy="45823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9360269" y="749316"/>
            <a:ext cx="45823" cy="45823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9463775" y="46959"/>
            <a:ext cx="45823" cy="45822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9568204" y="46959"/>
            <a:ext cx="45823" cy="45822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672634" y="46959"/>
            <a:ext cx="45822" cy="45822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776139" y="46959"/>
            <a:ext cx="45823" cy="45822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9880569" y="46959"/>
            <a:ext cx="45822" cy="45822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9984074" y="46959"/>
            <a:ext cx="45823" cy="45822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0088504" y="46959"/>
            <a:ext cx="45822" cy="45822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463775" y="147692"/>
            <a:ext cx="45823" cy="45823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9568204" y="147692"/>
            <a:ext cx="45823" cy="45823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672634" y="147692"/>
            <a:ext cx="45822" cy="45823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776139" y="147692"/>
            <a:ext cx="45823" cy="45823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9880569" y="147692"/>
            <a:ext cx="45822" cy="45823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9984074" y="147692"/>
            <a:ext cx="45823" cy="45823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0088504" y="147692"/>
            <a:ext cx="45822" cy="45823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463775" y="247500"/>
            <a:ext cx="45823" cy="45823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9568204" y="247500"/>
            <a:ext cx="45823" cy="45823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672634" y="247500"/>
            <a:ext cx="45822" cy="45823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776139" y="247500"/>
            <a:ext cx="45823" cy="45823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9880569" y="247500"/>
            <a:ext cx="45822" cy="45823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9984074" y="247500"/>
            <a:ext cx="45823" cy="45823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0088504" y="247500"/>
            <a:ext cx="45822" cy="45823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9463775" y="348233"/>
            <a:ext cx="45823" cy="45822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9568204" y="348233"/>
            <a:ext cx="45823" cy="45822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9672634" y="348233"/>
            <a:ext cx="45822" cy="45822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9776139" y="348233"/>
            <a:ext cx="45823" cy="45822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9880569" y="348233"/>
            <a:ext cx="45822" cy="45822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9984074" y="348233"/>
            <a:ext cx="45823" cy="45822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0088504" y="348233"/>
            <a:ext cx="45822" cy="45822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9463775" y="448042"/>
            <a:ext cx="45823" cy="45823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9568204" y="448042"/>
            <a:ext cx="45823" cy="45823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9672634" y="448042"/>
            <a:ext cx="45822" cy="45823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9776139" y="448042"/>
            <a:ext cx="45823" cy="45823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9880569" y="448042"/>
            <a:ext cx="45822" cy="45823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9984074" y="448042"/>
            <a:ext cx="45823" cy="45823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0088504" y="448042"/>
            <a:ext cx="45822" cy="45823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9463775" y="548775"/>
            <a:ext cx="45823" cy="45823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9568204" y="548775"/>
            <a:ext cx="45823" cy="45823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9672634" y="548775"/>
            <a:ext cx="45822" cy="45823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9776139" y="548775"/>
            <a:ext cx="45823" cy="45823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9880569" y="548775"/>
            <a:ext cx="45822" cy="45823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9984074" y="548775"/>
            <a:ext cx="45823" cy="45823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0088504" y="548775"/>
            <a:ext cx="45822" cy="45823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9463775" y="649508"/>
            <a:ext cx="45823" cy="45822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9568204" y="649508"/>
            <a:ext cx="45823" cy="45822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9672634" y="649508"/>
            <a:ext cx="45822" cy="45822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9776139" y="649508"/>
            <a:ext cx="45823" cy="45822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9880569" y="649508"/>
            <a:ext cx="45822" cy="45822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9984074" y="649508"/>
            <a:ext cx="45823" cy="45822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0088504" y="649508"/>
            <a:ext cx="45822" cy="45822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9463775" y="749316"/>
            <a:ext cx="45823" cy="45823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9568204" y="749316"/>
            <a:ext cx="45823" cy="45823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9672634" y="749316"/>
            <a:ext cx="45822" cy="45823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9776139" y="749316"/>
            <a:ext cx="45823" cy="45823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9880569" y="749316"/>
            <a:ext cx="45822" cy="45823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9984074" y="749316"/>
            <a:ext cx="45823" cy="45823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175567" y="850049"/>
            <a:ext cx="45823" cy="45823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10088504" y="749316"/>
            <a:ext cx="45822" cy="45823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279072" y="850049"/>
            <a:ext cx="45823" cy="45823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383501" y="850049"/>
            <a:ext cx="45823" cy="45823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591436" y="850049"/>
            <a:ext cx="45823" cy="45823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487931" y="850049"/>
            <a:ext cx="45823" cy="45823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695866" y="850049"/>
            <a:ext cx="45823" cy="45823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799371" y="850049"/>
            <a:ext cx="45823" cy="45823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903801" y="850049"/>
            <a:ext cx="45823" cy="45823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7175567" y="949858"/>
            <a:ext cx="45823" cy="45822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7279612" y="949858"/>
            <a:ext cx="45822" cy="45822"/>
          </a:xfrm>
          <a:prstGeom prst="rect">
            <a:avLst/>
          </a:prstGeom>
        </p:spPr>
      </p:pic>
      <p:pic>
        <p:nvPicPr>
          <p:cNvPr id="244" name="object 244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7383656" y="949858"/>
            <a:ext cx="45822" cy="45822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7487700" y="949858"/>
            <a:ext cx="45822" cy="45822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7591744" y="949858"/>
            <a:ext cx="45822" cy="45822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7695789" y="949858"/>
            <a:ext cx="45822" cy="45822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7799833" y="949858"/>
            <a:ext cx="45823" cy="45822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7903878" y="949858"/>
            <a:ext cx="45823" cy="45822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8007923" y="949858"/>
            <a:ext cx="45823" cy="45822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8111967" y="949858"/>
            <a:ext cx="45823" cy="45822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8216012" y="949858"/>
            <a:ext cx="45823" cy="45822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8424101" y="949858"/>
            <a:ext cx="45823" cy="45822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8320056" y="949858"/>
            <a:ext cx="45823" cy="45822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8528145" y="949858"/>
            <a:ext cx="45823" cy="45822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8632189" y="949858"/>
            <a:ext cx="45823" cy="45822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736233" y="949858"/>
            <a:ext cx="45823" cy="45822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840278" y="949858"/>
            <a:ext cx="45823" cy="45822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8944322" y="949858"/>
            <a:ext cx="45823" cy="45822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9048367" y="949858"/>
            <a:ext cx="45823" cy="45822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9152411" y="949858"/>
            <a:ext cx="45823" cy="45822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9256456" y="949858"/>
            <a:ext cx="45822" cy="45822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9360500" y="949858"/>
            <a:ext cx="45822" cy="45822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9464545" y="949858"/>
            <a:ext cx="45822" cy="45822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9568589" y="949858"/>
            <a:ext cx="45822" cy="45822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9672634" y="949858"/>
            <a:ext cx="45822" cy="45822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9776678" y="949858"/>
            <a:ext cx="45823" cy="45822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9880722" y="949858"/>
            <a:ext cx="45823" cy="45822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9984767" y="949858"/>
            <a:ext cx="45823" cy="45822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10088811" y="949858"/>
            <a:ext cx="45823" cy="45822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10878656" y="5573405"/>
            <a:ext cx="45823" cy="45823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0878656" y="5473135"/>
            <a:ext cx="45823" cy="45745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0878656" y="5372787"/>
            <a:ext cx="45823" cy="45822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10878656" y="5272439"/>
            <a:ext cx="45823" cy="45822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0878656" y="5172167"/>
            <a:ext cx="45823" cy="45823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10878656" y="5071820"/>
            <a:ext cx="45823" cy="45823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0878656" y="4971549"/>
            <a:ext cx="45823" cy="45822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10878656" y="4871202"/>
            <a:ext cx="45823" cy="45823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10878656" y="4770931"/>
            <a:ext cx="45823" cy="45822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10878656" y="4670582"/>
            <a:ext cx="45823" cy="45822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10878656" y="4570312"/>
            <a:ext cx="45823" cy="45822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8007307" y="850049"/>
            <a:ext cx="45823" cy="45823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8111736" y="850049"/>
            <a:ext cx="45823" cy="45823"/>
          </a:xfrm>
          <a:prstGeom prst="rect">
            <a:avLst/>
          </a:prstGeom>
        </p:spPr>
      </p:pic>
      <p:pic>
        <p:nvPicPr>
          <p:cNvPr id="287" name="object 28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216166" y="850049"/>
            <a:ext cx="45823" cy="45823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319670" y="850049"/>
            <a:ext cx="45823" cy="45823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424101" y="850049"/>
            <a:ext cx="45823" cy="45823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527605" y="850049"/>
            <a:ext cx="45823" cy="45823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8632035" y="850049"/>
            <a:ext cx="45823" cy="45823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8735540" y="850049"/>
            <a:ext cx="45823" cy="45823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8839970" y="850049"/>
            <a:ext cx="45823" cy="45823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8944399" y="850049"/>
            <a:ext cx="45823" cy="45823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9047905" y="850049"/>
            <a:ext cx="45823" cy="45823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9152334" y="850049"/>
            <a:ext cx="45823" cy="45823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9255840" y="850049"/>
            <a:ext cx="45823" cy="45823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9360269" y="850049"/>
            <a:ext cx="45823" cy="45823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9463775" y="850049"/>
            <a:ext cx="45823" cy="45823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9568204" y="850049"/>
            <a:ext cx="45823" cy="45823"/>
          </a:xfrm>
          <a:prstGeom prst="rect">
            <a:avLst/>
          </a:prstGeom>
        </p:spPr>
      </p:pic>
      <p:pic>
        <p:nvPicPr>
          <p:cNvPr id="301" name="object 301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9672634" y="850049"/>
            <a:ext cx="45822" cy="45823"/>
          </a:xfrm>
          <a:prstGeom prst="rect">
            <a:avLst/>
          </a:prstGeom>
        </p:spPr>
      </p:pic>
      <p:pic>
        <p:nvPicPr>
          <p:cNvPr id="302" name="object 302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9776139" y="850049"/>
            <a:ext cx="45823" cy="45823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9880569" y="850049"/>
            <a:ext cx="45822" cy="45823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9984074" y="850049"/>
            <a:ext cx="45823" cy="45823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10088504" y="850049"/>
            <a:ext cx="45822" cy="45823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0983085" y="4469964"/>
            <a:ext cx="45823" cy="45822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1086591" y="4469964"/>
            <a:ext cx="45823" cy="45822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1191020" y="4469964"/>
            <a:ext cx="45823" cy="45822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11294526" y="4469964"/>
            <a:ext cx="45823" cy="45822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0983085" y="4569773"/>
            <a:ext cx="45823" cy="45822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1086591" y="4569773"/>
            <a:ext cx="45823" cy="45822"/>
          </a:xfrm>
          <a:prstGeom prst="rect">
            <a:avLst/>
          </a:prstGeom>
        </p:spPr>
      </p:pic>
      <p:pic>
        <p:nvPicPr>
          <p:cNvPr id="312" name="object 312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11191020" y="4569773"/>
            <a:ext cx="45823" cy="45822"/>
          </a:xfrm>
          <a:prstGeom prst="rect">
            <a:avLst/>
          </a:prstGeom>
        </p:spPr>
      </p:pic>
      <p:pic>
        <p:nvPicPr>
          <p:cNvPr id="313" name="object 313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11294526" y="4569773"/>
            <a:ext cx="45823" cy="45822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0983085" y="4670506"/>
            <a:ext cx="45823" cy="4582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1086591" y="4670506"/>
            <a:ext cx="45823" cy="45823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1191020" y="4670506"/>
            <a:ext cx="45823" cy="45823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11294526" y="4670506"/>
            <a:ext cx="45823" cy="45823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10983085" y="4770315"/>
            <a:ext cx="45823" cy="45822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11086591" y="4770315"/>
            <a:ext cx="45823" cy="45822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11191020" y="4770315"/>
            <a:ext cx="45823" cy="45822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11294526" y="4770315"/>
            <a:ext cx="45823" cy="45822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10983085" y="4871047"/>
            <a:ext cx="45823" cy="45822"/>
          </a:xfrm>
          <a:prstGeom prst="rect">
            <a:avLst/>
          </a:prstGeom>
        </p:spPr>
      </p:pic>
      <p:pic>
        <p:nvPicPr>
          <p:cNvPr id="323" name="object 323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11086591" y="4871047"/>
            <a:ext cx="45823" cy="45822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11191020" y="4871047"/>
            <a:ext cx="45823" cy="45822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11294526" y="4871047"/>
            <a:ext cx="45823" cy="45822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10983085" y="4971780"/>
            <a:ext cx="45823" cy="45822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11086591" y="4971780"/>
            <a:ext cx="45823" cy="45822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1191020" y="4971780"/>
            <a:ext cx="45823" cy="45822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11294526" y="4971780"/>
            <a:ext cx="45823" cy="45822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10983085" y="5071589"/>
            <a:ext cx="45823" cy="45823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11086591" y="5071589"/>
            <a:ext cx="45823" cy="45823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1191020" y="5071589"/>
            <a:ext cx="45823" cy="4582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11294526" y="5071589"/>
            <a:ext cx="45823" cy="45823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0983085" y="5172322"/>
            <a:ext cx="45823" cy="45822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1086591" y="5172322"/>
            <a:ext cx="45823" cy="45822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1191020" y="5172322"/>
            <a:ext cx="45823" cy="45822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1294526" y="5172322"/>
            <a:ext cx="45823" cy="45822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8381589" y="5674138"/>
            <a:ext cx="45823" cy="45822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8486018" y="5674138"/>
            <a:ext cx="45823" cy="45822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8590448" y="5674138"/>
            <a:ext cx="45822" cy="45822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8693953" y="5674138"/>
            <a:ext cx="45823" cy="45822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8798383" y="5674138"/>
            <a:ext cx="45822" cy="45822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8901888" y="5674138"/>
            <a:ext cx="45823" cy="45822"/>
          </a:xfrm>
          <a:prstGeom prst="rect">
            <a:avLst/>
          </a:prstGeom>
        </p:spPr>
      </p:pic>
      <p:pic>
        <p:nvPicPr>
          <p:cNvPr id="344" name="object 344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9006318" y="5674138"/>
            <a:ext cx="45822" cy="45822"/>
          </a:xfrm>
          <a:prstGeom prst="rect">
            <a:avLst/>
          </a:prstGeom>
        </p:spPr>
      </p:pic>
      <p:pic>
        <p:nvPicPr>
          <p:cNvPr id="345" name="object 345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9109823" y="5674138"/>
            <a:ext cx="45823" cy="45822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8381589" y="5773947"/>
            <a:ext cx="45823" cy="45822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8486018" y="5773947"/>
            <a:ext cx="45823" cy="45822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8590448" y="5773947"/>
            <a:ext cx="45822" cy="45822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8693953" y="5773947"/>
            <a:ext cx="45823" cy="45822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8798383" y="5773947"/>
            <a:ext cx="45822" cy="45822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8901888" y="5773947"/>
            <a:ext cx="45823" cy="45822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9006318" y="5773947"/>
            <a:ext cx="45822" cy="45822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9109823" y="5773947"/>
            <a:ext cx="45823" cy="45822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8381589" y="5874680"/>
            <a:ext cx="45823" cy="45823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8486018" y="5874680"/>
            <a:ext cx="45823" cy="45823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8590448" y="5874680"/>
            <a:ext cx="45822" cy="45823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8693953" y="5874680"/>
            <a:ext cx="45823" cy="45823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8798383" y="5874680"/>
            <a:ext cx="45822" cy="45823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8901888" y="5874680"/>
            <a:ext cx="45823" cy="45823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9006318" y="5874680"/>
            <a:ext cx="45822" cy="45823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9109823" y="5874680"/>
            <a:ext cx="45823" cy="45823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9214253" y="5674138"/>
            <a:ext cx="45822" cy="45822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9318682" y="5674138"/>
            <a:ext cx="45823" cy="45822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9422188" y="5674138"/>
            <a:ext cx="45822" cy="45822"/>
          </a:xfrm>
          <a:prstGeom prst="rect">
            <a:avLst/>
          </a:prstGeom>
        </p:spPr>
      </p:pic>
      <p:pic>
        <p:nvPicPr>
          <p:cNvPr id="365" name="object 365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9526617" y="5674138"/>
            <a:ext cx="45823" cy="45822"/>
          </a:xfrm>
          <a:prstGeom prst="rect">
            <a:avLst/>
          </a:prstGeom>
        </p:spPr>
      </p:pic>
      <p:pic>
        <p:nvPicPr>
          <p:cNvPr id="366" name="object 366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9630123" y="5674138"/>
            <a:ext cx="45822" cy="45822"/>
          </a:xfrm>
          <a:prstGeom prst="rect">
            <a:avLst/>
          </a:prstGeom>
        </p:spPr>
      </p:pic>
      <p:pic>
        <p:nvPicPr>
          <p:cNvPr id="367" name="object 367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9734552" y="5674138"/>
            <a:ext cx="45823" cy="45822"/>
          </a:xfrm>
          <a:prstGeom prst="rect">
            <a:avLst/>
          </a:prstGeom>
        </p:spPr>
      </p:pic>
      <p:pic>
        <p:nvPicPr>
          <p:cNvPr id="368" name="object 368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9838058" y="5674138"/>
            <a:ext cx="45822" cy="45822"/>
          </a:xfrm>
          <a:prstGeom prst="rect">
            <a:avLst/>
          </a:prstGeom>
        </p:spPr>
      </p:pic>
      <p:pic>
        <p:nvPicPr>
          <p:cNvPr id="369" name="object 369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9214253" y="5773947"/>
            <a:ext cx="45822" cy="45822"/>
          </a:xfrm>
          <a:prstGeom prst="rect">
            <a:avLst/>
          </a:prstGeom>
        </p:spPr>
      </p:pic>
      <p:pic>
        <p:nvPicPr>
          <p:cNvPr id="370" name="object 370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9318682" y="5773947"/>
            <a:ext cx="45823" cy="45822"/>
          </a:xfrm>
          <a:prstGeom prst="rect">
            <a:avLst/>
          </a:prstGeom>
        </p:spPr>
      </p:pic>
      <p:pic>
        <p:nvPicPr>
          <p:cNvPr id="371" name="object 371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9422188" y="5773947"/>
            <a:ext cx="45822" cy="45822"/>
          </a:xfrm>
          <a:prstGeom prst="rect">
            <a:avLst/>
          </a:prstGeom>
        </p:spPr>
      </p:pic>
      <p:pic>
        <p:nvPicPr>
          <p:cNvPr id="372" name="object 372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9526617" y="5773947"/>
            <a:ext cx="45823" cy="45822"/>
          </a:xfrm>
          <a:prstGeom prst="rect">
            <a:avLst/>
          </a:prstGeom>
        </p:spPr>
      </p:pic>
      <p:pic>
        <p:nvPicPr>
          <p:cNvPr id="373" name="object 373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9630123" y="5773947"/>
            <a:ext cx="45822" cy="45822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9734552" y="5773947"/>
            <a:ext cx="45823" cy="45822"/>
          </a:xfrm>
          <a:prstGeom prst="rect">
            <a:avLst/>
          </a:prstGeom>
        </p:spPr>
      </p:pic>
      <p:pic>
        <p:nvPicPr>
          <p:cNvPr id="375" name="object 375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9838058" y="5773947"/>
            <a:ext cx="45822" cy="45822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9214253" y="5874680"/>
            <a:ext cx="45822" cy="45823"/>
          </a:xfrm>
          <a:prstGeom prst="rect">
            <a:avLst/>
          </a:prstGeom>
        </p:spPr>
      </p:pic>
      <p:pic>
        <p:nvPicPr>
          <p:cNvPr id="377" name="object 377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9318682" y="5874680"/>
            <a:ext cx="45823" cy="45823"/>
          </a:xfrm>
          <a:prstGeom prst="rect">
            <a:avLst/>
          </a:prstGeom>
        </p:spPr>
      </p:pic>
      <p:pic>
        <p:nvPicPr>
          <p:cNvPr id="378" name="object 378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9422188" y="5874680"/>
            <a:ext cx="45822" cy="45823"/>
          </a:xfrm>
          <a:prstGeom prst="rect">
            <a:avLst/>
          </a:prstGeom>
        </p:spPr>
      </p:pic>
      <p:pic>
        <p:nvPicPr>
          <p:cNvPr id="379" name="object 379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9526617" y="5874680"/>
            <a:ext cx="45823" cy="45823"/>
          </a:xfrm>
          <a:prstGeom prst="rect">
            <a:avLst/>
          </a:prstGeom>
        </p:spPr>
      </p:pic>
      <p:pic>
        <p:nvPicPr>
          <p:cNvPr id="380" name="object 380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9630123" y="5874680"/>
            <a:ext cx="45822" cy="45823"/>
          </a:xfrm>
          <a:prstGeom prst="rect">
            <a:avLst/>
          </a:prstGeom>
        </p:spPr>
      </p:pic>
      <p:pic>
        <p:nvPicPr>
          <p:cNvPr id="381" name="object 381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9734552" y="5874680"/>
            <a:ext cx="45823" cy="45823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9838058" y="5874680"/>
            <a:ext cx="45822" cy="45823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9942487" y="5674138"/>
            <a:ext cx="45823" cy="45822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10046917" y="5674138"/>
            <a:ext cx="45823" cy="45822"/>
          </a:xfrm>
          <a:prstGeom prst="rect">
            <a:avLst/>
          </a:prstGeom>
        </p:spPr>
      </p:pic>
      <p:pic>
        <p:nvPicPr>
          <p:cNvPr id="385" name="object 385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10150421" y="5674138"/>
            <a:ext cx="45823" cy="45822"/>
          </a:xfrm>
          <a:prstGeom prst="rect">
            <a:avLst/>
          </a:prstGeom>
        </p:spPr>
      </p:pic>
      <p:pic>
        <p:nvPicPr>
          <p:cNvPr id="386" name="object 386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10254852" y="5674138"/>
            <a:ext cx="45823" cy="45822"/>
          </a:xfrm>
          <a:prstGeom prst="rect">
            <a:avLst/>
          </a:prstGeom>
        </p:spPr>
      </p:pic>
      <p:pic>
        <p:nvPicPr>
          <p:cNvPr id="387" name="object 387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0358356" y="5674138"/>
            <a:ext cx="45823" cy="45822"/>
          </a:xfrm>
          <a:prstGeom prst="rect">
            <a:avLst/>
          </a:prstGeom>
        </p:spPr>
      </p:pic>
      <p:pic>
        <p:nvPicPr>
          <p:cNvPr id="388" name="object 388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10462786" y="5674138"/>
            <a:ext cx="45823" cy="45822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10566291" y="5674138"/>
            <a:ext cx="45823" cy="45822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9942487" y="5773947"/>
            <a:ext cx="45823" cy="45822"/>
          </a:xfrm>
          <a:prstGeom prst="rect">
            <a:avLst/>
          </a:prstGeom>
        </p:spPr>
      </p:pic>
      <p:pic>
        <p:nvPicPr>
          <p:cNvPr id="391" name="object 391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10046917" y="5773947"/>
            <a:ext cx="45823" cy="45822"/>
          </a:xfrm>
          <a:prstGeom prst="rect">
            <a:avLst/>
          </a:prstGeom>
        </p:spPr>
      </p:pic>
      <p:pic>
        <p:nvPicPr>
          <p:cNvPr id="392" name="object 392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10150421" y="5773947"/>
            <a:ext cx="45823" cy="45822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10254852" y="5773947"/>
            <a:ext cx="45823" cy="45822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10358356" y="5773947"/>
            <a:ext cx="45823" cy="45822"/>
          </a:xfrm>
          <a:prstGeom prst="rect">
            <a:avLst/>
          </a:prstGeom>
        </p:spPr>
      </p:pic>
      <p:pic>
        <p:nvPicPr>
          <p:cNvPr id="395" name="object 395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0462786" y="5773947"/>
            <a:ext cx="45823" cy="45822"/>
          </a:xfrm>
          <a:prstGeom prst="rect">
            <a:avLst/>
          </a:prstGeom>
        </p:spPr>
      </p:pic>
      <p:pic>
        <p:nvPicPr>
          <p:cNvPr id="396" name="object 396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0566291" y="5773947"/>
            <a:ext cx="45823" cy="45822"/>
          </a:xfrm>
          <a:prstGeom prst="rect">
            <a:avLst/>
          </a:prstGeom>
        </p:spPr>
      </p:pic>
      <p:pic>
        <p:nvPicPr>
          <p:cNvPr id="397" name="object 397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9942487" y="5874680"/>
            <a:ext cx="45823" cy="45823"/>
          </a:xfrm>
          <a:prstGeom prst="rect">
            <a:avLst/>
          </a:prstGeom>
        </p:spPr>
      </p:pic>
      <p:pic>
        <p:nvPicPr>
          <p:cNvPr id="398" name="object 398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10046917" y="5874680"/>
            <a:ext cx="45823" cy="45823"/>
          </a:xfrm>
          <a:prstGeom prst="rect">
            <a:avLst/>
          </a:prstGeom>
        </p:spPr>
      </p:pic>
      <p:pic>
        <p:nvPicPr>
          <p:cNvPr id="399" name="object 399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10150421" y="5874680"/>
            <a:ext cx="45823" cy="45823"/>
          </a:xfrm>
          <a:prstGeom prst="rect">
            <a:avLst/>
          </a:prstGeom>
        </p:spPr>
      </p:pic>
      <p:pic>
        <p:nvPicPr>
          <p:cNvPr id="400" name="object 400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10254852" y="5874680"/>
            <a:ext cx="45823" cy="45823"/>
          </a:xfrm>
          <a:prstGeom prst="rect">
            <a:avLst/>
          </a:prstGeom>
        </p:spPr>
      </p:pic>
      <p:pic>
        <p:nvPicPr>
          <p:cNvPr id="401" name="object 401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10358356" y="5874680"/>
            <a:ext cx="45823" cy="45823"/>
          </a:xfrm>
          <a:prstGeom prst="rect">
            <a:avLst/>
          </a:prstGeom>
        </p:spPr>
      </p:pic>
      <p:pic>
        <p:nvPicPr>
          <p:cNvPr id="402" name="object 402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10462786" y="5874680"/>
            <a:ext cx="45823" cy="45823"/>
          </a:xfrm>
          <a:prstGeom prst="rect">
            <a:avLst/>
          </a:prstGeom>
        </p:spPr>
      </p:pic>
      <p:pic>
        <p:nvPicPr>
          <p:cNvPr id="403" name="object 403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10566291" y="5874680"/>
            <a:ext cx="45823" cy="45823"/>
          </a:xfrm>
          <a:prstGeom prst="rect">
            <a:avLst/>
          </a:prstGeom>
        </p:spPr>
      </p:pic>
      <p:pic>
        <p:nvPicPr>
          <p:cNvPr id="404" name="object 404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0983085" y="5272131"/>
            <a:ext cx="45823" cy="45822"/>
          </a:xfrm>
          <a:prstGeom prst="rect">
            <a:avLst/>
          </a:prstGeom>
        </p:spPr>
      </p:pic>
      <p:pic>
        <p:nvPicPr>
          <p:cNvPr id="405" name="object 405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1086591" y="5272131"/>
            <a:ext cx="45823" cy="45822"/>
          </a:xfrm>
          <a:prstGeom prst="rect">
            <a:avLst/>
          </a:prstGeom>
        </p:spPr>
      </p:pic>
      <p:pic>
        <p:nvPicPr>
          <p:cNvPr id="406" name="object 406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1191020" y="5272131"/>
            <a:ext cx="45823" cy="45822"/>
          </a:xfrm>
          <a:prstGeom prst="rect">
            <a:avLst/>
          </a:prstGeom>
        </p:spPr>
      </p:pic>
      <p:pic>
        <p:nvPicPr>
          <p:cNvPr id="407" name="object 407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1294526" y="5272131"/>
            <a:ext cx="45823" cy="45822"/>
          </a:xfrm>
          <a:prstGeom prst="rect">
            <a:avLst/>
          </a:prstGeom>
        </p:spPr>
      </p:pic>
      <p:pic>
        <p:nvPicPr>
          <p:cNvPr id="408" name="object 408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10983085" y="5372863"/>
            <a:ext cx="45823" cy="45823"/>
          </a:xfrm>
          <a:prstGeom prst="rect">
            <a:avLst/>
          </a:prstGeom>
        </p:spPr>
      </p:pic>
      <p:pic>
        <p:nvPicPr>
          <p:cNvPr id="409" name="object 409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11086591" y="5372863"/>
            <a:ext cx="45823" cy="45823"/>
          </a:xfrm>
          <a:prstGeom prst="rect">
            <a:avLst/>
          </a:prstGeom>
        </p:spPr>
      </p:pic>
      <p:pic>
        <p:nvPicPr>
          <p:cNvPr id="410" name="object 410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11191020" y="5372863"/>
            <a:ext cx="45823" cy="45823"/>
          </a:xfrm>
          <a:prstGeom prst="rect">
            <a:avLst/>
          </a:prstGeom>
        </p:spPr>
      </p:pic>
      <p:pic>
        <p:nvPicPr>
          <p:cNvPr id="411" name="object 411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11294526" y="5372863"/>
            <a:ext cx="45823" cy="45823"/>
          </a:xfrm>
          <a:prstGeom prst="rect">
            <a:avLst/>
          </a:prstGeom>
        </p:spPr>
      </p:pic>
      <p:pic>
        <p:nvPicPr>
          <p:cNvPr id="412" name="object 412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10983085" y="5473596"/>
            <a:ext cx="45823" cy="45822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11086591" y="5473596"/>
            <a:ext cx="45823" cy="45822"/>
          </a:xfrm>
          <a:prstGeom prst="rect">
            <a:avLst/>
          </a:prstGeom>
        </p:spPr>
      </p:pic>
      <p:pic>
        <p:nvPicPr>
          <p:cNvPr id="414" name="object 414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11191020" y="5473596"/>
            <a:ext cx="45823" cy="45822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11294526" y="5473596"/>
            <a:ext cx="45823" cy="45822"/>
          </a:xfrm>
          <a:prstGeom prst="rect">
            <a:avLst/>
          </a:prstGeom>
        </p:spPr>
      </p:pic>
      <p:pic>
        <p:nvPicPr>
          <p:cNvPr id="416" name="object 416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10983085" y="5573405"/>
            <a:ext cx="45823" cy="45823"/>
          </a:xfrm>
          <a:prstGeom prst="rect">
            <a:avLst/>
          </a:prstGeom>
        </p:spPr>
      </p:pic>
      <p:pic>
        <p:nvPicPr>
          <p:cNvPr id="417" name="object 417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11086591" y="5573405"/>
            <a:ext cx="45823" cy="45823"/>
          </a:xfrm>
          <a:prstGeom prst="rect">
            <a:avLst/>
          </a:prstGeom>
        </p:spPr>
      </p:pic>
      <p:pic>
        <p:nvPicPr>
          <p:cNvPr id="418" name="object 418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11191020" y="5573405"/>
            <a:ext cx="45823" cy="45823"/>
          </a:xfrm>
          <a:prstGeom prst="rect">
            <a:avLst/>
          </a:prstGeom>
        </p:spPr>
      </p:pic>
      <p:pic>
        <p:nvPicPr>
          <p:cNvPr id="419" name="object 419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11294526" y="5573405"/>
            <a:ext cx="45823" cy="45823"/>
          </a:xfrm>
          <a:prstGeom prst="rect">
            <a:avLst/>
          </a:prstGeom>
        </p:spPr>
      </p:pic>
      <p:pic>
        <p:nvPicPr>
          <p:cNvPr id="420" name="object 420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0670721" y="5674138"/>
            <a:ext cx="45823" cy="45822"/>
          </a:xfrm>
          <a:prstGeom prst="rect">
            <a:avLst/>
          </a:prstGeom>
        </p:spPr>
      </p:pic>
      <p:pic>
        <p:nvPicPr>
          <p:cNvPr id="421" name="object 421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10775150" y="5674138"/>
            <a:ext cx="45823" cy="45822"/>
          </a:xfrm>
          <a:prstGeom prst="rect">
            <a:avLst/>
          </a:prstGeom>
        </p:spPr>
      </p:pic>
      <p:pic>
        <p:nvPicPr>
          <p:cNvPr id="422" name="object 422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10878656" y="5674138"/>
            <a:ext cx="45823" cy="45822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10983085" y="5674138"/>
            <a:ext cx="45823" cy="45822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11086591" y="5674138"/>
            <a:ext cx="45823" cy="45822"/>
          </a:xfrm>
          <a:prstGeom prst="rect">
            <a:avLst/>
          </a:prstGeom>
        </p:spPr>
      </p:pic>
      <p:pic>
        <p:nvPicPr>
          <p:cNvPr id="425" name="object 425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11191020" y="5674138"/>
            <a:ext cx="45823" cy="45822"/>
          </a:xfrm>
          <a:prstGeom prst="rect">
            <a:avLst/>
          </a:prstGeom>
        </p:spPr>
      </p:pic>
      <p:pic>
        <p:nvPicPr>
          <p:cNvPr id="426" name="object 426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1294526" y="5674138"/>
            <a:ext cx="45823" cy="45822"/>
          </a:xfrm>
          <a:prstGeom prst="rect">
            <a:avLst/>
          </a:prstGeom>
        </p:spPr>
      </p:pic>
      <p:pic>
        <p:nvPicPr>
          <p:cNvPr id="427" name="object 427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10670721" y="5773947"/>
            <a:ext cx="45823" cy="45822"/>
          </a:xfrm>
          <a:prstGeom prst="rect">
            <a:avLst/>
          </a:prstGeom>
        </p:spPr>
      </p:pic>
      <p:pic>
        <p:nvPicPr>
          <p:cNvPr id="428" name="object 428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10775150" y="5773947"/>
            <a:ext cx="45823" cy="45822"/>
          </a:xfrm>
          <a:prstGeom prst="rect">
            <a:avLst/>
          </a:prstGeom>
        </p:spPr>
      </p:pic>
      <p:pic>
        <p:nvPicPr>
          <p:cNvPr id="429" name="object 429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10878656" y="5773947"/>
            <a:ext cx="45823" cy="45822"/>
          </a:xfrm>
          <a:prstGeom prst="rect">
            <a:avLst/>
          </a:prstGeom>
        </p:spPr>
      </p:pic>
      <p:pic>
        <p:nvPicPr>
          <p:cNvPr id="430" name="object 430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10983085" y="5773947"/>
            <a:ext cx="45823" cy="45822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11086591" y="5773947"/>
            <a:ext cx="45823" cy="45822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11191020" y="5773947"/>
            <a:ext cx="45823" cy="45822"/>
          </a:xfrm>
          <a:prstGeom prst="rect">
            <a:avLst/>
          </a:prstGeom>
        </p:spPr>
      </p:pic>
      <p:pic>
        <p:nvPicPr>
          <p:cNvPr id="433" name="object 433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11294526" y="5773947"/>
            <a:ext cx="45823" cy="45822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10670721" y="5874680"/>
            <a:ext cx="45823" cy="45823"/>
          </a:xfrm>
          <a:prstGeom prst="rect">
            <a:avLst/>
          </a:prstGeom>
        </p:spPr>
      </p:pic>
      <p:pic>
        <p:nvPicPr>
          <p:cNvPr id="435" name="object 435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10775150" y="5874680"/>
            <a:ext cx="45823" cy="45823"/>
          </a:xfrm>
          <a:prstGeom prst="rect">
            <a:avLst/>
          </a:prstGeom>
        </p:spPr>
      </p:pic>
      <p:pic>
        <p:nvPicPr>
          <p:cNvPr id="436" name="object 436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10878656" y="5874680"/>
            <a:ext cx="45823" cy="45823"/>
          </a:xfrm>
          <a:prstGeom prst="rect">
            <a:avLst/>
          </a:prstGeom>
        </p:spPr>
      </p:pic>
      <p:pic>
        <p:nvPicPr>
          <p:cNvPr id="437" name="object 437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10983085" y="5874680"/>
            <a:ext cx="45823" cy="45823"/>
          </a:xfrm>
          <a:prstGeom prst="rect">
            <a:avLst/>
          </a:prstGeom>
        </p:spPr>
      </p:pic>
      <p:pic>
        <p:nvPicPr>
          <p:cNvPr id="438" name="object 438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11086591" y="5874680"/>
            <a:ext cx="45823" cy="45823"/>
          </a:xfrm>
          <a:prstGeom prst="rect">
            <a:avLst/>
          </a:prstGeom>
        </p:spPr>
      </p:pic>
      <p:pic>
        <p:nvPicPr>
          <p:cNvPr id="439" name="object 439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11191020" y="5874680"/>
            <a:ext cx="45823" cy="45823"/>
          </a:xfrm>
          <a:prstGeom prst="rect">
            <a:avLst/>
          </a:prstGeom>
        </p:spPr>
      </p:pic>
      <p:pic>
        <p:nvPicPr>
          <p:cNvPr id="440" name="object 440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11294526" y="5874680"/>
            <a:ext cx="45823" cy="45823"/>
          </a:xfrm>
          <a:prstGeom prst="rect">
            <a:avLst/>
          </a:prstGeom>
        </p:spPr>
      </p:pic>
      <p:pic>
        <p:nvPicPr>
          <p:cNvPr id="441" name="object 441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8381589" y="5975413"/>
            <a:ext cx="45823" cy="45822"/>
          </a:xfrm>
          <a:prstGeom prst="rect">
            <a:avLst/>
          </a:prstGeom>
        </p:spPr>
      </p:pic>
      <p:pic>
        <p:nvPicPr>
          <p:cNvPr id="442" name="object 442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8486018" y="5975413"/>
            <a:ext cx="45823" cy="45822"/>
          </a:xfrm>
          <a:prstGeom prst="rect">
            <a:avLst/>
          </a:prstGeom>
        </p:spPr>
      </p:pic>
      <p:pic>
        <p:nvPicPr>
          <p:cNvPr id="443" name="object 443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8590448" y="5975413"/>
            <a:ext cx="45822" cy="45822"/>
          </a:xfrm>
          <a:prstGeom prst="rect">
            <a:avLst/>
          </a:prstGeom>
        </p:spPr>
      </p:pic>
      <p:pic>
        <p:nvPicPr>
          <p:cNvPr id="444" name="object 444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8693953" y="5975413"/>
            <a:ext cx="45823" cy="45822"/>
          </a:xfrm>
          <a:prstGeom prst="rect">
            <a:avLst/>
          </a:prstGeom>
        </p:spPr>
      </p:pic>
      <p:pic>
        <p:nvPicPr>
          <p:cNvPr id="445" name="object 445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8798383" y="5975413"/>
            <a:ext cx="45822" cy="45822"/>
          </a:xfrm>
          <a:prstGeom prst="rect">
            <a:avLst/>
          </a:prstGeom>
        </p:spPr>
      </p:pic>
      <p:pic>
        <p:nvPicPr>
          <p:cNvPr id="446" name="object 446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8901888" y="5975413"/>
            <a:ext cx="45823" cy="45822"/>
          </a:xfrm>
          <a:prstGeom prst="rect">
            <a:avLst/>
          </a:prstGeom>
        </p:spPr>
      </p:pic>
      <p:pic>
        <p:nvPicPr>
          <p:cNvPr id="447" name="object 447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9006318" y="5975413"/>
            <a:ext cx="45822" cy="45822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9109823" y="5975413"/>
            <a:ext cx="45823" cy="45822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8381589" y="6075222"/>
            <a:ext cx="45823" cy="45853"/>
          </a:xfrm>
          <a:prstGeom prst="rect">
            <a:avLst/>
          </a:prstGeom>
        </p:spPr>
      </p:pic>
      <p:pic>
        <p:nvPicPr>
          <p:cNvPr id="450" name="object 450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8486018" y="6075222"/>
            <a:ext cx="45823" cy="45853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8590448" y="6075222"/>
            <a:ext cx="45822" cy="45853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8693953" y="6075222"/>
            <a:ext cx="45823" cy="45853"/>
          </a:xfrm>
          <a:prstGeom prst="rect">
            <a:avLst/>
          </a:prstGeom>
        </p:spPr>
      </p:pic>
      <p:pic>
        <p:nvPicPr>
          <p:cNvPr id="453" name="object 453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8798383" y="6075222"/>
            <a:ext cx="45822" cy="45853"/>
          </a:xfrm>
          <a:prstGeom prst="rect">
            <a:avLst/>
          </a:prstGeom>
        </p:spPr>
      </p:pic>
      <p:pic>
        <p:nvPicPr>
          <p:cNvPr id="454" name="object 454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8901888" y="6075222"/>
            <a:ext cx="45823" cy="45853"/>
          </a:xfrm>
          <a:prstGeom prst="rect">
            <a:avLst/>
          </a:prstGeom>
        </p:spPr>
      </p:pic>
      <p:pic>
        <p:nvPicPr>
          <p:cNvPr id="455" name="object 455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9006318" y="6075222"/>
            <a:ext cx="45822" cy="45853"/>
          </a:xfrm>
          <a:prstGeom prst="rect">
            <a:avLst/>
          </a:prstGeom>
        </p:spPr>
      </p:pic>
      <p:pic>
        <p:nvPicPr>
          <p:cNvPr id="456" name="object 456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9109823" y="6075222"/>
            <a:ext cx="45823" cy="45853"/>
          </a:xfrm>
          <a:prstGeom prst="rect">
            <a:avLst/>
          </a:prstGeom>
        </p:spPr>
      </p:pic>
      <p:pic>
        <p:nvPicPr>
          <p:cNvPr id="457" name="object 457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8381589" y="6175955"/>
            <a:ext cx="45823" cy="45853"/>
          </a:xfrm>
          <a:prstGeom prst="rect">
            <a:avLst/>
          </a:prstGeom>
        </p:spPr>
      </p:pic>
      <p:pic>
        <p:nvPicPr>
          <p:cNvPr id="458" name="object 458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8486018" y="6175955"/>
            <a:ext cx="45823" cy="45853"/>
          </a:xfrm>
          <a:prstGeom prst="rect">
            <a:avLst/>
          </a:prstGeom>
        </p:spPr>
      </p:pic>
      <p:pic>
        <p:nvPicPr>
          <p:cNvPr id="459" name="object 459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8590448" y="6175955"/>
            <a:ext cx="45822" cy="45853"/>
          </a:xfrm>
          <a:prstGeom prst="rect">
            <a:avLst/>
          </a:prstGeom>
        </p:spPr>
      </p:pic>
      <p:pic>
        <p:nvPicPr>
          <p:cNvPr id="460" name="object 460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8693953" y="6175955"/>
            <a:ext cx="45823" cy="45853"/>
          </a:xfrm>
          <a:prstGeom prst="rect">
            <a:avLst/>
          </a:prstGeom>
        </p:spPr>
      </p:pic>
      <p:pic>
        <p:nvPicPr>
          <p:cNvPr id="461" name="object 461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8798383" y="6175955"/>
            <a:ext cx="45822" cy="45853"/>
          </a:xfrm>
          <a:prstGeom prst="rect">
            <a:avLst/>
          </a:prstGeom>
        </p:spPr>
      </p:pic>
      <p:pic>
        <p:nvPicPr>
          <p:cNvPr id="462" name="object 462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8901888" y="6175955"/>
            <a:ext cx="45823" cy="45853"/>
          </a:xfrm>
          <a:prstGeom prst="rect">
            <a:avLst/>
          </a:prstGeom>
        </p:spPr>
      </p:pic>
      <p:pic>
        <p:nvPicPr>
          <p:cNvPr id="463" name="object 463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9006318" y="6175955"/>
            <a:ext cx="45822" cy="45853"/>
          </a:xfrm>
          <a:prstGeom prst="rect">
            <a:avLst/>
          </a:prstGeom>
        </p:spPr>
      </p:pic>
      <p:pic>
        <p:nvPicPr>
          <p:cNvPr id="464" name="object 464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9109823" y="6175955"/>
            <a:ext cx="45823" cy="45853"/>
          </a:xfrm>
          <a:prstGeom prst="rect">
            <a:avLst/>
          </a:prstGeom>
        </p:spPr>
      </p:pic>
      <p:pic>
        <p:nvPicPr>
          <p:cNvPr id="465" name="object 465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8381589" y="6275763"/>
            <a:ext cx="45823" cy="45838"/>
          </a:xfrm>
          <a:prstGeom prst="rect">
            <a:avLst/>
          </a:prstGeom>
        </p:spPr>
      </p:pic>
      <p:pic>
        <p:nvPicPr>
          <p:cNvPr id="466" name="object 466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8486018" y="6275763"/>
            <a:ext cx="45823" cy="45838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8590448" y="6275763"/>
            <a:ext cx="45822" cy="45838"/>
          </a:xfrm>
          <a:prstGeom prst="rect">
            <a:avLst/>
          </a:prstGeom>
        </p:spPr>
      </p:pic>
      <p:pic>
        <p:nvPicPr>
          <p:cNvPr id="468" name="object 468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8693953" y="6275763"/>
            <a:ext cx="45823" cy="45838"/>
          </a:xfrm>
          <a:prstGeom prst="rect">
            <a:avLst/>
          </a:prstGeom>
        </p:spPr>
      </p:pic>
      <p:pic>
        <p:nvPicPr>
          <p:cNvPr id="469" name="object 469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8798383" y="6275763"/>
            <a:ext cx="45822" cy="45838"/>
          </a:xfrm>
          <a:prstGeom prst="rect">
            <a:avLst/>
          </a:prstGeom>
        </p:spPr>
      </p:pic>
      <p:pic>
        <p:nvPicPr>
          <p:cNvPr id="470" name="object 470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8901888" y="6275763"/>
            <a:ext cx="45823" cy="45838"/>
          </a:xfrm>
          <a:prstGeom prst="rect">
            <a:avLst/>
          </a:prstGeom>
        </p:spPr>
      </p:pic>
      <p:pic>
        <p:nvPicPr>
          <p:cNvPr id="471" name="object 471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9006318" y="6275763"/>
            <a:ext cx="45822" cy="45838"/>
          </a:xfrm>
          <a:prstGeom prst="rect">
            <a:avLst/>
          </a:prstGeom>
        </p:spPr>
      </p:pic>
      <p:pic>
        <p:nvPicPr>
          <p:cNvPr id="472" name="object 472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9109823" y="6275763"/>
            <a:ext cx="45823" cy="45838"/>
          </a:xfrm>
          <a:prstGeom prst="rect">
            <a:avLst/>
          </a:prstGeom>
        </p:spPr>
      </p:pic>
      <p:pic>
        <p:nvPicPr>
          <p:cNvPr id="473" name="object 473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381589" y="6376495"/>
            <a:ext cx="45823" cy="45846"/>
          </a:xfrm>
          <a:prstGeom prst="rect">
            <a:avLst/>
          </a:prstGeom>
        </p:spPr>
      </p:pic>
      <p:pic>
        <p:nvPicPr>
          <p:cNvPr id="474" name="object 474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486018" y="6376495"/>
            <a:ext cx="45823" cy="45846"/>
          </a:xfrm>
          <a:prstGeom prst="rect">
            <a:avLst/>
          </a:prstGeom>
        </p:spPr>
      </p:pic>
      <p:pic>
        <p:nvPicPr>
          <p:cNvPr id="475" name="object 475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590448" y="6376495"/>
            <a:ext cx="45822" cy="45846"/>
          </a:xfrm>
          <a:prstGeom prst="rect">
            <a:avLst/>
          </a:prstGeom>
        </p:spPr>
      </p:pic>
      <p:pic>
        <p:nvPicPr>
          <p:cNvPr id="476" name="object 476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693953" y="6376495"/>
            <a:ext cx="45823" cy="45846"/>
          </a:xfrm>
          <a:prstGeom prst="rect">
            <a:avLst/>
          </a:prstGeom>
        </p:spPr>
      </p:pic>
      <p:pic>
        <p:nvPicPr>
          <p:cNvPr id="477" name="object 477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798383" y="6376495"/>
            <a:ext cx="45822" cy="45846"/>
          </a:xfrm>
          <a:prstGeom prst="rect">
            <a:avLst/>
          </a:prstGeom>
        </p:spPr>
      </p:pic>
      <p:pic>
        <p:nvPicPr>
          <p:cNvPr id="478" name="object 478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901888" y="6376495"/>
            <a:ext cx="45823" cy="45846"/>
          </a:xfrm>
          <a:prstGeom prst="rect">
            <a:avLst/>
          </a:prstGeom>
        </p:spPr>
      </p:pic>
      <p:pic>
        <p:nvPicPr>
          <p:cNvPr id="479" name="object 479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006318" y="6376495"/>
            <a:ext cx="45822" cy="45846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9109823" y="6376495"/>
            <a:ext cx="45823" cy="45846"/>
          </a:xfrm>
          <a:prstGeom prst="rect">
            <a:avLst/>
          </a:prstGeom>
        </p:spPr>
      </p:pic>
      <p:pic>
        <p:nvPicPr>
          <p:cNvPr id="481" name="object 481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381589" y="6477229"/>
            <a:ext cx="45823" cy="45846"/>
          </a:xfrm>
          <a:prstGeom prst="rect">
            <a:avLst/>
          </a:prstGeom>
        </p:spPr>
      </p:pic>
      <p:pic>
        <p:nvPicPr>
          <p:cNvPr id="482" name="object 482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590448" y="6477229"/>
            <a:ext cx="45822" cy="45846"/>
          </a:xfrm>
          <a:prstGeom prst="rect">
            <a:avLst/>
          </a:prstGeom>
        </p:spPr>
      </p:pic>
      <p:pic>
        <p:nvPicPr>
          <p:cNvPr id="483" name="object 483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486018" y="6477229"/>
            <a:ext cx="45823" cy="45846"/>
          </a:xfrm>
          <a:prstGeom prst="rect">
            <a:avLst/>
          </a:prstGeom>
        </p:spPr>
      </p:pic>
      <p:pic>
        <p:nvPicPr>
          <p:cNvPr id="484" name="object 484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798383" y="6477229"/>
            <a:ext cx="45822" cy="45846"/>
          </a:xfrm>
          <a:prstGeom prst="rect">
            <a:avLst/>
          </a:prstGeom>
        </p:spPr>
      </p:pic>
      <p:pic>
        <p:nvPicPr>
          <p:cNvPr id="485" name="object 485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693953" y="6477229"/>
            <a:ext cx="45823" cy="45846"/>
          </a:xfrm>
          <a:prstGeom prst="rect">
            <a:avLst/>
          </a:prstGeom>
        </p:spPr>
      </p:pic>
      <p:pic>
        <p:nvPicPr>
          <p:cNvPr id="486" name="object 486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901888" y="6477229"/>
            <a:ext cx="45823" cy="45846"/>
          </a:xfrm>
          <a:prstGeom prst="rect">
            <a:avLst/>
          </a:prstGeom>
        </p:spPr>
      </p:pic>
      <p:pic>
        <p:nvPicPr>
          <p:cNvPr id="487" name="object 487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006318" y="6477229"/>
            <a:ext cx="45822" cy="45846"/>
          </a:xfrm>
          <a:prstGeom prst="rect">
            <a:avLst/>
          </a:prstGeom>
        </p:spPr>
      </p:pic>
      <p:pic>
        <p:nvPicPr>
          <p:cNvPr id="488" name="object 488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9109823" y="6477229"/>
            <a:ext cx="45823" cy="45846"/>
          </a:xfrm>
          <a:prstGeom prst="rect">
            <a:avLst/>
          </a:prstGeom>
        </p:spPr>
      </p:pic>
      <p:pic>
        <p:nvPicPr>
          <p:cNvPr id="489" name="object 489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381589" y="6577038"/>
            <a:ext cx="45823" cy="45846"/>
          </a:xfrm>
          <a:prstGeom prst="rect">
            <a:avLst/>
          </a:prstGeom>
        </p:spPr>
      </p:pic>
      <p:pic>
        <p:nvPicPr>
          <p:cNvPr id="490" name="object 490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590448" y="6577038"/>
            <a:ext cx="45822" cy="45846"/>
          </a:xfrm>
          <a:prstGeom prst="rect">
            <a:avLst/>
          </a:prstGeom>
        </p:spPr>
      </p:pic>
      <p:pic>
        <p:nvPicPr>
          <p:cNvPr id="491" name="object 491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486018" y="6577038"/>
            <a:ext cx="45823" cy="45846"/>
          </a:xfrm>
          <a:prstGeom prst="rect">
            <a:avLst/>
          </a:prstGeom>
        </p:spPr>
      </p:pic>
      <p:pic>
        <p:nvPicPr>
          <p:cNvPr id="492" name="object 492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693953" y="6577038"/>
            <a:ext cx="45823" cy="45846"/>
          </a:xfrm>
          <a:prstGeom prst="rect">
            <a:avLst/>
          </a:prstGeom>
        </p:spPr>
      </p:pic>
      <p:pic>
        <p:nvPicPr>
          <p:cNvPr id="493" name="object 493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798383" y="6577038"/>
            <a:ext cx="45822" cy="45846"/>
          </a:xfrm>
          <a:prstGeom prst="rect">
            <a:avLst/>
          </a:prstGeom>
        </p:spPr>
      </p:pic>
      <p:pic>
        <p:nvPicPr>
          <p:cNvPr id="494" name="object 494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901888" y="6577038"/>
            <a:ext cx="45823" cy="45846"/>
          </a:xfrm>
          <a:prstGeom prst="rect">
            <a:avLst/>
          </a:prstGeom>
        </p:spPr>
      </p:pic>
      <p:pic>
        <p:nvPicPr>
          <p:cNvPr id="495" name="object 495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006318" y="6577038"/>
            <a:ext cx="45822" cy="45846"/>
          </a:xfrm>
          <a:prstGeom prst="rect">
            <a:avLst/>
          </a:prstGeom>
        </p:spPr>
      </p:pic>
      <p:pic>
        <p:nvPicPr>
          <p:cNvPr id="496" name="object 496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9109823" y="6577038"/>
            <a:ext cx="45823" cy="45846"/>
          </a:xfrm>
          <a:prstGeom prst="rect">
            <a:avLst/>
          </a:prstGeom>
        </p:spPr>
      </p:pic>
      <p:pic>
        <p:nvPicPr>
          <p:cNvPr id="497" name="object 497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9214253" y="5975413"/>
            <a:ext cx="45822" cy="45822"/>
          </a:xfrm>
          <a:prstGeom prst="rect">
            <a:avLst/>
          </a:prstGeom>
        </p:spPr>
      </p:pic>
      <p:pic>
        <p:nvPicPr>
          <p:cNvPr id="498" name="object 498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9318682" y="5975413"/>
            <a:ext cx="45823" cy="45822"/>
          </a:xfrm>
          <a:prstGeom prst="rect">
            <a:avLst/>
          </a:prstGeom>
        </p:spPr>
      </p:pic>
      <p:pic>
        <p:nvPicPr>
          <p:cNvPr id="499" name="object 499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9422188" y="5975413"/>
            <a:ext cx="45822" cy="45822"/>
          </a:xfrm>
          <a:prstGeom prst="rect">
            <a:avLst/>
          </a:prstGeom>
        </p:spPr>
      </p:pic>
      <p:pic>
        <p:nvPicPr>
          <p:cNvPr id="500" name="object 500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9526617" y="5975413"/>
            <a:ext cx="45823" cy="45822"/>
          </a:xfrm>
          <a:prstGeom prst="rect">
            <a:avLst/>
          </a:prstGeom>
        </p:spPr>
      </p:pic>
      <p:pic>
        <p:nvPicPr>
          <p:cNvPr id="501" name="object 501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9734552" y="5975413"/>
            <a:ext cx="45823" cy="45822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9630123" y="5975413"/>
            <a:ext cx="45822" cy="45822"/>
          </a:xfrm>
          <a:prstGeom prst="rect">
            <a:avLst/>
          </a:prstGeom>
        </p:spPr>
      </p:pic>
      <p:pic>
        <p:nvPicPr>
          <p:cNvPr id="503" name="object 503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9838058" y="5975413"/>
            <a:ext cx="45822" cy="45822"/>
          </a:xfrm>
          <a:prstGeom prst="rect">
            <a:avLst/>
          </a:prstGeom>
        </p:spPr>
      </p:pic>
      <p:pic>
        <p:nvPicPr>
          <p:cNvPr id="504" name="object 504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9214253" y="6075222"/>
            <a:ext cx="45822" cy="45853"/>
          </a:xfrm>
          <a:prstGeom prst="rect">
            <a:avLst/>
          </a:prstGeom>
        </p:spPr>
      </p:pic>
      <p:pic>
        <p:nvPicPr>
          <p:cNvPr id="505" name="object 505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9318682" y="6075222"/>
            <a:ext cx="45823" cy="45853"/>
          </a:xfrm>
          <a:prstGeom prst="rect">
            <a:avLst/>
          </a:prstGeom>
        </p:spPr>
      </p:pic>
      <p:pic>
        <p:nvPicPr>
          <p:cNvPr id="506" name="object 506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9526617" y="6075222"/>
            <a:ext cx="45823" cy="45853"/>
          </a:xfrm>
          <a:prstGeom prst="rect">
            <a:avLst/>
          </a:prstGeom>
        </p:spPr>
      </p:pic>
      <p:pic>
        <p:nvPicPr>
          <p:cNvPr id="507" name="object 507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9422188" y="6075222"/>
            <a:ext cx="45822" cy="45853"/>
          </a:xfrm>
          <a:prstGeom prst="rect">
            <a:avLst/>
          </a:prstGeom>
        </p:spPr>
      </p:pic>
      <p:pic>
        <p:nvPicPr>
          <p:cNvPr id="508" name="object 508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9630123" y="6075222"/>
            <a:ext cx="45822" cy="45853"/>
          </a:xfrm>
          <a:prstGeom prst="rect">
            <a:avLst/>
          </a:prstGeom>
        </p:spPr>
      </p:pic>
      <p:pic>
        <p:nvPicPr>
          <p:cNvPr id="509" name="object 509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9838058" y="6075222"/>
            <a:ext cx="45822" cy="45853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9734552" y="6075222"/>
            <a:ext cx="45823" cy="45853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9214253" y="6175955"/>
            <a:ext cx="45822" cy="45853"/>
          </a:xfrm>
          <a:prstGeom prst="rect">
            <a:avLst/>
          </a:prstGeom>
        </p:spPr>
      </p:pic>
      <p:pic>
        <p:nvPicPr>
          <p:cNvPr id="512" name="object 512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9318682" y="6175955"/>
            <a:ext cx="45823" cy="45853"/>
          </a:xfrm>
          <a:prstGeom prst="rect">
            <a:avLst/>
          </a:prstGeom>
        </p:spPr>
      </p:pic>
      <p:pic>
        <p:nvPicPr>
          <p:cNvPr id="513" name="object 513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9422188" y="6175955"/>
            <a:ext cx="45822" cy="45853"/>
          </a:xfrm>
          <a:prstGeom prst="rect">
            <a:avLst/>
          </a:prstGeom>
        </p:spPr>
      </p:pic>
      <p:pic>
        <p:nvPicPr>
          <p:cNvPr id="514" name="object 514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9526617" y="6175955"/>
            <a:ext cx="45823" cy="45853"/>
          </a:xfrm>
          <a:prstGeom prst="rect">
            <a:avLst/>
          </a:prstGeom>
        </p:spPr>
      </p:pic>
      <p:pic>
        <p:nvPicPr>
          <p:cNvPr id="515" name="object 515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9630123" y="6175955"/>
            <a:ext cx="45822" cy="45853"/>
          </a:xfrm>
          <a:prstGeom prst="rect">
            <a:avLst/>
          </a:prstGeom>
        </p:spPr>
      </p:pic>
      <p:pic>
        <p:nvPicPr>
          <p:cNvPr id="516" name="object 516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9734552" y="6175955"/>
            <a:ext cx="45823" cy="45853"/>
          </a:xfrm>
          <a:prstGeom prst="rect">
            <a:avLst/>
          </a:prstGeom>
        </p:spPr>
      </p:pic>
      <p:pic>
        <p:nvPicPr>
          <p:cNvPr id="517" name="object 517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9838058" y="6175955"/>
            <a:ext cx="45822" cy="45853"/>
          </a:xfrm>
          <a:prstGeom prst="rect">
            <a:avLst/>
          </a:prstGeom>
        </p:spPr>
      </p:pic>
      <p:pic>
        <p:nvPicPr>
          <p:cNvPr id="518" name="object 518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9214253" y="6275763"/>
            <a:ext cx="45822" cy="45838"/>
          </a:xfrm>
          <a:prstGeom prst="rect">
            <a:avLst/>
          </a:prstGeom>
        </p:spPr>
      </p:pic>
      <p:pic>
        <p:nvPicPr>
          <p:cNvPr id="519" name="object 519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9318682" y="6275763"/>
            <a:ext cx="45823" cy="45838"/>
          </a:xfrm>
          <a:prstGeom prst="rect">
            <a:avLst/>
          </a:prstGeom>
        </p:spPr>
      </p:pic>
      <p:pic>
        <p:nvPicPr>
          <p:cNvPr id="520" name="object 520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9422188" y="6275763"/>
            <a:ext cx="45822" cy="45838"/>
          </a:xfrm>
          <a:prstGeom prst="rect">
            <a:avLst/>
          </a:prstGeom>
        </p:spPr>
      </p:pic>
      <p:pic>
        <p:nvPicPr>
          <p:cNvPr id="521" name="object 521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9526617" y="6275763"/>
            <a:ext cx="45823" cy="45838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9630123" y="6275763"/>
            <a:ext cx="45822" cy="45838"/>
          </a:xfrm>
          <a:prstGeom prst="rect">
            <a:avLst/>
          </a:prstGeom>
        </p:spPr>
      </p:pic>
      <p:pic>
        <p:nvPicPr>
          <p:cNvPr id="523" name="object 523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9734552" y="6275763"/>
            <a:ext cx="45823" cy="45838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9838058" y="6275763"/>
            <a:ext cx="45822" cy="45838"/>
          </a:xfrm>
          <a:prstGeom prst="rect">
            <a:avLst/>
          </a:prstGeom>
        </p:spPr>
      </p:pic>
      <p:pic>
        <p:nvPicPr>
          <p:cNvPr id="525" name="object 525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9214253" y="6376495"/>
            <a:ext cx="45822" cy="45846"/>
          </a:xfrm>
          <a:prstGeom prst="rect">
            <a:avLst/>
          </a:prstGeom>
        </p:spPr>
      </p:pic>
      <p:pic>
        <p:nvPicPr>
          <p:cNvPr id="526" name="object 526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318682" y="6376495"/>
            <a:ext cx="45823" cy="45846"/>
          </a:xfrm>
          <a:prstGeom prst="rect">
            <a:avLst/>
          </a:prstGeom>
        </p:spPr>
      </p:pic>
      <p:pic>
        <p:nvPicPr>
          <p:cNvPr id="527" name="object 527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9422188" y="6376495"/>
            <a:ext cx="45822" cy="45846"/>
          </a:xfrm>
          <a:prstGeom prst="rect">
            <a:avLst/>
          </a:prstGeom>
        </p:spPr>
      </p:pic>
      <p:pic>
        <p:nvPicPr>
          <p:cNvPr id="528" name="object 528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526617" y="6376495"/>
            <a:ext cx="45823" cy="45846"/>
          </a:xfrm>
          <a:prstGeom prst="rect">
            <a:avLst/>
          </a:prstGeom>
        </p:spPr>
      </p:pic>
      <p:pic>
        <p:nvPicPr>
          <p:cNvPr id="529" name="object 529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9630123" y="6376495"/>
            <a:ext cx="45822" cy="45846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9734552" y="6376495"/>
            <a:ext cx="45823" cy="45846"/>
          </a:xfrm>
          <a:prstGeom prst="rect">
            <a:avLst/>
          </a:prstGeom>
        </p:spPr>
      </p:pic>
      <p:pic>
        <p:nvPicPr>
          <p:cNvPr id="531" name="object 531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9838058" y="6376495"/>
            <a:ext cx="45822" cy="45846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9214253" y="6477229"/>
            <a:ext cx="45822" cy="45846"/>
          </a:xfrm>
          <a:prstGeom prst="rect">
            <a:avLst/>
          </a:prstGeom>
        </p:spPr>
      </p:pic>
      <p:pic>
        <p:nvPicPr>
          <p:cNvPr id="533" name="object 533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318682" y="6477229"/>
            <a:ext cx="45823" cy="45846"/>
          </a:xfrm>
          <a:prstGeom prst="rect">
            <a:avLst/>
          </a:prstGeom>
        </p:spPr>
      </p:pic>
      <p:pic>
        <p:nvPicPr>
          <p:cNvPr id="534" name="object 534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9422188" y="6477229"/>
            <a:ext cx="45822" cy="45846"/>
          </a:xfrm>
          <a:prstGeom prst="rect">
            <a:avLst/>
          </a:prstGeom>
        </p:spPr>
      </p:pic>
      <p:pic>
        <p:nvPicPr>
          <p:cNvPr id="535" name="object 535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526617" y="6477229"/>
            <a:ext cx="45823" cy="45846"/>
          </a:xfrm>
          <a:prstGeom prst="rect">
            <a:avLst/>
          </a:prstGeom>
        </p:spPr>
      </p:pic>
      <p:pic>
        <p:nvPicPr>
          <p:cNvPr id="536" name="object 536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9630123" y="6477229"/>
            <a:ext cx="45822" cy="45846"/>
          </a:xfrm>
          <a:prstGeom prst="rect">
            <a:avLst/>
          </a:prstGeom>
        </p:spPr>
      </p:pic>
      <p:pic>
        <p:nvPicPr>
          <p:cNvPr id="537" name="object 537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9734552" y="6477229"/>
            <a:ext cx="45823" cy="45846"/>
          </a:xfrm>
          <a:prstGeom prst="rect">
            <a:avLst/>
          </a:prstGeom>
        </p:spPr>
      </p:pic>
      <p:pic>
        <p:nvPicPr>
          <p:cNvPr id="538" name="object 538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9838058" y="6477229"/>
            <a:ext cx="45822" cy="45846"/>
          </a:xfrm>
          <a:prstGeom prst="rect">
            <a:avLst/>
          </a:prstGeom>
        </p:spPr>
      </p:pic>
      <p:pic>
        <p:nvPicPr>
          <p:cNvPr id="539" name="object 539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9214253" y="6577038"/>
            <a:ext cx="45822" cy="45846"/>
          </a:xfrm>
          <a:prstGeom prst="rect">
            <a:avLst/>
          </a:prstGeom>
        </p:spPr>
      </p:pic>
      <p:pic>
        <p:nvPicPr>
          <p:cNvPr id="540" name="object 540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318682" y="6577038"/>
            <a:ext cx="45823" cy="45846"/>
          </a:xfrm>
          <a:prstGeom prst="rect">
            <a:avLst/>
          </a:prstGeom>
        </p:spPr>
      </p:pic>
      <p:pic>
        <p:nvPicPr>
          <p:cNvPr id="541" name="object 541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9422188" y="6577038"/>
            <a:ext cx="45822" cy="45846"/>
          </a:xfrm>
          <a:prstGeom prst="rect">
            <a:avLst/>
          </a:prstGeom>
        </p:spPr>
      </p:pic>
      <p:pic>
        <p:nvPicPr>
          <p:cNvPr id="542" name="object 542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526617" y="6577038"/>
            <a:ext cx="45823" cy="45846"/>
          </a:xfrm>
          <a:prstGeom prst="rect">
            <a:avLst/>
          </a:prstGeom>
        </p:spPr>
      </p:pic>
      <p:pic>
        <p:nvPicPr>
          <p:cNvPr id="543" name="object 543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9630123" y="6577038"/>
            <a:ext cx="45822" cy="45846"/>
          </a:xfrm>
          <a:prstGeom prst="rect">
            <a:avLst/>
          </a:prstGeom>
        </p:spPr>
      </p:pic>
      <p:pic>
        <p:nvPicPr>
          <p:cNvPr id="544" name="object 544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9734552" y="6577038"/>
            <a:ext cx="45823" cy="45846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9838058" y="6577038"/>
            <a:ext cx="45822" cy="45846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9942487" y="5975413"/>
            <a:ext cx="45823" cy="45822"/>
          </a:xfrm>
          <a:prstGeom prst="rect">
            <a:avLst/>
          </a:prstGeom>
        </p:spPr>
      </p:pic>
      <p:pic>
        <p:nvPicPr>
          <p:cNvPr id="547" name="object 547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10046917" y="5975413"/>
            <a:ext cx="45823" cy="45822"/>
          </a:xfrm>
          <a:prstGeom prst="rect">
            <a:avLst/>
          </a:prstGeom>
        </p:spPr>
      </p:pic>
      <p:pic>
        <p:nvPicPr>
          <p:cNvPr id="548" name="object 548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10150421" y="5975413"/>
            <a:ext cx="45823" cy="45822"/>
          </a:xfrm>
          <a:prstGeom prst="rect">
            <a:avLst/>
          </a:prstGeom>
        </p:spPr>
      </p:pic>
      <p:pic>
        <p:nvPicPr>
          <p:cNvPr id="549" name="object 549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10254852" y="5975413"/>
            <a:ext cx="45823" cy="45822"/>
          </a:xfrm>
          <a:prstGeom prst="rect">
            <a:avLst/>
          </a:prstGeom>
        </p:spPr>
      </p:pic>
      <p:pic>
        <p:nvPicPr>
          <p:cNvPr id="550" name="object 550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10358356" y="5975413"/>
            <a:ext cx="45823" cy="45822"/>
          </a:xfrm>
          <a:prstGeom prst="rect">
            <a:avLst/>
          </a:prstGeom>
        </p:spPr>
      </p:pic>
      <p:pic>
        <p:nvPicPr>
          <p:cNvPr id="551" name="object 551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10462786" y="5975413"/>
            <a:ext cx="45823" cy="45822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10566291" y="5975413"/>
            <a:ext cx="45823" cy="45822"/>
          </a:xfrm>
          <a:prstGeom prst="rect">
            <a:avLst/>
          </a:prstGeom>
        </p:spPr>
      </p:pic>
      <p:pic>
        <p:nvPicPr>
          <p:cNvPr id="553" name="object 553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9942487" y="6075222"/>
            <a:ext cx="45823" cy="45853"/>
          </a:xfrm>
          <a:prstGeom prst="rect">
            <a:avLst/>
          </a:prstGeom>
        </p:spPr>
      </p:pic>
      <p:pic>
        <p:nvPicPr>
          <p:cNvPr id="554" name="object 554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10046917" y="6075222"/>
            <a:ext cx="45823" cy="45853"/>
          </a:xfrm>
          <a:prstGeom prst="rect">
            <a:avLst/>
          </a:prstGeom>
        </p:spPr>
      </p:pic>
      <p:pic>
        <p:nvPicPr>
          <p:cNvPr id="555" name="object 555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10150421" y="6075222"/>
            <a:ext cx="45823" cy="45853"/>
          </a:xfrm>
          <a:prstGeom prst="rect">
            <a:avLst/>
          </a:prstGeom>
        </p:spPr>
      </p:pic>
      <p:pic>
        <p:nvPicPr>
          <p:cNvPr id="556" name="object 556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10254852" y="6075222"/>
            <a:ext cx="45823" cy="45853"/>
          </a:xfrm>
          <a:prstGeom prst="rect">
            <a:avLst/>
          </a:prstGeom>
        </p:spPr>
      </p:pic>
      <p:pic>
        <p:nvPicPr>
          <p:cNvPr id="557" name="object 557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10358356" y="6075222"/>
            <a:ext cx="45823" cy="45853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10462786" y="6075222"/>
            <a:ext cx="45823" cy="45853"/>
          </a:xfrm>
          <a:prstGeom prst="rect">
            <a:avLst/>
          </a:prstGeom>
        </p:spPr>
      </p:pic>
      <p:pic>
        <p:nvPicPr>
          <p:cNvPr id="559" name="object 559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10566291" y="6075222"/>
            <a:ext cx="45823" cy="45853"/>
          </a:xfrm>
          <a:prstGeom prst="rect">
            <a:avLst/>
          </a:prstGeom>
        </p:spPr>
      </p:pic>
      <p:pic>
        <p:nvPicPr>
          <p:cNvPr id="560" name="object 560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9942487" y="6175955"/>
            <a:ext cx="45823" cy="45853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10046917" y="6175955"/>
            <a:ext cx="45823" cy="45853"/>
          </a:xfrm>
          <a:prstGeom prst="rect">
            <a:avLst/>
          </a:prstGeom>
        </p:spPr>
      </p:pic>
      <p:pic>
        <p:nvPicPr>
          <p:cNvPr id="562" name="object 562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10150421" y="6175955"/>
            <a:ext cx="45823" cy="45853"/>
          </a:xfrm>
          <a:prstGeom prst="rect">
            <a:avLst/>
          </a:prstGeom>
        </p:spPr>
      </p:pic>
      <p:pic>
        <p:nvPicPr>
          <p:cNvPr id="563" name="object 563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10254852" y="6175955"/>
            <a:ext cx="45823" cy="45853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10358356" y="6175955"/>
            <a:ext cx="45823" cy="45853"/>
          </a:xfrm>
          <a:prstGeom prst="rect">
            <a:avLst/>
          </a:prstGeom>
        </p:spPr>
      </p:pic>
      <p:pic>
        <p:nvPicPr>
          <p:cNvPr id="565" name="object 565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10462786" y="6175955"/>
            <a:ext cx="45823" cy="45853"/>
          </a:xfrm>
          <a:prstGeom prst="rect">
            <a:avLst/>
          </a:prstGeom>
        </p:spPr>
      </p:pic>
      <p:pic>
        <p:nvPicPr>
          <p:cNvPr id="566" name="object 566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10566291" y="6175955"/>
            <a:ext cx="45823" cy="45853"/>
          </a:xfrm>
          <a:prstGeom prst="rect">
            <a:avLst/>
          </a:prstGeom>
        </p:spPr>
      </p:pic>
      <p:pic>
        <p:nvPicPr>
          <p:cNvPr id="567" name="object 567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9942487" y="6275763"/>
            <a:ext cx="45823" cy="45838"/>
          </a:xfrm>
          <a:prstGeom prst="rect">
            <a:avLst/>
          </a:prstGeom>
        </p:spPr>
      </p:pic>
      <p:pic>
        <p:nvPicPr>
          <p:cNvPr id="568" name="object 568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10046917" y="6275763"/>
            <a:ext cx="45823" cy="45838"/>
          </a:xfrm>
          <a:prstGeom prst="rect">
            <a:avLst/>
          </a:prstGeom>
        </p:spPr>
      </p:pic>
      <p:pic>
        <p:nvPicPr>
          <p:cNvPr id="569" name="object 569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10150421" y="6275763"/>
            <a:ext cx="45823" cy="45838"/>
          </a:xfrm>
          <a:prstGeom prst="rect">
            <a:avLst/>
          </a:prstGeom>
        </p:spPr>
      </p:pic>
      <p:pic>
        <p:nvPicPr>
          <p:cNvPr id="570" name="object 570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10254852" y="6275763"/>
            <a:ext cx="45823" cy="45838"/>
          </a:xfrm>
          <a:prstGeom prst="rect">
            <a:avLst/>
          </a:prstGeom>
        </p:spPr>
      </p:pic>
      <p:pic>
        <p:nvPicPr>
          <p:cNvPr id="571" name="object 571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10358356" y="6275763"/>
            <a:ext cx="45823" cy="45838"/>
          </a:xfrm>
          <a:prstGeom prst="rect">
            <a:avLst/>
          </a:prstGeom>
        </p:spPr>
      </p:pic>
      <p:pic>
        <p:nvPicPr>
          <p:cNvPr id="572" name="object 572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10462786" y="6275763"/>
            <a:ext cx="45823" cy="45838"/>
          </a:xfrm>
          <a:prstGeom prst="rect">
            <a:avLst/>
          </a:prstGeom>
        </p:spPr>
      </p:pic>
      <p:pic>
        <p:nvPicPr>
          <p:cNvPr id="573" name="object 573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10566291" y="6275763"/>
            <a:ext cx="45823" cy="45838"/>
          </a:xfrm>
          <a:prstGeom prst="rect">
            <a:avLst/>
          </a:prstGeom>
        </p:spPr>
      </p:pic>
      <p:pic>
        <p:nvPicPr>
          <p:cNvPr id="574" name="object 574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9942487" y="6376495"/>
            <a:ext cx="45823" cy="45846"/>
          </a:xfrm>
          <a:prstGeom prst="rect">
            <a:avLst/>
          </a:prstGeom>
        </p:spPr>
      </p:pic>
      <p:pic>
        <p:nvPicPr>
          <p:cNvPr id="575" name="object 575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0046917" y="6376495"/>
            <a:ext cx="45823" cy="45846"/>
          </a:xfrm>
          <a:prstGeom prst="rect">
            <a:avLst/>
          </a:prstGeom>
        </p:spPr>
      </p:pic>
      <p:pic>
        <p:nvPicPr>
          <p:cNvPr id="576" name="object 576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0150421" y="6376495"/>
            <a:ext cx="45823" cy="45846"/>
          </a:xfrm>
          <a:prstGeom prst="rect">
            <a:avLst/>
          </a:prstGeom>
        </p:spPr>
      </p:pic>
      <p:pic>
        <p:nvPicPr>
          <p:cNvPr id="577" name="object 577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0254852" y="6376495"/>
            <a:ext cx="45823" cy="45846"/>
          </a:xfrm>
          <a:prstGeom prst="rect">
            <a:avLst/>
          </a:prstGeom>
        </p:spPr>
      </p:pic>
      <p:pic>
        <p:nvPicPr>
          <p:cNvPr id="578" name="object 578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0358356" y="6376495"/>
            <a:ext cx="45823" cy="45846"/>
          </a:xfrm>
          <a:prstGeom prst="rect">
            <a:avLst/>
          </a:prstGeom>
        </p:spPr>
      </p:pic>
      <p:pic>
        <p:nvPicPr>
          <p:cNvPr id="579" name="object 579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10462786" y="6376495"/>
            <a:ext cx="45823" cy="45846"/>
          </a:xfrm>
          <a:prstGeom prst="rect">
            <a:avLst/>
          </a:prstGeom>
        </p:spPr>
      </p:pic>
      <p:pic>
        <p:nvPicPr>
          <p:cNvPr id="580" name="object 580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10566291" y="6376495"/>
            <a:ext cx="45823" cy="45846"/>
          </a:xfrm>
          <a:prstGeom prst="rect">
            <a:avLst/>
          </a:prstGeom>
        </p:spPr>
      </p:pic>
      <p:pic>
        <p:nvPicPr>
          <p:cNvPr id="581" name="object 581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9942487" y="6477229"/>
            <a:ext cx="45823" cy="45846"/>
          </a:xfrm>
          <a:prstGeom prst="rect">
            <a:avLst/>
          </a:prstGeom>
        </p:spPr>
      </p:pic>
      <p:pic>
        <p:nvPicPr>
          <p:cNvPr id="582" name="object 582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0046917" y="6477229"/>
            <a:ext cx="45823" cy="45846"/>
          </a:xfrm>
          <a:prstGeom prst="rect">
            <a:avLst/>
          </a:prstGeom>
        </p:spPr>
      </p:pic>
      <p:pic>
        <p:nvPicPr>
          <p:cNvPr id="583" name="object 583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0150421" y="6477229"/>
            <a:ext cx="45823" cy="45846"/>
          </a:xfrm>
          <a:prstGeom prst="rect">
            <a:avLst/>
          </a:prstGeom>
        </p:spPr>
      </p:pic>
      <p:pic>
        <p:nvPicPr>
          <p:cNvPr id="584" name="object 584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0254852" y="6477229"/>
            <a:ext cx="45823" cy="45846"/>
          </a:xfrm>
          <a:prstGeom prst="rect">
            <a:avLst/>
          </a:prstGeom>
        </p:spPr>
      </p:pic>
      <p:pic>
        <p:nvPicPr>
          <p:cNvPr id="585" name="object 585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0358356" y="6477229"/>
            <a:ext cx="45823" cy="45846"/>
          </a:xfrm>
          <a:prstGeom prst="rect">
            <a:avLst/>
          </a:prstGeom>
        </p:spPr>
      </p:pic>
      <p:pic>
        <p:nvPicPr>
          <p:cNvPr id="586" name="object 586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10462786" y="6477229"/>
            <a:ext cx="45823" cy="45846"/>
          </a:xfrm>
          <a:prstGeom prst="rect">
            <a:avLst/>
          </a:prstGeom>
        </p:spPr>
      </p:pic>
      <p:pic>
        <p:nvPicPr>
          <p:cNvPr id="587" name="object 587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10566291" y="6477229"/>
            <a:ext cx="45823" cy="45846"/>
          </a:xfrm>
          <a:prstGeom prst="rect">
            <a:avLst/>
          </a:prstGeom>
        </p:spPr>
      </p:pic>
      <p:pic>
        <p:nvPicPr>
          <p:cNvPr id="588" name="object 588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9942487" y="6577038"/>
            <a:ext cx="45823" cy="45846"/>
          </a:xfrm>
          <a:prstGeom prst="rect">
            <a:avLst/>
          </a:prstGeom>
        </p:spPr>
      </p:pic>
      <p:pic>
        <p:nvPicPr>
          <p:cNvPr id="589" name="object 589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0046917" y="6577038"/>
            <a:ext cx="45823" cy="45846"/>
          </a:xfrm>
          <a:prstGeom prst="rect">
            <a:avLst/>
          </a:prstGeom>
        </p:spPr>
      </p:pic>
      <p:pic>
        <p:nvPicPr>
          <p:cNvPr id="590" name="object 590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0150421" y="6577038"/>
            <a:ext cx="45823" cy="45846"/>
          </a:xfrm>
          <a:prstGeom prst="rect">
            <a:avLst/>
          </a:prstGeom>
        </p:spPr>
      </p:pic>
      <p:pic>
        <p:nvPicPr>
          <p:cNvPr id="591" name="object 591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0254852" y="6577038"/>
            <a:ext cx="45823" cy="45846"/>
          </a:xfrm>
          <a:prstGeom prst="rect">
            <a:avLst/>
          </a:prstGeom>
        </p:spPr>
      </p:pic>
      <p:pic>
        <p:nvPicPr>
          <p:cNvPr id="592" name="object 592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0358356" y="6577038"/>
            <a:ext cx="45823" cy="45846"/>
          </a:xfrm>
          <a:prstGeom prst="rect">
            <a:avLst/>
          </a:prstGeom>
        </p:spPr>
      </p:pic>
      <p:pic>
        <p:nvPicPr>
          <p:cNvPr id="593" name="object 593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10462786" y="6577038"/>
            <a:ext cx="45823" cy="45846"/>
          </a:xfrm>
          <a:prstGeom prst="rect">
            <a:avLst/>
          </a:prstGeom>
        </p:spPr>
      </p:pic>
      <p:pic>
        <p:nvPicPr>
          <p:cNvPr id="594" name="object 594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10566291" y="6577038"/>
            <a:ext cx="45823" cy="45846"/>
          </a:xfrm>
          <a:prstGeom prst="rect">
            <a:avLst/>
          </a:prstGeom>
        </p:spPr>
      </p:pic>
      <p:pic>
        <p:nvPicPr>
          <p:cNvPr id="595" name="object 595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10670721" y="5975413"/>
            <a:ext cx="45823" cy="45822"/>
          </a:xfrm>
          <a:prstGeom prst="rect">
            <a:avLst/>
          </a:prstGeom>
        </p:spPr>
      </p:pic>
      <p:pic>
        <p:nvPicPr>
          <p:cNvPr id="596" name="object 596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10775150" y="5975413"/>
            <a:ext cx="45823" cy="45822"/>
          </a:xfrm>
          <a:prstGeom prst="rect">
            <a:avLst/>
          </a:prstGeom>
        </p:spPr>
      </p:pic>
      <p:pic>
        <p:nvPicPr>
          <p:cNvPr id="597" name="object 597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10878656" y="5975413"/>
            <a:ext cx="45823" cy="45822"/>
          </a:xfrm>
          <a:prstGeom prst="rect">
            <a:avLst/>
          </a:prstGeom>
        </p:spPr>
      </p:pic>
      <p:pic>
        <p:nvPicPr>
          <p:cNvPr id="598" name="object 598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10983085" y="5975413"/>
            <a:ext cx="45823" cy="45822"/>
          </a:xfrm>
          <a:prstGeom prst="rect">
            <a:avLst/>
          </a:prstGeom>
        </p:spPr>
      </p:pic>
      <p:pic>
        <p:nvPicPr>
          <p:cNvPr id="599" name="object 599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11086591" y="5975413"/>
            <a:ext cx="45823" cy="45822"/>
          </a:xfrm>
          <a:prstGeom prst="rect">
            <a:avLst/>
          </a:prstGeom>
        </p:spPr>
      </p:pic>
      <p:pic>
        <p:nvPicPr>
          <p:cNvPr id="600" name="object 600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11191020" y="5975413"/>
            <a:ext cx="45823" cy="45822"/>
          </a:xfrm>
          <a:prstGeom prst="rect">
            <a:avLst/>
          </a:prstGeom>
        </p:spPr>
      </p:pic>
      <p:pic>
        <p:nvPicPr>
          <p:cNvPr id="601" name="object 601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11294526" y="5975413"/>
            <a:ext cx="45823" cy="45822"/>
          </a:xfrm>
          <a:prstGeom prst="rect">
            <a:avLst/>
          </a:prstGeom>
        </p:spPr>
      </p:pic>
      <p:pic>
        <p:nvPicPr>
          <p:cNvPr id="602" name="object 602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10670721" y="6075222"/>
            <a:ext cx="45823" cy="45853"/>
          </a:xfrm>
          <a:prstGeom prst="rect">
            <a:avLst/>
          </a:prstGeom>
        </p:spPr>
      </p:pic>
      <p:pic>
        <p:nvPicPr>
          <p:cNvPr id="603" name="object 603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10775150" y="6075222"/>
            <a:ext cx="45823" cy="45853"/>
          </a:xfrm>
          <a:prstGeom prst="rect">
            <a:avLst/>
          </a:prstGeom>
        </p:spPr>
      </p:pic>
      <p:pic>
        <p:nvPicPr>
          <p:cNvPr id="604" name="object 604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10878656" y="6075222"/>
            <a:ext cx="45823" cy="45853"/>
          </a:xfrm>
          <a:prstGeom prst="rect">
            <a:avLst/>
          </a:prstGeom>
        </p:spPr>
      </p:pic>
      <p:pic>
        <p:nvPicPr>
          <p:cNvPr id="605" name="object 605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10983085" y="6075222"/>
            <a:ext cx="45823" cy="45853"/>
          </a:xfrm>
          <a:prstGeom prst="rect">
            <a:avLst/>
          </a:prstGeom>
        </p:spPr>
      </p:pic>
      <p:pic>
        <p:nvPicPr>
          <p:cNvPr id="606" name="object 606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11086591" y="6075222"/>
            <a:ext cx="45823" cy="45853"/>
          </a:xfrm>
          <a:prstGeom prst="rect">
            <a:avLst/>
          </a:prstGeom>
        </p:spPr>
      </p:pic>
      <p:pic>
        <p:nvPicPr>
          <p:cNvPr id="607" name="object 607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11191020" y="6075222"/>
            <a:ext cx="45823" cy="45853"/>
          </a:xfrm>
          <a:prstGeom prst="rect">
            <a:avLst/>
          </a:prstGeom>
        </p:spPr>
      </p:pic>
      <p:pic>
        <p:nvPicPr>
          <p:cNvPr id="608" name="object 608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11294526" y="6075222"/>
            <a:ext cx="45823" cy="45853"/>
          </a:xfrm>
          <a:prstGeom prst="rect">
            <a:avLst/>
          </a:prstGeom>
        </p:spPr>
      </p:pic>
      <p:pic>
        <p:nvPicPr>
          <p:cNvPr id="609" name="object 609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10670721" y="6175955"/>
            <a:ext cx="45823" cy="45853"/>
          </a:xfrm>
          <a:prstGeom prst="rect">
            <a:avLst/>
          </a:prstGeom>
        </p:spPr>
      </p:pic>
      <p:pic>
        <p:nvPicPr>
          <p:cNvPr id="610" name="object 610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10775150" y="6175955"/>
            <a:ext cx="45823" cy="45853"/>
          </a:xfrm>
          <a:prstGeom prst="rect">
            <a:avLst/>
          </a:prstGeom>
        </p:spPr>
      </p:pic>
      <p:pic>
        <p:nvPicPr>
          <p:cNvPr id="611" name="object 611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10878656" y="6175955"/>
            <a:ext cx="45823" cy="45853"/>
          </a:xfrm>
          <a:prstGeom prst="rect">
            <a:avLst/>
          </a:prstGeom>
        </p:spPr>
      </p:pic>
      <p:pic>
        <p:nvPicPr>
          <p:cNvPr id="612" name="object 612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10983085" y="6175955"/>
            <a:ext cx="45823" cy="45853"/>
          </a:xfrm>
          <a:prstGeom prst="rect">
            <a:avLst/>
          </a:prstGeom>
        </p:spPr>
      </p:pic>
      <p:pic>
        <p:nvPicPr>
          <p:cNvPr id="613" name="object 613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11086591" y="6175955"/>
            <a:ext cx="45823" cy="45853"/>
          </a:xfrm>
          <a:prstGeom prst="rect">
            <a:avLst/>
          </a:prstGeom>
        </p:spPr>
      </p:pic>
      <p:pic>
        <p:nvPicPr>
          <p:cNvPr id="614" name="object 614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11191020" y="6175955"/>
            <a:ext cx="45823" cy="45853"/>
          </a:xfrm>
          <a:prstGeom prst="rect">
            <a:avLst/>
          </a:prstGeom>
        </p:spPr>
      </p:pic>
      <p:pic>
        <p:nvPicPr>
          <p:cNvPr id="615" name="object 615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11294526" y="6175955"/>
            <a:ext cx="45823" cy="45853"/>
          </a:xfrm>
          <a:prstGeom prst="rect">
            <a:avLst/>
          </a:prstGeom>
        </p:spPr>
      </p:pic>
      <p:pic>
        <p:nvPicPr>
          <p:cNvPr id="616" name="object 616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10670721" y="6275763"/>
            <a:ext cx="45823" cy="45838"/>
          </a:xfrm>
          <a:prstGeom prst="rect">
            <a:avLst/>
          </a:prstGeom>
        </p:spPr>
      </p:pic>
      <p:pic>
        <p:nvPicPr>
          <p:cNvPr id="617" name="object 617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10775150" y="6275763"/>
            <a:ext cx="45823" cy="45838"/>
          </a:xfrm>
          <a:prstGeom prst="rect">
            <a:avLst/>
          </a:prstGeom>
        </p:spPr>
      </p:pic>
      <p:pic>
        <p:nvPicPr>
          <p:cNvPr id="618" name="object 618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10878656" y="6275763"/>
            <a:ext cx="45823" cy="45838"/>
          </a:xfrm>
          <a:prstGeom prst="rect">
            <a:avLst/>
          </a:prstGeom>
        </p:spPr>
      </p:pic>
      <p:pic>
        <p:nvPicPr>
          <p:cNvPr id="619" name="object 619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10983085" y="6275763"/>
            <a:ext cx="45823" cy="45838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11086591" y="6275763"/>
            <a:ext cx="45823" cy="45838"/>
          </a:xfrm>
          <a:prstGeom prst="rect">
            <a:avLst/>
          </a:prstGeom>
        </p:spPr>
      </p:pic>
      <p:pic>
        <p:nvPicPr>
          <p:cNvPr id="621" name="object 621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11191020" y="6275763"/>
            <a:ext cx="45823" cy="45838"/>
          </a:xfrm>
          <a:prstGeom prst="rect">
            <a:avLst/>
          </a:prstGeom>
        </p:spPr>
      </p:pic>
      <p:pic>
        <p:nvPicPr>
          <p:cNvPr id="622" name="object 622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11294526" y="6275763"/>
            <a:ext cx="45823" cy="45838"/>
          </a:xfrm>
          <a:prstGeom prst="rect">
            <a:avLst/>
          </a:prstGeom>
        </p:spPr>
      </p:pic>
      <p:pic>
        <p:nvPicPr>
          <p:cNvPr id="623" name="object 623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0670721" y="6376495"/>
            <a:ext cx="45823" cy="45846"/>
          </a:xfrm>
          <a:prstGeom prst="rect">
            <a:avLst/>
          </a:prstGeom>
        </p:spPr>
      </p:pic>
      <p:pic>
        <p:nvPicPr>
          <p:cNvPr id="624" name="object 624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775150" y="6376495"/>
            <a:ext cx="45823" cy="45846"/>
          </a:xfrm>
          <a:prstGeom prst="rect">
            <a:avLst/>
          </a:prstGeom>
        </p:spPr>
      </p:pic>
      <p:pic>
        <p:nvPicPr>
          <p:cNvPr id="625" name="object 625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878656" y="6376495"/>
            <a:ext cx="45823" cy="45846"/>
          </a:xfrm>
          <a:prstGeom prst="rect">
            <a:avLst/>
          </a:prstGeom>
        </p:spPr>
      </p:pic>
      <p:pic>
        <p:nvPicPr>
          <p:cNvPr id="626" name="object 626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0983085" y="6376495"/>
            <a:ext cx="45823" cy="45846"/>
          </a:xfrm>
          <a:prstGeom prst="rect">
            <a:avLst/>
          </a:prstGeom>
        </p:spPr>
      </p:pic>
      <p:pic>
        <p:nvPicPr>
          <p:cNvPr id="627" name="object 627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1086591" y="6376495"/>
            <a:ext cx="45823" cy="45846"/>
          </a:xfrm>
          <a:prstGeom prst="rect">
            <a:avLst/>
          </a:prstGeom>
        </p:spPr>
      </p:pic>
      <p:pic>
        <p:nvPicPr>
          <p:cNvPr id="628" name="object 628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1191020" y="6376495"/>
            <a:ext cx="45823" cy="45846"/>
          </a:xfrm>
          <a:prstGeom prst="rect">
            <a:avLst/>
          </a:prstGeom>
        </p:spPr>
      </p:pic>
      <p:pic>
        <p:nvPicPr>
          <p:cNvPr id="629" name="object 629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11294526" y="6376495"/>
            <a:ext cx="45823" cy="45846"/>
          </a:xfrm>
          <a:prstGeom prst="rect">
            <a:avLst/>
          </a:prstGeom>
        </p:spPr>
      </p:pic>
      <p:pic>
        <p:nvPicPr>
          <p:cNvPr id="630" name="object 630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0670721" y="6477229"/>
            <a:ext cx="45823" cy="45846"/>
          </a:xfrm>
          <a:prstGeom prst="rect">
            <a:avLst/>
          </a:prstGeom>
        </p:spPr>
      </p:pic>
      <p:pic>
        <p:nvPicPr>
          <p:cNvPr id="631" name="object 631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775150" y="6477229"/>
            <a:ext cx="45823" cy="45846"/>
          </a:xfrm>
          <a:prstGeom prst="rect">
            <a:avLst/>
          </a:prstGeom>
        </p:spPr>
      </p:pic>
      <p:pic>
        <p:nvPicPr>
          <p:cNvPr id="632" name="object 632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878656" y="6477229"/>
            <a:ext cx="45823" cy="45846"/>
          </a:xfrm>
          <a:prstGeom prst="rect">
            <a:avLst/>
          </a:prstGeom>
        </p:spPr>
      </p:pic>
      <p:pic>
        <p:nvPicPr>
          <p:cNvPr id="633" name="object 633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0983085" y="6477229"/>
            <a:ext cx="45823" cy="45846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1086591" y="6477229"/>
            <a:ext cx="45823" cy="45846"/>
          </a:xfrm>
          <a:prstGeom prst="rect">
            <a:avLst/>
          </a:prstGeom>
        </p:spPr>
      </p:pic>
      <p:pic>
        <p:nvPicPr>
          <p:cNvPr id="635" name="object 635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1191020" y="6477229"/>
            <a:ext cx="45823" cy="45846"/>
          </a:xfrm>
          <a:prstGeom prst="rect">
            <a:avLst/>
          </a:prstGeom>
        </p:spPr>
      </p:pic>
      <p:pic>
        <p:nvPicPr>
          <p:cNvPr id="636" name="object 636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11294526" y="6477229"/>
            <a:ext cx="45823" cy="45846"/>
          </a:xfrm>
          <a:prstGeom prst="rect">
            <a:avLst/>
          </a:prstGeom>
        </p:spPr>
      </p:pic>
      <p:pic>
        <p:nvPicPr>
          <p:cNvPr id="637" name="object 637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0670721" y="6577038"/>
            <a:ext cx="45823" cy="45846"/>
          </a:xfrm>
          <a:prstGeom prst="rect">
            <a:avLst/>
          </a:prstGeom>
        </p:spPr>
      </p:pic>
      <p:pic>
        <p:nvPicPr>
          <p:cNvPr id="638" name="object 638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775150" y="6577038"/>
            <a:ext cx="45823" cy="45846"/>
          </a:xfrm>
          <a:prstGeom prst="rect">
            <a:avLst/>
          </a:prstGeom>
        </p:spPr>
      </p:pic>
      <p:pic>
        <p:nvPicPr>
          <p:cNvPr id="639" name="object 639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878656" y="6577038"/>
            <a:ext cx="45823" cy="45846"/>
          </a:xfrm>
          <a:prstGeom prst="rect">
            <a:avLst/>
          </a:prstGeom>
        </p:spPr>
      </p:pic>
      <p:pic>
        <p:nvPicPr>
          <p:cNvPr id="640" name="object 640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0983085" y="6577038"/>
            <a:ext cx="45823" cy="45846"/>
          </a:xfrm>
          <a:prstGeom prst="rect">
            <a:avLst/>
          </a:prstGeom>
        </p:spPr>
      </p:pic>
      <p:pic>
        <p:nvPicPr>
          <p:cNvPr id="641" name="object 641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1086591" y="6577038"/>
            <a:ext cx="45823" cy="45846"/>
          </a:xfrm>
          <a:prstGeom prst="rect">
            <a:avLst/>
          </a:prstGeom>
        </p:spPr>
      </p:pic>
      <p:pic>
        <p:nvPicPr>
          <p:cNvPr id="642" name="object 642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1191020" y="6577038"/>
            <a:ext cx="45823" cy="45846"/>
          </a:xfrm>
          <a:prstGeom prst="rect">
            <a:avLst/>
          </a:prstGeom>
        </p:spPr>
      </p:pic>
      <p:pic>
        <p:nvPicPr>
          <p:cNvPr id="643" name="object 643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11294526" y="6577038"/>
            <a:ext cx="45823" cy="45846"/>
          </a:xfrm>
          <a:prstGeom prst="rect">
            <a:avLst/>
          </a:prstGeom>
        </p:spPr>
      </p:pic>
      <p:pic>
        <p:nvPicPr>
          <p:cNvPr id="644" name="object 644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8381589" y="6677770"/>
            <a:ext cx="45823" cy="45838"/>
          </a:xfrm>
          <a:prstGeom prst="rect">
            <a:avLst/>
          </a:prstGeom>
        </p:spPr>
      </p:pic>
      <p:pic>
        <p:nvPicPr>
          <p:cNvPr id="645" name="object 645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8486018" y="6677770"/>
            <a:ext cx="45823" cy="45838"/>
          </a:xfrm>
          <a:prstGeom prst="rect">
            <a:avLst/>
          </a:prstGeom>
        </p:spPr>
      </p:pic>
      <p:pic>
        <p:nvPicPr>
          <p:cNvPr id="646" name="object 646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8590448" y="6677770"/>
            <a:ext cx="45822" cy="45838"/>
          </a:xfrm>
          <a:prstGeom prst="rect">
            <a:avLst/>
          </a:prstGeom>
        </p:spPr>
      </p:pic>
      <p:pic>
        <p:nvPicPr>
          <p:cNvPr id="647" name="object 647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8693953" y="6677770"/>
            <a:ext cx="45823" cy="45838"/>
          </a:xfrm>
          <a:prstGeom prst="rect">
            <a:avLst/>
          </a:prstGeom>
        </p:spPr>
      </p:pic>
      <p:pic>
        <p:nvPicPr>
          <p:cNvPr id="648" name="object 648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8798383" y="6677770"/>
            <a:ext cx="45822" cy="45838"/>
          </a:xfrm>
          <a:prstGeom prst="rect">
            <a:avLst/>
          </a:prstGeom>
        </p:spPr>
      </p:pic>
      <p:pic>
        <p:nvPicPr>
          <p:cNvPr id="649" name="object 649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8901888" y="6677770"/>
            <a:ext cx="45823" cy="45838"/>
          </a:xfrm>
          <a:prstGeom prst="rect">
            <a:avLst/>
          </a:prstGeom>
        </p:spPr>
      </p:pic>
      <p:pic>
        <p:nvPicPr>
          <p:cNvPr id="650" name="object 650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9006318" y="6677770"/>
            <a:ext cx="45822" cy="45838"/>
          </a:xfrm>
          <a:prstGeom prst="rect">
            <a:avLst/>
          </a:prstGeom>
        </p:spPr>
      </p:pic>
      <p:pic>
        <p:nvPicPr>
          <p:cNvPr id="651" name="object 651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9109823" y="6677770"/>
            <a:ext cx="45823" cy="45838"/>
          </a:xfrm>
          <a:prstGeom prst="rect">
            <a:avLst/>
          </a:prstGeom>
        </p:spPr>
      </p:pic>
      <p:pic>
        <p:nvPicPr>
          <p:cNvPr id="652" name="object 652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381589" y="6777579"/>
            <a:ext cx="45823" cy="45845"/>
          </a:xfrm>
          <a:prstGeom prst="rect">
            <a:avLst/>
          </a:prstGeom>
        </p:spPr>
      </p:pic>
      <p:pic>
        <p:nvPicPr>
          <p:cNvPr id="653" name="object 653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486018" y="6777579"/>
            <a:ext cx="45823" cy="45845"/>
          </a:xfrm>
          <a:prstGeom prst="rect">
            <a:avLst/>
          </a:prstGeom>
        </p:spPr>
      </p:pic>
      <p:pic>
        <p:nvPicPr>
          <p:cNvPr id="654" name="object 654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590448" y="6777579"/>
            <a:ext cx="45822" cy="45845"/>
          </a:xfrm>
          <a:prstGeom prst="rect">
            <a:avLst/>
          </a:prstGeom>
        </p:spPr>
      </p:pic>
      <p:pic>
        <p:nvPicPr>
          <p:cNvPr id="655" name="object 655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8693953" y="6777579"/>
            <a:ext cx="45823" cy="45845"/>
          </a:xfrm>
          <a:prstGeom prst="rect">
            <a:avLst/>
          </a:prstGeom>
        </p:spPr>
      </p:pic>
      <p:pic>
        <p:nvPicPr>
          <p:cNvPr id="656" name="object 656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798383" y="6777579"/>
            <a:ext cx="45822" cy="45845"/>
          </a:xfrm>
          <a:prstGeom prst="rect">
            <a:avLst/>
          </a:prstGeom>
        </p:spPr>
      </p:pic>
      <p:pic>
        <p:nvPicPr>
          <p:cNvPr id="657" name="object 657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8901888" y="6777579"/>
            <a:ext cx="45823" cy="45845"/>
          </a:xfrm>
          <a:prstGeom prst="rect">
            <a:avLst/>
          </a:prstGeom>
        </p:spPr>
      </p:pic>
      <p:pic>
        <p:nvPicPr>
          <p:cNvPr id="658" name="object 658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006318" y="6777579"/>
            <a:ext cx="45822" cy="45845"/>
          </a:xfrm>
          <a:prstGeom prst="rect">
            <a:avLst/>
          </a:prstGeom>
        </p:spPr>
      </p:pic>
      <p:pic>
        <p:nvPicPr>
          <p:cNvPr id="659" name="object 659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9109823" y="6777579"/>
            <a:ext cx="45823" cy="45845"/>
          </a:xfrm>
          <a:prstGeom prst="rect">
            <a:avLst/>
          </a:prstGeom>
        </p:spPr>
      </p:pic>
      <p:pic>
        <p:nvPicPr>
          <p:cNvPr id="660" name="object 660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9214253" y="6677770"/>
            <a:ext cx="45822" cy="45838"/>
          </a:xfrm>
          <a:prstGeom prst="rect">
            <a:avLst/>
          </a:prstGeom>
        </p:spPr>
      </p:pic>
      <p:pic>
        <p:nvPicPr>
          <p:cNvPr id="661" name="object 661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9318682" y="6677770"/>
            <a:ext cx="45823" cy="45838"/>
          </a:xfrm>
          <a:prstGeom prst="rect">
            <a:avLst/>
          </a:prstGeom>
        </p:spPr>
      </p:pic>
      <p:pic>
        <p:nvPicPr>
          <p:cNvPr id="662" name="object 662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9422188" y="6677770"/>
            <a:ext cx="45822" cy="45838"/>
          </a:xfrm>
          <a:prstGeom prst="rect">
            <a:avLst/>
          </a:prstGeom>
        </p:spPr>
      </p:pic>
      <p:pic>
        <p:nvPicPr>
          <p:cNvPr id="663" name="object 663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9526617" y="6677770"/>
            <a:ext cx="45823" cy="45838"/>
          </a:xfrm>
          <a:prstGeom prst="rect">
            <a:avLst/>
          </a:prstGeom>
        </p:spPr>
      </p:pic>
      <p:pic>
        <p:nvPicPr>
          <p:cNvPr id="664" name="object 664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9630123" y="6677770"/>
            <a:ext cx="45822" cy="45838"/>
          </a:xfrm>
          <a:prstGeom prst="rect">
            <a:avLst/>
          </a:prstGeom>
        </p:spPr>
      </p:pic>
      <p:pic>
        <p:nvPicPr>
          <p:cNvPr id="665" name="object 665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9734552" y="6677770"/>
            <a:ext cx="45823" cy="45838"/>
          </a:xfrm>
          <a:prstGeom prst="rect">
            <a:avLst/>
          </a:prstGeom>
        </p:spPr>
      </p:pic>
      <p:pic>
        <p:nvPicPr>
          <p:cNvPr id="666" name="object 666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9838058" y="6677770"/>
            <a:ext cx="45822" cy="45838"/>
          </a:xfrm>
          <a:prstGeom prst="rect">
            <a:avLst/>
          </a:prstGeom>
        </p:spPr>
      </p:pic>
      <p:pic>
        <p:nvPicPr>
          <p:cNvPr id="667" name="object 667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9214253" y="6777579"/>
            <a:ext cx="45822" cy="45845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318682" y="6777579"/>
            <a:ext cx="45823" cy="45845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9422188" y="6777579"/>
            <a:ext cx="45822" cy="45845"/>
          </a:xfrm>
          <a:prstGeom prst="rect">
            <a:avLst/>
          </a:prstGeom>
        </p:spPr>
      </p:pic>
      <p:pic>
        <p:nvPicPr>
          <p:cNvPr id="670" name="object 670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526617" y="6777579"/>
            <a:ext cx="45823" cy="45845"/>
          </a:xfrm>
          <a:prstGeom prst="rect">
            <a:avLst/>
          </a:prstGeom>
        </p:spPr>
      </p:pic>
      <p:pic>
        <p:nvPicPr>
          <p:cNvPr id="671" name="object 671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9630123" y="6777579"/>
            <a:ext cx="45822" cy="45845"/>
          </a:xfrm>
          <a:prstGeom prst="rect">
            <a:avLst/>
          </a:prstGeom>
        </p:spPr>
      </p:pic>
      <p:pic>
        <p:nvPicPr>
          <p:cNvPr id="672" name="object 672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9734552" y="6777579"/>
            <a:ext cx="45823" cy="45845"/>
          </a:xfrm>
          <a:prstGeom prst="rect">
            <a:avLst/>
          </a:prstGeom>
        </p:spPr>
      </p:pic>
      <p:pic>
        <p:nvPicPr>
          <p:cNvPr id="673" name="object 673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9838058" y="6777579"/>
            <a:ext cx="45822" cy="45845"/>
          </a:xfrm>
          <a:prstGeom prst="rect">
            <a:avLst/>
          </a:prstGeom>
        </p:spPr>
      </p:pic>
      <p:pic>
        <p:nvPicPr>
          <p:cNvPr id="674" name="object 674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9942487" y="6677770"/>
            <a:ext cx="45823" cy="45838"/>
          </a:xfrm>
          <a:prstGeom prst="rect">
            <a:avLst/>
          </a:prstGeom>
        </p:spPr>
      </p:pic>
      <p:pic>
        <p:nvPicPr>
          <p:cNvPr id="675" name="object 675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10046917" y="6677770"/>
            <a:ext cx="45823" cy="45838"/>
          </a:xfrm>
          <a:prstGeom prst="rect">
            <a:avLst/>
          </a:prstGeom>
        </p:spPr>
      </p:pic>
      <p:pic>
        <p:nvPicPr>
          <p:cNvPr id="676" name="object 676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10150421" y="6677770"/>
            <a:ext cx="45823" cy="45838"/>
          </a:xfrm>
          <a:prstGeom prst="rect">
            <a:avLst/>
          </a:prstGeom>
        </p:spPr>
      </p:pic>
      <p:pic>
        <p:nvPicPr>
          <p:cNvPr id="677" name="object 677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10254852" y="6677770"/>
            <a:ext cx="45823" cy="45838"/>
          </a:xfrm>
          <a:prstGeom prst="rect">
            <a:avLst/>
          </a:prstGeom>
        </p:spPr>
      </p:pic>
      <p:pic>
        <p:nvPicPr>
          <p:cNvPr id="678" name="object 678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10358356" y="6677770"/>
            <a:ext cx="45823" cy="45838"/>
          </a:xfrm>
          <a:prstGeom prst="rect">
            <a:avLst/>
          </a:prstGeom>
        </p:spPr>
      </p:pic>
      <p:pic>
        <p:nvPicPr>
          <p:cNvPr id="679" name="object 679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10462786" y="6677770"/>
            <a:ext cx="45823" cy="45838"/>
          </a:xfrm>
          <a:prstGeom prst="rect">
            <a:avLst/>
          </a:prstGeom>
        </p:spPr>
      </p:pic>
      <p:pic>
        <p:nvPicPr>
          <p:cNvPr id="680" name="object 680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0566291" y="6677770"/>
            <a:ext cx="45823" cy="45838"/>
          </a:xfrm>
          <a:prstGeom prst="rect">
            <a:avLst/>
          </a:prstGeom>
        </p:spPr>
      </p:pic>
      <p:pic>
        <p:nvPicPr>
          <p:cNvPr id="681" name="object 681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9942487" y="6777579"/>
            <a:ext cx="45823" cy="45845"/>
          </a:xfrm>
          <a:prstGeom prst="rect">
            <a:avLst/>
          </a:prstGeom>
        </p:spPr>
      </p:pic>
      <p:pic>
        <p:nvPicPr>
          <p:cNvPr id="682" name="object 682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0046917" y="6777579"/>
            <a:ext cx="45823" cy="45845"/>
          </a:xfrm>
          <a:prstGeom prst="rect">
            <a:avLst/>
          </a:prstGeom>
        </p:spPr>
      </p:pic>
      <p:pic>
        <p:nvPicPr>
          <p:cNvPr id="683" name="object 683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0150421" y="6777579"/>
            <a:ext cx="45823" cy="45845"/>
          </a:xfrm>
          <a:prstGeom prst="rect">
            <a:avLst/>
          </a:prstGeom>
        </p:spPr>
      </p:pic>
      <p:pic>
        <p:nvPicPr>
          <p:cNvPr id="684" name="object 684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0254852" y="6777579"/>
            <a:ext cx="45823" cy="45845"/>
          </a:xfrm>
          <a:prstGeom prst="rect">
            <a:avLst/>
          </a:prstGeom>
        </p:spPr>
      </p:pic>
      <p:pic>
        <p:nvPicPr>
          <p:cNvPr id="685" name="object 685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0358356" y="6777579"/>
            <a:ext cx="45823" cy="45845"/>
          </a:xfrm>
          <a:prstGeom prst="rect">
            <a:avLst/>
          </a:prstGeom>
        </p:spPr>
      </p:pic>
      <p:pic>
        <p:nvPicPr>
          <p:cNvPr id="686" name="object 686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10462786" y="6777579"/>
            <a:ext cx="45823" cy="45845"/>
          </a:xfrm>
          <a:prstGeom prst="rect">
            <a:avLst/>
          </a:prstGeom>
        </p:spPr>
      </p:pic>
      <p:pic>
        <p:nvPicPr>
          <p:cNvPr id="687" name="object 687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10566291" y="6777579"/>
            <a:ext cx="45823" cy="45845"/>
          </a:xfrm>
          <a:prstGeom prst="rect">
            <a:avLst/>
          </a:prstGeom>
        </p:spPr>
      </p:pic>
      <p:pic>
        <p:nvPicPr>
          <p:cNvPr id="688" name="object 688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0670721" y="6677770"/>
            <a:ext cx="45823" cy="45838"/>
          </a:xfrm>
          <a:prstGeom prst="rect">
            <a:avLst/>
          </a:prstGeom>
        </p:spPr>
      </p:pic>
      <p:pic>
        <p:nvPicPr>
          <p:cNvPr id="689" name="object 689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775150" y="6677770"/>
            <a:ext cx="45823" cy="45838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0878656" y="6677770"/>
            <a:ext cx="45823" cy="45838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0983085" y="6677770"/>
            <a:ext cx="45823" cy="45838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1086591" y="6677770"/>
            <a:ext cx="45823" cy="45838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1191020" y="6677770"/>
            <a:ext cx="45823" cy="45838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1294526" y="6677770"/>
            <a:ext cx="45823" cy="45838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0670721" y="6777579"/>
            <a:ext cx="45823" cy="45845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775150" y="6777579"/>
            <a:ext cx="45823" cy="45845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878656" y="6777579"/>
            <a:ext cx="45823" cy="45845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0983085" y="6777579"/>
            <a:ext cx="45823" cy="45845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1086591" y="6777579"/>
            <a:ext cx="45823" cy="45845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1191020" y="6777579"/>
            <a:ext cx="45823" cy="45845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11294526" y="6777579"/>
            <a:ext cx="45823" cy="45845"/>
          </a:xfrm>
          <a:prstGeom prst="rect">
            <a:avLst/>
          </a:prstGeom>
        </p:spPr>
      </p:pic>
      <p:sp>
        <p:nvSpPr>
          <p:cNvPr id="702" name="object 702"/>
          <p:cNvSpPr txBox="1"/>
          <p:nvPr/>
        </p:nvSpPr>
        <p:spPr>
          <a:xfrm>
            <a:off x="1186096" y="2359569"/>
            <a:ext cx="4970051" cy="66891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7000"/>
              </a:lnSpc>
              <a:spcBef>
                <a:spcPts val="58"/>
              </a:spcBef>
              <a:tabLst>
                <a:tab pos="2572998" algn="l"/>
              </a:tabLst>
            </a:pPr>
            <a:r>
              <a:rPr sz="1395" spc="-58" dirty="0">
                <a:solidFill>
                  <a:srgbClr val="616261"/>
                </a:solidFill>
                <a:latin typeface="Calibri"/>
                <a:cs typeface="Calibri"/>
              </a:rPr>
              <a:t>Proximidade</a:t>
            </a:r>
            <a:r>
              <a:rPr sz="1395" spc="-9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395" spc="10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-21" dirty="0">
                <a:solidFill>
                  <a:srgbClr val="616261"/>
                </a:solidFill>
                <a:latin typeface="Calibri"/>
                <a:cs typeface="Calibri"/>
              </a:rPr>
              <a:t>região</a:t>
            </a:r>
            <a:r>
              <a:rPr sz="1395" spc="-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-73" dirty="0">
                <a:solidFill>
                  <a:srgbClr val="616261"/>
                </a:solidFill>
                <a:latin typeface="Calibri"/>
                <a:cs typeface="Calibri"/>
              </a:rPr>
              <a:t>industrial</a:t>
            </a:r>
            <a:r>
              <a:rPr sz="1395" spc="-88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27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lang="pt-BR" sz="1395" spc="2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27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395" dirty="0">
                <a:solidFill>
                  <a:srgbClr val="616261"/>
                </a:solidFill>
                <a:latin typeface="Calibri"/>
                <a:cs typeface="Calibri"/>
              </a:rPr>
              <a:t>	</a:t>
            </a:r>
            <a:r>
              <a:rPr sz="1395" spc="-30" dirty="0">
                <a:solidFill>
                  <a:srgbClr val="616261"/>
                </a:solidFill>
                <a:latin typeface="Calibri"/>
                <a:cs typeface="Calibri"/>
              </a:rPr>
              <a:t>grandes </a:t>
            </a:r>
            <a:r>
              <a:rPr sz="1395" spc="-6" dirty="0">
                <a:solidFill>
                  <a:srgbClr val="616261"/>
                </a:solidFill>
                <a:latin typeface="Calibri"/>
                <a:cs typeface="Calibri"/>
              </a:rPr>
              <a:t>empresas</a:t>
            </a:r>
            <a:endParaRPr sz="1395" dirty="0">
              <a:latin typeface="Calibri"/>
              <a:cs typeface="Calibri"/>
            </a:endParaRPr>
          </a:p>
          <a:p>
            <a:pPr marL="7701"/>
            <a:r>
              <a:rPr lang="pt-BR" sz="4000" b="1" baseline="-22633" dirty="0">
                <a:solidFill>
                  <a:srgbClr val="C71618"/>
                </a:solidFill>
                <a:latin typeface="Trebuchet MS"/>
                <a:cs typeface="Trebuchet MS"/>
              </a:rPr>
              <a:t>14 </a:t>
            </a:r>
            <a:r>
              <a:rPr lang="pt-BR" sz="1400" dirty="0">
                <a:solidFill>
                  <a:srgbClr val="636463"/>
                </a:solidFill>
                <a:latin typeface="Trebuchet MS"/>
                <a:cs typeface="Trebuchet MS"/>
              </a:rPr>
              <a:t>especialidades </a:t>
            </a:r>
            <a:r>
              <a:rPr sz="1395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395" spc="103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-39" dirty="0" err="1">
                <a:solidFill>
                  <a:srgbClr val="616261"/>
                </a:solidFill>
                <a:latin typeface="Calibri"/>
                <a:cs typeface="Calibri"/>
              </a:rPr>
              <a:t>atendimento</a:t>
            </a:r>
            <a:r>
              <a:rPr sz="1395" spc="-1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703" name="object 703"/>
          <p:cNvSpPr txBox="1"/>
          <p:nvPr/>
        </p:nvSpPr>
        <p:spPr>
          <a:xfrm>
            <a:off x="6442431" y="5097179"/>
            <a:ext cx="1968450" cy="50791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295"/>
              </a:lnSpc>
              <a:spcBef>
                <a:spcPts val="61"/>
              </a:spcBef>
            </a:pPr>
            <a:r>
              <a:rPr sz="1092" b="1" spc="-58" dirty="0">
                <a:solidFill>
                  <a:srgbClr val="616261"/>
                </a:solidFill>
                <a:latin typeface="Calibri"/>
                <a:cs typeface="Calibri"/>
              </a:rPr>
              <a:t>Horário</a:t>
            </a:r>
            <a:r>
              <a:rPr sz="1092" b="1" spc="-9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b="1" spc="-36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092" b="1" spc="-2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b="1" spc="-18" dirty="0">
                <a:solidFill>
                  <a:srgbClr val="616261"/>
                </a:solidFill>
                <a:latin typeface="Calibri"/>
                <a:cs typeface="Calibri"/>
              </a:rPr>
              <a:t>atendimento:</a:t>
            </a:r>
            <a:endParaRPr sz="1092" dirty="0">
              <a:latin typeface="Calibri"/>
              <a:cs typeface="Calibri"/>
            </a:endParaRPr>
          </a:p>
          <a:p>
            <a:pPr marL="7701" marR="3081">
              <a:lnSpc>
                <a:spcPts val="1322"/>
              </a:lnSpc>
              <a:spcBef>
                <a:spcPts val="18"/>
              </a:spcBef>
            </a:pPr>
            <a:r>
              <a:rPr sz="1092" spc="-45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092" spc="-16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36" dirty="0">
                <a:solidFill>
                  <a:srgbClr val="616261"/>
                </a:solidFill>
                <a:latin typeface="Calibri"/>
                <a:cs typeface="Calibri"/>
              </a:rPr>
              <a:t>segunda</a:t>
            </a:r>
            <a:r>
              <a:rPr sz="1092" spc="-6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092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39" dirty="0">
                <a:solidFill>
                  <a:srgbClr val="616261"/>
                </a:solidFill>
                <a:latin typeface="Calibri"/>
                <a:cs typeface="Calibri"/>
              </a:rPr>
              <a:t>sexta-feira</a:t>
            </a:r>
            <a:r>
              <a:rPr sz="1092" spc="-2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24" dirty="0">
                <a:solidFill>
                  <a:srgbClr val="616261"/>
                </a:solidFill>
                <a:latin typeface="Calibri"/>
                <a:cs typeface="Calibri"/>
              </a:rPr>
              <a:t>das</a:t>
            </a:r>
            <a:r>
              <a:rPr sz="1092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27" dirty="0">
                <a:solidFill>
                  <a:srgbClr val="616261"/>
                </a:solidFill>
                <a:latin typeface="Calibri"/>
                <a:cs typeface="Calibri"/>
              </a:rPr>
              <a:t>7hàs</a:t>
            </a:r>
            <a:r>
              <a:rPr sz="1092" spc="-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85" dirty="0">
                <a:solidFill>
                  <a:srgbClr val="616261"/>
                </a:solidFill>
                <a:latin typeface="Calibri"/>
                <a:cs typeface="Calibri"/>
              </a:rPr>
              <a:t>19h </a:t>
            </a:r>
            <a:r>
              <a:rPr sz="1092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092" spc="-10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58" dirty="0">
                <a:solidFill>
                  <a:srgbClr val="616261"/>
                </a:solidFill>
                <a:latin typeface="Calibri"/>
                <a:cs typeface="Calibri"/>
              </a:rPr>
              <a:t>sábado,</a:t>
            </a:r>
            <a:r>
              <a:rPr sz="1092" spc="-11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24" dirty="0">
                <a:solidFill>
                  <a:srgbClr val="616261"/>
                </a:solidFill>
                <a:latin typeface="Calibri"/>
                <a:cs typeface="Calibri"/>
              </a:rPr>
              <a:t>das</a:t>
            </a:r>
            <a:r>
              <a:rPr sz="1092" spc="-58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dirty="0">
                <a:solidFill>
                  <a:srgbClr val="616261"/>
                </a:solidFill>
                <a:latin typeface="Calibri"/>
                <a:cs typeface="Calibri"/>
              </a:rPr>
              <a:t>7hàs</a:t>
            </a:r>
            <a:r>
              <a:rPr sz="1092" spc="6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15" dirty="0">
                <a:solidFill>
                  <a:srgbClr val="616261"/>
                </a:solidFill>
                <a:latin typeface="Calibri"/>
                <a:cs typeface="Calibri"/>
              </a:rPr>
              <a:t>12h</a:t>
            </a:r>
            <a:endParaRPr sz="1092" dirty="0">
              <a:latin typeface="Calibri"/>
              <a:cs typeface="Calibri"/>
            </a:endParaRPr>
          </a:p>
        </p:txBody>
      </p:sp>
      <p:grpSp>
        <p:nvGrpSpPr>
          <p:cNvPr id="704" name="object 704"/>
          <p:cNvGrpSpPr/>
          <p:nvPr/>
        </p:nvGrpSpPr>
        <p:grpSpPr>
          <a:xfrm>
            <a:off x="5962721" y="5121640"/>
            <a:ext cx="423186" cy="428962"/>
            <a:chOff x="9453371" y="9424130"/>
            <a:chExt cx="697865" cy="707390"/>
          </a:xfrm>
        </p:grpSpPr>
        <p:sp>
          <p:nvSpPr>
            <p:cNvPr id="705" name="object 705"/>
            <p:cNvSpPr/>
            <p:nvPr/>
          </p:nvSpPr>
          <p:spPr>
            <a:xfrm>
              <a:off x="9453371" y="9424130"/>
              <a:ext cx="697865" cy="707390"/>
            </a:xfrm>
            <a:custGeom>
              <a:avLst/>
              <a:gdLst/>
              <a:ahLst/>
              <a:cxnLst/>
              <a:rect l="l" t="t" r="r" b="b"/>
              <a:pathLst>
                <a:path w="697865" h="707390">
                  <a:moveTo>
                    <a:pt x="697379" y="47"/>
                  </a:moveTo>
                  <a:lnTo>
                    <a:pt x="-238" y="47"/>
                  </a:lnTo>
                  <a:lnTo>
                    <a:pt x="-238" y="707102"/>
                  </a:lnTo>
                  <a:lnTo>
                    <a:pt x="697379" y="707102"/>
                  </a:lnTo>
                  <a:lnTo>
                    <a:pt x="697379" y="47"/>
                  </a:lnTo>
                  <a:close/>
                </a:path>
              </a:pathLst>
            </a:custGeom>
            <a:solidFill>
              <a:srgbClr val="C71F25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6" name="object 706"/>
            <p:cNvSpPr/>
            <p:nvPr/>
          </p:nvSpPr>
          <p:spPr>
            <a:xfrm>
              <a:off x="9651238" y="961620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20" h="312420">
                  <a:moveTo>
                    <a:pt x="312293" y="156210"/>
                  </a:moveTo>
                  <a:lnTo>
                    <a:pt x="304419" y="106807"/>
                  </a:lnTo>
                  <a:lnTo>
                    <a:pt x="288290" y="75666"/>
                  </a:lnTo>
                  <a:lnTo>
                    <a:pt x="288290" y="156210"/>
                  </a:lnTo>
                  <a:lnTo>
                    <a:pt x="281559" y="197980"/>
                  </a:lnTo>
                  <a:lnTo>
                    <a:pt x="262890" y="234175"/>
                  </a:lnTo>
                  <a:lnTo>
                    <a:pt x="234188" y="262877"/>
                  </a:lnTo>
                  <a:lnTo>
                    <a:pt x="197993" y="281673"/>
                  </a:lnTo>
                  <a:lnTo>
                    <a:pt x="156210" y="288404"/>
                  </a:lnTo>
                  <a:lnTo>
                    <a:pt x="114427" y="281673"/>
                  </a:lnTo>
                  <a:lnTo>
                    <a:pt x="78105" y="262877"/>
                  </a:lnTo>
                  <a:lnTo>
                    <a:pt x="49530" y="234175"/>
                  </a:lnTo>
                  <a:lnTo>
                    <a:pt x="30734" y="197980"/>
                  </a:lnTo>
                  <a:lnTo>
                    <a:pt x="24003" y="156210"/>
                  </a:lnTo>
                  <a:lnTo>
                    <a:pt x="30734" y="114427"/>
                  </a:lnTo>
                  <a:lnTo>
                    <a:pt x="49530" y="78105"/>
                  </a:lnTo>
                  <a:lnTo>
                    <a:pt x="78105" y="49530"/>
                  </a:lnTo>
                  <a:lnTo>
                    <a:pt x="114427" y="30734"/>
                  </a:lnTo>
                  <a:lnTo>
                    <a:pt x="156210" y="24003"/>
                  </a:lnTo>
                  <a:lnTo>
                    <a:pt x="197993" y="30734"/>
                  </a:lnTo>
                  <a:lnTo>
                    <a:pt x="234188" y="49530"/>
                  </a:lnTo>
                  <a:lnTo>
                    <a:pt x="262890" y="78105"/>
                  </a:lnTo>
                  <a:lnTo>
                    <a:pt x="281559" y="114427"/>
                  </a:lnTo>
                  <a:lnTo>
                    <a:pt x="288290" y="156210"/>
                  </a:lnTo>
                  <a:lnTo>
                    <a:pt x="288290" y="75666"/>
                  </a:lnTo>
                  <a:lnTo>
                    <a:pt x="282194" y="63881"/>
                  </a:lnTo>
                  <a:lnTo>
                    <a:pt x="248412" y="30099"/>
                  </a:lnTo>
                  <a:lnTo>
                    <a:pt x="236474" y="24003"/>
                  </a:lnTo>
                  <a:lnTo>
                    <a:pt x="205486" y="8001"/>
                  </a:lnTo>
                  <a:lnTo>
                    <a:pt x="156210" y="0"/>
                  </a:lnTo>
                  <a:lnTo>
                    <a:pt x="106807" y="8001"/>
                  </a:lnTo>
                  <a:lnTo>
                    <a:pt x="63881" y="30099"/>
                  </a:lnTo>
                  <a:lnTo>
                    <a:pt x="30099" y="63881"/>
                  </a:lnTo>
                  <a:lnTo>
                    <a:pt x="8001" y="106807"/>
                  </a:lnTo>
                  <a:lnTo>
                    <a:pt x="0" y="156210"/>
                  </a:lnTo>
                  <a:lnTo>
                    <a:pt x="8001" y="205473"/>
                  </a:lnTo>
                  <a:lnTo>
                    <a:pt x="30099" y="248399"/>
                  </a:lnTo>
                  <a:lnTo>
                    <a:pt x="63881" y="282181"/>
                  </a:lnTo>
                  <a:lnTo>
                    <a:pt x="106807" y="304406"/>
                  </a:lnTo>
                  <a:lnTo>
                    <a:pt x="156210" y="312280"/>
                  </a:lnTo>
                  <a:lnTo>
                    <a:pt x="205486" y="304406"/>
                  </a:lnTo>
                  <a:lnTo>
                    <a:pt x="236474" y="288404"/>
                  </a:lnTo>
                  <a:lnTo>
                    <a:pt x="248412" y="282181"/>
                  </a:lnTo>
                  <a:lnTo>
                    <a:pt x="282194" y="248399"/>
                  </a:lnTo>
                  <a:lnTo>
                    <a:pt x="304419" y="205473"/>
                  </a:lnTo>
                  <a:lnTo>
                    <a:pt x="312293" y="156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07" name="object 707"/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9795636" y="9676225"/>
              <a:ext cx="108077" cy="108204"/>
            </a:xfrm>
            <a:prstGeom prst="rect">
              <a:avLst/>
            </a:prstGeom>
          </p:spPr>
        </p:pic>
      </p:grpSp>
      <p:sp>
        <p:nvSpPr>
          <p:cNvPr id="708" name="object 708"/>
          <p:cNvSpPr/>
          <p:nvPr/>
        </p:nvSpPr>
        <p:spPr>
          <a:xfrm>
            <a:off x="3737249" y="428172"/>
            <a:ext cx="1174832" cy="1173677"/>
          </a:xfrm>
          <a:custGeom>
            <a:avLst/>
            <a:gdLst/>
            <a:ahLst/>
            <a:cxnLst/>
            <a:rect l="l" t="t" r="r" b="b"/>
            <a:pathLst>
              <a:path w="1937384" h="1935480">
                <a:moveTo>
                  <a:pt x="1936799" y="902834"/>
                </a:moveTo>
                <a:lnTo>
                  <a:pt x="1033471" y="902834"/>
                </a:lnTo>
                <a:lnTo>
                  <a:pt x="1033471" y="267"/>
                </a:lnTo>
                <a:lnTo>
                  <a:pt x="903172" y="267"/>
                </a:lnTo>
                <a:lnTo>
                  <a:pt x="903172" y="902834"/>
                </a:lnTo>
                <a:lnTo>
                  <a:pt x="-155" y="902834"/>
                </a:lnTo>
                <a:lnTo>
                  <a:pt x="-155" y="1033132"/>
                </a:lnTo>
                <a:lnTo>
                  <a:pt x="903172" y="1033132"/>
                </a:lnTo>
                <a:lnTo>
                  <a:pt x="903172" y="1935699"/>
                </a:lnTo>
                <a:lnTo>
                  <a:pt x="1033471" y="1935699"/>
                </a:lnTo>
                <a:lnTo>
                  <a:pt x="1033471" y="1033132"/>
                </a:lnTo>
                <a:lnTo>
                  <a:pt x="1936799" y="1033132"/>
                </a:lnTo>
                <a:lnTo>
                  <a:pt x="1936799" y="902834"/>
                </a:lnTo>
                <a:close/>
              </a:path>
            </a:pathLst>
          </a:custGeom>
          <a:ln w="10469">
            <a:solidFill>
              <a:srgbClr val="ABADAE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09" name="object 709"/>
          <p:cNvSpPr txBox="1">
            <a:spLocks noGrp="1"/>
          </p:cNvSpPr>
          <p:nvPr>
            <p:ph type="title"/>
          </p:nvPr>
        </p:nvSpPr>
        <p:spPr>
          <a:xfrm>
            <a:off x="2154270" y="1182482"/>
            <a:ext cx="669627" cy="528812"/>
          </a:xfrm>
          <a:prstGeom prst="rect">
            <a:avLst/>
          </a:prstGeom>
        </p:spPr>
        <p:txBody>
          <a:bodyPr spcFirstLastPara="1" vert="horz" wrap="square" lIns="0" tIns="7316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sz="3305" b="1" spc="-118" dirty="0">
                <a:solidFill>
                  <a:srgbClr val="C00000"/>
                </a:solidFill>
              </a:rPr>
              <a:t>CIM</a:t>
            </a:r>
            <a:endParaRPr sz="3305" dirty="0">
              <a:solidFill>
                <a:srgbClr val="C00000"/>
              </a:solidFill>
            </a:endParaRPr>
          </a:p>
        </p:txBody>
      </p:sp>
      <p:sp>
        <p:nvSpPr>
          <p:cNvPr id="710" name="object 710"/>
          <p:cNvSpPr txBox="1"/>
          <p:nvPr/>
        </p:nvSpPr>
        <p:spPr>
          <a:xfrm>
            <a:off x="2154270" y="1589352"/>
            <a:ext cx="2324552" cy="51598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3305" b="1" spc="-461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3305" b="1" spc="-458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3305" b="1" spc="-509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3305" b="1" spc="-464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3305" b="1" spc="-500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3305" b="1" spc="-400" dirty="0">
                <a:solidFill>
                  <a:srgbClr val="C00000"/>
                </a:solidFill>
                <a:latin typeface="Calibri"/>
                <a:cs typeface="Calibri"/>
              </a:rPr>
              <a:t>ÁR</a:t>
            </a:r>
            <a:r>
              <a:rPr sz="3305" b="1" spc="-406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3305" b="1" spc="-18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endParaRPr sz="3305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grpSp>
        <p:nvGrpSpPr>
          <p:cNvPr id="711" name="object 711"/>
          <p:cNvGrpSpPr/>
          <p:nvPr/>
        </p:nvGrpSpPr>
        <p:grpSpPr>
          <a:xfrm>
            <a:off x="1223084" y="1137605"/>
            <a:ext cx="1008484" cy="1039289"/>
            <a:chOff x="2016251" y="1875996"/>
            <a:chExt cx="1663064" cy="1713864"/>
          </a:xfrm>
        </p:grpSpPr>
        <p:pic>
          <p:nvPicPr>
            <p:cNvPr id="712" name="object 712"/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2081119" y="3255856"/>
              <a:ext cx="1215947" cy="333625"/>
            </a:xfrm>
            <a:prstGeom prst="rect">
              <a:avLst/>
            </a:prstGeom>
          </p:spPr>
        </p:pic>
        <p:pic>
          <p:nvPicPr>
            <p:cNvPr id="713" name="object 713"/>
            <p:cNvPicPr/>
            <p:nvPr/>
          </p:nvPicPr>
          <p:blipFill>
            <a:blip r:embed="rId380" cstate="print"/>
            <a:stretch>
              <a:fillRect/>
            </a:stretch>
          </p:blipFill>
          <p:spPr>
            <a:xfrm>
              <a:off x="2016251" y="1875996"/>
              <a:ext cx="1662590" cy="1546621"/>
            </a:xfrm>
            <a:prstGeom prst="rect">
              <a:avLst/>
            </a:prstGeom>
          </p:spPr>
        </p:pic>
        <p:sp>
          <p:nvSpPr>
            <p:cNvPr id="714" name="object 714"/>
            <p:cNvSpPr/>
            <p:nvPr/>
          </p:nvSpPr>
          <p:spPr>
            <a:xfrm>
              <a:off x="2234120" y="2174702"/>
              <a:ext cx="914400" cy="541020"/>
            </a:xfrm>
            <a:custGeom>
              <a:avLst/>
              <a:gdLst/>
              <a:ahLst/>
              <a:cxnLst/>
              <a:rect l="l" t="t" r="r" b="b"/>
              <a:pathLst>
                <a:path w="914400" h="541019">
                  <a:moveTo>
                    <a:pt x="649211" y="540880"/>
                  </a:moveTo>
                  <a:lnTo>
                    <a:pt x="593712" y="534657"/>
                  </a:lnTo>
                  <a:lnTo>
                    <a:pt x="539356" y="527418"/>
                  </a:lnTo>
                  <a:lnTo>
                    <a:pt x="486143" y="518655"/>
                  </a:lnTo>
                  <a:lnTo>
                    <a:pt x="434073" y="508495"/>
                  </a:lnTo>
                  <a:lnTo>
                    <a:pt x="383527" y="496811"/>
                  </a:lnTo>
                  <a:lnTo>
                    <a:pt x="334632" y="483222"/>
                  </a:lnTo>
                  <a:lnTo>
                    <a:pt x="287388" y="467728"/>
                  </a:lnTo>
                  <a:lnTo>
                    <a:pt x="242189" y="450202"/>
                  </a:lnTo>
                  <a:lnTo>
                    <a:pt x="198755" y="430390"/>
                  </a:lnTo>
                  <a:lnTo>
                    <a:pt x="184531" y="540880"/>
                  </a:lnTo>
                  <a:lnTo>
                    <a:pt x="649211" y="540880"/>
                  </a:lnTo>
                  <a:close/>
                </a:path>
                <a:path w="914400" h="541019">
                  <a:moveTo>
                    <a:pt x="658609" y="468744"/>
                  </a:moveTo>
                  <a:lnTo>
                    <a:pt x="604888" y="460743"/>
                  </a:lnTo>
                  <a:lnTo>
                    <a:pt x="552818" y="449821"/>
                  </a:lnTo>
                  <a:lnTo>
                    <a:pt x="502272" y="435978"/>
                  </a:lnTo>
                  <a:lnTo>
                    <a:pt x="453377" y="419341"/>
                  </a:lnTo>
                  <a:lnTo>
                    <a:pt x="405879" y="400291"/>
                  </a:lnTo>
                  <a:lnTo>
                    <a:pt x="359778" y="378828"/>
                  </a:lnTo>
                  <a:lnTo>
                    <a:pt x="314820" y="355206"/>
                  </a:lnTo>
                  <a:lnTo>
                    <a:pt x="271018" y="329552"/>
                  </a:lnTo>
                  <a:lnTo>
                    <a:pt x="228219" y="302120"/>
                  </a:lnTo>
                  <a:lnTo>
                    <a:pt x="186436" y="273037"/>
                  </a:lnTo>
                  <a:lnTo>
                    <a:pt x="145415" y="242430"/>
                  </a:lnTo>
                  <a:lnTo>
                    <a:pt x="105156" y="210553"/>
                  </a:lnTo>
                  <a:lnTo>
                    <a:pt x="65532" y="177533"/>
                  </a:lnTo>
                  <a:lnTo>
                    <a:pt x="26416" y="143751"/>
                  </a:lnTo>
                  <a:lnTo>
                    <a:pt x="0" y="348221"/>
                  </a:lnTo>
                  <a:lnTo>
                    <a:pt x="50800" y="366890"/>
                  </a:lnTo>
                  <a:lnTo>
                    <a:pt x="101727" y="383908"/>
                  </a:lnTo>
                  <a:lnTo>
                    <a:pt x="152527" y="399148"/>
                  </a:lnTo>
                  <a:lnTo>
                    <a:pt x="203327" y="412737"/>
                  </a:lnTo>
                  <a:lnTo>
                    <a:pt x="254127" y="424675"/>
                  </a:lnTo>
                  <a:lnTo>
                    <a:pt x="304787" y="435089"/>
                  </a:lnTo>
                  <a:lnTo>
                    <a:pt x="355587" y="444106"/>
                  </a:lnTo>
                  <a:lnTo>
                    <a:pt x="406133" y="451599"/>
                  </a:lnTo>
                  <a:lnTo>
                    <a:pt x="456806" y="457568"/>
                  </a:lnTo>
                  <a:lnTo>
                    <a:pt x="507352" y="462267"/>
                  </a:lnTo>
                  <a:lnTo>
                    <a:pt x="557898" y="465696"/>
                  </a:lnTo>
                  <a:lnTo>
                    <a:pt x="608317" y="467855"/>
                  </a:lnTo>
                  <a:lnTo>
                    <a:pt x="658609" y="468744"/>
                  </a:lnTo>
                  <a:close/>
                </a:path>
                <a:path w="914400" h="541019">
                  <a:moveTo>
                    <a:pt x="719315" y="0"/>
                  </a:moveTo>
                  <a:lnTo>
                    <a:pt x="254635" y="0"/>
                  </a:lnTo>
                  <a:lnTo>
                    <a:pt x="298818" y="22733"/>
                  </a:lnTo>
                  <a:lnTo>
                    <a:pt x="344284" y="43942"/>
                  </a:lnTo>
                  <a:lnTo>
                    <a:pt x="390766" y="63373"/>
                  </a:lnTo>
                  <a:lnTo>
                    <a:pt x="438645" y="80899"/>
                  </a:lnTo>
                  <a:lnTo>
                    <a:pt x="488048" y="96253"/>
                  </a:lnTo>
                  <a:lnTo>
                    <a:pt x="538975" y="109461"/>
                  </a:lnTo>
                  <a:lnTo>
                    <a:pt x="591426" y="120002"/>
                  </a:lnTo>
                  <a:lnTo>
                    <a:pt x="645782" y="128003"/>
                  </a:lnTo>
                  <a:lnTo>
                    <a:pt x="702043" y="133083"/>
                  </a:lnTo>
                  <a:lnTo>
                    <a:pt x="719315" y="0"/>
                  </a:lnTo>
                  <a:close/>
                </a:path>
                <a:path w="914400" h="541019">
                  <a:moveTo>
                    <a:pt x="913866" y="143751"/>
                  </a:moveTo>
                  <a:lnTo>
                    <a:pt x="867130" y="148958"/>
                  </a:lnTo>
                  <a:lnTo>
                    <a:pt x="820267" y="153022"/>
                  </a:lnTo>
                  <a:lnTo>
                    <a:pt x="773417" y="155943"/>
                  </a:lnTo>
                  <a:lnTo>
                    <a:pt x="726300" y="157340"/>
                  </a:lnTo>
                  <a:lnTo>
                    <a:pt x="679056" y="157213"/>
                  </a:lnTo>
                  <a:lnTo>
                    <a:pt x="631685" y="155435"/>
                  </a:lnTo>
                  <a:lnTo>
                    <a:pt x="584187" y="151879"/>
                  </a:lnTo>
                  <a:lnTo>
                    <a:pt x="536562" y="146545"/>
                  </a:lnTo>
                  <a:lnTo>
                    <a:pt x="488683" y="139052"/>
                  </a:lnTo>
                  <a:lnTo>
                    <a:pt x="440550" y="129400"/>
                  </a:lnTo>
                  <a:lnTo>
                    <a:pt x="392290" y="117462"/>
                  </a:lnTo>
                  <a:lnTo>
                    <a:pt x="343776" y="103111"/>
                  </a:lnTo>
                  <a:lnTo>
                    <a:pt x="295008" y="86106"/>
                  </a:lnTo>
                  <a:lnTo>
                    <a:pt x="245999" y="66548"/>
                  </a:lnTo>
                  <a:lnTo>
                    <a:pt x="292214" y="91681"/>
                  </a:lnTo>
                  <a:lnTo>
                    <a:pt x="338696" y="114668"/>
                  </a:lnTo>
                  <a:lnTo>
                    <a:pt x="385559" y="135369"/>
                  </a:lnTo>
                  <a:lnTo>
                    <a:pt x="432676" y="154165"/>
                  </a:lnTo>
                  <a:lnTo>
                    <a:pt x="479920" y="170802"/>
                  </a:lnTo>
                  <a:lnTo>
                    <a:pt x="527545" y="185661"/>
                  </a:lnTo>
                  <a:lnTo>
                    <a:pt x="575297" y="198742"/>
                  </a:lnTo>
                  <a:lnTo>
                    <a:pt x="623303" y="210045"/>
                  </a:lnTo>
                  <a:lnTo>
                    <a:pt x="671563" y="219824"/>
                  </a:lnTo>
                  <a:lnTo>
                    <a:pt x="719950" y="228079"/>
                  </a:lnTo>
                  <a:lnTo>
                    <a:pt x="768591" y="234810"/>
                  </a:lnTo>
                  <a:lnTo>
                    <a:pt x="817346" y="240271"/>
                  </a:lnTo>
                  <a:lnTo>
                    <a:pt x="769353" y="251193"/>
                  </a:lnTo>
                  <a:lnTo>
                    <a:pt x="721093" y="259321"/>
                  </a:lnTo>
                  <a:lnTo>
                    <a:pt x="672579" y="264655"/>
                  </a:lnTo>
                  <a:lnTo>
                    <a:pt x="623811" y="267449"/>
                  </a:lnTo>
                  <a:lnTo>
                    <a:pt x="574916" y="267703"/>
                  </a:lnTo>
                  <a:lnTo>
                    <a:pt x="525894" y="265417"/>
                  </a:lnTo>
                  <a:lnTo>
                    <a:pt x="476745" y="260591"/>
                  </a:lnTo>
                  <a:lnTo>
                    <a:pt x="427342" y="253352"/>
                  </a:lnTo>
                  <a:lnTo>
                    <a:pt x="377939" y="243827"/>
                  </a:lnTo>
                  <a:lnTo>
                    <a:pt x="328409" y="231889"/>
                  </a:lnTo>
                  <a:lnTo>
                    <a:pt x="278765" y="217665"/>
                  </a:lnTo>
                  <a:lnTo>
                    <a:pt x="229108" y="201282"/>
                  </a:lnTo>
                  <a:lnTo>
                    <a:pt x="179451" y="182867"/>
                  </a:lnTo>
                  <a:lnTo>
                    <a:pt x="129667" y="162166"/>
                  </a:lnTo>
                  <a:lnTo>
                    <a:pt x="79883" y="139560"/>
                  </a:lnTo>
                  <a:lnTo>
                    <a:pt x="30226" y="114795"/>
                  </a:lnTo>
                  <a:lnTo>
                    <a:pt x="76073" y="148323"/>
                  </a:lnTo>
                  <a:lnTo>
                    <a:pt x="122174" y="179692"/>
                  </a:lnTo>
                  <a:lnTo>
                    <a:pt x="168402" y="209029"/>
                  </a:lnTo>
                  <a:lnTo>
                    <a:pt x="214757" y="236207"/>
                  </a:lnTo>
                  <a:lnTo>
                    <a:pt x="261366" y="261226"/>
                  </a:lnTo>
                  <a:lnTo>
                    <a:pt x="308089" y="284340"/>
                  </a:lnTo>
                  <a:lnTo>
                    <a:pt x="354952" y="305168"/>
                  </a:lnTo>
                  <a:lnTo>
                    <a:pt x="401942" y="324091"/>
                  </a:lnTo>
                  <a:lnTo>
                    <a:pt x="449186" y="340728"/>
                  </a:lnTo>
                  <a:lnTo>
                    <a:pt x="496557" y="355460"/>
                  </a:lnTo>
                  <a:lnTo>
                    <a:pt x="544055" y="367906"/>
                  </a:lnTo>
                  <a:lnTo>
                    <a:pt x="591680" y="378447"/>
                  </a:lnTo>
                  <a:lnTo>
                    <a:pt x="639559" y="386702"/>
                  </a:lnTo>
                  <a:lnTo>
                    <a:pt x="687565" y="393052"/>
                  </a:lnTo>
                  <a:lnTo>
                    <a:pt x="735698" y="397243"/>
                  </a:lnTo>
                  <a:lnTo>
                    <a:pt x="784072" y="399275"/>
                  </a:lnTo>
                  <a:lnTo>
                    <a:pt x="832586" y="399275"/>
                  </a:lnTo>
                  <a:lnTo>
                    <a:pt x="881227" y="397243"/>
                  </a:lnTo>
                  <a:lnTo>
                    <a:pt x="913866" y="1437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715" name="object 715"/>
          <p:cNvSpPr/>
          <p:nvPr/>
        </p:nvSpPr>
        <p:spPr>
          <a:xfrm>
            <a:off x="10162175" y="-20"/>
            <a:ext cx="2029675" cy="2031601"/>
          </a:xfrm>
          <a:custGeom>
            <a:avLst/>
            <a:gdLst/>
            <a:ahLst/>
            <a:cxnLst/>
            <a:rect l="l" t="t" r="r" b="b"/>
            <a:pathLst>
              <a:path w="3347084" h="3350260">
                <a:moveTo>
                  <a:pt x="3346488" y="0"/>
                </a:moveTo>
                <a:lnTo>
                  <a:pt x="0" y="0"/>
                </a:lnTo>
                <a:lnTo>
                  <a:pt x="0" y="631190"/>
                </a:lnTo>
                <a:lnTo>
                  <a:pt x="2720276" y="631190"/>
                </a:lnTo>
                <a:lnTo>
                  <a:pt x="2720276" y="3350260"/>
                </a:lnTo>
                <a:lnTo>
                  <a:pt x="3346488" y="3350260"/>
                </a:lnTo>
                <a:lnTo>
                  <a:pt x="3346488" y="631190"/>
                </a:lnTo>
                <a:lnTo>
                  <a:pt x="3346488" y="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6" name="object 716"/>
          <p:cNvSpPr/>
          <p:nvPr/>
        </p:nvSpPr>
        <p:spPr>
          <a:xfrm>
            <a:off x="428" y="4803276"/>
            <a:ext cx="2041227" cy="2053934"/>
          </a:xfrm>
          <a:custGeom>
            <a:avLst/>
            <a:gdLst/>
            <a:ahLst/>
            <a:cxnLst/>
            <a:rect l="l" t="t" r="r" b="b"/>
            <a:pathLst>
              <a:path w="3366135" h="3387090">
                <a:moveTo>
                  <a:pt x="3365919" y="2720340"/>
                </a:moveTo>
                <a:lnTo>
                  <a:pt x="646150" y="2720340"/>
                </a:lnTo>
                <a:lnTo>
                  <a:pt x="646150" y="0"/>
                </a:lnTo>
                <a:lnTo>
                  <a:pt x="0" y="0"/>
                </a:lnTo>
                <a:lnTo>
                  <a:pt x="0" y="2720340"/>
                </a:lnTo>
                <a:lnTo>
                  <a:pt x="0" y="3387090"/>
                </a:lnTo>
                <a:lnTo>
                  <a:pt x="3365919" y="3387090"/>
                </a:lnTo>
                <a:lnTo>
                  <a:pt x="3365919" y="272034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7" name="object 717"/>
          <p:cNvSpPr txBox="1"/>
          <p:nvPr/>
        </p:nvSpPr>
        <p:spPr>
          <a:xfrm>
            <a:off x="2346412" y="5892694"/>
            <a:ext cx="2937557" cy="61942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23104">
              <a:spcBef>
                <a:spcPts val="64"/>
              </a:spcBef>
            </a:pPr>
            <a:r>
              <a:rPr sz="5958" b="1" spc="-236" baseline="-8057" dirty="0">
                <a:solidFill>
                  <a:srgbClr val="C71F25"/>
                </a:solidFill>
                <a:latin typeface="Calibri"/>
                <a:cs typeface="Calibri"/>
              </a:rPr>
              <a:t>3</a:t>
            </a:r>
            <a:r>
              <a:rPr sz="5958" b="1" spc="-241" baseline="-8057" dirty="0">
                <a:solidFill>
                  <a:srgbClr val="C71F25"/>
                </a:solidFill>
                <a:latin typeface="Calibri"/>
                <a:cs typeface="Calibri"/>
              </a:rPr>
              <a:t>.</a:t>
            </a:r>
            <a:r>
              <a:rPr sz="5958" b="1" spc="-236" baseline="-8057" dirty="0">
                <a:solidFill>
                  <a:srgbClr val="C71F25"/>
                </a:solidFill>
                <a:latin typeface="Calibri"/>
                <a:cs typeface="Calibri"/>
              </a:rPr>
              <a:t>30</a:t>
            </a:r>
            <a:r>
              <a:rPr sz="5958" b="1" spc="-241" baseline="-8057" dirty="0">
                <a:solidFill>
                  <a:srgbClr val="C71F25"/>
                </a:solidFill>
                <a:latin typeface="Calibri"/>
                <a:cs typeface="Calibri"/>
              </a:rPr>
              <a:t>0</a:t>
            </a:r>
            <a:r>
              <a:rPr lang="pt-BR" sz="5958" b="1" spc="-241" baseline="-8057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1759" spc="-197" dirty="0" err="1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759" spc="-255" dirty="0" err="1">
                <a:solidFill>
                  <a:srgbClr val="616261"/>
                </a:solidFill>
                <a:latin typeface="Calibri"/>
                <a:cs typeface="Calibri"/>
              </a:rPr>
              <a:t>t</a:t>
            </a:r>
            <a:r>
              <a:rPr sz="1759" spc="-221" dirty="0" err="1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759" spc="-212" dirty="0" err="1">
                <a:solidFill>
                  <a:srgbClr val="616261"/>
                </a:solidFill>
                <a:latin typeface="Calibri"/>
                <a:cs typeface="Calibri"/>
              </a:rPr>
              <a:t>n</a:t>
            </a:r>
            <a:r>
              <a:rPr sz="1759" spc="-227" dirty="0" err="1">
                <a:solidFill>
                  <a:srgbClr val="616261"/>
                </a:solidFill>
                <a:latin typeface="Calibri"/>
                <a:cs typeface="Calibri"/>
              </a:rPr>
              <a:t>d</a:t>
            </a:r>
            <a:r>
              <a:rPr sz="1759" spc="-230" dirty="0" err="1">
                <a:solidFill>
                  <a:srgbClr val="616261"/>
                </a:solidFill>
                <a:latin typeface="Calibri"/>
                <a:cs typeface="Calibri"/>
              </a:rPr>
              <a:t>i</a:t>
            </a:r>
            <a:r>
              <a:rPr sz="1759" spc="-248" dirty="0" err="1">
                <a:solidFill>
                  <a:srgbClr val="616261"/>
                </a:solidFill>
                <a:latin typeface="Calibri"/>
                <a:cs typeface="Calibri"/>
              </a:rPr>
              <a:t>m</a:t>
            </a:r>
            <a:r>
              <a:rPr sz="1759" spc="-236" dirty="0" err="1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759" spc="-218" dirty="0" err="1">
                <a:solidFill>
                  <a:srgbClr val="616261"/>
                </a:solidFill>
                <a:latin typeface="Calibri"/>
                <a:cs typeface="Calibri"/>
              </a:rPr>
              <a:t>n</a:t>
            </a:r>
            <a:r>
              <a:rPr sz="1759" spc="-203" dirty="0" err="1">
                <a:solidFill>
                  <a:srgbClr val="616261"/>
                </a:solidFill>
                <a:latin typeface="Calibri"/>
                <a:cs typeface="Calibri"/>
              </a:rPr>
              <a:t>t</a:t>
            </a:r>
            <a:r>
              <a:rPr sz="1759" spc="-224" dirty="0" err="1">
                <a:solidFill>
                  <a:srgbClr val="616261"/>
                </a:solidFill>
                <a:latin typeface="Calibri"/>
                <a:cs typeface="Calibri"/>
              </a:rPr>
              <a:t>o</a:t>
            </a:r>
            <a:r>
              <a:rPr sz="1759" spc="-49" dirty="0" err="1">
                <a:solidFill>
                  <a:srgbClr val="616261"/>
                </a:solidFill>
                <a:latin typeface="Calibri"/>
                <a:cs typeface="Calibri"/>
              </a:rPr>
              <a:t>s</a:t>
            </a:r>
            <a:r>
              <a:rPr sz="1759" spc="-340" dirty="0">
                <a:solidFill>
                  <a:srgbClr val="616261"/>
                </a:solidFill>
                <a:latin typeface="Calibri"/>
                <a:cs typeface="Calibri"/>
              </a:rPr>
              <a:t>/</a:t>
            </a:r>
            <a:r>
              <a:rPr sz="1759" spc="-248" dirty="0">
                <a:solidFill>
                  <a:srgbClr val="616261"/>
                </a:solidFill>
                <a:latin typeface="Calibri"/>
                <a:cs typeface="Calibri"/>
              </a:rPr>
              <a:t>m</a:t>
            </a:r>
            <a:r>
              <a:rPr sz="1759" spc="-200" dirty="0">
                <a:solidFill>
                  <a:srgbClr val="616261"/>
                </a:solidFill>
                <a:latin typeface="Calibri"/>
                <a:cs typeface="Calibri"/>
              </a:rPr>
              <a:t>ê</a:t>
            </a:r>
            <a:r>
              <a:rPr sz="1759" spc="-6" dirty="0">
                <a:solidFill>
                  <a:srgbClr val="616261"/>
                </a:solidFill>
                <a:latin typeface="Calibri"/>
                <a:cs typeface="Calibri"/>
              </a:rPr>
              <a:t>s</a:t>
            </a:r>
            <a:endParaRPr sz="1759" dirty="0">
              <a:latin typeface="Calibri"/>
              <a:cs typeface="Calibri"/>
            </a:endParaRPr>
          </a:p>
        </p:txBody>
      </p:sp>
      <p:sp>
        <p:nvSpPr>
          <p:cNvPr id="718" name="object 718"/>
          <p:cNvSpPr txBox="1"/>
          <p:nvPr/>
        </p:nvSpPr>
        <p:spPr>
          <a:xfrm>
            <a:off x="1183162" y="3440520"/>
            <a:ext cx="1263012" cy="1327036"/>
          </a:xfrm>
          <a:prstGeom prst="rect">
            <a:avLst/>
          </a:prstGeom>
        </p:spPr>
        <p:txBody>
          <a:bodyPr vert="horz" wrap="square" lIns="0" tIns="120910" rIns="0" bIns="0" rtlCol="0">
            <a:spAutoFit/>
          </a:bodyPr>
          <a:lstStyle/>
          <a:p>
            <a:pPr marL="215251" indent="-207935">
              <a:spcBef>
                <a:spcPts val="952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585858"/>
                </a:solidFill>
                <a:latin typeface="Calibri"/>
                <a:cs typeface="Calibri"/>
              </a:rPr>
              <a:t>Cardiologia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894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dirty="0">
                <a:solidFill>
                  <a:srgbClr val="585858"/>
                </a:solidFill>
                <a:latin typeface="Calibri"/>
                <a:cs typeface="Calibri"/>
              </a:rPr>
              <a:t>Clínica</a:t>
            </a:r>
            <a:r>
              <a:rPr sz="1395" spc="-3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95" spc="-6" dirty="0">
                <a:solidFill>
                  <a:srgbClr val="585858"/>
                </a:solidFill>
                <a:latin typeface="Calibri"/>
                <a:cs typeface="Calibri"/>
              </a:rPr>
              <a:t>Médica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897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585858"/>
                </a:solidFill>
                <a:latin typeface="Calibri"/>
                <a:cs typeface="Calibri"/>
              </a:rPr>
              <a:t>Dermatologia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901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585858"/>
                </a:solidFill>
                <a:latin typeface="Calibri"/>
                <a:cs typeface="Calibri"/>
              </a:rPr>
              <a:t>Fisioterapia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719" name="object 719"/>
          <p:cNvSpPr txBox="1"/>
          <p:nvPr/>
        </p:nvSpPr>
        <p:spPr>
          <a:xfrm>
            <a:off x="1183162" y="4746248"/>
            <a:ext cx="2020818" cy="997334"/>
          </a:xfrm>
          <a:prstGeom prst="rect">
            <a:avLst/>
          </a:prstGeom>
        </p:spPr>
        <p:txBody>
          <a:bodyPr vert="horz" wrap="square" lIns="0" tIns="121295" rIns="0" bIns="0" rtlCol="0">
            <a:spAutoFit/>
          </a:bodyPr>
          <a:lstStyle/>
          <a:p>
            <a:pPr marL="215251" indent="-207935">
              <a:spcBef>
                <a:spcPts val="955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dirty="0">
                <a:solidFill>
                  <a:srgbClr val="585858"/>
                </a:solidFill>
                <a:latin typeface="Calibri"/>
                <a:cs typeface="Calibri"/>
              </a:rPr>
              <a:t>Ginecologia</a:t>
            </a:r>
            <a:r>
              <a:rPr sz="1395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395" spc="-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95" spc="-6" dirty="0">
                <a:solidFill>
                  <a:srgbClr val="585858"/>
                </a:solidFill>
                <a:latin typeface="Calibri"/>
                <a:cs typeface="Calibri"/>
              </a:rPr>
              <a:t>Obstetrícia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894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585858"/>
                </a:solidFill>
                <a:latin typeface="Calibri"/>
                <a:cs typeface="Calibri"/>
              </a:rPr>
              <a:t>Nutrição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904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585858"/>
                </a:solidFill>
                <a:latin typeface="Calibri"/>
                <a:cs typeface="Calibri"/>
              </a:rPr>
              <a:t>Oftalmologia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720" name="object 720"/>
          <p:cNvSpPr txBox="1"/>
          <p:nvPr/>
        </p:nvSpPr>
        <p:spPr>
          <a:xfrm>
            <a:off x="3417173" y="3368367"/>
            <a:ext cx="2140959" cy="2304872"/>
          </a:xfrm>
          <a:prstGeom prst="rect">
            <a:avLst/>
          </a:prstGeom>
        </p:spPr>
        <p:txBody>
          <a:bodyPr vert="horz" wrap="square" lIns="0" tIns="121295" rIns="0" bIns="0" rtlCol="0">
            <a:spAutoFit/>
          </a:bodyPr>
          <a:lstStyle/>
          <a:p>
            <a:pPr marL="215251" indent="-207935">
              <a:spcBef>
                <a:spcPts val="955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12" dirty="0">
                <a:solidFill>
                  <a:srgbClr val="616261"/>
                </a:solidFill>
                <a:latin typeface="Calibri"/>
                <a:cs typeface="Calibri"/>
              </a:rPr>
              <a:t>Ortopedia</a:t>
            </a:r>
            <a:r>
              <a:rPr sz="1395" spc="-2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395" spc="-3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-6" dirty="0">
                <a:solidFill>
                  <a:srgbClr val="616261"/>
                </a:solidFill>
                <a:latin typeface="Calibri"/>
                <a:cs typeface="Calibri"/>
              </a:rPr>
              <a:t>Traumatologia</a:t>
            </a:r>
            <a:endParaRPr sz="1395" dirty="0">
              <a:latin typeface="Calibri"/>
              <a:cs typeface="Calibri"/>
            </a:endParaRPr>
          </a:p>
          <a:p>
            <a:pPr marL="254142" indent="-246825">
              <a:spcBef>
                <a:spcPts val="897"/>
              </a:spcBef>
              <a:buFont typeface="Arial"/>
              <a:buChar char="•"/>
              <a:tabLst>
                <a:tab pos="254142" algn="l"/>
                <a:tab pos="254527" algn="l"/>
              </a:tabLst>
            </a:pPr>
            <a:r>
              <a:rPr sz="1395" spc="-18" dirty="0">
                <a:solidFill>
                  <a:srgbClr val="616261"/>
                </a:solidFill>
                <a:latin typeface="Calibri"/>
                <a:cs typeface="Calibri"/>
              </a:rPr>
              <a:t>Otorrinolaringologia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894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616261"/>
                </a:solidFill>
                <a:latin typeface="Calibri"/>
                <a:cs typeface="Calibri"/>
              </a:rPr>
              <a:t>Pediatria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901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616261"/>
                </a:solidFill>
                <a:latin typeface="Calibri"/>
                <a:cs typeface="Calibri"/>
              </a:rPr>
              <a:t>Psicologia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897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spc="-6" dirty="0">
                <a:solidFill>
                  <a:srgbClr val="616261"/>
                </a:solidFill>
                <a:latin typeface="Calibri"/>
                <a:cs typeface="Calibri"/>
              </a:rPr>
              <a:t>Urologia</a:t>
            </a:r>
            <a:endParaRPr sz="1395" dirty="0">
              <a:latin typeface="Calibri"/>
              <a:cs typeface="Calibri"/>
            </a:endParaRPr>
          </a:p>
          <a:p>
            <a:pPr marL="215251" indent="-207935">
              <a:spcBef>
                <a:spcPts val="894"/>
              </a:spcBef>
              <a:buFont typeface="Arial"/>
              <a:buChar char="•"/>
              <a:tabLst>
                <a:tab pos="215251" algn="l"/>
                <a:tab pos="215636" algn="l"/>
              </a:tabLst>
            </a:pPr>
            <a:r>
              <a:rPr sz="1395" dirty="0">
                <a:solidFill>
                  <a:srgbClr val="616261"/>
                </a:solidFill>
                <a:latin typeface="Calibri"/>
                <a:cs typeface="Calibri"/>
              </a:rPr>
              <a:t>Homologação</a:t>
            </a:r>
            <a:r>
              <a:rPr sz="1395" spc="18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16261"/>
                </a:solidFill>
                <a:latin typeface="Calibri"/>
                <a:cs typeface="Calibri"/>
              </a:rPr>
              <a:t>das</a:t>
            </a:r>
            <a:r>
              <a:rPr sz="1395" spc="2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-15" dirty="0">
                <a:solidFill>
                  <a:srgbClr val="616261"/>
                </a:solidFill>
                <a:latin typeface="Calibri"/>
                <a:cs typeface="Calibri"/>
              </a:rPr>
              <a:t>guias</a:t>
            </a:r>
            <a:r>
              <a:rPr sz="1395" spc="-4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-15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endParaRPr sz="1395" dirty="0">
              <a:latin typeface="Calibri"/>
              <a:cs typeface="Calibri"/>
            </a:endParaRPr>
          </a:p>
          <a:p>
            <a:pPr marL="215251">
              <a:spcBef>
                <a:spcPts val="837"/>
              </a:spcBef>
              <a:tabLst>
                <a:tab pos="964970" algn="l"/>
              </a:tabLst>
            </a:pPr>
            <a:r>
              <a:rPr sz="1395" spc="-27" dirty="0">
                <a:solidFill>
                  <a:srgbClr val="616261"/>
                </a:solidFill>
                <a:latin typeface="Calibri"/>
                <a:cs typeface="Calibri"/>
              </a:rPr>
              <a:t>exames</a:t>
            </a:r>
            <a:r>
              <a:rPr sz="1395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395" spc="-30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395" dirty="0">
                <a:solidFill>
                  <a:srgbClr val="616261"/>
                </a:solidFill>
                <a:latin typeface="Calibri"/>
                <a:cs typeface="Calibri"/>
              </a:rPr>
              <a:t>	</a:t>
            </a:r>
            <a:r>
              <a:rPr sz="1395" spc="-6" dirty="0">
                <a:solidFill>
                  <a:srgbClr val="616261"/>
                </a:solidFill>
                <a:latin typeface="Calibri"/>
                <a:cs typeface="Calibri"/>
              </a:rPr>
              <a:t>consultas</a:t>
            </a:r>
            <a:endParaRPr sz="1395" dirty="0">
              <a:latin typeface="Calibri"/>
              <a:cs typeface="Calibri"/>
            </a:endParaRPr>
          </a:p>
        </p:txBody>
      </p:sp>
      <p:pic>
        <p:nvPicPr>
          <p:cNvPr id="722" name="Imagem 721" descr="Ônibus de dois andares&#10;&#10;Descrição gerada automaticamente com confiança média">
            <a:extLst>
              <a:ext uri="{FF2B5EF4-FFF2-40B4-BE49-F238E27FC236}">
                <a16:creationId xmlns:a16="http://schemas.microsoft.com/office/drawing/2014/main" id="{7F73CAE2-51CF-1AD4-81B5-ED4506F7B4D3}"/>
              </a:ext>
            </a:extLst>
          </p:cNvPr>
          <p:cNvPicPr>
            <a:picLocks noChangeAspect="1"/>
          </p:cNvPicPr>
          <p:nvPr/>
        </p:nvPicPr>
        <p:blipFill>
          <a:blip r:embed="rId381"/>
          <a:stretch>
            <a:fillRect/>
          </a:stretch>
        </p:blipFill>
        <p:spPr>
          <a:xfrm>
            <a:off x="5931497" y="1506864"/>
            <a:ext cx="5619415" cy="34995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Agrupar 710">
            <a:extLst>
              <a:ext uri="{FF2B5EF4-FFF2-40B4-BE49-F238E27FC236}">
                <a16:creationId xmlns:a16="http://schemas.microsoft.com/office/drawing/2014/main" id="{06BAC1D4-6854-24A4-B051-A9525138C59B}"/>
              </a:ext>
            </a:extLst>
          </p:cNvPr>
          <p:cNvGrpSpPr/>
          <p:nvPr/>
        </p:nvGrpSpPr>
        <p:grpSpPr>
          <a:xfrm>
            <a:off x="6260722" y="529385"/>
            <a:ext cx="5704572" cy="6083393"/>
            <a:chOff x="11205965" y="1015341"/>
            <a:chExt cx="7031296" cy="10031965"/>
          </a:xfrm>
        </p:grpSpPr>
        <p:pic>
          <p:nvPicPr>
            <p:cNvPr id="712" name="object 3">
              <a:extLst>
                <a:ext uri="{FF2B5EF4-FFF2-40B4-BE49-F238E27FC236}">
                  <a16:creationId xmlns:a16="http://schemas.microsoft.com/office/drawing/2014/main" id="{1E1E2022-AC2C-9D48-40BB-F95A83AD34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05965" y="1015341"/>
              <a:ext cx="7031296" cy="10031965"/>
            </a:xfrm>
            <a:prstGeom prst="rect">
              <a:avLst/>
            </a:prstGeom>
          </p:spPr>
        </p:pic>
        <p:pic>
          <p:nvPicPr>
            <p:cNvPr id="713" name="object 4">
              <a:extLst>
                <a:ext uri="{FF2B5EF4-FFF2-40B4-BE49-F238E27FC236}">
                  <a16:creationId xmlns:a16="http://schemas.microsoft.com/office/drawing/2014/main" id="{7255F4FC-C4B4-7FD2-6E37-29FA42F0B4D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50154" y="3606895"/>
              <a:ext cx="467757" cy="88772"/>
            </a:xfrm>
            <a:prstGeom prst="rect">
              <a:avLst/>
            </a:prstGeom>
          </p:spPr>
        </p:pic>
        <p:pic>
          <p:nvPicPr>
            <p:cNvPr id="714" name="object 5">
              <a:extLst>
                <a:ext uri="{FF2B5EF4-FFF2-40B4-BE49-F238E27FC236}">
                  <a16:creationId xmlns:a16="http://schemas.microsoft.com/office/drawing/2014/main" id="{81918816-D0DB-FA41-F3C9-334D96510E6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71766" y="2904351"/>
              <a:ext cx="789976" cy="747558"/>
            </a:xfrm>
            <a:prstGeom prst="rect">
              <a:avLst/>
            </a:prstGeom>
          </p:spPr>
        </p:pic>
        <p:sp>
          <p:nvSpPr>
            <p:cNvPr id="715" name="object 8">
              <a:extLst>
                <a:ext uri="{FF2B5EF4-FFF2-40B4-BE49-F238E27FC236}">
                  <a16:creationId xmlns:a16="http://schemas.microsoft.com/office/drawing/2014/main" id="{275E40CA-2FC2-67AD-E933-881853265069}"/>
                </a:ext>
              </a:extLst>
            </p:cNvPr>
            <p:cNvSpPr/>
            <p:nvPr/>
          </p:nvSpPr>
          <p:spPr>
            <a:xfrm>
              <a:off x="14207991" y="3003607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0" y="181198"/>
                  </a:moveTo>
                  <a:lnTo>
                    <a:pt x="8549" y="226650"/>
                  </a:lnTo>
                  <a:lnTo>
                    <a:pt x="28062" y="266871"/>
                  </a:lnTo>
                  <a:lnTo>
                    <a:pt x="56811" y="300307"/>
                  </a:lnTo>
                  <a:lnTo>
                    <a:pt x="93068" y="325403"/>
                  </a:lnTo>
                  <a:lnTo>
                    <a:pt x="135106" y="340604"/>
                  </a:lnTo>
                  <a:lnTo>
                    <a:pt x="181198" y="344356"/>
                  </a:lnTo>
                  <a:lnTo>
                    <a:pt x="226650" y="335806"/>
                  </a:lnTo>
                  <a:lnTo>
                    <a:pt x="266871" y="316293"/>
                  </a:lnTo>
                  <a:lnTo>
                    <a:pt x="300307" y="287543"/>
                  </a:lnTo>
                  <a:lnTo>
                    <a:pt x="325403" y="251284"/>
                  </a:lnTo>
                  <a:lnTo>
                    <a:pt x="340604" y="209243"/>
                  </a:lnTo>
                  <a:lnTo>
                    <a:pt x="344356" y="163146"/>
                  </a:lnTo>
                  <a:lnTo>
                    <a:pt x="335807" y="117699"/>
                  </a:lnTo>
                  <a:lnTo>
                    <a:pt x="316295" y="77481"/>
                  </a:lnTo>
                  <a:lnTo>
                    <a:pt x="287548" y="44047"/>
                  </a:lnTo>
                  <a:lnTo>
                    <a:pt x="251292" y="18951"/>
                  </a:lnTo>
                  <a:lnTo>
                    <a:pt x="209252" y="3751"/>
                  </a:lnTo>
                  <a:lnTo>
                    <a:pt x="163157" y="0"/>
                  </a:lnTo>
                  <a:lnTo>
                    <a:pt x="117705" y="8545"/>
                  </a:lnTo>
                  <a:lnTo>
                    <a:pt x="77484" y="28055"/>
                  </a:lnTo>
                  <a:lnTo>
                    <a:pt x="44048" y="56803"/>
                  </a:lnTo>
                  <a:lnTo>
                    <a:pt x="18952" y="93061"/>
                  </a:lnTo>
                  <a:lnTo>
                    <a:pt x="3751" y="135102"/>
                  </a:lnTo>
                  <a:lnTo>
                    <a:pt x="0" y="181198"/>
                  </a:lnTo>
                  <a:close/>
                </a:path>
              </a:pathLst>
            </a:custGeom>
            <a:solidFill>
              <a:schemeClr val="bg1"/>
            </a:solidFill>
            <a:ln w="9968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6" name="object 10">
              <a:extLst>
                <a:ext uri="{FF2B5EF4-FFF2-40B4-BE49-F238E27FC236}">
                  <a16:creationId xmlns:a16="http://schemas.microsoft.com/office/drawing/2014/main" id="{53AA72A4-FF10-2DDC-BCEE-5683FB18D2F8}"/>
                </a:ext>
              </a:extLst>
            </p:cNvPr>
            <p:cNvSpPr txBox="1"/>
            <p:nvPr/>
          </p:nvSpPr>
          <p:spPr>
            <a:xfrm>
              <a:off x="14305373" y="3003699"/>
              <a:ext cx="143511" cy="321912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213" b="1" spc="-152" dirty="0">
                  <a:solidFill>
                    <a:srgbClr val="C00000"/>
                  </a:solidFill>
                  <a:latin typeface="Trebuchet MS"/>
                  <a:cs typeface="Trebuchet MS"/>
                </a:rPr>
                <a:t>5</a:t>
              </a:r>
              <a:endParaRPr sz="1213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717" name="object 12">
              <a:extLst>
                <a:ext uri="{FF2B5EF4-FFF2-40B4-BE49-F238E27FC236}">
                  <a16:creationId xmlns:a16="http://schemas.microsoft.com/office/drawing/2014/main" id="{85653B72-3AAC-87DA-1DBD-2D3486CB313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07481" y="8481836"/>
              <a:ext cx="513180" cy="97400"/>
            </a:xfrm>
            <a:prstGeom prst="rect">
              <a:avLst/>
            </a:prstGeom>
          </p:spPr>
        </p:pic>
        <p:pic>
          <p:nvPicPr>
            <p:cNvPr id="718" name="object 13">
              <a:extLst>
                <a:ext uri="{FF2B5EF4-FFF2-40B4-BE49-F238E27FC236}">
                  <a16:creationId xmlns:a16="http://schemas.microsoft.com/office/drawing/2014/main" id="{7711A69C-6805-C14C-5BF1-24BBB311F44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1478" y="7711074"/>
              <a:ext cx="866701" cy="820153"/>
            </a:xfrm>
            <a:prstGeom prst="rect">
              <a:avLst/>
            </a:prstGeom>
          </p:spPr>
        </p:pic>
        <p:sp>
          <p:nvSpPr>
            <p:cNvPr id="719" name="object 16">
              <a:extLst>
                <a:ext uri="{FF2B5EF4-FFF2-40B4-BE49-F238E27FC236}">
                  <a16:creationId xmlns:a16="http://schemas.microsoft.com/office/drawing/2014/main" id="{98AAEA2C-687A-0AEB-6496-39205708B66A}"/>
                </a:ext>
              </a:extLst>
            </p:cNvPr>
            <p:cNvSpPr/>
            <p:nvPr/>
          </p:nvSpPr>
          <p:spPr>
            <a:xfrm>
              <a:off x="12570936" y="7819964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0" y="198800"/>
                  </a:moveTo>
                  <a:lnTo>
                    <a:pt x="9378" y="248665"/>
                  </a:lnTo>
                  <a:lnTo>
                    <a:pt x="30785" y="292791"/>
                  </a:lnTo>
                  <a:lnTo>
                    <a:pt x="62325" y="329474"/>
                  </a:lnTo>
                  <a:lnTo>
                    <a:pt x="102104" y="357006"/>
                  </a:lnTo>
                  <a:lnTo>
                    <a:pt x="148227" y="373683"/>
                  </a:lnTo>
                  <a:lnTo>
                    <a:pt x="198800" y="377800"/>
                  </a:lnTo>
                  <a:lnTo>
                    <a:pt x="248661" y="368421"/>
                  </a:lnTo>
                  <a:lnTo>
                    <a:pt x="292787" y="347014"/>
                  </a:lnTo>
                  <a:lnTo>
                    <a:pt x="329470" y="315474"/>
                  </a:lnTo>
                  <a:lnTo>
                    <a:pt x="357004" y="275695"/>
                  </a:lnTo>
                  <a:lnTo>
                    <a:pt x="373683" y="229572"/>
                  </a:lnTo>
                  <a:lnTo>
                    <a:pt x="377800" y="178999"/>
                  </a:lnTo>
                  <a:lnTo>
                    <a:pt x="368420" y="129138"/>
                  </a:lnTo>
                  <a:lnTo>
                    <a:pt x="347012" y="85012"/>
                  </a:lnTo>
                  <a:lnTo>
                    <a:pt x="315470" y="48329"/>
                  </a:lnTo>
                  <a:lnTo>
                    <a:pt x="275691" y="20795"/>
                  </a:lnTo>
                  <a:lnTo>
                    <a:pt x="229568" y="4116"/>
                  </a:lnTo>
                  <a:lnTo>
                    <a:pt x="178999" y="0"/>
                  </a:lnTo>
                  <a:lnTo>
                    <a:pt x="129134" y="9378"/>
                  </a:lnTo>
                  <a:lnTo>
                    <a:pt x="85008" y="30785"/>
                  </a:lnTo>
                  <a:lnTo>
                    <a:pt x="48325" y="62325"/>
                  </a:lnTo>
                  <a:lnTo>
                    <a:pt x="20793" y="102104"/>
                  </a:lnTo>
                  <a:lnTo>
                    <a:pt x="4116" y="148227"/>
                  </a:lnTo>
                  <a:lnTo>
                    <a:pt x="0" y="198800"/>
                  </a:lnTo>
                  <a:close/>
                </a:path>
              </a:pathLst>
            </a:custGeom>
            <a:solidFill>
              <a:schemeClr val="bg1"/>
            </a:solidFill>
            <a:ln w="10931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0" name="object 17">
              <a:extLst>
                <a:ext uri="{FF2B5EF4-FFF2-40B4-BE49-F238E27FC236}">
                  <a16:creationId xmlns:a16="http://schemas.microsoft.com/office/drawing/2014/main" id="{D241138C-A7E9-544C-1003-6F49FA0FF349}"/>
                </a:ext>
              </a:extLst>
            </p:cNvPr>
            <p:cNvSpPr txBox="1"/>
            <p:nvPr/>
          </p:nvSpPr>
          <p:spPr>
            <a:xfrm>
              <a:off x="12679009" y="7821307"/>
              <a:ext cx="148590" cy="35268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334" b="1" spc="-194" dirty="0">
                  <a:solidFill>
                    <a:srgbClr val="C00000"/>
                  </a:solidFill>
                  <a:latin typeface="Trebuchet MS"/>
                  <a:cs typeface="Trebuchet MS"/>
                </a:rPr>
                <a:t>2</a:t>
              </a:r>
              <a:endParaRPr sz="1334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721" name="object 19">
              <a:extLst>
                <a:ext uri="{FF2B5EF4-FFF2-40B4-BE49-F238E27FC236}">
                  <a16:creationId xmlns:a16="http://schemas.microsoft.com/office/drawing/2014/main" id="{CE9CB483-6D49-135F-5617-342B50F63C5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94170" y="9202682"/>
              <a:ext cx="467746" cy="88772"/>
            </a:xfrm>
            <a:prstGeom prst="rect">
              <a:avLst/>
            </a:prstGeom>
          </p:spPr>
        </p:pic>
        <p:pic>
          <p:nvPicPr>
            <p:cNvPr id="722" name="object 20">
              <a:extLst>
                <a:ext uri="{FF2B5EF4-FFF2-40B4-BE49-F238E27FC236}">
                  <a16:creationId xmlns:a16="http://schemas.microsoft.com/office/drawing/2014/main" id="{4132CF16-25E7-C83A-6F6B-50E342D2B64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15780" y="8500139"/>
              <a:ext cx="789975" cy="747568"/>
            </a:xfrm>
            <a:prstGeom prst="rect">
              <a:avLst/>
            </a:prstGeom>
          </p:spPr>
        </p:pic>
        <p:sp>
          <p:nvSpPr>
            <p:cNvPr id="723" name="object 23">
              <a:extLst>
                <a:ext uri="{FF2B5EF4-FFF2-40B4-BE49-F238E27FC236}">
                  <a16:creationId xmlns:a16="http://schemas.microsoft.com/office/drawing/2014/main" id="{D6C766E9-AC09-81EC-CB63-10ACB5E87DEE}"/>
                </a:ext>
              </a:extLst>
            </p:cNvPr>
            <p:cNvSpPr/>
            <p:nvPr/>
          </p:nvSpPr>
          <p:spPr>
            <a:xfrm>
              <a:off x="14052005" y="8599401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0" y="181198"/>
                  </a:moveTo>
                  <a:lnTo>
                    <a:pt x="8549" y="226650"/>
                  </a:lnTo>
                  <a:lnTo>
                    <a:pt x="28062" y="266871"/>
                  </a:lnTo>
                  <a:lnTo>
                    <a:pt x="56811" y="300307"/>
                  </a:lnTo>
                  <a:lnTo>
                    <a:pt x="93068" y="325403"/>
                  </a:lnTo>
                  <a:lnTo>
                    <a:pt x="135106" y="340604"/>
                  </a:lnTo>
                  <a:lnTo>
                    <a:pt x="181198" y="344356"/>
                  </a:lnTo>
                  <a:lnTo>
                    <a:pt x="226650" y="335806"/>
                  </a:lnTo>
                  <a:lnTo>
                    <a:pt x="266871" y="316293"/>
                  </a:lnTo>
                  <a:lnTo>
                    <a:pt x="300307" y="287543"/>
                  </a:lnTo>
                  <a:lnTo>
                    <a:pt x="325403" y="251284"/>
                  </a:lnTo>
                  <a:lnTo>
                    <a:pt x="340604" y="209243"/>
                  </a:lnTo>
                  <a:lnTo>
                    <a:pt x="344356" y="163146"/>
                  </a:lnTo>
                  <a:lnTo>
                    <a:pt x="335807" y="117699"/>
                  </a:lnTo>
                  <a:lnTo>
                    <a:pt x="316295" y="77481"/>
                  </a:lnTo>
                  <a:lnTo>
                    <a:pt x="287548" y="44047"/>
                  </a:lnTo>
                  <a:lnTo>
                    <a:pt x="251292" y="18951"/>
                  </a:lnTo>
                  <a:lnTo>
                    <a:pt x="209252" y="3751"/>
                  </a:lnTo>
                  <a:lnTo>
                    <a:pt x="163157" y="0"/>
                  </a:lnTo>
                  <a:lnTo>
                    <a:pt x="117705" y="8545"/>
                  </a:lnTo>
                  <a:lnTo>
                    <a:pt x="77484" y="28055"/>
                  </a:lnTo>
                  <a:lnTo>
                    <a:pt x="44048" y="56803"/>
                  </a:lnTo>
                  <a:lnTo>
                    <a:pt x="18952" y="93061"/>
                  </a:lnTo>
                  <a:lnTo>
                    <a:pt x="3751" y="135102"/>
                  </a:lnTo>
                  <a:lnTo>
                    <a:pt x="0" y="181198"/>
                  </a:lnTo>
                  <a:close/>
                </a:path>
              </a:pathLst>
            </a:custGeom>
            <a:solidFill>
              <a:schemeClr val="bg1"/>
            </a:solidFill>
            <a:ln w="9968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4" name="object 24">
              <a:extLst>
                <a:ext uri="{FF2B5EF4-FFF2-40B4-BE49-F238E27FC236}">
                  <a16:creationId xmlns:a16="http://schemas.microsoft.com/office/drawing/2014/main" id="{F5D06A83-6BEE-FCBB-E6E9-A117F906CBEC}"/>
                </a:ext>
              </a:extLst>
            </p:cNvPr>
            <p:cNvSpPr txBox="1"/>
            <p:nvPr/>
          </p:nvSpPr>
          <p:spPr>
            <a:xfrm>
              <a:off x="14149384" y="8599495"/>
              <a:ext cx="142876" cy="321912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213" b="1" spc="-152" dirty="0">
                  <a:solidFill>
                    <a:srgbClr val="C00000"/>
                  </a:solidFill>
                  <a:latin typeface="Trebuchet MS"/>
                  <a:cs typeface="Trebuchet MS"/>
                </a:rPr>
                <a:t>4</a:t>
              </a:r>
              <a:endParaRPr sz="1213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725" name="object 26">
              <a:extLst>
                <a:ext uri="{FF2B5EF4-FFF2-40B4-BE49-F238E27FC236}">
                  <a16:creationId xmlns:a16="http://schemas.microsoft.com/office/drawing/2014/main" id="{0F1BE244-D148-CCB9-3DD6-20487E16159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29306" y="8649736"/>
              <a:ext cx="467758" cy="88782"/>
            </a:xfrm>
            <a:prstGeom prst="rect">
              <a:avLst/>
            </a:prstGeom>
          </p:spPr>
        </p:pic>
        <p:pic>
          <p:nvPicPr>
            <p:cNvPr id="726" name="object 27">
              <a:extLst>
                <a:ext uri="{FF2B5EF4-FFF2-40B4-BE49-F238E27FC236}">
                  <a16:creationId xmlns:a16="http://schemas.microsoft.com/office/drawing/2014/main" id="{46421FB4-A64B-8409-63D0-79AFB1FBA88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50922" y="7947203"/>
              <a:ext cx="789972" cy="747547"/>
            </a:xfrm>
            <a:prstGeom prst="rect">
              <a:avLst/>
            </a:prstGeom>
          </p:spPr>
        </p:pic>
        <p:sp>
          <p:nvSpPr>
            <p:cNvPr id="727" name="object 30">
              <a:extLst>
                <a:ext uri="{FF2B5EF4-FFF2-40B4-BE49-F238E27FC236}">
                  <a16:creationId xmlns:a16="http://schemas.microsoft.com/office/drawing/2014/main" id="{5188B6B8-4706-A839-A85D-7C6CCAC78D83}"/>
                </a:ext>
              </a:extLst>
            </p:cNvPr>
            <p:cNvSpPr/>
            <p:nvPr/>
          </p:nvSpPr>
          <p:spPr>
            <a:xfrm>
              <a:off x="15587147" y="8046456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0" y="181198"/>
                  </a:moveTo>
                  <a:lnTo>
                    <a:pt x="8549" y="226650"/>
                  </a:lnTo>
                  <a:lnTo>
                    <a:pt x="28062" y="266871"/>
                  </a:lnTo>
                  <a:lnTo>
                    <a:pt x="56811" y="300307"/>
                  </a:lnTo>
                  <a:lnTo>
                    <a:pt x="93068" y="325403"/>
                  </a:lnTo>
                  <a:lnTo>
                    <a:pt x="135106" y="340604"/>
                  </a:lnTo>
                  <a:lnTo>
                    <a:pt x="181198" y="344356"/>
                  </a:lnTo>
                  <a:lnTo>
                    <a:pt x="226650" y="335806"/>
                  </a:lnTo>
                  <a:lnTo>
                    <a:pt x="266871" y="316293"/>
                  </a:lnTo>
                  <a:lnTo>
                    <a:pt x="300307" y="287543"/>
                  </a:lnTo>
                  <a:lnTo>
                    <a:pt x="325403" y="251284"/>
                  </a:lnTo>
                  <a:lnTo>
                    <a:pt x="340604" y="209243"/>
                  </a:lnTo>
                  <a:lnTo>
                    <a:pt x="344356" y="163146"/>
                  </a:lnTo>
                  <a:lnTo>
                    <a:pt x="335807" y="117699"/>
                  </a:lnTo>
                  <a:lnTo>
                    <a:pt x="316295" y="77481"/>
                  </a:lnTo>
                  <a:lnTo>
                    <a:pt x="287548" y="44047"/>
                  </a:lnTo>
                  <a:lnTo>
                    <a:pt x="251292" y="18951"/>
                  </a:lnTo>
                  <a:lnTo>
                    <a:pt x="209252" y="3751"/>
                  </a:lnTo>
                  <a:lnTo>
                    <a:pt x="163157" y="0"/>
                  </a:lnTo>
                  <a:lnTo>
                    <a:pt x="117705" y="8545"/>
                  </a:lnTo>
                  <a:lnTo>
                    <a:pt x="77484" y="28055"/>
                  </a:lnTo>
                  <a:lnTo>
                    <a:pt x="44048" y="56803"/>
                  </a:lnTo>
                  <a:lnTo>
                    <a:pt x="18952" y="93061"/>
                  </a:lnTo>
                  <a:lnTo>
                    <a:pt x="3751" y="135102"/>
                  </a:lnTo>
                  <a:lnTo>
                    <a:pt x="0" y="181198"/>
                  </a:lnTo>
                  <a:close/>
                </a:path>
              </a:pathLst>
            </a:custGeom>
            <a:solidFill>
              <a:schemeClr val="bg1"/>
            </a:solidFill>
            <a:ln w="9968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8" name="object 31">
              <a:extLst>
                <a:ext uri="{FF2B5EF4-FFF2-40B4-BE49-F238E27FC236}">
                  <a16:creationId xmlns:a16="http://schemas.microsoft.com/office/drawing/2014/main" id="{A32B4457-A343-F8B1-81AC-357BFCF9216B}"/>
                </a:ext>
              </a:extLst>
            </p:cNvPr>
            <p:cNvSpPr txBox="1"/>
            <p:nvPr/>
          </p:nvSpPr>
          <p:spPr>
            <a:xfrm>
              <a:off x="15684529" y="8046549"/>
              <a:ext cx="144146" cy="321912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213" b="1" spc="-149" dirty="0">
                  <a:solidFill>
                    <a:srgbClr val="C00000"/>
                  </a:solidFill>
                  <a:latin typeface="Trebuchet MS"/>
                  <a:cs typeface="Trebuchet MS"/>
                </a:rPr>
                <a:t>6</a:t>
              </a:r>
              <a:endParaRPr sz="1213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729" name="object 33">
              <a:extLst>
                <a:ext uri="{FF2B5EF4-FFF2-40B4-BE49-F238E27FC236}">
                  <a16:creationId xmlns:a16="http://schemas.microsoft.com/office/drawing/2014/main" id="{722927B7-472E-F5EB-2F55-6522FB08F5F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85954" y="7313703"/>
              <a:ext cx="406775" cy="77201"/>
            </a:xfrm>
            <a:prstGeom prst="rect">
              <a:avLst/>
            </a:prstGeom>
          </p:spPr>
        </p:pic>
        <p:pic>
          <p:nvPicPr>
            <p:cNvPr id="730" name="object 34">
              <a:extLst>
                <a:ext uri="{FF2B5EF4-FFF2-40B4-BE49-F238E27FC236}">
                  <a16:creationId xmlns:a16="http://schemas.microsoft.com/office/drawing/2014/main" id="{DF842622-5B3B-619F-0460-DA940FC5B8D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17784" y="6702759"/>
              <a:ext cx="686982" cy="650095"/>
            </a:xfrm>
            <a:prstGeom prst="rect">
              <a:avLst/>
            </a:prstGeom>
          </p:spPr>
        </p:pic>
        <p:sp>
          <p:nvSpPr>
            <p:cNvPr id="731" name="object 36">
              <a:extLst>
                <a:ext uri="{FF2B5EF4-FFF2-40B4-BE49-F238E27FC236}">
                  <a16:creationId xmlns:a16="http://schemas.microsoft.com/office/drawing/2014/main" id="{B1D817C2-C191-D72E-284F-6A79C70E2176}"/>
                </a:ext>
              </a:extLst>
            </p:cNvPr>
            <p:cNvSpPr/>
            <p:nvPr/>
          </p:nvSpPr>
          <p:spPr>
            <a:xfrm>
              <a:off x="13536252" y="6789073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141890" y="0"/>
                  </a:move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2" name="object 38">
              <a:extLst>
                <a:ext uri="{FF2B5EF4-FFF2-40B4-BE49-F238E27FC236}">
                  <a16:creationId xmlns:a16="http://schemas.microsoft.com/office/drawing/2014/main" id="{E6DA05FD-B043-EB9D-ECB1-366B32243637}"/>
                </a:ext>
              </a:extLst>
            </p:cNvPr>
            <p:cNvSpPr txBox="1"/>
            <p:nvPr/>
          </p:nvSpPr>
          <p:spPr>
            <a:xfrm>
              <a:off x="13619279" y="6787501"/>
              <a:ext cx="122554" cy="28203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>
                <a:spcBef>
                  <a:spcPts val="61"/>
                </a:spcBef>
              </a:pPr>
              <a:r>
                <a:rPr sz="1061" b="1" spc="-161" dirty="0">
                  <a:solidFill>
                    <a:srgbClr val="E30613"/>
                  </a:solidFill>
                  <a:latin typeface="Trebuchet MS"/>
                  <a:cs typeface="Trebuchet MS"/>
                </a:rPr>
                <a:t>3</a:t>
              </a:r>
              <a:endParaRPr sz="1061">
                <a:latin typeface="Trebuchet MS"/>
                <a:cs typeface="Trebuchet MS"/>
              </a:endParaRPr>
            </a:p>
          </p:txBody>
        </p:sp>
        <p:pic>
          <p:nvPicPr>
            <p:cNvPr id="733" name="object 40">
              <a:extLst>
                <a:ext uri="{FF2B5EF4-FFF2-40B4-BE49-F238E27FC236}">
                  <a16:creationId xmlns:a16="http://schemas.microsoft.com/office/drawing/2014/main" id="{55FA395D-D44E-ABF5-9128-B01FCEF20EC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93546" y="6553245"/>
              <a:ext cx="406774" cy="77201"/>
            </a:xfrm>
            <a:prstGeom prst="rect">
              <a:avLst/>
            </a:prstGeom>
          </p:spPr>
        </p:pic>
        <p:pic>
          <p:nvPicPr>
            <p:cNvPr id="734" name="object 41">
              <a:extLst>
                <a:ext uri="{FF2B5EF4-FFF2-40B4-BE49-F238E27FC236}">
                  <a16:creationId xmlns:a16="http://schemas.microsoft.com/office/drawing/2014/main" id="{F0183316-CA29-743C-1866-82537C166A0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25375" y="5942310"/>
              <a:ext cx="686993" cy="650084"/>
            </a:xfrm>
            <a:prstGeom prst="rect">
              <a:avLst/>
            </a:prstGeom>
          </p:spPr>
        </p:pic>
        <p:sp>
          <p:nvSpPr>
            <p:cNvPr id="735" name="object 44">
              <a:extLst>
                <a:ext uri="{FF2B5EF4-FFF2-40B4-BE49-F238E27FC236}">
                  <a16:creationId xmlns:a16="http://schemas.microsoft.com/office/drawing/2014/main" id="{2A170CDE-68F8-E10A-0BDF-7104D87B7D70}"/>
                </a:ext>
              </a:extLst>
            </p:cNvPr>
            <p:cNvSpPr/>
            <p:nvPr/>
          </p:nvSpPr>
          <p:spPr>
            <a:xfrm>
              <a:off x="14543844" y="6028615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0" y="157576"/>
                  </a:move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close/>
                </a:path>
              </a:pathLst>
            </a:custGeom>
            <a:solidFill>
              <a:schemeClr val="bg1"/>
            </a:solidFill>
            <a:ln w="8659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36" name="object 45">
              <a:extLst>
                <a:ext uri="{FF2B5EF4-FFF2-40B4-BE49-F238E27FC236}">
                  <a16:creationId xmlns:a16="http://schemas.microsoft.com/office/drawing/2014/main" id="{63879F03-F9C1-11F7-DC97-FD4B6EE3A005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56594" y="7207602"/>
              <a:ext cx="406775" cy="77201"/>
            </a:xfrm>
            <a:prstGeom prst="rect">
              <a:avLst/>
            </a:prstGeom>
          </p:spPr>
        </p:pic>
        <p:pic>
          <p:nvPicPr>
            <p:cNvPr id="737" name="object 46">
              <a:extLst>
                <a:ext uri="{FF2B5EF4-FFF2-40B4-BE49-F238E27FC236}">
                  <a16:creationId xmlns:a16="http://schemas.microsoft.com/office/drawing/2014/main" id="{16DF80CE-E27B-A7E9-137C-F023DB36664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388424" y="6596658"/>
              <a:ext cx="686982" cy="650095"/>
            </a:xfrm>
            <a:prstGeom prst="rect">
              <a:avLst/>
            </a:prstGeom>
          </p:spPr>
        </p:pic>
        <p:sp>
          <p:nvSpPr>
            <p:cNvPr id="738" name="object 49">
              <a:extLst>
                <a:ext uri="{FF2B5EF4-FFF2-40B4-BE49-F238E27FC236}">
                  <a16:creationId xmlns:a16="http://schemas.microsoft.com/office/drawing/2014/main" id="{C148325D-DC08-2919-DAED-53EBADE456A7}"/>
                </a:ext>
              </a:extLst>
            </p:cNvPr>
            <p:cNvSpPr/>
            <p:nvPr/>
          </p:nvSpPr>
          <p:spPr>
            <a:xfrm>
              <a:off x="14506895" y="6682969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0" y="157576"/>
                  </a:move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close/>
                </a:path>
              </a:pathLst>
            </a:custGeom>
            <a:solidFill>
              <a:schemeClr val="bg1"/>
            </a:solidFill>
            <a:ln w="8659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9" name="object 50">
              <a:extLst>
                <a:ext uri="{FF2B5EF4-FFF2-40B4-BE49-F238E27FC236}">
                  <a16:creationId xmlns:a16="http://schemas.microsoft.com/office/drawing/2014/main" id="{D3A3BE41-D51B-23CF-2DBD-6D7B40FCF2BE}"/>
                </a:ext>
              </a:extLst>
            </p:cNvPr>
            <p:cNvSpPr txBox="1"/>
            <p:nvPr/>
          </p:nvSpPr>
          <p:spPr>
            <a:xfrm>
              <a:off x="14585160" y="6681398"/>
              <a:ext cx="129540" cy="28203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>
                <a:spcBef>
                  <a:spcPts val="61"/>
                </a:spcBef>
              </a:pPr>
              <a:r>
                <a:rPr sz="1061" b="1" spc="-127" dirty="0">
                  <a:solidFill>
                    <a:srgbClr val="E30613"/>
                  </a:solidFill>
                  <a:latin typeface="Trebuchet MS"/>
                  <a:cs typeface="Trebuchet MS"/>
                </a:rPr>
                <a:t>8</a:t>
              </a:r>
              <a:endParaRPr sz="1061">
                <a:latin typeface="Trebuchet MS"/>
                <a:cs typeface="Trebuchet MS"/>
              </a:endParaRPr>
            </a:p>
          </p:txBody>
        </p:sp>
        <p:pic>
          <p:nvPicPr>
            <p:cNvPr id="740" name="object 52">
              <a:extLst>
                <a:ext uri="{FF2B5EF4-FFF2-40B4-BE49-F238E27FC236}">
                  <a16:creationId xmlns:a16="http://schemas.microsoft.com/office/drawing/2014/main" id="{A8B5B109-9812-10E6-FD44-4A1F4AE3562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937124" y="6799238"/>
              <a:ext cx="406774" cy="77201"/>
            </a:xfrm>
            <a:prstGeom prst="rect">
              <a:avLst/>
            </a:prstGeom>
          </p:spPr>
        </p:pic>
        <p:pic>
          <p:nvPicPr>
            <p:cNvPr id="741" name="object 53">
              <a:extLst>
                <a:ext uri="{FF2B5EF4-FFF2-40B4-BE49-F238E27FC236}">
                  <a16:creationId xmlns:a16="http://schemas.microsoft.com/office/drawing/2014/main" id="{05BA7CFC-EF7A-4135-6407-0CC423F6CA4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868959" y="6188283"/>
              <a:ext cx="686979" cy="650105"/>
            </a:xfrm>
            <a:prstGeom prst="rect">
              <a:avLst/>
            </a:prstGeom>
          </p:spPr>
        </p:pic>
        <p:sp>
          <p:nvSpPr>
            <p:cNvPr id="742" name="object 56">
              <a:extLst>
                <a:ext uri="{FF2B5EF4-FFF2-40B4-BE49-F238E27FC236}">
                  <a16:creationId xmlns:a16="http://schemas.microsoft.com/office/drawing/2014/main" id="{9F40824B-9BBF-87F5-48CF-3D30D5DFB527}"/>
                </a:ext>
              </a:extLst>
            </p:cNvPr>
            <p:cNvSpPr/>
            <p:nvPr/>
          </p:nvSpPr>
          <p:spPr>
            <a:xfrm>
              <a:off x="13987425" y="6274604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0" y="157576"/>
                  </a:move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close/>
                </a:path>
              </a:pathLst>
            </a:custGeom>
            <a:solidFill>
              <a:schemeClr val="bg1"/>
            </a:solidFill>
            <a:ln w="8659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3" name="object 57">
              <a:extLst>
                <a:ext uri="{FF2B5EF4-FFF2-40B4-BE49-F238E27FC236}">
                  <a16:creationId xmlns:a16="http://schemas.microsoft.com/office/drawing/2014/main" id="{F89BE824-E606-00E5-31FD-B1BD80D155A7}"/>
                </a:ext>
              </a:extLst>
            </p:cNvPr>
            <p:cNvSpPr txBox="1"/>
            <p:nvPr/>
          </p:nvSpPr>
          <p:spPr>
            <a:xfrm>
              <a:off x="14084572" y="6027043"/>
              <a:ext cx="668655" cy="520370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345017">
                <a:lnSpc>
                  <a:spcPts val="1191"/>
                </a:lnSpc>
                <a:spcBef>
                  <a:spcPts val="61"/>
                </a:spcBef>
              </a:pPr>
              <a:r>
                <a:rPr sz="1061" b="1" spc="-212" dirty="0">
                  <a:solidFill>
                    <a:srgbClr val="C00000"/>
                  </a:solidFill>
                  <a:latin typeface="Trebuchet MS"/>
                  <a:cs typeface="Trebuchet MS"/>
                </a:rPr>
                <a:t>7</a:t>
              </a:r>
              <a:endParaRPr sz="1061" dirty="0">
                <a:solidFill>
                  <a:srgbClr val="C00000"/>
                </a:solidFill>
                <a:latin typeface="Trebuchet MS"/>
                <a:cs typeface="Trebuchet MS"/>
              </a:endParaRPr>
            </a:p>
            <a:p>
              <a:pPr marL="7701">
                <a:lnSpc>
                  <a:spcPts val="1191"/>
                </a:lnSpc>
              </a:pPr>
              <a:r>
                <a:rPr sz="1061" b="1" spc="-288" dirty="0">
                  <a:solidFill>
                    <a:srgbClr val="C00000"/>
                  </a:solidFill>
                  <a:latin typeface="Trebuchet MS"/>
                  <a:cs typeface="Trebuchet MS"/>
                </a:rPr>
                <a:t>1</a:t>
              </a:r>
              <a:endParaRPr sz="1061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744" name="object 58">
              <a:extLst>
                <a:ext uri="{FF2B5EF4-FFF2-40B4-BE49-F238E27FC236}">
                  <a16:creationId xmlns:a16="http://schemas.microsoft.com/office/drawing/2014/main" id="{3336D35B-432C-EC1F-7A4C-5A7DA1B4CB95}"/>
                </a:ext>
              </a:extLst>
            </p:cNvPr>
            <p:cNvSpPr txBox="1"/>
            <p:nvPr/>
          </p:nvSpPr>
          <p:spPr>
            <a:xfrm>
              <a:off x="13945100" y="7330907"/>
              <a:ext cx="683896" cy="228961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849" i="1" spc="24" dirty="0">
                  <a:solidFill>
                    <a:srgbClr val="F3F3F3"/>
                  </a:solidFill>
                </a:rPr>
                <a:t>Curitiba</a:t>
              </a:r>
              <a:endParaRPr sz="849"/>
            </a:p>
          </p:txBody>
        </p:sp>
        <p:sp>
          <p:nvSpPr>
            <p:cNvPr id="745" name="object 59">
              <a:extLst>
                <a:ext uri="{FF2B5EF4-FFF2-40B4-BE49-F238E27FC236}">
                  <a16:creationId xmlns:a16="http://schemas.microsoft.com/office/drawing/2014/main" id="{D6F7BC97-18EE-5343-6CB0-DC775586DC16}"/>
                </a:ext>
              </a:extLst>
            </p:cNvPr>
            <p:cNvSpPr txBox="1"/>
            <p:nvPr/>
          </p:nvSpPr>
          <p:spPr>
            <a:xfrm>
              <a:off x="14949070" y="8832926"/>
              <a:ext cx="1769110" cy="228961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849" i="1" spc="12" dirty="0">
                  <a:solidFill>
                    <a:srgbClr val="7C7C7B"/>
                  </a:solidFill>
                </a:rPr>
                <a:t>São</a:t>
              </a:r>
              <a:r>
                <a:rPr sz="849" i="1" spc="-33" dirty="0">
                  <a:solidFill>
                    <a:srgbClr val="7C7C7B"/>
                  </a:solidFill>
                </a:rPr>
                <a:t> </a:t>
              </a:r>
              <a:r>
                <a:rPr sz="849" i="1" spc="18" dirty="0">
                  <a:solidFill>
                    <a:srgbClr val="7C7C7B"/>
                  </a:solidFill>
                </a:rPr>
                <a:t>José</a:t>
              </a:r>
              <a:r>
                <a:rPr sz="849" i="1" spc="-30" dirty="0">
                  <a:solidFill>
                    <a:srgbClr val="7C7C7B"/>
                  </a:solidFill>
                </a:rPr>
                <a:t> </a:t>
              </a:r>
              <a:r>
                <a:rPr sz="849" i="1" spc="27" dirty="0">
                  <a:solidFill>
                    <a:srgbClr val="7C7C7B"/>
                  </a:solidFill>
                </a:rPr>
                <a:t>dos</a:t>
              </a:r>
              <a:r>
                <a:rPr sz="849" i="1" spc="-30" dirty="0">
                  <a:solidFill>
                    <a:srgbClr val="7C7C7B"/>
                  </a:solidFill>
                </a:rPr>
                <a:t> </a:t>
              </a:r>
              <a:r>
                <a:rPr sz="849" i="1" spc="-3" dirty="0">
                  <a:solidFill>
                    <a:srgbClr val="7C7C7B"/>
                  </a:solidFill>
                </a:rPr>
                <a:t>Pinhais</a:t>
              </a:r>
              <a:endParaRPr sz="849"/>
            </a:p>
          </p:txBody>
        </p:sp>
        <p:sp>
          <p:nvSpPr>
            <p:cNvPr id="746" name="object 60">
              <a:extLst>
                <a:ext uri="{FF2B5EF4-FFF2-40B4-BE49-F238E27FC236}">
                  <a16:creationId xmlns:a16="http://schemas.microsoft.com/office/drawing/2014/main" id="{20B6A46F-C99F-F8EC-7E37-46A03A589F0E}"/>
                </a:ext>
              </a:extLst>
            </p:cNvPr>
            <p:cNvSpPr txBox="1"/>
            <p:nvPr/>
          </p:nvSpPr>
          <p:spPr>
            <a:xfrm>
              <a:off x="13636502" y="3738830"/>
              <a:ext cx="1475740" cy="228961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849" i="1" spc="-15" dirty="0">
                  <a:solidFill>
                    <a:srgbClr val="7C7C7B"/>
                  </a:solidFill>
                </a:rPr>
                <a:t>Rio</a:t>
              </a:r>
              <a:r>
                <a:rPr sz="849" i="1" spc="-39" dirty="0">
                  <a:solidFill>
                    <a:srgbClr val="7C7C7B"/>
                  </a:solidFill>
                </a:rPr>
                <a:t> </a:t>
              </a:r>
              <a:r>
                <a:rPr sz="849" i="1" spc="18" dirty="0">
                  <a:solidFill>
                    <a:srgbClr val="7C7C7B"/>
                  </a:solidFill>
                </a:rPr>
                <a:t>Branco</a:t>
              </a:r>
              <a:r>
                <a:rPr sz="849" i="1" spc="-36" dirty="0">
                  <a:solidFill>
                    <a:srgbClr val="7C7C7B"/>
                  </a:solidFill>
                </a:rPr>
                <a:t> </a:t>
              </a:r>
              <a:r>
                <a:rPr sz="849" i="1" spc="55" dirty="0">
                  <a:solidFill>
                    <a:srgbClr val="7C7C7B"/>
                  </a:solidFill>
                </a:rPr>
                <a:t>do</a:t>
              </a:r>
              <a:r>
                <a:rPr sz="849" i="1" spc="-39" dirty="0">
                  <a:solidFill>
                    <a:srgbClr val="7C7C7B"/>
                  </a:solidFill>
                </a:rPr>
                <a:t> </a:t>
              </a:r>
              <a:r>
                <a:rPr sz="849" i="1" spc="-18" dirty="0">
                  <a:solidFill>
                    <a:srgbClr val="7C7C7B"/>
                  </a:solidFill>
                </a:rPr>
                <a:t>Sul</a:t>
              </a:r>
              <a:endParaRPr sz="849"/>
            </a:p>
          </p:txBody>
        </p:sp>
        <p:sp>
          <p:nvSpPr>
            <p:cNvPr id="747" name="object 61">
              <a:extLst>
                <a:ext uri="{FF2B5EF4-FFF2-40B4-BE49-F238E27FC236}">
                  <a16:creationId xmlns:a16="http://schemas.microsoft.com/office/drawing/2014/main" id="{6B098A2D-CFF4-9ECC-82E0-8E540EF7EE08}"/>
                </a:ext>
              </a:extLst>
            </p:cNvPr>
            <p:cNvSpPr txBox="1"/>
            <p:nvPr/>
          </p:nvSpPr>
          <p:spPr>
            <a:xfrm>
              <a:off x="13685699" y="9278023"/>
              <a:ext cx="960119" cy="429391"/>
            </a:xfrm>
            <a:prstGeom prst="rect">
              <a:avLst/>
            </a:prstGeom>
          </p:spPr>
          <p:txBody>
            <a:bodyPr vert="horz" wrap="square" lIns="0" tIns="29265" rIns="0" bIns="0" rtlCol="0">
              <a:spAutoFit/>
            </a:bodyPr>
            <a:lstStyle/>
            <a:p>
              <a:pPr marL="7701" marR="3081">
                <a:lnSpc>
                  <a:spcPts val="855"/>
                </a:lnSpc>
                <a:spcBef>
                  <a:spcPts val="230"/>
                </a:spcBef>
              </a:pPr>
              <a:r>
                <a:rPr sz="849" i="1" spc="12" dirty="0">
                  <a:solidFill>
                    <a:srgbClr val="7C7C7B"/>
                  </a:solidFill>
                </a:rPr>
                <a:t>Fazenda </a:t>
              </a:r>
              <a:r>
                <a:rPr sz="849" i="1" spc="15" dirty="0">
                  <a:solidFill>
                    <a:srgbClr val="7C7C7B"/>
                  </a:solidFill>
                </a:rPr>
                <a:t> </a:t>
              </a:r>
              <a:r>
                <a:rPr sz="849" i="1" spc="-85" dirty="0">
                  <a:solidFill>
                    <a:srgbClr val="7C7C7B"/>
                  </a:solidFill>
                </a:rPr>
                <a:t>R</a:t>
              </a:r>
              <a:r>
                <a:rPr sz="849" i="1" spc="-6" dirty="0">
                  <a:solidFill>
                    <a:srgbClr val="7C7C7B"/>
                  </a:solidFill>
                </a:rPr>
                <a:t>i</a:t>
              </a:r>
              <a:r>
                <a:rPr sz="849" i="1" spc="42" dirty="0">
                  <a:solidFill>
                    <a:srgbClr val="7C7C7B"/>
                  </a:solidFill>
                </a:rPr>
                <a:t>o</a:t>
              </a:r>
              <a:r>
                <a:rPr sz="849" i="1" spc="-24" dirty="0">
                  <a:solidFill>
                    <a:srgbClr val="7C7C7B"/>
                  </a:solidFill>
                </a:rPr>
                <a:t> </a:t>
              </a:r>
              <a:r>
                <a:rPr sz="849" i="1" spc="18" dirty="0">
                  <a:solidFill>
                    <a:srgbClr val="7C7C7B"/>
                  </a:solidFill>
                </a:rPr>
                <a:t>G</a:t>
              </a:r>
              <a:r>
                <a:rPr sz="849" i="1" spc="6" dirty="0">
                  <a:solidFill>
                    <a:srgbClr val="7C7C7B"/>
                  </a:solidFill>
                </a:rPr>
                <a:t>r</a:t>
              </a:r>
              <a:r>
                <a:rPr sz="849" i="1" spc="42" dirty="0">
                  <a:solidFill>
                    <a:srgbClr val="7C7C7B"/>
                  </a:solidFill>
                </a:rPr>
                <a:t>a</a:t>
              </a:r>
              <a:r>
                <a:rPr sz="849" i="1" spc="9" dirty="0">
                  <a:solidFill>
                    <a:srgbClr val="7C7C7B"/>
                  </a:solidFill>
                </a:rPr>
                <a:t>n</a:t>
              </a:r>
              <a:r>
                <a:rPr sz="849" i="1" spc="69" dirty="0">
                  <a:solidFill>
                    <a:srgbClr val="7C7C7B"/>
                  </a:solidFill>
                </a:rPr>
                <a:t>d</a:t>
              </a:r>
              <a:r>
                <a:rPr sz="849" i="1" spc="24" dirty="0">
                  <a:solidFill>
                    <a:srgbClr val="7C7C7B"/>
                  </a:solidFill>
                </a:rPr>
                <a:t>e</a:t>
              </a:r>
              <a:endParaRPr sz="849"/>
            </a:p>
          </p:txBody>
        </p:sp>
        <p:sp>
          <p:nvSpPr>
            <p:cNvPr id="748" name="object 62">
              <a:extLst>
                <a:ext uri="{FF2B5EF4-FFF2-40B4-BE49-F238E27FC236}">
                  <a16:creationId xmlns:a16="http://schemas.microsoft.com/office/drawing/2014/main" id="{437ED003-E7B4-479D-67FA-AA61A26EE930}"/>
                </a:ext>
              </a:extLst>
            </p:cNvPr>
            <p:cNvSpPr txBox="1"/>
            <p:nvPr/>
          </p:nvSpPr>
          <p:spPr>
            <a:xfrm>
              <a:off x="12320802" y="8723207"/>
              <a:ext cx="910591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>
                <a:spcBef>
                  <a:spcPts val="58"/>
                </a:spcBef>
              </a:pPr>
              <a:r>
                <a:rPr sz="940" i="1" spc="18" dirty="0">
                  <a:solidFill>
                    <a:srgbClr val="7C7C7B"/>
                  </a:solidFill>
                </a:rPr>
                <a:t>Araucária</a:t>
              </a:r>
              <a:endParaRPr sz="940"/>
            </a:p>
          </p:txBody>
        </p:sp>
        <p:sp>
          <p:nvSpPr>
            <p:cNvPr id="749" name="object 110">
              <a:extLst>
                <a:ext uri="{FF2B5EF4-FFF2-40B4-BE49-F238E27FC236}">
                  <a16:creationId xmlns:a16="http://schemas.microsoft.com/office/drawing/2014/main" id="{381C9DA5-E49E-46C6-595B-44D6EB4FF289}"/>
                </a:ext>
              </a:extLst>
            </p:cNvPr>
            <p:cNvSpPr/>
            <p:nvPr/>
          </p:nvSpPr>
          <p:spPr>
            <a:xfrm>
              <a:off x="11654090" y="5423915"/>
              <a:ext cx="1666875" cy="2273300"/>
            </a:xfrm>
            <a:custGeom>
              <a:avLst/>
              <a:gdLst/>
              <a:ahLst/>
              <a:cxnLst/>
              <a:rect l="l" t="t" r="r" b="b"/>
              <a:pathLst>
                <a:path w="1666875" h="2273300">
                  <a:moveTo>
                    <a:pt x="1337173" y="0"/>
                  </a:moveTo>
                  <a:lnTo>
                    <a:pt x="1292632" y="17210"/>
                  </a:lnTo>
                  <a:lnTo>
                    <a:pt x="1251706" y="35613"/>
                  </a:lnTo>
                  <a:lnTo>
                    <a:pt x="1211698" y="50186"/>
                  </a:lnTo>
                  <a:lnTo>
                    <a:pt x="1169908" y="55912"/>
                  </a:lnTo>
                  <a:lnTo>
                    <a:pt x="1123638" y="47771"/>
                  </a:lnTo>
                  <a:lnTo>
                    <a:pt x="1070187" y="20742"/>
                  </a:lnTo>
                  <a:lnTo>
                    <a:pt x="1033253" y="9917"/>
                  </a:lnTo>
                  <a:lnTo>
                    <a:pt x="985133" y="11519"/>
                  </a:lnTo>
                  <a:lnTo>
                    <a:pt x="881994" y="26428"/>
                  </a:lnTo>
                  <a:lnTo>
                    <a:pt x="851456" y="49781"/>
                  </a:lnTo>
                  <a:lnTo>
                    <a:pt x="845859" y="61066"/>
                  </a:lnTo>
                  <a:lnTo>
                    <a:pt x="825570" y="97544"/>
                  </a:lnTo>
                  <a:lnTo>
                    <a:pt x="793803" y="117190"/>
                  </a:lnTo>
                  <a:lnTo>
                    <a:pt x="746258" y="119982"/>
                  </a:lnTo>
                  <a:lnTo>
                    <a:pt x="678639" y="105902"/>
                  </a:lnTo>
                  <a:lnTo>
                    <a:pt x="672377" y="146076"/>
                  </a:lnTo>
                  <a:lnTo>
                    <a:pt x="665940" y="185966"/>
                  </a:lnTo>
                  <a:lnTo>
                    <a:pt x="660371" y="225839"/>
                  </a:lnTo>
                  <a:lnTo>
                    <a:pt x="656712" y="265960"/>
                  </a:lnTo>
                  <a:lnTo>
                    <a:pt x="652790" y="328198"/>
                  </a:lnTo>
                  <a:lnTo>
                    <a:pt x="656558" y="357723"/>
                  </a:lnTo>
                  <a:lnTo>
                    <a:pt x="669623" y="381412"/>
                  </a:lnTo>
                  <a:lnTo>
                    <a:pt x="714107" y="429097"/>
                  </a:lnTo>
                  <a:lnTo>
                    <a:pt x="747098" y="469938"/>
                  </a:lnTo>
                  <a:lnTo>
                    <a:pt x="768392" y="504998"/>
                  </a:lnTo>
                  <a:lnTo>
                    <a:pt x="777783" y="535338"/>
                  </a:lnTo>
                  <a:lnTo>
                    <a:pt x="775067" y="562021"/>
                  </a:lnTo>
                  <a:lnTo>
                    <a:pt x="760039" y="586109"/>
                  </a:lnTo>
                  <a:lnTo>
                    <a:pt x="732494" y="608664"/>
                  </a:lnTo>
                  <a:lnTo>
                    <a:pt x="692229" y="630749"/>
                  </a:lnTo>
                  <a:lnTo>
                    <a:pt x="627035" y="658423"/>
                  </a:lnTo>
                  <a:lnTo>
                    <a:pt x="621235" y="661171"/>
                  </a:lnTo>
                  <a:lnTo>
                    <a:pt x="615646" y="664136"/>
                  </a:lnTo>
                  <a:lnTo>
                    <a:pt x="574681" y="681195"/>
                  </a:lnTo>
                  <a:lnTo>
                    <a:pt x="533996" y="686133"/>
                  </a:lnTo>
                  <a:lnTo>
                    <a:pt x="494073" y="679027"/>
                  </a:lnTo>
                  <a:lnTo>
                    <a:pt x="455396" y="659956"/>
                  </a:lnTo>
                  <a:lnTo>
                    <a:pt x="418447" y="628996"/>
                  </a:lnTo>
                  <a:lnTo>
                    <a:pt x="380022" y="605711"/>
                  </a:lnTo>
                  <a:lnTo>
                    <a:pt x="318030" y="580271"/>
                  </a:lnTo>
                  <a:lnTo>
                    <a:pt x="254395" y="559741"/>
                  </a:lnTo>
                  <a:lnTo>
                    <a:pt x="211040" y="551187"/>
                  </a:lnTo>
                  <a:lnTo>
                    <a:pt x="156094" y="550012"/>
                  </a:lnTo>
                  <a:lnTo>
                    <a:pt x="101896" y="547800"/>
                  </a:lnTo>
                  <a:lnTo>
                    <a:pt x="0" y="542779"/>
                  </a:lnTo>
                  <a:lnTo>
                    <a:pt x="713" y="563871"/>
                  </a:lnTo>
                  <a:lnTo>
                    <a:pt x="797" y="583970"/>
                  </a:lnTo>
                  <a:lnTo>
                    <a:pt x="26497" y="664850"/>
                  </a:lnTo>
                  <a:lnTo>
                    <a:pt x="46001" y="708335"/>
                  </a:lnTo>
                  <a:lnTo>
                    <a:pt x="105533" y="838620"/>
                  </a:lnTo>
                  <a:lnTo>
                    <a:pt x="125094" y="882089"/>
                  </a:lnTo>
                  <a:lnTo>
                    <a:pt x="144200" y="925625"/>
                  </a:lnTo>
                  <a:lnTo>
                    <a:pt x="162665" y="969258"/>
                  </a:lnTo>
                  <a:lnTo>
                    <a:pt x="178096" y="1012502"/>
                  </a:lnTo>
                  <a:lnTo>
                    <a:pt x="193135" y="1055278"/>
                  </a:lnTo>
                  <a:lnTo>
                    <a:pt x="213980" y="1095377"/>
                  </a:lnTo>
                  <a:lnTo>
                    <a:pt x="246824" y="1130587"/>
                  </a:lnTo>
                  <a:lnTo>
                    <a:pt x="297865" y="1158697"/>
                  </a:lnTo>
                  <a:lnTo>
                    <a:pt x="251531" y="1259040"/>
                  </a:lnTo>
                  <a:lnTo>
                    <a:pt x="321382" y="1312410"/>
                  </a:lnTo>
                  <a:lnTo>
                    <a:pt x="301049" y="1336078"/>
                  </a:lnTo>
                  <a:lnTo>
                    <a:pt x="280615" y="1357997"/>
                  </a:lnTo>
                  <a:lnTo>
                    <a:pt x="266505" y="1377243"/>
                  </a:lnTo>
                  <a:lnTo>
                    <a:pt x="265143" y="1392889"/>
                  </a:lnTo>
                  <a:lnTo>
                    <a:pt x="284142" y="1419034"/>
                  </a:lnTo>
                  <a:lnTo>
                    <a:pt x="309829" y="1443522"/>
                  </a:lnTo>
                  <a:lnTo>
                    <a:pt x="338447" y="1467165"/>
                  </a:lnTo>
                  <a:lnTo>
                    <a:pt x="366240" y="1490771"/>
                  </a:lnTo>
                  <a:lnTo>
                    <a:pt x="269698" y="1595710"/>
                  </a:lnTo>
                  <a:lnTo>
                    <a:pt x="299706" y="1607206"/>
                  </a:lnTo>
                  <a:lnTo>
                    <a:pt x="328877" y="1618696"/>
                  </a:lnTo>
                  <a:lnTo>
                    <a:pt x="386469" y="1637206"/>
                  </a:lnTo>
                  <a:lnTo>
                    <a:pt x="427887" y="1646911"/>
                  </a:lnTo>
                  <a:lnTo>
                    <a:pt x="469771" y="1655799"/>
                  </a:lnTo>
                  <a:lnTo>
                    <a:pt x="511049" y="1661657"/>
                  </a:lnTo>
                  <a:lnTo>
                    <a:pt x="550653" y="1662273"/>
                  </a:lnTo>
                  <a:lnTo>
                    <a:pt x="602346" y="1661019"/>
                  </a:lnTo>
                  <a:lnTo>
                    <a:pt x="649893" y="1665200"/>
                  </a:lnTo>
                  <a:lnTo>
                    <a:pt x="693582" y="1675196"/>
                  </a:lnTo>
                  <a:lnTo>
                    <a:pt x="733706" y="1691388"/>
                  </a:lnTo>
                  <a:lnTo>
                    <a:pt x="770555" y="1714156"/>
                  </a:lnTo>
                  <a:lnTo>
                    <a:pt x="804418" y="1743880"/>
                  </a:lnTo>
                  <a:lnTo>
                    <a:pt x="835587" y="1780940"/>
                  </a:lnTo>
                  <a:lnTo>
                    <a:pt x="798646" y="1802232"/>
                  </a:lnTo>
                  <a:lnTo>
                    <a:pt x="764504" y="1824649"/>
                  </a:lnTo>
                  <a:lnTo>
                    <a:pt x="736899" y="1849426"/>
                  </a:lnTo>
                  <a:lnTo>
                    <a:pt x="719569" y="1877797"/>
                  </a:lnTo>
                  <a:lnTo>
                    <a:pt x="716253" y="1910997"/>
                  </a:lnTo>
                  <a:lnTo>
                    <a:pt x="730688" y="1950259"/>
                  </a:lnTo>
                  <a:lnTo>
                    <a:pt x="766615" y="1996818"/>
                  </a:lnTo>
                  <a:lnTo>
                    <a:pt x="772257" y="2007366"/>
                  </a:lnTo>
                  <a:lnTo>
                    <a:pt x="773825" y="2020263"/>
                  </a:lnTo>
                  <a:lnTo>
                    <a:pt x="773637" y="2034148"/>
                  </a:lnTo>
                  <a:lnTo>
                    <a:pt x="774007" y="2047665"/>
                  </a:lnTo>
                  <a:lnTo>
                    <a:pt x="779065" y="2097286"/>
                  </a:lnTo>
                  <a:lnTo>
                    <a:pt x="887366" y="2076151"/>
                  </a:lnTo>
                  <a:lnTo>
                    <a:pt x="938293" y="2066479"/>
                  </a:lnTo>
                  <a:lnTo>
                    <a:pt x="988577" y="2057717"/>
                  </a:lnTo>
                  <a:lnTo>
                    <a:pt x="1030523" y="2048946"/>
                  </a:lnTo>
                  <a:lnTo>
                    <a:pt x="1112337" y="2026825"/>
                  </a:lnTo>
                  <a:lnTo>
                    <a:pt x="1153870" y="2017581"/>
                  </a:lnTo>
                  <a:lnTo>
                    <a:pt x="1196930" y="2012284"/>
                  </a:lnTo>
                  <a:lnTo>
                    <a:pt x="1242351" y="2012988"/>
                  </a:lnTo>
                  <a:lnTo>
                    <a:pt x="1290964" y="2021745"/>
                  </a:lnTo>
                  <a:lnTo>
                    <a:pt x="1343603" y="2040608"/>
                  </a:lnTo>
                  <a:lnTo>
                    <a:pt x="1384439" y="2060642"/>
                  </a:lnTo>
                  <a:lnTo>
                    <a:pt x="1428071" y="2085879"/>
                  </a:lnTo>
                  <a:lnTo>
                    <a:pt x="1471878" y="2115839"/>
                  </a:lnTo>
                  <a:lnTo>
                    <a:pt x="1513241" y="2150041"/>
                  </a:lnTo>
                  <a:lnTo>
                    <a:pt x="1549541" y="2188004"/>
                  </a:lnTo>
                  <a:lnTo>
                    <a:pt x="1578159" y="2229248"/>
                  </a:lnTo>
                  <a:lnTo>
                    <a:pt x="1596474" y="2273292"/>
                  </a:lnTo>
                  <a:lnTo>
                    <a:pt x="1666336" y="1887900"/>
                  </a:lnTo>
                  <a:lnTo>
                    <a:pt x="1480593" y="1702754"/>
                  </a:lnTo>
                  <a:lnTo>
                    <a:pt x="1461157" y="1681934"/>
                  </a:lnTo>
                  <a:lnTo>
                    <a:pt x="1450967" y="1672054"/>
                  </a:lnTo>
                  <a:lnTo>
                    <a:pt x="1439631" y="1663572"/>
                  </a:lnTo>
                  <a:lnTo>
                    <a:pt x="1394679" y="1623208"/>
                  </a:lnTo>
                  <a:lnTo>
                    <a:pt x="1377129" y="1580564"/>
                  </a:lnTo>
                  <a:lnTo>
                    <a:pt x="1380522" y="1539994"/>
                  </a:lnTo>
                  <a:lnTo>
                    <a:pt x="1398397" y="1505849"/>
                  </a:lnTo>
                  <a:lnTo>
                    <a:pt x="1421658" y="1465145"/>
                  </a:lnTo>
                  <a:lnTo>
                    <a:pt x="1427958" y="1426651"/>
                  </a:lnTo>
                  <a:lnTo>
                    <a:pt x="1420236" y="1389770"/>
                  </a:lnTo>
                  <a:lnTo>
                    <a:pt x="1401431" y="1353902"/>
                  </a:lnTo>
                  <a:lnTo>
                    <a:pt x="1374481" y="1318447"/>
                  </a:lnTo>
                  <a:lnTo>
                    <a:pt x="1342325" y="1282809"/>
                  </a:lnTo>
                  <a:lnTo>
                    <a:pt x="1315938" y="1248214"/>
                  </a:lnTo>
                  <a:lnTo>
                    <a:pt x="1272967" y="1173507"/>
                  </a:lnTo>
                  <a:lnTo>
                    <a:pt x="1246838" y="1138712"/>
                  </a:lnTo>
                  <a:lnTo>
                    <a:pt x="1211250" y="1109169"/>
                  </a:lnTo>
                  <a:lnTo>
                    <a:pt x="1161430" y="1087537"/>
                  </a:lnTo>
                  <a:lnTo>
                    <a:pt x="1156917" y="1086239"/>
                  </a:lnTo>
                  <a:lnTo>
                    <a:pt x="1150425" y="1073506"/>
                  </a:lnTo>
                  <a:lnTo>
                    <a:pt x="1140945" y="1037954"/>
                  </a:lnTo>
                  <a:lnTo>
                    <a:pt x="1140700" y="992758"/>
                  </a:lnTo>
                  <a:lnTo>
                    <a:pt x="1148582" y="942747"/>
                  </a:lnTo>
                  <a:lnTo>
                    <a:pt x="1163483" y="892751"/>
                  </a:lnTo>
                  <a:lnTo>
                    <a:pt x="1184293" y="847599"/>
                  </a:lnTo>
                  <a:lnTo>
                    <a:pt x="1209904" y="812122"/>
                  </a:lnTo>
                  <a:lnTo>
                    <a:pt x="1277271" y="766158"/>
                  </a:lnTo>
                  <a:lnTo>
                    <a:pt x="1292723" y="734348"/>
                  </a:lnTo>
                  <a:lnTo>
                    <a:pt x="1289594" y="662901"/>
                  </a:lnTo>
                  <a:lnTo>
                    <a:pt x="1281389" y="610774"/>
                  </a:lnTo>
                  <a:lnTo>
                    <a:pt x="1270572" y="558228"/>
                  </a:lnTo>
                  <a:lnTo>
                    <a:pt x="1258087" y="505034"/>
                  </a:lnTo>
                  <a:lnTo>
                    <a:pt x="1244878" y="450961"/>
                  </a:lnTo>
                  <a:lnTo>
                    <a:pt x="1231889" y="395778"/>
                  </a:lnTo>
                  <a:lnTo>
                    <a:pt x="1519555" y="324189"/>
                  </a:lnTo>
                  <a:lnTo>
                    <a:pt x="1468004" y="290908"/>
                  </a:lnTo>
                  <a:lnTo>
                    <a:pt x="1425994" y="255411"/>
                  </a:lnTo>
                  <a:lnTo>
                    <a:pt x="1392863" y="217770"/>
                  </a:lnTo>
                  <a:lnTo>
                    <a:pt x="1367946" y="178060"/>
                  </a:lnTo>
                  <a:lnTo>
                    <a:pt x="1350582" y="136353"/>
                  </a:lnTo>
                  <a:lnTo>
                    <a:pt x="1340107" y="92725"/>
                  </a:lnTo>
                  <a:lnTo>
                    <a:pt x="1335859" y="47249"/>
                  </a:lnTo>
                  <a:lnTo>
                    <a:pt x="1337173" y="0"/>
                  </a:lnTo>
                  <a:close/>
                </a:path>
              </a:pathLst>
            </a:custGeom>
            <a:solidFill>
              <a:srgbClr val="C2C2C1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0" name="object 960">
              <a:extLst>
                <a:ext uri="{FF2B5EF4-FFF2-40B4-BE49-F238E27FC236}">
                  <a16:creationId xmlns:a16="http://schemas.microsoft.com/office/drawing/2014/main" id="{162A2439-0384-3482-CC5F-0B3B8AEE5908}"/>
                </a:ext>
              </a:extLst>
            </p:cNvPr>
            <p:cNvSpPr txBox="1"/>
            <p:nvPr/>
          </p:nvSpPr>
          <p:spPr>
            <a:xfrm>
              <a:off x="12091643" y="6508184"/>
              <a:ext cx="704851" cy="432597"/>
            </a:xfrm>
            <a:prstGeom prst="rect">
              <a:avLst/>
            </a:prstGeom>
          </p:spPr>
          <p:txBody>
            <a:bodyPr vert="horz" wrap="square" lIns="0" tIns="31190" rIns="0" bIns="0" rtlCol="0">
              <a:spAutoFit/>
            </a:bodyPr>
            <a:lstStyle/>
            <a:p>
              <a:pPr marL="7701" marR="3081">
                <a:lnSpc>
                  <a:spcPts val="940"/>
                </a:lnSpc>
                <a:spcBef>
                  <a:spcPts val="246"/>
                </a:spcBef>
              </a:pPr>
              <a:r>
                <a:rPr sz="940" i="1" spc="36" dirty="0">
                  <a:solidFill>
                    <a:srgbClr val="FFFFFF"/>
                  </a:solidFill>
                </a:rPr>
                <a:t>C</a:t>
              </a:r>
              <a:r>
                <a:rPr sz="940" i="1" spc="39" dirty="0">
                  <a:solidFill>
                    <a:srgbClr val="FFFFFF"/>
                  </a:solidFill>
                </a:rPr>
                <a:t>a</a:t>
              </a:r>
              <a:r>
                <a:rPr sz="940" i="1" spc="15" dirty="0">
                  <a:solidFill>
                    <a:srgbClr val="FFFFFF"/>
                  </a:solidFill>
                </a:rPr>
                <a:t>m</a:t>
              </a:r>
              <a:r>
                <a:rPr sz="940" i="1" spc="69" dirty="0">
                  <a:solidFill>
                    <a:srgbClr val="FFFFFF"/>
                  </a:solidFill>
                </a:rPr>
                <a:t>p</a:t>
              </a:r>
              <a:r>
                <a:rPr sz="940" i="1" spc="27" dirty="0">
                  <a:solidFill>
                    <a:srgbClr val="FFFFFF"/>
                  </a:solidFill>
                </a:rPr>
                <a:t>o  </a:t>
              </a:r>
              <a:r>
                <a:rPr sz="940" i="1" spc="12" dirty="0">
                  <a:solidFill>
                    <a:srgbClr val="FFFFFF"/>
                  </a:solidFill>
                </a:rPr>
                <a:t>Largo</a:t>
              </a:r>
              <a:endParaRPr sz="940"/>
            </a:p>
          </p:txBody>
        </p:sp>
      </p:grpSp>
      <p:grpSp>
        <p:nvGrpSpPr>
          <p:cNvPr id="680" name="Agrupar 679">
            <a:extLst>
              <a:ext uri="{FF2B5EF4-FFF2-40B4-BE49-F238E27FC236}">
                <a16:creationId xmlns:a16="http://schemas.microsoft.com/office/drawing/2014/main" id="{C27B4E59-0035-02CA-EB4F-DD081C9A66C6}"/>
              </a:ext>
            </a:extLst>
          </p:cNvPr>
          <p:cNvGrpSpPr/>
          <p:nvPr/>
        </p:nvGrpSpPr>
        <p:grpSpPr>
          <a:xfrm rot="5400000">
            <a:off x="10262646" y="1084698"/>
            <a:ext cx="2959152" cy="849083"/>
            <a:chOff x="11832095" y="77755"/>
            <a:chExt cx="4879861" cy="1400200"/>
          </a:xfrm>
        </p:grpSpPr>
        <p:sp>
          <p:nvSpPr>
            <p:cNvPr id="2" name="object 2"/>
            <p:cNvSpPr/>
            <p:nvPr/>
          </p:nvSpPr>
          <p:spPr>
            <a:xfrm>
              <a:off x="11832095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" name="object 3"/>
            <p:cNvSpPr/>
            <p:nvPr/>
          </p:nvSpPr>
          <p:spPr>
            <a:xfrm>
              <a:off x="12003647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" name="object 4"/>
            <p:cNvSpPr/>
            <p:nvPr/>
          </p:nvSpPr>
          <p:spPr>
            <a:xfrm>
              <a:off x="12175211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" name="object 5"/>
            <p:cNvSpPr/>
            <p:nvPr/>
          </p:nvSpPr>
          <p:spPr>
            <a:xfrm>
              <a:off x="12346775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" name="object 6"/>
            <p:cNvSpPr/>
            <p:nvPr/>
          </p:nvSpPr>
          <p:spPr>
            <a:xfrm>
              <a:off x="12518327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" name="object 7"/>
            <p:cNvSpPr/>
            <p:nvPr/>
          </p:nvSpPr>
          <p:spPr>
            <a:xfrm>
              <a:off x="12689891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" name="object 8"/>
            <p:cNvSpPr/>
            <p:nvPr/>
          </p:nvSpPr>
          <p:spPr>
            <a:xfrm>
              <a:off x="12861456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" name="object 9"/>
            <p:cNvSpPr/>
            <p:nvPr/>
          </p:nvSpPr>
          <p:spPr>
            <a:xfrm>
              <a:off x="13033007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832095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" name="object 11"/>
            <p:cNvSpPr/>
            <p:nvPr/>
          </p:nvSpPr>
          <p:spPr>
            <a:xfrm>
              <a:off x="12003647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75211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346775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2518327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689891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861456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033007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1832095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2003647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75211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2346775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2518327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689891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2861456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3033007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832095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2003647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75211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46775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" name="object 30"/>
            <p:cNvSpPr/>
            <p:nvPr/>
          </p:nvSpPr>
          <p:spPr>
            <a:xfrm>
              <a:off x="12518327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" name="object 31"/>
            <p:cNvSpPr/>
            <p:nvPr/>
          </p:nvSpPr>
          <p:spPr>
            <a:xfrm>
              <a:off x="12689891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" name="object 32"/>
            <p:cNvSpPr/>
            <p:nvPr/>
          </p:nvSpPr>
          <p:spPr>
            <a:xfrm>
              <a:off x="12861456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" name="object 33"/>
            <p:cNvSpPr/>
            <p:nvPr/>
          </p:nvSpPr>
          <p:spPr>
            <a:xfrm>
              <a:off x="13033007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" name="object 34"/>
            <p:cNvSpPr/>
            <p:nvPr/>
          </p:nvSpPr>
          <p:spPr>
            <a:xfrm>
              <a:off x="11832095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" name="object 35"/>
            <p:cNvSpPr/>
            <p:nvPr/>
          </p:nvSpPr>
          <p:spPr>
            <a:xfrm>
              <a:off x="12003647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75211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346775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" name="object 38"/>
            <p:cNvSpPr/>
            <p:nvPr/>
          </p:nvSpPr>
          <p:spPr>
            <a:xfrm>
              <a:off x="12518327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" name="object 39"/>
            <p:cNvSpPr/>
            <p:nvPr/>
          </p:nvSpPr>
          <p:spPr>
            <a:xfrm>
              <a:off x="12689891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" name="object 40"/>
            <p:cNvSpPr/>
            <p:nvPr/>
          </p:nvSpPr>
          <p:spPr>
            <a:xfrm>
              <a:off x="12861456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" name="object 41"/>
            <p:cNvSpPr/>
            <p:nvPr/>
          </p:nvSpPr>
          <p:spPr>
            <a:xfrm>
              <a:off x="13033007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" name="object 42"/>
            <p:cNvSpPr/>
            <p:nvPr/>
          </p:nvSpPr>
          <p:spPr>
            <a:xfrm>
              <a:off x="11832095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" name="object 43"/>
            <p:cNvSpPr/>
            <p:nvPr/>
          </p:nvSpPr>
          <p:spPr>
            <a:xfrm>
              <a:off x="12003647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" name="object 44"/>
            <p:cNvSpPr/>
            <p:nvPr/>
          </p:nvSpPr>
          <p:spPr>
            <a:xfrm>
              <a:off x="12175211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" name="object 45"/>
            <p:cNvSpPr/>
            <p:nvPr/>
          </p:nvSpPr>
          <p:spPr>
            <a:xfrm>
              <a:off x="12346775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" name="object 46"/>
            <p:cNvSpPr/>
            <p:nvPr/>
          </p:nvSpPr>
          <p:spPr>
            <a:xfrm>
              <a:off x="12518327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" name="object 47"/>
            <p:cNvSpPr/>
            <p:nvPr/>
          </p:nvSpPr>
          <p:spPr>
            <a:xfrm>
              <a:off x="12689891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" name="object 48"/>
            <p:cNvSpPr/>
            <p:nvPr/>
          </p:nvSpPr>
          <p:spPr>
            <a:xfrm>
              <a:off x="12861456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" name="object 49"/>
            <p:cNvSpPr/>
            <p:nvPr/>
          </p:nvSpPr>
          <p:spPr>
            <a:xfrm>
              <a:off x="13033007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" name="object 50"/>
            <p:cNvSpPr/>
            <p:nvPr/>
          </p:nvSpPr>
          <p:spPr>
            <a:xfrm>
              <a:off x="11832095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" name="object 51"/>
            <p:cNvSpPr/>
            <p:nvPr/>
          </p:nvSpPr>
          <p:spPr>
            <a:xfrm>
              <a:off x="12003647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" name="object 52"/>
            <p:cNvSpPr/>
            <p:nvPr/>
          </p:nvSpPr>
          <p:spPr>
            <a:xfrm>
              <a:off x="12175211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" name="object 53"/>
            <p:cNvSpPr/>
            <p:nvPr/>
          </p:nvSpPr>
          <p:spPr>
            <a:xfrm>
              <a:off x="12346775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" name="object 54"/>
            <p:cNvSpPr/>
            <p:nvPr/>
          </p:nvSpPr>
          <p:spPr>
            <a:xfrm>
              <a:off x="12518327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" name="object 55"/>
            <p:cNvSpPr/>
            <p:nvPr/>
          </p:nvSpPr>
          <p:spPr>
            <a:xfrm>
              <a:off x="12689891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" name="object 56"/>
            <p:cNvSpPr/>
            <p:nvPr/>
          </p:nvSpPr>
          <p:spPr>
            <a:xfrm>
              <a:off x="12861456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" name="object 57"/>
            <p:cNvSpPr/>
            <p:nvPr/>
          </p:nvSpPr>
          <p:spPr>
            <a:xfrm>
              <a:off x="13033007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" name="object 58"/>
            <p:cNvSpPr/>
            <p:nvPr/>
          </p:nvSpPr>
          <p:spPr>
            <a:xfrm>
              <a:off x="11832095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" name="object 59"/>
            <p:cNvSpPr/>
            <p:nvPr/>
          </p:nvSpPr>
          <p:spPr>
            <a:xfrm>
              <a:off x="12003647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" name="object 60"/>
            <p:cNvSpPr/>
            <p:nvPr/>
          </p:nvSpPr>
          <p:spPr>
            <a:xfrm>
              <a:off x="12175211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" name="object 61"/>
            <p:cNvSpPr/>
            <p:nvPr/>
          </p:nvSpPr>
          <p:spPr>
            <a:xfrm>
              <a:off x="12346775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" name="object 62"/>
            <p:cNvSpPr/>
            <p:nvPr/>
          </p:nvSpPr>
          <p:spPr>
            <a:xfrm>
              <a:off x="12518327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" name="object 63"/>
            <p:cNvSpPr/>
            <p:nvPr/>
          </p:nvSpPr>
          <p:spPr>
            <a:xfrm>
              <a:off x="12689891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" name="object 64"/>
            <p:cNvSpPr/>
            <p:nvPr/>
          </p:nvSpPr>
          <p:spPr>
            <a:xfrm>
              <a:off x="12861456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" name="object 65"/>
            <p:cNvSpPr/>
            <p:nvPr/>
          </p:nvSpPr>
          <p:spPr>
            <a:xfrm>
              <a:off x="13033007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" name="object 66"/>
            <p:cNvSpPr/>
            <p:nvPr/>
          </p:nvSpPr>
          <p:spPr>
            <a:xfrm>
              <a:off x="13204572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" name="object 67"/>
            <p:cNvSpPr/>
            <p:nvPr/>
          </p:nvSpPr>
          <p:spPr>
            <a:xfrm>
              <a:off x="13376123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" name="object 68"/>
            <p:cNvSpPr/>
            <p:nvPr/>
          </p:nvSpPr>
          <p:spPr>
            <a:xfrm>
              <a:off x="13547687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" name="object 69"/>
            <p:cNvSpPr/>
            <p:nvPr/>
          </p:nvSpPr>
          <p:spPr>
            <a:xfrm>
              <a:off x="13719238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" name="object 70"/>
            <p:cNvSpPr/>
            <p:nvPr/>
          </p:nvSpPr>
          <p:spPr>
            <a:xfrm>
              <a:off x="13890803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" name="object 71"/>
            <p:cNvSpPr/>
            <p:nvPr/>
          </p:nvSpPr>
          <p:spPr>
            <a:xfrm>
              <a:off x="14062368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" name="object 72"/>
            <p:cNvSpPr/>
            <p:nvPr/>
          </p:nvSpPr>
          <p:spPr>
            <a:xfrm>
              <a:off x="14233932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" name="object 73"/>
            <p:cNvSpPr/>
            <p:nvPr/>
          </p:nvSpPr>
          <p:spPr>
            <a:xfrm>
              <a:off x="13204572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" name="object 74"/>
            <p:cNvSpPr/>
            <p:nvPr/>
          </p:nvSpPr>
          <p:spPr>
            <a:xfrm>
              <a:off x="13376123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" name="object 75"/>
            <p:cNvSpPr/>
            <p:nvPr/>
          </p:nvSpPr>
          <p:spPr>
            <a:xfrm>
              <a:off x="13547687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" name="object 76"/>
            <p:cNvSpPr/>
            <p:nvPr/>
          </p:nvSpPr>
          <p:spPr>
            <a:xfrm>
              <a:off x="13719238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" name="object 77"/>
            <p:cNvSpPr/>
            <p:nvPr/>
          </p:nvSpPr>
          <p:spPr>
            <a:xfrm>
              <a:off x="13890803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" name="object 78"/>
            <p:cNvSpPr/>
            <p:nvPr/>
          </p:nvSpPr>
          <p:spPr>
            <a:xfrm>
              <a:off x="14062368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" name="object 79"/>
            <p:cNvSpPr/>
            <p:nvPr/>
          </p:nvSpPr>
          <p:spPr>
            <a:xfrm>
              <a:off x="14233932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" name="object 80"/>
            <p:cNvSpPr/>
            <p:nvPr/>
          </p:nvSpPr>
          <p:spPr>
            <a:xfrm>
              <a:off x="13204572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" name="object 81"/>
            <p:cNvSpPr/>
            <p:nvPr/>
          </p:nvSpPr>
          <p:spPr>
            <a:xfrm>
              <a:off x="13376123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" name="object 82"/>
            <p:cNvSpPr/>
            <p:nvPr/>
          </p:nvSpPr>
          <p:spPr>
            <a:xfrm>
              <a:off x="13547687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" name="object 83"/>
            <p:cNvSpPr/>
            <p:nvPr/>
          </p:nvSpPr>
          <p:spPr>
            <a:xfrm>
              <a:off x="13719238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" name="object 84"/>
            <p:cNvSpPr/>
            <p:nvPr/>
          </p:nvSpPr>
          <p:spPr>
            <a:xfrm>
              <a:off x="13890803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" name="object 85"/>
            <p:cNvSpPr/>
            <p:nvPr/>
          </p:nvSpPr>
          <p:spPr>
            <a:xfrm>
              <a:off x="14062368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" name="object 86"/>
            <p:cNvSpPr/>
            <p:nvPr/>
          </p:nvSpPr>
          <p:spPr>
            <a:xfrm>
              <a:off x="14233932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" name="object 87"/>
            <p:cNvSpPr/>
            <p:nvPr/>
          </p:nvSpPr>
          <p:spPr>
            <a:xfrm>
              <a:off x="13204572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" name="object 88"/>
            <p:cNvSpPr/>
            <p:nvPr/>
          </p:nvSpPr>
          <p:spPr>
            <a:xfrm>
              <a:off x="13376123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" name="object 89"/>
            <p:cNvSpPr/>
            <p:nvPr/>
          </p:nvSpPr>
          <p:spPr>
            <a:xfrm>
              <a:off x="13547687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" name="object 90"/>
            <p:cNvSpPr/>
            <p:nvPr/>
          </p:nvSpPr>
          <p:spPr>
            <a:xfrm>
              <a:off x="13719238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" name="object 91"/>
            <p:cNvSpPr/>
            <p:nvPr/>
          </p:nvSpPr>
          <p:spPr>
            <a:xfrm>
              <a:off x="13890803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" name="object 92"/>
            <p:cNvSpPr/>
            <p:nvPr/>
          </p:nvSpPr>
          <p:spPr>
            <a:xfrm>
              <a:off x="14062368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" name="object 93"/>
            <p:cNvSpPr/>
            <p:nvPr/>
          </p:nvSpPr>
          <p:spPr>
            <a:xfrm>
              <a:off x="14233932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" name="object 94"/>
            <p:cNvSpPr/>
            <p:nvPr/>
          </p:nvSpPr>
          <p:spPr>
            <a:xfrm>
              <a:off x="13204572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" name="object 95"/>
            <p:cNvSpPr/>
            <p:nvPr/>
          </p:nvSpPr>
          <p:spPr>
            <a:xfrm>
              <a:off x="13376123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3547687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3719238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3890803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" name="object 99"/>
            <p:cNvSpPr/>
            <p:nvPr/>
          </p:nvSpPr>
          <p:spPr>
            <a:xfrm>
              <a:off x="14062368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4233932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204572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376123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547687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719238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890803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062368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233932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3204572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3376123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547687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719238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890803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4062368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233932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204572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376123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547687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719238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890803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4062368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4233932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22" y="33680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405483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4577035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748586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920163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5091716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263279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5434831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405483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577035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748586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4920163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5091716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5263279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5434831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4405483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577035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748586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4920163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5091716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5263279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5434831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4405483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577035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748586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4920163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5091716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5263279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5434831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4405483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4577035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4748586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4920163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5091716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5263279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5434831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4405483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4577035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4748586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4920163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5091716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5263279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5434831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4405483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4577035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4748586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4920163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5091716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5263279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5434831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4405483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4577035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4748586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4920163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5091716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5263279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5434831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5606396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5777959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5949511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6121062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6292627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6464179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6635756" y="77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5606396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5777959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5949511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6121062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6292627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6464179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6635756" y="2432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5606396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5777959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5949511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6121062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6292627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464179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6635756" y="4087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5606396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5777959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5949511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6121062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6292627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6464179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6635756" y="574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5606396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5777959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5949511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6121062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6292627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6464179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6635756" y="739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5606396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5777959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5949511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121062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6292627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6464179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6635756" y="90526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5606396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5777959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5949511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6121062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6292627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6464179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6635756" y="1070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5606396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5777959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5949511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6121062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6292627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6464179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6635756" y="123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1832095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2003647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2175211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2346775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2518327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2689891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2861456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033007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3204572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3376123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3547687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3719238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3890803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4062368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4233932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4405483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4577035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4748586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4920163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5091716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5263279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5434831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5606396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5777959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5949511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6121062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6292627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6464179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6635756" y="1401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grpSp>
        <p:nvGrpSpPr>
          <p:cNvPr id="687" name="object 671">
            <a:extLst>
              <a:ext uri="{FF2B5EF4-FFF2-40B4-BE49-F238E27FC236}">
                <a16:creationId xmlns:a16="http://schemas.microsoft.com/office/drawing/2014/main" id="{C76A4E41-2C63-5E27-00C0-72587348D219}"/>
              </a:ext>
            </a:extLst>
          </p:cNvPr>
          <p:cNvGrpSpPr>
            <a:grpSpLocks noChangeAspect="1"/>
          </p:cNvGrpSpPr>
          <p:nvPr/>
        </p:nvGrpSpPr>
        <p:grpSpPr>
          <a:xfrm>
            <a:off x="1355577" y="669038"/>
            <a:ext cx="685331" cy="631673"/>
            <a:chOff x="1542470" y="1876539"/>
            <a:chExt cx="2136775" cy="1732914"/>
          </a:xfrm>
        </p:grpSpPr>
        <p:pic>
          <p:nvPicPr>
            <p:cNvPr id="688" name="object 672">
              <a:extLst>
                <a:ext uri="{FF2B5EF4-FFF2-40B4-BE49-F238E27FC236}">
                  <a16:creationId xmlns:a16="http://schemas.microsoft.com/office/drawing/2014/main" id="{AFB6D2C0-62F2-E0BA-01F4-BE5C3085C6A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42470" y="1893098"/>
              <a:ext cx="1773480" cy="1716205"/>
            </a:xfrm>
            <a:prstGeom prst="rect">
              <a:avLst/>
            </a:prstGeom>
          </p:spPr>
        </p:pic>
        <p:pic>
          <p:nvPicPr>
            <p:cNvPr id="689" name="object 673">
              <a:extLst>
                <a:ext uri="{FF2B5EF4-FFF2-40B4-BE49-F238E27FC236}">
                  <a16:creationId xmlns:a16="http://schemas.microsoft.com/office/drawing/2014/main" id="{5DC2AB76-4940-4FE6-8B6E-25D798ECEAF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15833" y="1876539"/>
              <a:ext cx="1663313" cy="1546549"/>
            </a:xfrm>
            <a:prstGeom prst="rect">
              <a:avLst/>
            </a:prstGeom>
          </p:spPr>
        </p:pic>
        <p:sp>
          <p:nvSpPr>
            <p:cNvPr id="690" name="object 674">
              <a:extLst>
                <a:ext uri="{FF2B5EF4-FFF2-40B4-BE49-F238E27FC236}">
                  <a16:creationId xmlns:a16="http://schemas.microsoft.com/office/drawing/2014/main" id="{3FF2132B-4B52-E919-668C-A9DF3FBB9BB9}"/>
                </a:ext>
              </a:extLst>
            </p:cNvPr>
            <p:cNvSpPr/>
            <p:nvPr/>
          </p:nvSpPr>
          <p:spPr>
            <a:xfrm>
              <a:off x="2234361" y="2174957"/>
              <a:ext cx="913765" cy="540385"/>
            </a:xfrm>
            <a:custGeom>
              <a:avLst/>
              <a:gdLst/>
              <a:ahLst/>
              <a:cxnLst/>
              <a:rect l="l" t="t" r="r" b="b"/>
              <a:pathLst>
                <a:path w="913764" h="540385">
                  <a:moveTo>
                    <a:pt x="648766" y="540258"/>
                  </a:moveTo>
                  <a:lnTo>
                    <a:pt x="593369" y="534098"/>
                  </a:lnTo>
                  <a:lnTo>
                    <a:pt x="538988" y="526770"/>
                  </a:lnTo>
                  <a:lnTo>
                    <a:pt x="485762" y="518109"/>
                  </a:lnTo>
                  <a:lnTo>
                    <a:pt x="433819" y="507974"/>
                  </a:lnTo>
                  <a:lnTo>
                    <a:pt x="383336" y="496214"/>
                  </a:lnTo>
                  <a:lnTo>
                    <a:pt x="334429" y="482688"/>
                  </a:lnTo>
                  <a:lnTo>
                    <a:pt x="287261" y="467233"/>
                  </a:lnTo>
                  <a:lnTo>
                    <a:pt x="241960" y="449707"/>
                  </a:lnTo>
                  <a:lnTo>
                    <a:pt x="198678" y="429958"/>
                  </a:lnTo>
                  <a:lnTo>
                    <a:pt x="184365" y="540258"/>
                  </a:lnTo>
                  <a:lnTo>
                    <a:pt x="648766" y="540258"/>
                  </a:lnTo>
                  <a:close/>
                </a:path>
                <a:path w="913764" h="540385">
                  <a:moveTo>
                    <a:pt x="658190" y="468160"/>
                  </a:moveTo>
                  <a:lnTo>
                    <a:pt x="604431" y="460273"/>
                  </a:lnTo>
                  <a:lnTo>
                    <a:pt x="552386" y="449313"/>
                  </a:lnTo>
                  <a:lnTo>
                    <a:pt x="501980" y="435470"/>
                  </a:lnTo>
                  <a:lnTo>
                    <a:pt x="453085" y="418922"/>
                  </a:lnTo>
                  <a:lnTo>
                    <a:pt x="405625" y="399834"/>
                  </a:lnTo>
                  <a:lnTo>
                    <a:pt x="359486" y="378396"/>
                  </a:lnTo>
                  <a:lnTo>
                    <a:pt x="314591" y="354774"/>
                  </a:lnTo>
                  <a:lnTo>
                    <a:pt x="270814" y="329171"/>
                  </a:lnTo>
                  <a:lnTo>
                    <a:pt x="228066" y="301739"/>
                  </a:lnTo>
                  <a:lnTo>
                    <a:pt x="186270" y="272669"/>
                  </a:lnTo>
                  <a:lnTo>
                    <a:pt x="145300" y="242138"/>
                  </a:lnTo>
                  <a:lnTo>
                    <a:pt x="105067" y="210324"/>
                  </a:lnTo>
                  <a:lnTo>
                    <a:pt x="65468" y="177393"/>
                  </a:lnTo>
                  <a:lnTo>
                    <a:pt x="26416" y="143548"/>
                  </a:lnTo>
                  <a:lnTo>
                    <a:pt x="0" y="347853"/>
                  </a:lnTo>
                  <a:lnTo>
                    <a:pt x="50825" y="366509"/>
                  </a:lnTo>
                  <a:lnTo>
                    <a:pt x="101638" y="383425"/>
                  </a:lnTo>
                  <a:lnTo>
                    <a:pt x="152425" y="398653"/>
                  </a:lnTo>
                  <a:lnTo>
                    <a:pt x="203187" y="412229"/>
                  </a:lnTo>
                  <a:lnTo>
                    <a:pt x="253923" y="424218"/>
                  </a:lnTo>
                  <a:lnTo>
                    <a:pt x="304634" y="434644"/>
                  </a:lnTo>
                  <a:lnTo>
                    <a:pt x="355295" y="443572"/>
                  </a:lnTo>
                  <a:lnTo>
                    <a:pt x="405917" y="451040"/>
                  </a:lnTo>
                  <a:lnTo>
                    <a:pt x="456488" y="457098"/>
                  </a:lnTo>
                  <a:lnTo>
                    <a:pt x="506996" y="461797"/>
                  </a:lnTo>
                  <a:lnTo>
                    <a:pt x="557466" y="465175"/>
                  </a:lnTo>
                  <a:lnTo>
                    <a:pt x="607860" y="467283"/>
                  </a:lnTo>
                  <a:lnTo>
                    <a:pt x="658190" y="468160"/>
                  </a:lnTo>
                  <a:close/>
                </a:path>
                <a:path w="913764" h="540385">
                  <a:moveTo>
                    <a:pt x="718807" y="0"/>
                  </a:moveTo>
                  <a:lnTo>
                    <a:pt x="254406" y="0"/>
                  </a:lnTo>
                  <a:lnTo>
                    <a:pt x="298665" y="22694"/>
                  </a:lnTo>
                  <a:lnTo>
                    <a:pt x="344017" y="43853"/>
                  </a:lnTo>
                  <a:lnTo>
                    <a:pt x="390550" y="63284"/>
                  </a:lnTo>
                  <a:lnTo>
                    <a:pt x="438416" y="80784"/>
                  </a:lnTo>
                  <a:lnTo>
                    <a:pt x="487705" y="96189"/>
                  </a:lnTo>
                  <a:lnTo>
                    <a:pt x="538556" y="109283"/>
                  </a:lnTo>
                  <a:lnTo>
                    <a:pt x="591070" y="119900"/>
                  </a:lnTo>
                  <a:lnTo>
                    <a:pt x="645388" y="127825"/>
                  </a:lnTo>
                  <a:lnTo>
                    <a:pt x="701598" y="132880"/>
                  </a:lnTo>
                  <a:lnTo>
                    <a:pt x="718807" y="0"/>
                  </a:lnTo>
                  <a:close/>
                </a:path>
                <a:path w="913764" h="540385">
                  <a:moveTo>
                    <a:pt x="913295" y="143548"/>
                  </a:moveTo>
                  <a:lnTo>
                    <a:pt x="866571" y="148793"/>
                  </a:lnTo>
                  <a:lnTo>
                    <a:pt x="819772" y="152895"/>
                  </a:lnTo>
                  <a:lnTo>
                    <a:pt x="772858" y="155714"/>
                  </a:lnTo>
                  <a:lnTo>
                    <a:pt x="725817" y="157149"/>
                  </a:lnTo>
                  <a:lnTo>
                    <a:pt x="678637" y="157048"/>
                  </a:lnTo>
                  <a:lnTo>
                    <a:pt x="631317" y="155308"/>
                  </a:lnTo>
                  <a:lnTo>
                    <a:pt x="583831" y="151777"/>
                  </a:lnTo>
                  <a:lnTo>
                    <a:pt x="536168" y="146329"/>
                  </a:lnTo>
                  <a:lnTo>
                    <a:pt x="488315" y="138861"/>
                  </a:lnTo>
                  <a:lnTo>
                    <a:pt x="440270" y="129222"/>
                  </a:lnTo>
                  <a:lnTo>
                    <a:pt x="391998" y="117284"/>
                  </a:lnTo>
                  <a:lnTo>
                    <a:pt x="343509" y="102946"/>
                  </a:lnTo>
                  <a:lnTo>
                    <a:pt x="294767" y="86042"/>
                  </a:lnTo>
                  <a:lnTo>
                    <a:pt x="245770" y="66471"/>
                  </a:lnTo>
                  <a:lnTo>
                    <a:pt x="292011" y="91630"/>
                  </a:lnTo>
                  <a:lnTo>
                    <a:pt x="338531" y="114541"/>
                  </a:lnTo>
                  <a:lnTo>
                    <a:pt x="385305" y="135280"/>
                  </a:lnTo>
                  <a:lnTo>
                    <a:pt x="432346" y="153962"/>
                  </a:lnTo>
                  <a:lnTo>
                    <a:pt x="479628" y="170649"/>
                  </a:lnTo>
                  <a:lnTo>
                    <a:pt x="527138" y="185470"/>
                  </a:lnTo>
                  <a:lnTo>
                    <a:pt x="574890" y="198501"/>
                  </a:lnTo>
                  <a:lnTo>
                    <a:pt x="622871" y="209829"/>
                  </a:lnTo>
                  <a:lnTo>
                    <a:pt x="671055" y="219557"/>
                  </a:lnTo>
                  <a:lnTo>
                    <a:pt x="719442" y="227774"/>
                  </a:lnTo>
                  <a:lnTo>
                    <a:pt x="768019" y="234569"/>
                  </a:lnTo>
                  <a:lnTo>
                    <a:pt x="816787" y="240055"/>
                  </a:lnTo>
                  <a:lnTo>
                    <a:pt x="768794" y="250901"/>
                  </a:lnTo>
                  <a:lnTo>
                    <a:pt x="720559" y="259003"/>
                  </a:lnTo>
                  <a:lnTo>
                    <a:pt x="672096" y="264414"/>
                  </a:lnTo>
                  <a:lnTo>
                    <a:pt x="623443" y="267208"/>
                  </a:lnTo>
                  <a:lnTo>
                    <a:pt x="574586" y="267411"/>
                  </a:lnTo>
                  <a:lnTo>
                    <a:pt x="525576" y="265099"/>
                  </a:lnTo>
                  <a:lnTo>
                    <a:pt x="476415" y="260299"/>
                  </a:lnTo>
                  <a:lnTo>
                    <a:pt x="427113" y="253085"/>
                  </a:lnTo>
                  <a:lnTo>
                    <a:pt x="377698" y="243509"/>
                  </a:lnTo>
                  <a:lnTo>
                    <a:pt x="328193" y="231622"/>
                  </a:lnTo>
                  <a:lnTo>
                    <a:pt x="278612" y="217474"/>
                  </a:lnTo>
                  <a:lnTo>
                    <a:pt x="228981" y="201117"/>
                  </a:lnTo>
                  <a:lnTo>
                    <a:pt x="179298" y="182613"/>
                  </a:lnTo>
                  <a:lnTo>
                    <a:pt x="129590" y="162013"/>
                  </a:lnTo>
                  <a:lnTo>
                    <a:pt x="79883" y="139369"/>
                  </a:lnTo>
                  <a:lnTo>
                    <a:pt x="30187" y="114719"/>
                  </a:lnTo>
                  <a:lnTo>
                    <a:pt x="76047" y="148158"/>
                  </a:lnTo>
                  <a:lnTo>
                    <a:pt x="122072" y="179501"/>
                  </a:lnTo>
                  <a:lnTo>
                    <a:pt x="168262" y="208749"/>
                  </a:lnTo>
                  <a:lnTo>
                    <a:pt x="214617" y="235915"/>
                  </a:lnTo>
                  <a:lnTo>
                    <a:pt x="261150" y="260985"/>
                  </a:lnTo>
                  <a:lnTo>
                    <a:pt x="307835" y="283972"/>
                  </a:lnTo>
                  <a:lnTo>
                    <a:pt x="354672" y="304863"/>
                  </a:lnTo>
                  <a:lnTo>
                    <a:pt x="401688" y="323672"/>
                  </a:lnTo>
                  <a:lnTo>
                    <a:pt x="448856" y="340372"/>
                  </a:lnTo>
                  <a:lnTo>
                    <a:pt x="496189" y="355003"/>
                  </a:lnTo>
                  <a:lnTo>
                    <a:pt x="543687" y="367538"/>
                  </a:lnTo>
                  <a:lnTo>
                    <a:pt x="591337" y="377977"/>
                  </a:lnTo>
                  <a:lnTo>
                    <a:pt x="639152" y="386321"/>
                  </a:lnTo>
                  <a:lnTo>
                    <a:pt x="687120" y="392582"/>
                  </a:lnTo>
                  <a:lnTo>
                    <a:pt x="735253" y="396760"/>
                  </a:lnTo>
                  <a:lnTo>
                    <a:pt x="783539" y="398843"/>
                  </a:lnTo>
                  <a:lnTo>
                    <a:pt x="831977" y="398830"/>
                  </a:lnTo>
                  <a:lnTo>
                    <a:pt x="880579" y="396735"/>
                  </a:lnTo>
                  <a:lnTo>
                    <a:pt x="913295" y="143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694" name="object 669">
            <a:extLst>
              <a:ext uri="{FF2B5EF4-FFF2-40B4-BE49-F238E27FC236}">
                <a16:creationId xmlns:a16="http://schemas.microsoft.com/office/drawing/2014/main" id="{965B527B-EE4E-5711-BED6-7A919A984C37}"/>
              </a:ext>
            </a:extLst>
          </p:cNvPr>
          <p:cNvSpPr txBox="1">
            <a:spLocks/>
          </p:cNvSpPr>
          <p:nvPr/>
        </p:nvSpPr>
        <p:spPr>
          <a:xfrm>
            <a:off x="2159611" y="735573"/>
            <a:ext cx="646908" cy="42067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>
            <a:lvl1pPr>
              <a:defRPr sz="5750" b="0" i="0">
                <a:solidFill>
                  <a:srgbClr val="C71618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pt-BR" sz="2668" b="1" spc="-146" dirty="0"/>
              <a:t>CIM</a:t>
            </a:r>
            <a:endParaRPr lang="pt-BR" sz="2668" dirty="0"/>
          </a:p>
        </p:txBody>
      </p:sp>
      <p:sp>
        <p:nvSpPr>
          <p:cNvPr id="695" name="object 670">
            <a:extLst>
              <a:ext uri="{FF2B5EF4-FFF2-40B4-BE49-F238E27FC236}">
                <a16:creationId xmlns:a16="http://schemas.microsoft.com/office/drawing/2014/main" id="{BAC1537E-491A-F64F-DD16-A9473D7C2ABA}"/>
              </a:ext>
            </a:extLst>
          </p:cNvPr>
          <p:cNvSpPr txBox="1"/>
          <p:nvPr/>
        </p:nvSpPr>
        <p:spPr>
          <a:xfrm>
            <a:off x="2184762" y="1098775"/>
            <a:ext cx="2129137" cy="84405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lang="pt-BR" sz="2668" dirty="0">
                <a:solidFill>
                  <a:srgbClr val="C71618"/>
                </a:solidFill>
                <a:latin typeface="Trebuchet MS"/>
                <a:cs typeface="Trebuchet MS"/>
              </a:rPr>
              <a:t>RIO BRANCO </a:t>
            </a:r>
          </a:p>
          <a:p>
            <a:pPr marL="7701">
              <a:spcBef>
                <a:spcPts val="79"/>
              </a:spcBef>
            </a:pPr>
            <a:r>
              <a:rPr lang="pt-BR" sz="2668" dirty="0">
                <a:solidFill>
                  <a:srgbClr val="C71618"/>
                </a:solidFill>
                <a:latin typeface="Trebuchet MS"/>
                <a:cs typeface="Trebuchet MS"/>
              </a:rPr>
              <a:t>DO SUL</a:t>
            </a:r>
            <a:endParaRPr sz="2668" dirty="0">
              <a:latin typeface="Trebuchet MS"/>
              <a:cs typeface="Trebuchet MS"/>
            </a:endParaRPr>
          </a:p>
        </p:txBody>
      </p:sp>
      <p:sp>
        <p:nvSpPr>
          <p:cNvPr id="700" name="object 663">
            <a:extLst>
              <a:ext uri="{FF2B5EF4-FFF2-40B4-BE49-F238E27FC236}">
                <a16:creationId xmlns:a16="http://schemas.microsoft.com/office/drawing/2014/main" id="{92FA02E9-6F5D-BD4C-6592-A3ED5A6758C5}"/>
              </a:ext>
            </a:extLst>
          </p:cNvPr>
          <p:cNvSpPr txBox="1"/>
          <p:nvPr/>
        </p:nvSpPr>
        <p:spPr>
          <a:xfrm>
            <a:off x="1682969" y="2209387"/>
            <a:ext cx="3143134" cy="75400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29382" indent="-114364">
              <a:spcBef>
                <a:spcPts val="64"/>
              </a:spcBef>
              <a:buChar char="•"/>
              <a:tabLst>
                <a:tab pos="129767" algn="l"/>
              </a:tabLst>
            </a:pPr>
            <a:r>
              <a:rPr lang="pt-BR" sz="1213" spc="24" dirty="0">
                <a:solidFill>
                  <a:srgbClr val="636463"/>
                </a:solidFill>
                <a:latin typeface="Microsoft Sans Serif"/>
                <a:cs typeface="Microsoft Sans Serif"/>
              </a:rPr>
              <a:t>Especialidades de atendimento da unidade:  Clínica Geral, Pediatria, Ginecologia e Obstetrícia e  coleta de exames</a:t>
            </a:r>
          </a:p>
        </p:txBody>
      </p:sp>
      <p:sp>
        <p:nvSpPr>
          <p:cNvPr id="702" name="object 515">
            <a:extLst>
              <a:ext uri="{FF2B5EF4-FFF2-40B4-BE49-F238E27FC236}">
                <a16:creationId xmlns:a16="http://schemas.microsoft.com/office/drawing/2014/main" id="{3DD7616E-128D-FD04-BEDF-1107644B5AB7}"/>
              </a:ext>
            </a:extLst>
          </p:cNvPr>
          <p:cNvSpPr/>
          <p:nvPr/>
        </p:nvSpPr>
        <p:spPr>
          <a:xfrm>
            <a:off x="3247755" y="339808"/>
            <a:ext cx="208320" cy="217561"/>
          </a:xfrm>
          <a:custGeom>
            <a:avLst/>
            <a:gdLst/>
            <a:ahLst/>
            <a:cxnLst/>
            <a:rect l="l" t="t" r="r" b="b"/>
            <a:pathLst>
              <a:path w="343534" h="358775">
                <a:moveTo>
                  <a:pt x="343458" y="159512"/>
                </a:moveTo>
                <a:lnTo>
                  <a:pt x="190538" y="159512"/>
                </a:lnTo>
                <a:lnTo>
                  <a:pt x="190538" y="0"/>
                </a:lnTo>
                <a:lnTo>
                  <a:pt x="152908" y="0"/>
                </a:lnTo>
                <a:lnTo>
                  <a:pt x="152908" y="159512"/>
                </a:lnTo>
                <a:lnTo>
                  <a:pt x="0" y="159512"/>
                </a:lnTo>
                <a:lnTo>
                  <a:pt x="0" y="198780"/>
                </a:lnTo>
                <a:lnTo>
                  <a:pt x="152908" y="198780"/>
                </a:lnTo>
                <a:lnTo>
                  <a:pt x="152908" y="358305"/>
                </a:lnTo>
                <a:lnTo>
                  <a:pt x="190538" y="358305"/>
                </a:lnTo>
                <a:lnTo>
                  <a:pt x="190538" y="198780"/>
                </a:lnTo>
                <a:lnTo>
                  <a:pt x="343458" y="198780"/>
                </a:lnTo>
                <a:lnTo>
                  <a:pt x="343458" y="159512"/>
                </a:lnTo>
                <a:close/>
              </a:path>
            </a:pathLst>
          </a:custGeom>
          <a:solidFill>
            <a:srgbClr val="C71618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08" name="object 7">
            <a:extLst>
              <a:ext uri="{FF2B5EF4-FFF2-40B4-BE49-F238E27FC236}">
                <a16:creationId xmlns:a16="http://schemas.microsoft.com/office/drawing/2014/main" id="{6D29DC1F-5CB8-64B7-A634-1FE242B83A65}"/>
              </a:ext>
            </a:extLst>
          </p:cNvPr>
          <p:cNvSpPr/>
          <p:nvPr/>
        </p:nvSpPr>
        <p:spPr>
          <a:xfrm>
            <a:off x="428" y="5203461"/>
            <a:ext cx="1902604" cy="1654237"/>
          </a:xfrm>
          <a:custGeom>
            <a:avLst/>
            <a:gdLst/>
            <a:ahLst/>
            <a:cxnLst/>
            <a:rect l="l" t="t" r="r" b="b"/>
            <a:pathLst>
              <a:path w="3137535" h="2727959">
                <a:moveTo>
                  <a:pt x="3137339" y="2544069"/>
                </a:moveTo>
                <a:lnTo>
                  <a:pt x="593270" y="2544069"/>
                </a:lnTo>
                <a:lnTo>
                  <a:pt x="593270" y="0"/>
                </a:lnTo>
                <a:lnTo>
                  <a:pt x="226077" y="0"/>
                </a:lnTo>
                <a:lnTo>
                  <a:pt x="226077" y="2544069"/>
                </a:lnTo>
                <a:lnTo>
                  <a:pt x="0" y="2544069"/>
                </a:lnTo>
              </a:path>
              <a:path w="3137535" h="2727959">
                <a:moveTo>
                  <a:pt x="3137339" y="2727662"/>
                </a:moveTo>
                <a:lnTo>
                  <a:pt x="3137339" y="2544069"/>
                </a:lnTo>
              </a:path>
            </a:pathLst>
          </a:custGeom>
          <a:ln w="7853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09" name="object 8">
            <a:extLst>
              <a:ext uri="{FF2B5EF4-FFF2-40B4-BE49-F238E27FC236}">
                <a16:creationId xmlns:a16="http://schemas.microsoft.com/office/drawing/2014/main" id="{DB7E26F0-3BD1-6D3C-5262-3DBB82CC9BB3}"/>
              </a:ext>
            </a:extLst>
          </p:cNvPr>
          <p:cNvSpPr/>
          <p:nvPr/>
        </p:nvSpPr>
        <p:spPr>
          <a:xfrm>
            <a:off x="299462" y="311485"/>
            <a:ext cx="908752" cy="908752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1498593" y="698858"/>
                </a:moveTo>
                <a:lnTo>
                  <a:pt x="799734" y="698858"/>
                </a:lnTo>
                <a:lnTo>
                  <a:pt x="799734" y="0"/>
                </a:lnTo>
                <a:lnTo>
                  <a:pt x="698858" y="0"/>
                </a:lnTo>
                <a:lnTo>
                  <a:pt x="698858" y="698858"/>
                </a:lnTo>
                <a:lnTo>
                  <a:pt x="0" y="698858"/>
                </a:lnTo>
                <a:lnTo>
                  <a:pt x="0" y="799724"/>
                </a:lnTo>
                <a:lnTo>
                  <a:pt x="698858" y="799724"/>
                </a:lnTo>
                <a:lnTo>
                  <a:pt x="698858" y="1498593"/>
                </a:lnTo>
                <a:lnTo>
                  <a:pt x="799734" y="1498593"/>
                </a:lnTo>
                <a:lnTo>
                  <a:pt x="799734" y="799724"/>
                </a:lnTo>
                <a:lnTo>
                  <a:pt x="1498593" y="799724"/>
                </a:lnTo>
                <a:lnTo>
                  <a:pt x="1498593" y="698858"/>
                </a:lnTo>
                <a:close/>
              </a:path>
            </a:pathLst>
          </a:custGeom>
          <a:ln w="10470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0" name="object 9">
            <a:extLst>
              <a:ext uri="{FF2B5EF4-FFF2-40B4-BE49-F238E27FC236}">
                <a16:creationId xmlns:a16="http://schemas.microsoft.com/office/drawing/2014/main" id="{1F009587-06DE-A90F-C8ED-7F460F1BD496}"/>
              </a:ext>
            </a:extLst>
          </p:cNvPr>
          <p:cNvSpPr/>
          <p:nvPr/>
        </p:nvSpPr>
        <p:spPr>
          <a:xfrm>
            <a:off x="7591307" y="6309049"/>
            <a:ext cx="208320" cy="217561"/>
          </a:xfrm>
          <a:custGeom>
            <a:avLst/>
            <a:gdLst/>
            <a:ahLst/>
            <a:cxnLst/>
            <a:rect l="l" t="t" r="r" b="b"/>
            <a:pathLst>
              <a:path w="343534" h="358775">
                <a:moveTo>
                  <a:pt x="343458" y="159512"/>
                </a:moveTo>
                <a:lnTo>
                  <a:pt x="190538" y="159512"/>
                </a:lnTo>
                <a:lnTo>
                  <a:pt x="190538" y="0"/>
                </a:lnTo>
                <a:lnTo>
                  <a:pt x="152908" y="0"/>
                </a:lnTo>
                <a:lnTo>
                  <a:pt x="152908" y="159512"/>
                </a:lnTo>
                <a:lnTo>
                  <a:pt x="0" y="159512"/>
                </a:lnTo>
                <a:lnTo>
                  <a:pt x="0" y="198780"/>
                </a:lnTo>
                <a:lnTo>
                  <a:pt x="152908" y="198780"/>
                </a:lnTo>
                <a:lnTo>
                  <a:pt x="152908" y="358305"/>
                </a:lnTo>
                <a:lnTo>
                  <a:pt x="190538" y="358305"/>
                </a:lnTo>
                <a:lnTo>
                  <a:pt x="190538" y="198780"/>
                </a:lnTo>
                <a:lnTo>
                  <a:pt x="343458" y="198780"/>
                </a:lnTo>
                <a:lnTo>
                  <a:pt x="343458" y="159512"/>
                </a:lnTo>
                <a:close/>
              </a:path>
            </a:pathLst>
          </a:custGeom>
          <a:solidFill>
            <a:srgbClr val="C71618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44" name="Imagem 243" descr="Prédio com janelas de vidro&#10;&#10;Descrição gerada automaticamente">
            <a:extLst>
              <a:ext uri="{FF2B5EF4-FFF2-40B4-BE49-F238E27FC236}">
                <a16:creationId xmlns:a16="http://schemas.microsoft.com/office/drawing/2014/main" id="{9DEB7976-4DE2-88C5-F16B-8F600FF5BC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97401" y="3249575"/>
            <a:ext cx="4740525" cy="31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28256B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8417" y="2982033"/>
            <a:ext cx="3386297" cy="8939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7683" y="2884185"/>
            <a:ext cx="4525732" cy="10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12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2340" y="2171133"/>
            <a:ext cx="1977107" cy="18271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7398" y="2171134"/>
            <a:ext cx="2022853" cy="18345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7666" y="2171133"/>
            <a:ext cx="2022831" cy="18804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7666" y="4220722"/>
            <a:ext cx="2022831" cy="17930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22337" y="4189326"/>
            <a:ext cx="2022832" cy="18391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94532" y="4220740"/>
            <a:ext cx="2022832" cy="1776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61531" y="2171134"/>
            <a:ext cx="2342848" cy="18804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61531" y="4216025"/>
            <a:ext cx="2342827" cy="1811241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" y="655166"/>
            <a:ext cx="3904357" cy="534247"/>
          </a:xfrm>
          <a:custGeom>
            <a:avLst/>
            <a:gdLst/>
            <a:ahLst/>
            <a:cxnLst/>
            <a:rect l="l" t="t" r="r" b="b"/>
            <a:pathLst>
              <a:path w="2439035" h="400684">
                <a:moveTo>
                  <a:pt x="2372273" y="400199"/>
                </a:moveTo>
                <a:lnTo>
                  <a:pt x="0" y="400199"/>
                </a:lnTo>
                <a:lnTo>
                  <a:pt x="0" y="0"/>
                </a:lnTo>
                <a:lnTo>
                  <a:pt x="2372273" y="0"/>
                </a:lnTo>
                <a:lnTo>
                  <a:pt x="2385347" y="1293"/>
                </a:lnTo>
                <a:lnTo>
                  <a:pt x="2419438" y="19536"/>
                </a:lnTo>
                <a:lnTo>
                  <a:pt x="2437681" y="53627"/>
                </a:lnTo>
                <a:lnTo>
                  <a:pt x="2438974" y="66701"/>
                </a:lnTo>
                <a:lnTo>
                  <a:pt x="2438974" y="333498"/>
                </a:lnTo>
                <a:lnTo>
                  <a:pt x="2433733" y="359461"/>
                </a:lnTo>
                <a:lnTo>
                  <a:pt x="2419438" y="380663"/>
                </a:lnTo>
                <a:lnTo>
                  <a:pt x="2398236" y="394958"/>
                </a:lnTo>
                <a:lnTo>
                  <a:pt x="2372273" y="400199"/>
                </a:lnTo>
                <a:close/>
              </a:path>
            </a:pathLst>
          </a:custGeom>
          <a:solidFill>
            <a:srgbClr val="81C4CE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11" name="object 11"/>
          <p:cNvSpPr txBox="1"/>
          <p:nvPr/>
        </p:nvSpPr>
        <p:spPr>
          <a:xfrm>
            <a:off x="793533" y="771050"/>
            <a:ext cx="221741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7" dirty="0">
                <a:solidFill>
                  <a:srgbClr val="FFFFFF"/>
                </a:solidFill>
              </a:rPr>
              <a:t>INFRAESTRUTURA</a:t>
            </a:r>
            <a:endParaRPr sz="1867" dirty="0"/>
          </a:p>
        </p:txBody>
      </p:sp>
      <p:sp>
        <p:nvSpPr>
          <p:cNvPr id="12" name="object 12"/>
          <p:cNvSpPr txBox="1"/>
          <p:nvPr/>
        </p:nvSpPr>
        <p:spPr>
          <a:xfrm>
            <a:off x="936300" y="1344441"/>
            <a:ext cx="54237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b="1" spc="-7" dirty="0">
                <a:solidFill>
                  <a:srgbClr val="28256B"/>
                </a:solidFill>
              </a:rPr>
              <a:t>Infraestrutura</a:t>
            </a:r>
            <a:r>
              <a:rPr sz="2400" b="1" spc="-33" dirty="0">
                <a:solidFill>
                  <a:srgbClr val="28256B"/>
                </a:solidFill>
              </a:rPr>
              <a:t> </a:t>
            </a:r>
            <a:r>
              <a:rPr sz="2400" b="1" spc="-7" dirty="0">
                <a:solidFill>
                  <a:srgbClr val="28256B"/>
                </a:solidFill>
              </a:rPr>
              <a:t>do</a:t>
            </a:r>
            <a:r>
              <a:rPr sz="2400" b="1" spc="-33" dirty="0">
                <a:solidFill>
                  <a:srgbClr val="28256B"/>
                </a:solidFill>
              </a:rPr>
              <a:t> </a:t>
            </a:r>
            <a:r>
              <a:rPr sz="2400" b="1" spc="-7" dirty="0">
                <a:solidFill>
                  <a:srgbClr val="28256B"/>
                </a:solidFill>
              </a:rPr>
              <a:t>Hospital</a:t>
            </a:r>
            <a:r>
              <a:rPr sz="2400" b="1" spc="-27" dirty="0">
                <a:solidFill>
                  <a:srgbClr val="28256B"/>
                </a:solidFill>
              </a:rPr>
              <a:t> </a:t>
            </a:r>
            <a:r>
              <a:rPr sz="2400" b="1" spc="-7" dirty="0">
                <a:solidFill>
                  <a:srgbClr val="28256B"/>
                </a:solidFill>
              </a:rPr>
              <a:t>Santa</a:t>
            </a:r>
            <a:r>
              <a:rPr sz="2400" b="1" spc="-40" dirty="0">
                <a:solidFill>
                  <a:srgbClr val="28256B"/>
                </a:solidFill>
              </a:rPr>
              <a:t> </a:t>
            </a:r>
            <a:r>
              <a:rPr sz="2400" b="1" spc="-7" dirty="0">
                <a:solidFill>
                  <a:srgbClr val="28256B"/>
                </a:solidFill>
              </a:rPr>
              <a:t>Cruz</a:t>
            </a:r>
            <a:endParaRPr sz="2400" dirty="0"/>
          </a:p>
        </p:txBody>
      </p:sp>
      <p:sp>
        <p:nvSpPr>
          <p:cNvPr id="13" name="object 13"/>
          <p:cNvSpPr txBox="1"/>
          <p:nvPr/>
        </p:nvSpPr>
        <p:spPr>
          <a:xfrm>
            <a:off x="164791" y="6496994"/>
            <a:ext cx="8947573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*Prédio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srgbClr val="28256B"/>
                </a:solidFill>
                <a:latin typeface="Arial MT"/>
                <a:cs typeface="Arial MT"/>
              </a:rPr>
              <a:t>vertical,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Internação, pronto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srgbClr val="28256B"/>
                </a:solidFill>
                <a:latin typeface="Arial MT"/>
                <a:cs typeface="Arial MT"/>
              </a:rPr>
              <a:t>socorro,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day </a:t>
            </a:r>
            <a:r>
              <a:rPr sz="1333" dirty="0">
                <a:solidFill>
                  <a:srgbClr val="28256B"/>
                </a:solidFill>
                <a:latin typeface="Arial MT"/>
                <a:cs typeface="Arial MT"/>
              </a:rPr>
              <a:t>clinic,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UTI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neonatal, </a:t>
            </a:r>
            <a:r>
              <a:rPr sz="1333" dirty="0">
                <a:solidFill>
                  <a:srgbClr val="28256B"/>
                </a:solidFill>
                <a:latin typeface="Arial MT"/>
                <a:cs typeface="Arial MT"/>
              </a:rPr>
              <a:t>centro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srgbClr val="28256B"/>
                </a:solidFill>
                <a:latin typeface="Arial MT"/>
                <a:cs typeface="Arial MT"/>
              </a:rPr>
              <a:t>cirúrgico,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terapia intensiva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srgbClr val="28256B"/>
                </a:solidFill>
                <a:latin typeface="Arial MT"/>
                <a:cs typeface="Arial MT"/>
              </a:rPr>
              <a:t>e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srgbClr val="28256B"/>
                </a:solidFill>
                <a:latin typeface="Arial MT"/>
                <a:cs typeface="Arial MT"/>
              </a:rPr>
              <a:t>suíte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de</a:t>
            </a:r>
            <a:r>
              <a:rPr sz="1333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parto.</a:t>
            </a:r>
            <a:endParaRPr sz="1333" dirty="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942401" y="218001"/>
            <a:ext cx="1049332" cy="7151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6391" y="1159563"/>
            <a:ext cx="221741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7" dirty="0">
                <a:solidFill>
                  <a:schemeClr val="bg1"/>
                </a:solidFill>
              </a:rPr>
              <a:t>INFRAESTRUTURA</a:t>
            </a:r>
            <a:endParaRPr sz="1867" dirty="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6374" y="1245641"/>
            <a:ext cx="5423747" cy="399254"/>
          </a:xfrm>
          <a:prstGeom prst="rect">
            <a:avLst/>
          </a:prstGeom>
        </p:spPr>
        <p:txBody>
          <a:bodyPr spcFirstLastPara="1" vert="horz" wrap="square" lIns="0" tIns="16933" rIns="0" bIns="0" rtlCol="0" anchor="ctr" anchorCtr="0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b="1" spc="-7" dirty="0">
                <a:solidFill>
                  <a:srgbClr val="002060"/>
                </a:solidFill>
                <a:latin typeface="+mn-lt"/>
              </a:rPr>
              <a:t>Infraestrutura</a:t>
            </a:r>
            <a:r>
              <a:rPr sz="2400" b="1" spc="-33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b="1" spc="-7" dirty="0">
                <a:solidFill>
                  <a:srgbClr val="002060"/>
                </a:solidFill>
                <a:latin typeface="+mn-lt"/>
              </a:rPr>
              <a:t>do</a:t>
            </a:r>
            <a:r>
              <a:rPr sz="2400" b="1" spc="-33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b="1" spc="-7" dirty="0">
                <a:solidFill>
                  <a:srgbClr val="002060"/>
                </a:solidFill>
                <a:latin typeface="+mn-lt"/>
              </a:rPr>
              <a:t>Hospital</a:t>
            </a:r>
            <a:r>
              <a:rPr sz="2400" b="1" spc="-27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b="1" spc="-7" dirty="0">
                <a:solidFill>
                  <a:srgbClr val="002060"/>
                </a:solidFill>
                <a:latin typeface="+mn-lt"/>
              </a:rPr>
              <a:t>Santa</a:t>
            </a:r>
            <a:r>
              <a:rPr sz="2400" b="1" spc="-40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b="1" spc="-7" dirty="0">
                <a:solidFill>
                  <a:srgbClr val="002060"/>
                </a:solidFill>
                <a:latin typeface="+mn-lt"/>
              </a:rPr>
              <a:t>Cruz</a:t>
            </a:r>
          </a:p>
        </p:txBody>
      </p:sp>
      <p:sp>
        <p:nvSpPr>
          <p:cNvPr id="4" name="object 4"/>
          <p:cNvSpPr/>
          <p:nvPr/>
        </p:nvSpPr>
        <p:spPr>
          <a:xfrm>
            <a:off x="7359695" y="1982266"/>
            <a:ext cx="1993053" cy="1993900"/>
          </a:xfrm>
          <a:custGeom>
            <a:avLst/>
            <a:gdLst/>
            <a:ahLst/>
            <a:cxnLst/>
            <a:rect l="l" t="t" r="r" b="b"/>
            <a:pathLst>
              <a:path w="1494790" h="1495425">
                <a:moveTo>
                  <a:pt x="747299" y="1494900"/>
                </a:moveTo>
                <a:lnTo>
                  <a:pt x="700039" y="1493429"/>
                </a:lnTo>
                <a:lnTo>
                  <a:pt x="653560" y="1489076"/>
                </a:lnTo>
                <a:lnTo>
                  <a:pt x="607949" y="1481928"/>
                </a:lnTo>
                <a:lnTo>
                  <a:pt x="563295" y="1472072"/>
                </a:lnTo>
                <a:lnTo>
                  <a:pt x="519684" y="1459596"/>
                </a:lnTo>
                <a:lnTo>
                  <a:pt x="477205" y="1444588"/>
                </a:lnTo>
                <a:lnTo>
                  <a:pt x="435944" y="1427135"/>
                </a:lnTo>
                <a:lnTo>
                  <a:pt x="395990" y="1407324"/>
                </a:lnTo>
                <a:lnTo>
                  <a:pt x="357430" y="1385244"/>
                </a:lnTo>
                <a:lnTo>
                  <a:pt x="320351" y="1360981"/>
                </a:lnTo>
                <a:lnTo>
                  <a:pt x="284841" y="1334624"/>
                </a:lnTo>
                <a:lnTo>
                  <a:pt x="250988" y="1306260"/>
                </a:lnTo>
                <a:lnTo>
                  <a:pt x="218879" y="1275976"/>
                </a:lnTo>
                <a:lnTo>
                  <a:pt x="188601" y="1243861"/>
                </a:lnTo>
                <a:lnTo>
                  <a:pt x="160242" y="1210001"/>
                </a:lnTo>
                <a:lnTo>
                  <a:pt x="133891" y="1174484"/>
                </a:lnTo>
                <a:lnTo>
                  <a:pt x="109633" y="1137397"/>
                </a:lnTo>
                <a:lnTo>
                  <a:pt x="87557" y="1098830"/>
                </a:lnTo>
                <a:lnTo>
                  <a:pt x="67751" y="1058867"/>
                </a:lnTo>
                <a:lnTo>
                  <a:pt x="50301" y="1017599"/>
                </a:lnTo>
                <a:lnTo>
                  <a:pt x="35296" y="975111"/>
                </a:lnTo>
                <a:lnTo>
                  <a:pt x="22823" y="931491"/>
                </a:lnTo>
                <a:lnTo>
                  <a:pt x="12969" y="886828"/>
                </a:lnTo>
                <a:lnTo>
                  <a:pt x="5822" y="841208"/>
                </a:lnTo>
                <a:lnTo>
                  <a:pt x="1470" y="794719"/>
                </a:lnTo>
                <a:lnTo>
                  <a:pt x="0" y="747450"/>
                </a:lnTo>
                <a:lnTo>
                  <a:pt x="1470" y="700180"/>
                </a:lnTo>
                <a:lnTo>
                  <a:pt x="5822" y="653691"/>
                </a:lnTo>
                <a:lnTo>
                  <a:pt x="12969" y="608071"/>
                </a:lnTo>
                <a:lnTo>
                  <a:pt x="22823" y="563408"/>
                </a:lnTo>
                <a:lnTo>
                  <a:pt x="35296" y="519788"/>
                </a:lnTo>
                <a:lnTo>
                  <a:pt x="50301" y="477301"/>
                </a:lnTo>
                <a:lnTo>
                  <a:pt x="67751" y="436032"/>
                </a:lnTo>
                <a:lnTo>
                  <a:pt x="87557" y="396070"/>
                </a:lnTo>
                <a:lnTo>
                  <a:pt x="109633" y="357502"/>
                </a:lnTo>
                <a:lnTo>
                  <a:pt x="133891" y="320415"/>
                </a:lnTo>
                <a:lnTo>
                  <a:pt x="160242" y="284898"/>
                </a:lnTo>
                <a:lnTo>
                  <a:pt x="188601" y="251038"/>
                </a:lnTo>
                <a:lnTo>
                  <a:pt x="218879" y="218922"/>
                </a:lnTo>
                <a:lnTo>
                  <a:pt x="250988" y="188639"/>
                </a:lnTo>
                <a:lnTo>
                  <a:pt x="284841" y="160275"/>
                </a:lnTo>
                <a:lnTo>
                  <a:pt x="320351" y="133918"/>
                </a:lnTo>
                <a:lnTo>
                  <a:pt x="357430" y="109655"/>
                </a:lnTo>
                <a:lnTo>
                  <a:pt x="395990" y="87575"/>
                </a:lnTo>
                <a:lnTo>
                  <a:pt x="435944" y="67765"/>
                </a:lnTo>
                <a:lnTo>
                  <a:pt x="477205" y="50311"/>
                </a:lnTo>
                <a:lnTo>
                  <a:pt x="519684" y="35303"/>
                </a:lnTo>
                <a:lnTo>
                  <a:pt x="563295" y="22827"/>
                </a:lnTo>
                <a:lnTo>
                  <a:pt x="607949" y="12971"/>
                </a:lnTo>
                <a:lnTo>
                  <a:pt x="653560" y="5823"/>
                </a:lnTo>
                <a:lnTo>
                  <a:pt x="700039" y="1470"/>
                </a:lnTo>
                <a:lnTo>
                  <a:pt x="747299" y="0"/>
                </a:lnTo>
                <a:lnTo>
                  <a:pt x="796655" y="1630"/>
                </a:lnTo>
                <a:lnTo>
                  <a:pt x="845527" y="6482"/>
                </a:lnTo>
                <a:lnTo>
                  <a:pt x="893771" y="14494"/>
                </a:lnTo>
                <a:lnTo>
                  <a:pt x="941241" y="25608"/>
                </a:lnTo>
                <a:lnTo>
                  <a:pt x="987792" y="39761"/>
                </a:lnTo>
                <a:lnTo>
                  <a:pt x="1033279" y="56896"/>
                </a:lnTo>
                <a:lnTo>
                  <a:pt x="1077556" y="76950"/>
                </a:lnTo>
                <a:lnTo>
                  <a:pt x="1120479" y="99865"/>
                </a:lnTo>
                <a:lnTo>
                  <a:pt x="1161902" y="125580"/>
                </a:lnTo>
                <a:lnTo>
                  <a:pt x="1201680" y="154034"/>
                </a:lnTo>
                <a:lnTo>
                  <a:pt x="1239668" y="185169"/>
                </a:lnTo>
                <a:lnTo>
                  <a:pt x="1275721" y="218923"/>
                </a:lnTo>
                <a:lnTo>
                  <a:pt x="1309467" y="254982"/>
                </a:lnTo>
                <a:lnTo>
                  <a:pt x="1340595" y="292978"/>
                </a:lnTo>
                <a:lnTo>
                  <a:pt x="1369044" y="332764"/>
                </a:lnTo>
                <a:lnTo>
                  <a:pt x="1394754" y="374195"/>
                </a:lnTo>
                <a:lnTo>
                  <a:pt x="1417664" y="417127"/>
                </a:lnTo>
                <a:lnTo>
                  <a:pt x="1437714" y="461413"/>
                </a:lnTo>
                <a:lnTo>
                  <a:pt x="1454845" y="506909"/>
                </a:lnTo>
                <a:lnTo>
                  <a:pt x="1468996" y="553469"/>
                </a:lnTo>
                <a:lnTo>
                  <a:pt x="1480108" y="600948"/>
                </a:lnTo>
                <a:lnTo>
                  <a:pt x="1488119" y="649202"/>
                </a:lnTo>
                <a:lnTo>
                  <a:pt x="1492969" y="698084"/>
                </a:lnTo>
                <a:lnTo>
                  <a:pt x="1494599" y="747450"/>
                </a:lnTo>
                <a:lnTo>
                  <a:pt x="1493129" y="794719"/>
                </a:lnTo>
                <a:lnTo>
                  <a:pt x="1488777" y="841208"/>
                </a:lnTo>
                <a:lnTo>
                  <a:pt x="1481630" y="886828"/>
                </a:lnTo>
                <a:lnTo>
                  <a:pt x="1471776" y="931491"/>
                </a:lnTo>
                <a:lnTo>
                  <a:pt x="1459303" y="975111"/>
                </a:lnTo>
                <a:lnTo>
                  <a:pt x="1444298" y="1017599"/>
                </a:lnTo>
                <a:lnTo>
                  <a:pt x="1426848" y="1058867"/>
                </a:lnTo>
                <a:lnTo>
                  <a:pt x="1407042" y="1098830"/>
                </a:lnTo>
                <a:lnTo>
                  <a:pt x="1384966" y="1137397"/>
                </a:lnTo>
                <a:lnTo>
                  <a:pt x="1360708" y="1174484"/>
                </a:lnTo>
                <a:lnTo>
                  <a:pt x="1334357" y="1210001"/>
                </a:lnTo>
                <a:lnTo>
                  <a:pt x="1305998" y="1243861"/>
                </a:lnTo>
                <a:lnTo>
                  <a:pt x="1275720" y="1275976"/>
                </a:lnTo>
                <a:lnTo>
                  <a:pt x="1243611" y="1306260"/>
                </a:lnTo>
                <a:lnTo>
                  <a:pt x="1209758" y="1334624"/>
                </a:lnTo>
                <a:lnTo>
                  <a:pt x="1174248" y="1360981"/>
                </a:lnTo>
                <a:lnTo>
                  <a:pt x="1137169" y="1385244"/>
                </a:lnTo>
                <a:lnTo>
                  <a:pt x="1098609" y="1407324"/>
                </a:lnTo>
                <a:lnTo>
                  <a:pt x="1058655" y="1427135"/>
                </a:lnTo>
                <a:lnTo>
                  <a:pt x="1017394" y="1444588"/>
                </a:lnTo>
                <a:lnTo>
                  <a:pt x="974915" y="1459596"/>
                </a:lnTo>
                <a:lnTo>
                  <a:pt x="931304" y="1472072"/>
                </a:lnTo>
                <a:lnTo>
                  <a:pt x="886650" y="1481928"/>
                </a:lnTo>
                <a:lnTo>
                  <a:pt x="841039" y="1489076"/>
                </a:lnTo>
                <a:lnTo>
                  <a:pt x="794560" y="1493429"/>
                </a:lnTo>
                <a:lnTo>
                  <a:pt x="747299" y="1494900"/>
                </a:lnTo>
                <a:close/>
              </a:path>
            </a:pathLst>
          </a:custGeom>
          <a:solidFill>
            <a:srgbClr val="28256B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5" name="object 5"/>
          <p:cNvSpPr/>
          <p:nvPr/>
        </p:nvSpPr>
        <p:spPr>
          <a:xfrm>
            <a:off x="5115103" y="1982281"/>
            <a:ext cx="1993053" cy="1993900"/>
          </a:xfrm>
          <a:custGeom>
            <a:avLst/>
            <a:gdLst/>
            <a:ahLst/>
            <a:cxnLst/>
            <a:rect l="l" t="t" r="r" b="b"/>
            <a:pathLst>
              <a:path w="1494789" h="1495425">
                <a:moveTo>
                  <a:pt x="747299" y="1494899"/>
                </a:moveTo>
                <a:lnTo>
                  <a:pt x="700039" y="1493429"/>
                </a:lnTo>
                <a:lnTo>
                  <a:pt x="653560" y="1489076"/>
                </a:lnTo>
                <a:lnTo>
                  <a:pt x="607949" y="1481928"/>
                </a:lnTo>
                <a:lnTo>
                  <a:pt x="563295" y="1472072"/>
                </a:lnTo>
                <a:lnTo>
                  <a:pt x="519684" y="1459596"/>
                </a:lnTo>
                <a:lnTo>
                  <a:pt x="477205" y="1444588"/>
                </a:lnTo>
                <a:lnTo>
                  <a:pt x="435944" y="1427134"/>
                </a:lnTo>
                <a:lnTo>
                  <a:pt x="395990" y="1407324"/>
                </a:lnTo>
                <a:lnTo>
                  <a:pt x="357430" y="1385244"/>
                </a:lnTo>
                <a:lnTo>
                  <a:pt x="320351" y="1360981"/>
                </a:lnTo>
                <a:lnTo>
                  <a:pt x="284841" y="1334624"/>
                </a:lnTo>
                <a:lnTo>
                  <a:pt x="250988" y="1306260"/>
                </a:lnTo>
                <a:lnTo>
                  <a:pt x="218879" y="1275976"/>
                </a:lnTo>
                <a:lnTo>
                  <a:pt x="188601" y="1243861"/>
                </a:lnTo>
                <a:lnTo>
                  <a:pt x="160243" y="1210001"/>
                </a:lnTo>
                <a:lnTo>
                  <a:pt x="133891" y="1174484"/>
                </a:lnTo>
                <a:lnTo>
                  <a:pt x="109633" y="1137398"/>
                </a:lnTo>
                <a:lnTo>
                  <a:pt x="87557" y="1098830"/>
                </a:lnTo>
                <a:lnTo>
                  <a:pt x="67751" y="1058867"/>
                </a:lnTo>
                <a:lnTo>
                  <a:pt x="50301" y="1017599"/>
                </a:lnTo>
                <a:lnTo>
                  <a:pt x="35296" y="975111"/>
                </a:lnTo>
                <a:lnTo>
                  <a:pt x="22823" y="931491"/>
                </a:lnTo>
                <a:lnTo>
                  <a:pt x="12969" y="886828"/>
                </a:lnTo>
                <a:lnTo>
                  <a:pt x="5822" y="841208"/>
                </a:lnTo>
                <a:lnTo>
                  <a:pt x="1470" y="794719"/>
                </a:lnTo>
                <a:lnTo>
                  <a:pt x="0" y="747449"/>
                </a:lnTo>
                <a:lnTo>
                  <a:pt x="1470" y="700180"/>
                </a:lnTo>
                <a:lnTo>
                  <a:pt x="5822" y="653691"/>
                </a:lnTo>
                <a:lnTo>
                  <a:pt x="12969" y="608071"/>
                </a:lnTo>
                <a:lnTo>
                  <a:pt x="22823" y="563408"/>
                </a:lnTo>
                <a:lnTo>
                  <a:pt x="35296" y="519788"/>
                </a:lnTo>
                <a:lnTo>
                  <a:pt x="50301" y="477300"/>
                </a:lnTo>
                <a:lnTo>
                  <a:pt x="67751" y="436032"/>
                </a:lnTo>
                <a:lnTo>
                  <a:pt x="87557" y="396069"/>
                </a:lnTo>
                <a:lnTo>
                  <a:pt x="109633" y="357501"/>
                </a:lnTo>
                <a:lnTo>
                  <a:pt x="133891" y="320415"/>
                </a:lnTo>
                <a:lnTo>
                  <a:pt x="160243" y="284898"/>
                </a:lnTo>
                <a:lnTo>
                  <a:pt x="188601" y="251038"/>
                </a:lnTo>
                <a:lnTo>
                  <a:pt x="218879" y="218922"/>
                </a:lnTo>
                <a:lnTo>
                  <a:pt x="250988" y="188639"/>
                </a:lnTo>
                <a:lnTo>
                  <a:pt x="284841" y="160275"/>
                </a:lnTo>
                <a:lnTo>
                  <a:pt x="320351" y="133918"/>
                </a:lnTo>
                <a:lnTo>
                  <a:pt x="357430" y="109655"/>
                </a:lnTo>
                <a:lnTo>
                  <a:pt x="395990" y="87575"/>
                </a:lnTo>
                <a:lnTo>
                  <a:pt x="435944" y="67765"/>
                </a:lnTo>
                <a:lnTo>
                  <a:pt x="477205" y="50311"/>
                </a:lnTo>
                <a:lnTo>
                  <a:pt x="519684" y="35303"/>
                </a:lnTo>
                <a:lnTo>
                  <a:pt x="563295" y="22827"/>
                </a:lnTo>
                <a:lnTo>
                  <a:pt x="607949" y="12971"/>
                </a:lnTo>
                <a:lnTo>
                  <a:pt x="653560" y="5823"/>
                </a:lnTo>
                <a:lnTo>
                  <a:pt x="700039" y="1470"/>
                </a:lnTo>
                <a:lnTo>
                  <a:pt x="747299" y="0"/>
                </a:lnTo>
                <a:lnTo>
                  <a:pt x="796655" y="1630"/>
                </a:lnTo>
                <a:lnTo>
                  <a:pt x="845528" y="6482"/>
                </a:lnTo>
                <a:lnTo>
                  <a:pt x="893771" y="14494"/>
                </a:lnTo>
                <a:lnTo>
                  <a:pt x="941241" y="25608"/>
                </a:lnTo>
                <a:lnTo>
                  <a:pt x="987792" y="39761"/>
                </a:lnTo>
                <a:lnTo>
                  <a:pt x="1033279" y="56896"/>
                </a:lnTo>
                <a:lnTo>
                  <a:pt x="1077556" y="76950"/>
                </a:lnTo>
                <a:lnTo>
                  <a:pt x="1120479" y="99865"/>
                </a:lnTo>
                <a:lnTo>
                  <a:pt x="1161902" y="125580"/>
                </a:lnTo>
                <a:lnTo>
                  <a:pt x="1201680" y="154034"/>
                </a:lnTo>
                <a:lnTo>
                  <a:pt x="1239668" y="185169"/>
                </a:lnTo>
                <a:lnTo>
                  <a:pt x="1275720" y="218923"/>
                </a:lnTo>
                <a:lnTo>
                  <a:pt x="1309467" y="254982"/>
                </a:lnTo>
                <a:lnTo>
                  <a:pt x="1340595" y="292978"/>
                </a:lnTo>
                <a:lnTo>
                  <a:pt x="1369044" y="332764"/>
                </a:lnTo>
                <a:lnTo>
                  <a:pt x="1394754" y="374195"/>
                </a:lnTo>
                <a:lnTo>
                  <a:pt x="1417664" y="417127"/>
                </a:lnTo>
                <a:lnTo>
                  <a:pt x="1437715" y="461413"/>
                </a:lnTo>
                <a:lnTo>
                  <a:pt x="1454846" y="506909"/>
                </a:lnTo>
                <a:lnTo>
                  <a:pt x="1468997" y="553469"/>
                </a:lnTo>
                <a:lnTo>
                  <a:pt x="1480108" y="600948"/>
                </a:lnTo>
                <a:lnTo>
                  <a:pt x="1488119" y="649202"/>
                </a:lnTo>
                <a:lnTo>
                  <a:pt x="1492969" y="698084"/>
                </a:lnTo>
                <a:lnTo>
                  <a:pt x="1494599" y="747449"/>
                </a:lnTo>
                <a:lnTo>
                  <a:pt x="1493129" y="794719"/>
                </a:lnTo>
                <a:lnTo>
                  <a:pt x="1488777" y="841208"/>
                </a:lnTo>
                <a:lnTo>
                  <a:pt x="1481630" y="886828"/>
                </a:lnTo>
                <a:lnTo>
                  <a:pt x="1471776" y="931491"/>
                </a:lnTo>
                <a:lnTo>
                  <a:pt x="1459303" y="975111"/>
                </a:lnTo>
                <a:lnTo>
                  <a:pt x="1444298" y="1017599"/>
                </a:lnTo>
                <a:lnTo>
                  <a:pt x="1426848" y="1058867"/>
                </a:lnTo>
                <a:lnTo>
                  <a:pt x="1407042" y="1098830"/>
                </a:lnTo>
                <a:lnTo>
                  <a:pt x="1384966" y="1137398"/>
                </a:lnTo>
                <a:lnTo>
                  <a:pt x="1360708" y="1174484"/>
                </a:lnTo>
                <a:lnTo>
                  <a:pt x="1334357" y="1210001"/>
                </a:lnTo>
                <a:lnTo>
                  <a:pt x="1305998" y="1243861"/>
                </a:lnTo>
                <a:lnTo>
                  <a:pt x="1275721" y="1275976"/>
                </a:lnTo>
                <a:lnTo>
                  <a:pt x="1243611" y="1306260"/>
                </a:lnTo>
                <a:lnTo>
                  <a:pt x="1209758" y="1334624"/>
                </a:lnTo>
                <a:lnTo>
                  <a:pt x="1174248" y="1360981"/>
                </a:lnTo>
                <a:lnTo>
                  <a:pt x="1137169" y="1385244"/>
                </a:lnTo>
                <a:lnTo>
                  <a:pt x="1098609" y="1407324"/>
                </a:lnTo>
                <a:lnTo>
                  <a:pt x="1058655" y="1427134"/>
                </a:lnTo>
                <a:lnTo>
                  <a:pt x="1017394" y="1444588"/>
                </a:lnTo>
                <a:lnTo>
                  <a:pt x="974915" y="1459596"/>
                </a:lnTo>
                <a:lnTo>
                  <a:pt x="931304" y="1472072"/>
                </a:lnTo>
                <a:lnTo>
                  <a:pt x="886650" y="1481928"/>
                </a:lnTo>
                <a:lnTo>
                  <a:pt x="841039" y="1489076"/>
                </a:lnTo>
                <a:lnTo>
                  <a:pt x="794560" y="1493429"/>
                </a:lnTo>
                <a:lnTo>
                  <a:pt x="747299" y="1494899"/>
                </a:lnTo>
                <a:close/>
              </a:path>
            </a:pathLst>
          </a:custGeom>
          <a:solidFill>
            <a:srgbClr val="28256B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6" name="object 6"/>
          <p:cNvSpPr/>
          <p:nvPr/>
        </p:nvSpPr>
        <p:spPr>
          <a:xfrm>
            <a:off x="2870511" y="1982281"/>
            <a:ext cx="1993053" cy="1993900"/>
          </a:xfrm>
          <a:custGeom>
            <a:avLst/>
            <a:gdLst/>
            <a:ahLst/>
            <a:cxnLst/>
            <a:rect l="l" t="t" r="r" b="b"/>
            <a:pathLst>
              <a:path w="1494789" h="1495425">
                <a:moveTo>
                  <a:pt x="747299" y="1494899"/>
                </a:moveTo>
                <a:lnTo>
                  <a:pt x="700039" y="1493429"/>
                </a:lnTo>
                <a:lnTo>
                  <a:pt x="653560" y="1489076"/>
                </a:lnTo>
                <a:lnTo>
                  <a:pt x="607949" y="1481928"/>
                </a:lnTo>
                <a:lnTo>
                  <a:pt x="563295" y="1472072"/>
                </a:lnTo>
                <a:lnTo>
                  <a:pt x="519684" y="1459596"/>
                </a:lnTo>
                <a:lnTo>
                  <a:pt x="477205" y="1444588"/>
                </a:lnTo>
                <a:lnTo>
                  <a:pt x="435944" y="1427134"/>
                </a:lnTo>
                <a:lnTo>
                  <a:pt x="395990" y="1407324"/>
                </a:lnTo>
                <a:lnTo>
                  <a:pt x="357430" y="1385244"/>
                </a:lnTo>
                <a:lnTo>
                  <a:pt x="320351" y="1360981"/>
                </a:lnTo>
                <a:lnTo>
                  <a:pt x="284841" y="1334624"/>
                </a:lnTo>
                <a:lnTo>
                  <a:pt x="250988" y="1306260"/>
                </a:lnTo>
                <a:lnTo>
                  <a:pt x="218879" y="1275976"/>
                </a:lnTo>
                <a:lnTo>
                  <a:pt x="188601" y="1243861"/>
                </a:lnTo>
                <a:lnTo>
                  <a:pt x="160243" y="1210001"/>
                </a:lnTo>
                <a:lnTo>
                  <a:pt x="133891" y="1174484"/>
                </a:lnTo>
                <a:lnTo>
                  <a:pt x="109633" y="1137398"/>
                </a:lnTo>
                <a:lnTo>
                  <a:pt x="87557" y="1098830"/>
                </a:lnTo>
                <a:lnTo>
                  <a:pt x="67751" y="1058867"/>
                </a:lnTo>
                <a:lnTo>
                  <a:pt x="50301" y="1017599"/>
                </a:lnTo>
                <a:lnTo>
                  <a:pt x="35296" y="975111"/>
                </a:lnTo>
                <a:lnTo>
                  <a:pt x="22823" y="931491"/>
                </a:lnTo>
                <a:lnTo>
                  <a:pt x="12969" y="886828"/>
                </a:lnTo>
                <a:lnTo>
                  <a:pt x="5822" y="841208"/>
                </a:lnTo>
                <a:lnTo>
                  <a:pt x="1470" y="794719"/>
                </a:lnTo>
                <a:lnTo>
                  <a:pt x="0" y="747449"/>
                </a:lnTo>
                <a:lnTo>
                  <a:pt x="1470" y="700180"/>
                </a:lnTo>
                <a:lnTo>
                  <a:pt x="5822" y="653691"/>
                </a:lnTo>
                <a:lnTo>
                  <a:pt x="12969" y="608071"/>
                </a:lnTo>
                <a:lnTo>
                  <a:pt x="22823" y="563408"/>
                </a:lnTo>
                <a:lnTo>
                  <a:pt x="35296" y="519788"/>
                </a:lnTo>
                <a:lnTo>
                  <a:pt x="50301" y="477300"/>
                </a:lnTo>
                <a:lnTo>
                  <a:pt x="67751" y="436032"/>
                </a:lnTo>
                <a:lnTo>
                  <a:pt x="87557" y="396069"/>
                </a:lnTo>
                <a:lnTo>
                  <a:pt x="109633" y="357501"/>
                </a:lnTo>
                <a:lnTo>
                  <a:pt x="133891" y="320415"/>
                </a:lnTo>
                <a:lnTo>
                  <a:pt x="160243" y="284898"/>
                </a:lnTo>
                <a:lnTo>
                  <a:pt x="188601" y="251038"/>
                </a:lnTo>
                <a:lnTo>
                  <a:pt x="218879" y="218922"/>
                </a:lnTo>
                <a:lnTo>
                  <a:pt x="250988" y="188639"/>
                </a:lnTo>
                <a:lnTo>
                  <a:pt x="284841" y="160275"/>
                </a:lnTo>
                <a:lnTo>
                  <a:pt x="320351" y="133918"/>
                </a:lnTo>
                <a:lnTo>
                  <a:pt x="357430" y="109655"/>
                </a:lnTo>
                <a:lnTo>
                  <a:pt x="395990" y="87575"/>
                </a:lnTo>
                <a:lnTo>
                  <a:pt x="435944" y="67765"/>
                </a:lnTo>
                <a:lnTo>
                  <a:pt x="477205" y="50311"/>
                </a:lnTo>
                <a:lnTo>
                  <a:pt x="519684" y="35303"/>
                </a:lnTo>
                <a:lnTo>
                  <a:pt x="563295" y="22827"/>
                </a:lnTo>
                <a:lnTo>
                  <a:pt x="607949" y="12971"/>
                </a:lnTo>
                <a:lnTo>
                  <a:pt x="653560" y="5823"/>
                </a:lnTo>
                <a:lnTo>
                  <a:pt x="700039" y="1470"/>
                </a:lnTo>
                <a:lnTo>
                  <a:pt x="747299" y="0"/>
                </a:lnTo>
                <a:lnTo>
                  <a:pt x="796655" y="1630"/>
                </a:lnTo>
                <a:lnTo>
                  <a:pt x="845528" y="6482"/>
                </a:lnTo>
                <a:lnTo>
                  <a:pt x="893771" y="14494"/>
                </a:lnTo>
                <a:lnTo>
                  <a:pt x="941241" y="25608"/>
                </a:lnTo>
                <a:lnTo>
                  <a:pt x="987792" y="39761"/>
                </a:lnTo>
                <a:lnTo>
                  <a:pt x="1033279" y="56896"/>
                </a:lnTo>
                <a:lnTo>
                  <a:pt x="1077556" y="76950"/>
                </a:lnTo>
                <a:lnTo>
                  <a:pt x="1120479" y="99865"/>
                </a:lnTo>
                <a:lnTo>
                  <a:pt x="1161902" y="125580"/>
                </a:lnTo>
                <a:lnTo>
                  <a:pt x="1201680" y="154034"/>
                </a:lnTo>
                <a:lnTo>
                  <a:pt x="1239668" y="185169"/>
                </a:lnTo>
                <a:lnTo>
                  <a:pt x="1275720" y="218923"/>
                </a:lnTo>
                <a:lnTo>
                  <a:pt x="1309468" y="254982"/>
                </a:lnTo>
                <a:lnTo>
                  <a:pt x="1340596" y="292978"/>
                </a:lnTo>
                <a:lnTo>
                  <a:pt x="1369044" y="332764"/>
                </a:lnTo>
                <a:lnTo>
                  <a:pt x="1394754" y="374195"/>
                </a:lnTo>
                <a:lnTo>
                  <a:pt x="1417664" y="417127"/>
                </a:lnTo>
                <a:lnTo>
                  <a:pt x="1437715" y="461413"/>
                </a:lnTo>
                <a:lnTo>
                  <a:pt x="1454846" y="506909"/>
                </a:lnTo>
                <a:lnTo>
                  <a:pt x="1468997" y="553469"/>
                </a:lnTo>
                <a:lnTo>
                  <a:pt x="1480108" y="600948"/>
                </a:lnTo>
                <a:lnTo>
                  <a:pt x="1488119" y="649202"/>
                </a:lnTo>
                <a:lnTo>
                  <a:pt x="1492969" y="698084"/>
                </a:lnTo>
                <a:lnTo>
                  <a:pt x="1494600" y="747449"/>
                </a:lnTo>
                <a:lnTo>
                  <a:pt x="1493130" y="794719"/>
                </a:lnTo>
                <a:lnTo>
                  <a:pt x="1488777" y="841208"/>
                </a:lnTo>
                <a:lnTo>
                  <a:pt x="1481630" y="886828"/>
                </a:lnTo>
                <a:lnTo>
                  <a:pt x="1471776" y="931491"/>
                </a:lnTo>
                <a:lnTo>
                  <a:pt x="1459303" y="975111"/>
                </a:lnTo>
                <a:lnTo>
                  <a:pt x="1444298" y="1017599"/>
                </a:lnTo>
                <a:lnTo>
                  <a:pt x="1426848" y="1058867"/>
                </a:lnTo>
                <a:lnTo>
                  <a:pt x="1407042" y="1098830"/>
                </a:lnTo>
                <a:lnTo>
                  <a:pt x="1384966" y="1137398"/>
                </a:lnTo>
                <a:lnTo>
                  <a:pt x="1360708" y="1174484"/>
                </a:lnTo>
                <a:lnTo>
                  <a:pt x="1334357" y="1210001"/>
                </a:lnTo>
                <a:lnTo>
                  <a:pt x="1305998" y="1243861"/>
                </a:lnTo>
                <a:lnTo>
                  <a:pt x="1275721" y="1275976"/>
                </a:lnTo>
                <a:lnTo>
                  <a:pt x="1243611" y="1306260"/>
                </a:lnTo>
                <a:lnTo>
                  <a:pt x="1209758" y="1334624"/>
                </a:lnTo>
                <a:lnTo>
                  <a:pt x="1174248" y="1360981"/>
                </a:lnTo>
                <a:lnTo>
                  <a:pt x="1137169" y="1385244"/>
                </a:lnTo>
                <a:lnTo>
                  <a:pt x="1098609" y="1407324"/>
                </a:lnTo>
                <a:lnTo>
                  <a:pt x="1058655" y="1427134"/>
                </a:lnTo>
                <a:lnTo>
                  <a:pt x="1017394" y="1444588"/>
                </a:lnTo>
                <a:lnTo>
                  <a:pt x="974915" y="1459596"/>
                </a:lnTo>
                <a:lnTo>
                  <a:pt x="931304" y="1472072"/>
                </a:lnTo>
                <a:lnTo>
                  <a:pt x="886650" y="1481928"/>
                </a:lnTo>
                <a:lnTo>
                  <a:pt x="841039" y="1489076"/>
                </a:lnTo>
                <a:lnTo>
                  <a:pt x="794560" y="1493429"/>
                </a:lnTo>
                <a:lnTo>
                  <a:pt x="747299" y="1494899"/>
                </a:lnTo>
                <a:close/>
              </a:path>
            </a:pathLst>
          </a:custGeom>
          <a:solidFill>
            <a:srgbClr val="81C4CE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7" name="object 7"/>
          <p:cNvSpPr txBox="1"/>
          <p:nvPr/>
        </p:nvSpPr>
        <p:spPr>
          <a:xfrm>
            <a:off x="3251295" y="2358526"/>
            <a:ext cx="1107440" cy="1112335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marL="16933">
              <a:spcBef>
                <a:spcPts val="573"/>
              </a:spcBef>
            </a:pPr>
            <a:r>
              <a:rPr sz="5067" b="1" spc="-7" dirty="0">
                <a:solidFill>
                  <a:srgbClr val="FFFFFF"/>
                </a:solidFill>
              </a:rPr>
              <a:t>134</a:t>
            </a:r>
            <a:endParaRPr sz="5067"/>
          </a:p>
          <a:p>
            <a:pPr marL="22013">
              <a:spcBef>
                <a:spcPts val="133"/>
              </a:spcBef>
            </a:pP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leito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 ativos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5307" y="2214939"/>
            <a:ext cx="1569720" cy="1358556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algn="ctr">
              <a:spcBef>
                <a:spcPts val="573"/>
              </a:spcBef>
            </a:pPr>
            <a:r>
              <a:rPr sz="5067" b="1" spc="-7" dirty="0">
                <a:solidFill>
                  <a:srgbClr val="FFFFFF"/>
                </a:solidFill>
              </a:rPr>
              <a:t>78</a:t>
            </a:r>
            <a:endParaRPr sz="5067"/>
          </a:p>
          <a:p>
            <a:pPr marL="16933" marR="6773" algn="ctr">
              <a:spcBef>
                <a:spcPts val="133"/>
              </a:spcBef>
            </a:pP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leitos</a:t>
            </a:r>
            <a:r>
              <a:rPr sz="1600" spc="-6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unidade </a:t>
            </a:r>
            <a:r>
              <a:rPr sz="1600" spc="-4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internação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44569" y="2214939"/>
            <a:ext cx="1423247" cy="1358556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algn="ctr">
              <a:spcBef>
                <a:spcPts val="573"/>
              </a:spcBef>
            </a:pPr>
            <a:r>
              <a:rPr sz="5067" b="1" dirty="0">
                <a:solidFill>
                  <a:srgbClr val="FFFFFF"/>
                </a:solidFill>
              </a:rPr>
              <a:t>7</a:t>
            </a:r>
            <a:endParaRPr sz="5067" dirty="0"/>
          </a:p>
          <a:p>
            <a:pPr marL="16933" marR="6773" indent="315797">
              <a:spcBef>
                <a:spcPts val="133"/>
              </a:spcBef>
            </a:pP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salas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centro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cirúrgico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90728" y="4170299"/>
            <a:ext cx="1993053" cy="1993900"/>
          </a:xfrm>
          <a:custGeom>
            <a:avLst/>
            <a:gdLst/>
            <a:ahLst/>
            <a:cxnLst/>
            <a:rect l="l" t="t" r="r" b="b"/>
            <a:pathLst>
              <a:path w="1494790" h="1495425">
                <a:moveTo>
                  <a:pt x="747299" y="1494899"/>
                </a:moveTo>
                <a:lnTo>
                  <a:pt x="700039" y="1493429"/>
                </a:lnTo>
                <a:lnTo>
                  <a:pt x="653560" y="1489076"/>
                </a:lnTo>
                <a:lnTo>
                  <a:pt x="607949" y="1481927"/>
                </a:lnTo>
                <a:lnTo>
                  <a:pt x="563295" y="1472072"/>
                </a:lnTo>
                <a:lnTo>
                  <a:pt x="519684" y="1459596"/>
                </a:lnTo>
                <a:lnTo>
                  <a:pt x="477205" y="1444588"/>
                </a:lnTo>
                <a:lnTo>
                  <a:pt x="435944" y="1427134"/>
                </a:lnTo>
                <a:lnTo>
                  <a:pt x="395990" y="1407324"/>
                </a:lnTo>
                <a:lnTo>
                  <a:pt x="357430" y="1385244"/>
                </a:lnTo>
                <a:lnTo>
                  <a:pt x="320351" y="1360981"/>
                </a:lnTo>
                <a:lnTo>
                  <a:pt x="284841" y="1334624"/>
                </a:lnTo>
                <a:lnTo>
                  <a:pt x="250988" y="1306260"/>
                </a:lnTo>
                <a:lnTo>
                  <a:pt x="218879" y="1275976"/>
                </a:lnTo>
                <a:lnTo>
                  <a:pt x="188601" y="1243861"/>
                </a:lnTo>
                <a:lnTo>
                  <a:pt x="160242" y="1210001"/>
                </a:lnTo>
                <a:lnTo>
                  <a:pt x="133891" y="1174484"/>
                </a:lnTo>
                <a:lnTo>
                  <a:pt x="109633" y="1137397"/>
                </a:lnTo>
                <a:lnTo>
                  <a:pt x="87557" y="1098829"/>
                </a:lnTo>
                <a:lnTo>
                  <a:pt x="67751" y="1058867"/>
                </a:lnTo>
                <a:lnTo>
                  <a:pt x="50301" y="1017598"/>
                </a:lnTo>
                <a:lnTo>
                  <a:pt x="35296" y="975111"/>
                </a:lnTo>
                <a:lnTo>
                  <a:pt x="22823" y="931491"/>
                </a:lnTo>
                <a:lnTo>
                  <a:pt x="12969" y="886828"/>
                </a:lnTo>
                <a:lnTo>
                  <a:pt x="5822" y="841208"/>
                </a:lnTo>
                <a:lnTo>
                  <a:pt x="1470" y="794719"/>
                </a:lnTo>
                <a:lnTo>
                  <a:pt x="0" y="747449"/>
                </a:lnTo>
                <a:lnTo>
                  <a:pt x="1470" y="700180"/>
                </a:lnTo>
                <a:lnTo>
                  <a:pt x="5822" y="653691"/>
                </a:lnTo>
                <a:lnTo>
                  <a:pt x="12969" y="608071"/>
                </a:lnTo>
                <a:lnTo>
                  <a:pt x="22823" y="563408"/>
                </a:lnTo>
                <a:lnTo>
                  <a:pt x="35296" y="519788"/>
                </a:lnTo>
                <a:lnTo>
                  <a:pt x="50301" y="477300"/>
                </a:lnTo>
                <a:lnTo>
                  <a:pt x="67751" y="436032"/>
                </a:lnTo>
                <a:lnTo>
                  <a:pt x="87557" y="396069"/>
                </a:lnTo>
                <a:lnTo>
                  <a:pt x="109633" y="357501"/>
                </a:lnTo>
                <a:lnTo>
                  <a:pt x="133891" y="320415"/>
                </a:lnTo>
                <a:lnTo>
                  <a:pt x="160242" y="284898"/>
                </a:lnTo>
                <a:lnTo>
                  <a:pt x="188601" y="251038"/>
                </a:lnTo>
                <a:lnTo>
                  <a:pt x="218879" y="218922"/>
                </a:lnTo>
                <a:lnTo>
                  <a:pt x="250988" y="188639"/>
                </a:lnTo>
                <a:lnTo>
                  <a:pt x="284841" y="160275"/>
                </a:lnTo>
                <a:lnTo>
                  <a:pt x="320351" y="133918"/>
                </a:lnTo>
                <a:lnTo>
                  <a:pt x="357430" y="109655"/>
                </a:lnTo>
                <a:lnTo>
                  <a:pt x="395990" y="87575"/>
                </a:lnTo>
                <a:lnTo>
                  <a:pt x="435944" y="67764"/>
                </a:lnTo>
                <a:lnTo>
                  <a:pt x="477205" y="50311"/>
                </a:lnTo>
                <a:lnTo>
                  <a:pt x="519684" y="35303"/>
                </a:lnTo>
                <a:lnTo>
                  <a:pt x="563295" y="22827"/>
                </a:lnTo>
                <a:lnTo>
                  <a:pt x="607949" y="12971"/>
                </a:lnTo>
                <a:lnTo>
                  <a:pt x="653560" y="5823"/>
                </a:lnTo>
                <a:lnTo>
                  <a:pt x="700039" y="1470"/>
                </a:lnTo>
                <a:lnTo>
                  <a:pt x="747299" y="0"/>
                </a:lnTo>
                <a:lnTo>
                  <a:pt x="796655" y="1630"/>
                </a:lnTo>
                <a:lnTo>
                  <a:pt x="845527" y="6482"/>
                </a:lnTo>
                <a:lnTo>
                  <a:pt x="893771" y="14494"/>
                </a:lnTo>
                <a:lnTo>
                  <a:pt x="941241" y="25607"/>
                </a:lnTo>
                <a:lnTo>
                  <a:pt x="987792" y="39761"/>
                </a:lnTo>
                <a:lnTo>
                  <a:pt x="1033279" y="56896"/>
                </a:lnTo>
                <a:lnTo>
                  <a:pt x="1077556" y="76950"/>
                </a:lnTo>
                <a:lnTo>
                  <a:pt x="1120479" y="99865"/>
                </a:lnTo>
                <a:lnTo>
                  <a:pt x="1161902" y="125580"/>
                </a:lnTo>
                <a:lnTo>
                  <a:pt x="1201680" y="154034"/>
                </a:lnTo>
                <a:lnTo>
                  <a:pt x="1239668" y="185169"/>
                </a:lnTo>
                <a:lnTo>
                  <a:pt x="1275720" y="218922"/>
                </a:lnTo>
                <a:lnTo>
                  <a:pt x="1309467" y="254982"/>
                </a:lnTo>
                <a:lnTo>
                  <a:pt x="1340595" y="292978"/>
                </a:lnTo>
                <a:lnTo>
                  <a:pt x="1369044" y="332764"/>
                </a:lnTo>
                <a:lnTo>
                  <a:pt x="1394754" y="374195"/>
                </a:lnTo>
                <a:lnTo>
                  <a:pt x="1417664" y="417126"/>
                </a:lnTo>
                <a:lnTo>
                  <a:pt x="1437714" y="461413"/>
                </a:lnTo>
                <a:lnTo>
                  <a:pt x="1454845" y="506908"/>
                </a:lnTo>
                <a:lnTo>
                  <a:pt x="1468996" y="553469"/>
                </a:lnTo>
                <a:lnTo>
                  <a:pt x="1480108" y="600948"/>
                </a:lnTo>
                <a:lnTo>
                  <a:pt x="1488119" y="649202"/>
                </a:lnTo>
                <a:lnTo>
                  <a:pt x="1492969" y="698084"/>
                </a:lnTo>
                <a:lnTo>
                  <a:pt x="1494599" y="747449"/>
                </a:lnTo>
                <a:lnTo>
                  <a:pt x="1493129" y="794719"/>
                </a:lnTo>
                <a:lnTo>
                  <a:pt x="1488777" y="841208"/>
                </a:lnTo>
                <a:lnTo>
                  <a:pt x="1481630" y="886828"/>
                </a:lnTo>
                <a:lnTo>
                  <a:pt x="1471776" y="931491"/>
                </a:lnTo>
                <a:lnTo>
                  <a:pt x="1459303" y="975111"/>
                </a:lnTo>
                <a:lnTo>
                  <a:pt x="1444298" y="1017598"/>
                </a:lnTo>
                <a:lnTo>
                  <a:pt x="1426848" y="1058867"/>
                </a:lnTo>
                <a:lnTo>
                  <a:pt x="1407042" y="1098829"/>
                </a:lnTo>
                <a:lnTo>
                  <a:pt x="1384966" y="1137397"/>
                </a:lnTo>
                <a:lnTo>
                  <a:pt x="1360708" y="1174484"/>
                </a:lnTo>
                <a:lnTo>
                  <a:pt x="1334357" y="1210001"/>
                </a:lnTo>
                <a:lnTo>
                  <a:pt x="1305998" y="1243861"/>
                </a:lnTo>
                <a:lnTo>
                  <a:pt x="1275720" y="1275976"/>
                </a:lnTo>
                <a:lnTo>
                  <a:pt x="1243611" y="1306260"/>
                </a:lnTo>
                <a:lnTo>
                  <a:pt x="1209758" y="1334624"/>
                </a:lnTo>
                <a:lnTo>
                  <a:pt x="1174248" y="1360981"/>
                </a:lnTo>
                <a:lnTo>
                  <a:pt x="1137169" y="1385244"/>
                </a:lnTo>
                <a:lnTo>
                  <a:pt x="1098609" y="1407324"/>
                </a:lnTo>
                <a:lnTo>
                  <a:pt x="1058655" y="1427134"/>
                </a:lnTo>
                <a:lnTo>
                  <a:pt x="1017394" y="1444588"/>
                </a:lnTo>
                <a:lnTo>
                  <a:pt x="974915" y="1459596"/>
                </a:lnTo>
                <a:lnTo>
                  <a:pt x="931304" y="1472072"/>
                </a:lnTo>
                <a:lnTo>
                  <a:pt x="886650" y="1481927"/>
                </a:lnTo>
                <a:lnTo>
                  <a:pt x="841039" y="1489076"/>
                </a:lnTo>
                <a:lnTo>
                  <a:pt x="794560" y="1493429"/>
                </a:lnTo>
                <a:lnTo>
                  <a:pt x="747299" y="1494899"/>
                </a:lnTo>
                <a:close/>
              </a:path>
            </a:pathLst>
          </a:custGeom>
          <a:solidFill>
            <a:srgbClr val="28256B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11" name="object 11"/>
          <p:cNvSpPr/>
          <p:nvPr/>
        </p:nvSpPr>
        <p:spPr>
          <a:xfrm>
            <a:off x="5146136" y="4170314"/>
            <a:ext cx="1993053" cy="1993900"/>
          </a:xfrm>
          <a:custGeom>
            <a:avLst/>
            <a:gdLst/>
            <a:ahLst/>
            <a:cxnLst/>
            <a:rect l="l" t="t" r="r" b="b"/>
            <a:pathLst>
              <a:path w="1494789" h="1495425">
                <a:moveTo>
                  <a:pt x="747299" y="1494900"/>
                </a:moveTo>
                <a:lnTo>
                  <a:pt x="700039" y="1493429"/>
                </a:lnTo>
                <a:lnTo>
                  <a:pt x="653560" y="1489076"/>
                </a:lnTo>
                <a:lnTo>
                  <a:pt x="607949" y="1481928"/>
                </a:lnTo>
                <a:lnTo>
                  <a:pt x="563295" y="1472072"/>
                </a:lnTo>
                <a:lnTo>
                  <a:pt x="519684" y="1459596"/>
                </a:lnTo>
                <a:lnTo>
                  <a:pt x="477205" y="1444588"/>
                </a:lnTo>
                <a:lnTo>
                  <a:pt x="435944" y="1427135"/>
                </a:lnTo>
                <a:lnTo>
                  <a:pt x="395990" y="1407324"/>
                </a:lnTo>
                <a:lnTo>
                  <a:pt x="357430" y="1385244"/>
                </a:lnTo>
                <a:lnTo>
                  <a:pt x="320351" y="1360981"/>
                </a:lnTo>
                <a:lnTo>
                  <a:pt x="284841" y="1334624"/>
                </a:lnTo>
                <a:lnTo>
                  <a:pt x="250988" y="1306260"/>
                </a:lnTo>
                <a:lnTo>
                  <a:pt x="218879" y="1275977"/>
                </a:lnTo>
                <a:lnTo>
                  <a:pt x="188601" y="1243861"/>
                </a:lnTo>
                <a:lnTo>
                  <a:pt x="160243" y="1210001"/>
                </a:lnTo>
                <a:lnTo>
                  <a:pt x="133891" y="1174484"/>
                </a:lnTo>
                <a:lnTo>
                  <a:pt x="109633" y="1137398"/>
                </a:lnTo>
                <a:lnTo>
                  <a:pt x="87557" y="1098830"/>
                </a:lnTo>
                <a:lnTo>
                  <a:pt x="67751" y="1058867"/>
                </a:lnTo>
                <a:lnTo>
                  <a:pt x="50301" y="1017599"/>
                </a:lnTo>
                <a:lnTo>
                  <a:pt x="35296" y="975111"/>
                </a:lnTo>
                <a:lnTo>
                  <a:pt x="22823" y="931491"/>
                </a:lnTo>
                <a:lnTo>
                  <a:pt x="12969" y="886828"/>
                </a:lnTo>
                <a:lnTo>
                  <a:pt x="5822" y="841208"/>
                </a:lnTo>
                <a:lnTo>
                  <a:pt x="1470" y="794720"/>
                </a:lnTo>
                <a:lnTo>
                  <a:pt x="0" y="747450"/>
                </a:lnTo>
                <a:lnTo>
                  <a:pt x="1470" y="700180"/>
                </a:lnTo>
                <a:lnTo>
                  <a:pt x="5822" y="653691"/>
                </a:lnTo>
                <a:lnTo>
                  <a:pt x="12969" y="608071"/>
                </a:lnTo>
                <a:lnTo>
                  <a:pt x="22823" y="563408"/>
                </a:lnTo>
                <a:lnTo>
                  <a:pt x="35296" y="519788"/>
                </a:lnTo>
                <a:lnTo>
                  <a:pt x="50301" y="477301"/>
                </a:lnTo>
                <a:lnTo>
                  <a:pt x="67751" y="436032"/>
                </a:lnTo>
                <a:lnTo>
                  <a:pt x="87557" y="396069"/>
                </a:lnTo>
                <a:lnTo>
                  <a:pt x="109633" y="357501"/>
                </a:lnTo>
                <a:lnTo>
                  <a:pt x="133891" y="320415"/>
                </a:lnTo>
                <a:lnTo>
                  <a:pt x="160243" y="284898"/>
                </a:lnTo>
                <a:lnTo>
                  <a:pt x="188601" y="251038"/>
                </a:lnTo>
                <a:lnTo>
                  <a:pt x="218879" y="218923"/>
                </a:lnTo>
                <a:lnTo>
                  <a:pt x="250988" y="188639"/>
                </a:lnTo>
                <a:lnTo>
                  <a:pt x="284841" y="160275"/>
                </a:lnTo>
                <a:lnTo>
                  <a:pt x="320351" y="133918"/>
                </a:lnTo>
                <a:lnTo>
                  <a:pt x="357430" y="109655"/>
                </a:lnTo>
                <a:lnTo>
                  <a:pt x="395990" y="87575"/>
                </a:lnTo>
                <a:lnTo>
                  <a:pt x="435944" y="67765"/>
                </a:lnTo>
                <a:lnTo>
                  <a:pt x="477205" y="50311"/>
                </a:lnTo>
                <a:lnTo>
                  <a:pt x="519684" y="35303"/>
                </a:lnTo>
                <a:lnTo>
                  <a:pt x="563295" y="22827"/>
                </a:lnTo>
                <a:lnTo>
                  <a:pt x="607949" y="12971"/>
                </a:lnTo>
                <a:lnTo>
                  <a:pt x="653560" y="5823"/>
                </a:lnTo>
                <a:lnTo>
                  <a:pt x="700039" y="1470"/>
                </a:lnTo>
                <a:lnTo>
                  <a:pt x="747299" y="0"/>
                </a:lnTo>
                <a:lnTo>
                  <a:pt x="796655" y="1630"/>
                </a:lnTo>
                <a:lnTo>
                  <a:pt x="845528" y="6482"/>
                </a:lnTo>
                <a:lnTo>
                  <a:pt x="893771" y="14494"/>
                </a:lnTo>
                <a:lnTo>
                  <a:pt x="941241" y="25608"/>
                </a:lnTo>
                <a:lnTo>
                  <a:pt x="987792" y="39761"/>
                </a:lnTo>
                <a:lnTo>
                  <a:pt x="1033279" y="56896"/>
                </a:lnTo>
                <a:lnTo>
                  <a:pt x="1077556" y="76950"/>
                </a:lnTo>
                <a:lnTo>
                  <a:pt x="1120479" y="99865"/>
                </a:lnTo>
                <a:lnTo>
                  <a:pt x="1161902" y="125580"/>
                </a:lnTo>
                <a:lnTo>
                  <a:pt x="1201680" y="154035"/>
                </a:lnTo>
                <a:lnTo>
                  <a:pt x="1239668" y="185169"/>
                </a:lnTo>
                <a:lnTo>
                  <a:pt x="1275720" y="218923"/>
                </a:lnTo>
                <a:lnTo>
                  <a:pt x="1309467" y="254982"/>
                </a:lnTo>
                <a:lnTo>
                  <a:pt x="1340595" y="292978"/>
                </a:lnTo>
                <a:lnTo>
                  <a:pt x="1369044" y="332764"/>
                </a:lnTo>
                <a:lnTo>
                  <a:pt x="1394754" y="374195"/>
                </a:lnTo>
                <a:lnTo>
                  <a:pt x="1417664" y="417127"/>
                </a:lnTo>
                <a:lnTo>
                  <a:pt x="1437715" y="461413"/>
                </a:lnTo>
                <a:lnTo>
                  <a:pt x="1454846" y="506909"/>
                </a:lnTo>
                <a:lnTo>
                  <a:pt x="1468997" y="553469"/>
                </a:lnTo>
                <a:lnTo>
                  <a:pt x="1480108" y="600948"/>
                </a:lnTo>
                <a:lnTo>
                  <a:pt x="1488119" y="649202"/>
                </a:lnTo>
                <a:lnTo>
                  <a:pt x="1492969" y="698084"/>
                </a:lnTo>
                <a:lnTo>
                  <a:pt x="1494599" y="747450"/>
                </a:lnTo>
                <a:lnTo>
                  <a:pt x="1493129" y="794720"/>
                </a:lnTo>
                <a:lnTo>
                  <a:pt x="1488777" y="841208"/>
                </a:lnTo>
                <a:lnTo>
                  <a:pt x="1481630" y="886828"/>
                </a:lnTo>
                <a:lnTo>
                  <a:pt x="1471776" y="931491"/>
                </a:lnTo>
                <a:lnTo>
                  <a:pt x="1459303" y="975111"/>
                </a:lnTo>
                <a:lnTo>
                  <a:pt x="1444298" y="1017599"/>
                </a:lnTo>
                <a:lnTo>
                  <a:pt x="1426848" y="1058867"/>
                </a:lnTo>
                <a:lnTo>
                  <a:pt x="1407042" y="1098830"/>
                </a:lnTo>
                <a:lnTo>
                  <a:pt x="1384966" y="1137398"/>
                </a:lnTo>
                <a:lnTo>
                  <a:pt x="1360708" y="1174484"/>
                </a:lnTo>
                <a:lnTo>
                  <a:pt x="1334357" y="1210001"/>
                </a:lnTo>
                <a:lnTo>
                  <a:pt x="1305998" y="1243861"/>
                </a:lnTo>
                <a:lnTo>
                  <a:pt x="1275721" y="1275977"/>
                </a:lnTo>
                <a:lnTo>
                  <a:pt x="1243611" y="1306260"/>
                </a:lnTo>
                <a:lnTo>
                  <a:pt x="1209758" y="1334624"/>
                </a:lnTo>
                <a:lnTo>
                  <a:pt x="1174248" y="1360981"/>
                </a:lnTo>
                <a:lnTo>
                  <a:pt x="1137169" y="1385244"/>
                </a:lnTo>
                <a:lnTo>
                  <a:pt x="1098609" y="1407324"/>
                </a:lnTo>
                <a:lnTo>
                  <a:pt x="1058655" y="1427135"/>
                </a:lnTo>
                <a:lnTo>
                  <a:pt x="1017394" y="1444588"/>
                </a:lnTo>
                <a:lnTo>
                  <a:pt x="974915" y="1459596"/>
                </a:lnTo>
                <a:lnTo>
                  <a:pt x="931304" y="1472072"/>
                </a:lnTo>
                <a:lnTo>
                  <a:pt x="886650" y="1481928"/>
                </a:lnTo>
                <a:lnTo>
                  <a:pt x="841039" y="1489076"/>
                </a:lnTo>
                <a:lnTo>
                  <a:pt x="794560" y="1493429"/>
                </a:lnTo>
                <a:lnTo>
                  <a:pt x="747299" y="1494900"/>
                </a:lnTo>
                <a:close/>
              </a:path>
            </a:pathLst>
          </a:custGeom>
          <a:solidFill>
            <a:srgbClr val="28256B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12" name="object 12"/>
          <p:cNvSpPr/>
          <p:nvPr/>
        </p:nvSpPr>
        <p:spPr>
          <a:xfrm>
            <a:off x="2901544" y="4170314"/>
            <a:ext cx="1993053" cy="1993900"/>
          </a:xfrm>
          <a:custGeom>
            <a:avLst/>
            <a:gdLst/>
            <a:ahLst/>
            <a:cxnLst/>
            <a:rect l="l" t="t" r="r" b="b"/>
            <a:pathLst>
              <a:path w="1494789" h="1495425">
                <a:moveTo>
                  <a:pt x="747299" y="1494900"/>
                </a:moveTo>
                <a:lnTo>
                  <a:pt x="700039" y="1493429"/>
                </a:lnTo>
                <a:lnTo>
                  <a:pt x="653560" y="1489076"/>
                </a:lnTo>
                <a:lnTo>
                  <a:pt x="607949" y="1481928"/>
                </a:lnTo>
                <a:lnTo>
                  <a:pt x="563295" y="1472072"/>
                </a:lnTo>
                <a:lnTo>
                  <a:pt x="519684" y="1459596"/>
                </a:lnTo>
                <a:lnTo>
                  <a:pt x="477205" y="1444588"/>
                </a:lnTo>
                <a:lnTo>
                  <a:pt x="435944" y="1427135"/>
                </a:lnTo>
                <a:lnTo>
                  <a:pt x="395990" y="1407324"/>
                </a:lnTo>
                <a:lnTo>
                  <a:pt x="357430" y="1385244"/>
                </a:lnTo>
                <a:lnTo>
                  <a:pt x="320351" y="1360981"/>
                </a:lnTo>
                <a:lnTo>
                  <a:pt x="284841" y="1334624"/>
                </a:lnTo>
                <a:lnTo>
                  <a:pt x="250988" y="1306260"/>
                </a:lnTo>
                <a:lnTo>
                  <a:pt x="218879" y="1275977"/>
                </a:lnTo>
                <a:lnTo>
                  <a:pt x="188601" y="1243861"/>
                </a:lnTo>
                <a:lnTo>
                  <a:pt x="160243" y="1210001"/>
                </a:lnTo>
                <a:lnTo>
                  <a:pt x="133891" y="1174484"/>
                </a:lnTo>
                <a:lnTo>
                  <a:pt x="109633" y="1137398"/>
                </a:lnTo>
                <a:lnTo>
                  <a:pt x="87557" y="1098830"/>
                </a:lnTo>
                <a:lnTo>
                  <a:pt x="67751" y="1058867"/>
                </a:lnTo>
                <a:lnTo>
                  <a:pt x="50301" y="1017599"/>
                </a:lnTo>
                <a:lnTo>
                  <a:pt x="35296" y="975111"/>
                </a:lnTo>
                <a:lnTo>
                  <a:pt x="22823" y="931491"/>
                </a:lnTo>
                <a:lnTo>
                  <a:pt x="12969" y="886828"/>
                </a:lnTo>
                <a:lnTo>
                  <a:pt x="5822" y="841208"/>
                </a:lnTo>
                <a:lnTo>
                  <a:pt x="1470" y="794720"/>
                </a:lnTo>
                <a:lnTo>
                  <a:pt x="0" y="747450"/>
                </a:lnTo>
                <a:lnTo>
                  <a:pt x="1470" y="700180"/>
                </a:lnTo>
                <a:lnTo>
                  <a:pt x="5822" y="653691"/>
                </a:lnTo>
                <a:lnTo>
                  <a:pt x="12969" y="608071"/>
                </a:lnTo>
                <a:lnTo>
                  <a:pt x="22823" y="563408"/>
                </a:lnTo>
                <a:lnTo>
                  <a:pt x="35296" y="519788"/>
                </a:lnTo>
                <a:lnTo>
                  <a:pt x="50301" y="477301"/>
                </a:lnTo>
                <a:lnTo>
                  <a:pt x="67751" y="436032"/>
                </a:lnTo>
                <a:lnTo>
                  <a:pt x="87557" y="396069"/>
                </a:lnTo>
                <a:lnTo>
                  <a:pt x="109633" y="357501"/>
                </a:lnTo>
                <a:lnTo>
                  <a:pt x="133891" y="320415"/>
                </a:lnTo>
                <a:lnTo>
                  <a:pt x="160243" y="284898"/>
                </a:lnTo>
                <a:lnTo>
                  <a:pt x="188601" y="251038"/>
                </a:lnTo>
                <a:lnTo>
                  <a:pt x="218879" y="218923"/>
                </a:lnTo>
                <a:lnTo>
                  <a:pt x="250988" y="188639"/>
                </a:lnTo>
                <a:lnTo>
                  <a:pt x="284841" y="160275"/>
                </a:lnTo>
                <a:lnTo>
                  <a:pt x="320351" y="133918"/>
                </a:lnTo>
                <a:lnTo>
                  <a:pt x="357430" y="109655"/>
                </a:lnTo>
                <a:lnTo>
                  <a:pt x="395990" y="87575"/>
                </a:lnTo>
                <a:lnTo>
                  <a:pt x="435944" y="67765"/>
                </a:lnTo>
                <a:lnTo>
                  <a:pt x="477205" y="50311"/>
                </a:lnTo>
                <a:lnTo>
                  <a:pt x="519684" y="35303"/>
                </a:lnTo>
                <a:lnTo>
                  <a:pt x="563295" y="22827"/>
                </a:lnTo>
                <a:lnTo>
                  <a:pt x="607949" y="12971"/>
                </a:lnTo>
                <a:lnTo>
                  <a:pt x="653560" y="5823"/>
                </a:lnTo>
                <a:lnTo>
                  <a:pt x="700039" y="1470"/>
                </a:lnTo>
                <a:lnTo>
                  <a:pt x="747299" y="0"/>
                </a:lnTo>
                <a:lnTo>
                  <a:pt x="796655" y="1630"/>
                </a:lnTo>
                <a:lnTo>
                  <a:pt x="845528" y="6482"/>
                </a:lnTo>
                <a:lnTo>
                  <a:pt x="893771" y="14494"/>
                </a:lnTo>
                <a:lnTo>
                  <a:pt x="941241" y="25608"/>
                </a:lnTo>
                <a:lnTo>
                  <a:pt x="987792" y="39761"/>
                </a:lnTo>
                <a:lnTo>
                  <a:pt x="1033279" y="56896"/>
                </a:lnTo>
                <a:lnTo>
                  <a:pt x="1077556" y="76950"/>
                </a:lnTo>
                <a:lnTo>
                  <a:pt x="1120479" y="99865"/>
                </a:lnTo>
                <a:lnTo>
                  <a:pt x="1161902" y="125580"/>
                </a:lnTo>
                <a:lnTo>
                  <a:pt x="1201680" y="154035"/>
                </a:lnTo>
                <a:lnTo>
                  <a:pt x="1239668" y="185169"/>
                </a:lnTo>
                <a:lnTo>
                  <a:pt x="1275720" y="218923"/>
                </a:lnTo>
                <a:lnTo>
                  <a:pt x="1309468" y="254982"/>
                </a:lnTo>
                <a:lnTo>
                  <a:pt x="1340596" y="292978"/>
                </a:lnTo>
                <a:lnTo>
                  <a:pt x="1369044" y="332764"/>
                </a:lnTo>
                <a:lnTo>
                  <a:pt x="1394754" y="374195"/>
                </a:lnTo>
                <a:lnTo>
                  <a:pt x="1417664" y="417127"/>
                </a:lnTo>
                <a:lnTo>
                  <a:pt x="1437715" y="461413"/>
                </a:lnTo>
                <a:lnTo>
                  <a:pt x="1454846" y="506909"/>
                </a:lnTo>
                <a:lnTo>
                  <a:pt x="1468997" y="553469"/>
                </a:lnTo>
                <a:lnTo>
                  <a:pt x="1480108" y="600948"/>
                </a:lnTo>
                <a:lnTo>
                  <a:pt x="1488119" y="649202"/>
                </a:lnTo>
                <a:lnTo>
                  <a:pt x="1492969" y="698084"/>
                </a:lnTo>
                <a:lnTo>
                  <a:pt x="1494600" y="747450"/>
                </a:lnTo>
                <a:lnTo>
                  <a:pt x="1493130" y="794720"/>
                </a:lnTo>
                <a:lnTo>
                  <a:pt x="1488777" y="841208"/>
                </a:lnTo>
                <a:lnTo>
                  <a:pt x="1481630" y="886828"/>
                </a:lnTo>
                <a:lnTo>
                  <a:pt x="1471776" y="931491"/>
                </a:lnTo>
                <a:lnTo>
                  <a:pt x="1459303" y="975111"/>
                </a:lnTo>
                <a:lnTo>
                  <a:pt x="1444298" y="1017599"/>
                </a:lnTo>
                <a:lnTo>
                  <a:pt x="1426848" y="1058867"/>
                </a:lnTo>
                <a:lnTo>
                  <a:pt x="1407042" y="1098830"/>
                </a:lnTo>
                <a:lnTo>
                  <a:pt x="1384966" y="1137398"/>
                </a:lnTo>
                <a:lnTo>
                  <a:pt x="1360708" y="1174484"/>
                </a:lnTo>
                <a:lnTo>
                  <a:pt x="1334357" y="1210001"/>
                </a:lnTo>
                <a:lnTo>
                  <a:pt x="1305998" y="1243861"/>
                </a:lnTo>
                <a:lnTo>
                  <a:pt x="1275721" y="1275977"/>
                </a:lnTo>
                <a:lnTo>
                  <a:pt x="1243611" y="1306260"/>
                </a:lnTo>
                <a:lnTo>
                  <a:pt x="1209758" y="1334624"/>
                </a:lnTo>
                <a:lnTo>
                  <a:pt x="1174248" y="1360981"/>
                </a:lnTo>
                <a:lnTo>
                  <a:pt x="1137169" y="1385244"/>
                </a:lnTo>
                <a:lnTo>
                  <a:pt x="1098609" y="1407324"/>
                </a:lnTo>
                <a:lnTo>
                  <a:pt x="1058655" y="1427135"/>
                </a:lnTo>
                <a:lnTo>
                  <a:pt x="1017394" y="1444588"/>
                </a:lnTo>
                <a:lnTo>
                  <a:pt x="974915" y="1459596"/>
                </a:lnTo>
                <a:lnTo>
                  <a:pt x="931304" y="1472072"/>
                </a:lnTo>
                <a:lnTo>
                  <a:pt x="886650" y="1481928"/>
                </a:lnTo>
                <a:lnTo>
                  <a:pt x="841039" y="1489076"/>
                </a:lnTo>
                <a:lnTo>
                  <a:pt x="794560" y="1493429"/>
                </a:lnTo>
                <a:lnTo>
                  <a:pt x="747299" y="1494900"/>
                </a:lnTo>
                <a:close/>
              </a:path>
            </a:pathLst>
          </a:custGeom>
          <a:solidFill>
            <a:srgbClr val="28256B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13" name="object 13"/>
          <p:cNvSpPr txBox="1"/>
          <p:nvPr/>
        </p:nvSpPr>
        <p:spPr>
          <a:xfrm>
            <a:off x="3214399" y="4402959"/>
            <a:ext cx="1366520" cy="1358556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algn="ctr">
              <a:spcBef>
                <a:spcPts val="573"/>
              </a:spcBef>
            </a:pPr>
            <a:r>
              <a:rPr sz="5067" b="1" spc="-7" dirty="0">
                <a:solidFill>
                  <a:srgbClr val="FFFFFF"/>
                </a:solidFill>
              </a:rPr>
              <a:t>46</a:t>
            </a:r>
            <a:endParaRPr sz="5067" dirty="0"/>
          </a:p>
          <a:p>
            <a:pPr marL="16933" marR="6773" algn="ctr">
              <a:spcBef>
                <a:spcPts val="133"/>
              </a:spcBef>
            </a:pP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leitos de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unidad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 adulta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45931" y="4402973"/>
            <a:ext cx="1592580" cy="1358556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marL="438562">
              <a:spcBef>
                <a:spcPts val="573"/>
              </a:spcBef>
            </a:pPr>
            <a:r>
              <a:rPr sz="5067" b="1" spc="-7" dirty="0">
                <a:solidFill>
                  <a:srgbClr val="FFFFFF"/>
                </a:solidFill>
              </a:rPr>
              <a:t>10</a:t>
            </a:r>
            <a:endParaRPr sz="5067"/>
          </a:p>
          <a:p>
            <a:pPr marL="16933" marR="6773" indent="400463">
              <a:spcBef>
                <a:spcPts val="133"/>
              </a:spcBef>
            </a:pP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leitos de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unidad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 neonatal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19048" y="4402973"/>
            <a:ext cx="1535853" cy="1358556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algn="ctr">
              <a:spcBef>
                <a:spcPts val="573"/>
              </a:spcBef>
            </a:pPr>
            <a:r>
              <a:rPr sz="5067" b="1" dirty="0">
                <a:solidFill>
                  <a:srgbClr val="FFFFFF"/>
                </a:solidFill>
              </a:rPr>
              <a:t>4</a:t>
            </a:r>
            <a:endParaRPr sz="5067" dirty="0"/>
          </a:p>
          <a:p>
            <a:pPr marL="16933" marR="6773" indent="372524">
              <a:spcBef>
                <a:spcPts val="133"/>
              </a:spcBef>
            </a:pP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salas 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centro</a:t>
            </a:r>
            <a:r>
              <a:rPr sz="1600" spc="-7" dirty="0">
                <a:solidFill>
                  <a:srgbClr val="FFFFFF"/>
                </a:solidFill>
                <a:latin typeface="Arial MT"/>
                <a:cs typeface="Arial MT"/>
              </a:rPr>
              <a:t> obstétrico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8683" y="6358332"/>
            <a:ext cx="9189762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333" spc="-7" dirty="0">
                <a:solidFill>
                  <a:srgbClr val="28256B"/>
                </a:solidFill>
                <a:latin typeface="Arial MT"/>
                <a:cs typeface="Arial MT"/>
              </a:rPr>
              <a:t>*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Gestão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de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acesso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ao </a:t>
            </a:r>
            <a:r>
              <a:rPr sz="1333" b="1" dirty="0">
                <a:solidFill>
                  <a:srgbClr val="28256B"/>
                </a:solidFill>
                <a:latin typeface="Arial MT"/>
                <a:cs typeface="Arial MT"/>
              </a:rPr>
              <a:t>cuidado: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1004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dirty="0">
                <a:solidFill>
                  <a:srgbClr val="28256B"/>
                </a:solidFill>
                <a:latin typeface="Arial MT"/>
                <a:cs typeface="Arial MT"/>
              </a:rPr>
              <a:t>médicos(as),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 98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enfermeiros(as)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dirty="0">
                <a:solidFill>
                  <a:srgbClr val="28256B"/>
                </a:solidFill>
                <a:latin typeface="Arial MT"/>
                <a:cs typeface="Arial MT"/>
              </a:rPr>
              <a:t>e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340 técnicos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de</a:t>
            </a:r>
            <a:r>
              <a:rPr sz="1333" b="1" spc="-13" dirty="0">
                <a:solidFill>
                  <a:srgbClr val="28256B"/>
                </a:solidFill>
                <a:latin typeface="Arial MT"/>
                <a:cs typeface="Arial MT"/>
              </a:rPr>
              <a:t> </a:t>
            </a:r>
            <a:r>
              <a:rPr sz="1333" b="1" spc="-7" dirty="0">
                <a:solidFill>
                  <a:srgbClr val="28256B"/>
                </a:solidFill>
                <a:latin typeface="Arial MT"/>
                <a:cs typeface="Arial MT"/>
              </a:rPr>
              <a:t>enfermagem.</a:t>
            </a:r>
            <a:endParaRPr sz="1333" b="1" dirty="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2401" y="218001"/>
            <a:ext cx="1049332" cy="715132"/>
          </a:xfrm>
          <a:prstGeom prst="rect">
            <a:avLst/>
          </a:prstGeom>
        </p:spPr>
      </p:pic>
      <p:sp>
        <p:nvSpPr>
          <p:cNvPr id="22" name="object 10">
            <a:extLst>
              <a:ext uri="{FF2B5EF4-FFF2-40B4-BE49-F238E27FC236}">
                <a16:creationId xmlns:a16="http://schemas.microsoft.com/office/drawing/2014/main" id="{52411336-C5F6-21DA-0091-DE4A72261354}"/>
              </a:ext>
            </a:extLst>
          </p:cNvPr>
          <p:cNvSpPr/>
          <p:nvPr/>
        </p:nvSpPr>
        <p:spPr>
          <a:xfrm>
            <a:off x="7686" y="575568"/>
            <a:ext cx="3823534" cy="536628"/>
          </a:xfrm>
          <a:custGeom>
            <a:avLst/>
            <a:gdLst/>
            <a:ahLst/>
            <a:cxnLst/>
            <a:rect l="l" t="t" r="r" b="b"/>
            <a:pathLst>
              <a:path w="2439035" h="400684">
                <a:moveTo>
                  <a:pt x="2372273" y="400199"/>
                </a:moveTo>
                <a:lnTo>
                  <a:pt x="0" y="400199"/>
                </a:lnTo>
                <a:lnTo>
                  <a:pt x="0" y="0"/>
                </a:lnTo>
                <a:lnTo>
                  <a:pt x="2372273" y="0"/>
                </a:lnTo>
                <a:lnTo>
                  <a:pt x="2385347" y="1293"/>
                </a:lnTo>
                <a:lnTo>
                  <a:pt x="2419438" y="19536"/>
                </a:lnTo>
                <a:lnTo>
                  <a:pt x="2437681" y="53627"/>
                </a:lnTo>
                <a:lnTo>
                  <a:pt x="2438974" y="66701"/>
                </a:lnTo>
                <a:lnTo>
                  <a:pt x="2438974" y="333498"/>
                </a:lnTo>
                <a:lnTo>
                  <a:pt x="2433733" y="359461"/>
                </a:lnTo>
                <a:lnTo>
                  <a:pt x="2419438" y="380663"/>
                </a:lnTo>
                <a:lnTo>
                  <a:pt x="2398236" y="394958"/>
                </a:lnTo>
                <a:lnTo>
                  <a:pt x="2372273" y="400199"/>
                </a:lnTo>
                <a:close/>
              </a:path>
            </a:pathLst>
          </a:custGeom>
          <a:solidFill>
            <a:srgbClr val="81C4CE"/>
          </a:solidFill>
        </p:spPr>
        <p:txBody>
          <a:bodyPr wrap="square" lIns="0" tIns="0" rIns="0" bIns="0" rtlCol="0"/>
          <a:lstStyle/>
          <a:p>
            <a:pPr marL="16933">
              <a:spcBef>
                <a:spcPts val="133"/>
              </a:spcBef>
            </a:pPr>
            <a:r>
              <a:rPr lang="pt-BR" sz="1867" b="1" spc="-7" dirty="0">
                <a:solidFill>
                  <a:srgbClr val="FFFFFF"/>
                </a:solidFill>
              </a:rPr>
              <a:t>                            </a:t>
            </a:r>
            <a:endParaRPr lang="pt-BR" sz="1800" dirty="0"/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64D59623-9A14-C7EF-8D87-D585DB9C0CF3}"/>
              </a:ext>
            </a:extLst>
          </p:cNvPr>
          <p:cNvSpPr txBox="1"/>
          <p:nvPr/>
        </p:nvSpPr>
        <p:spPr>
          <a:xfrm>
            <a:off x="1216374" y="706465"/>
            <a:ext cx="221741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7" dirty="0">
                <a:solidFill>
                  <a:srgbClr val="FFFFFF"/>
                </a:solidFill>
              </a:rPr>
              <a:t>INFRAESTRUTURA</a:t>
            </a:r>
            <a:endParaRPr sz="1867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58297" y="3024220"/>
            <a:ext cx="1676186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  <a:tabLst>
                <a:tab pos="235659" algn="l"/>
              </a:tabLst>
            </a:pPr>
            <a:r>
              <a:rPr sz="1213" spc="-15" dirty="0">
                <a:solidFill>
                  <a:srgbClr val="616261"/>
                </a:solidFill>
                <a:latin typeface="Calibri"/>
                <a:cs typeface="Calibri"/>
              </a:rPr>
              <a:t>1.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	</a:t>
            </a:r>
            <a:r>
              <a:rPr sz="1213" spc="-88" dirty="0">
                <a:solidFill>
                  <a:srgbClr val="616261"/>
                </a:solidFill>
                <a:latin typeface="Calibri"/>
                <a:cs typeface="Calibri"/>
              </a:rPr>
              <a:t>PROGRAMA</a:t>
            </a:r>
            <a:r>
              <a:rPr sz="1213" spc="4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103" dirty="0">
                <a:solidFill>
                  <a:srgbClr val="616261"/>
                </a:solidFill>
                <a:latin typeface="Calibri"/>
                <a:cs typeface="Calibri"/>
              </a:rPr>
              <a:t>GESTAR</a:t>
            </a:r>
            <a:r>
              <a:rPr sz="1213" spc="4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39" dirty="0">
                <a:solidFill>
                  <a:srgbClr val="616261"/>
                </a:solidFill>
                <a:latin typeface="Calibri"/>
                <a:cs typeface="Calibri"/>
              </a:rPr>
              <a:t>BEM</a:t>
            </a:r>
            <a:endParaRPr sz="1213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0871" y="2926725"/>
            <a:ext cx="391679" cy="3954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57757" y="3539270"/>
            <a:ext cx="2347354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2.</a:t>
            </a:r>
            <a:r>
              <a:rPr sz="1213" spc="2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PROGRAMA</a:t>
            </a:r>
            <a:r>
              <a:rPr sz="1213" spc="-1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213" spc="-1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16261"/>
                </a:solidFill>
                <a:latin typeface="Calibri"/>
                <a:cs typeface="Calibri"/>
              </a:rPr>
              <a:t>EMAGRECIMENTO</a:t>
            </a:r>
            <a:endParaRPr sz="1213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0871" y="3385094"/>
            <a:ext cx="394451" cy="3991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0871" y="3892442"/>
            <a:ext cx="391679" cy="4000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50871" y="4354508"/>
            <a:ext cx="404616" cy="4000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50870" y="4862780"/>
            <a:ext cx="403692" cy="4001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50871" y="5371053"/>
            <a:ext cx="395375" cy="40012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559991" y="4030599"/>
            <a:ext cx="2047388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  <a:tabLst>
                <a:tab pos="263384" algn="l"/>
              </a:tabLst>
            </a:pPr>
            <a:r>
              <a:rPr sz="1213" spc="-15" dirty="0">
                <a:solidFill>
                  <a:srgbClr val="616261"/>
                </a:solidFill>
                <a:latin typeface="Calibri"/>
                <a:cs typeface="Calibri"/>
              </a:rPr>
              <a:t>3.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	PROGRAMA</a:t>
            </a:r>
            <a:r>
              <a:rPr sz="1213" spc="-2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BEM</a:t>
            </a:r>
            <a:r>
              <a:rPr sz="1213" spc="-2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16261"/>
                </a:solidFill>
                <a:latin typeface="Calibri"/>
                <a:cs typeface="Calibri"/>
              </a:rPr>
              <a:t>SAUDÁVEL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59221" y="4500366"/>
            <a:ext cx="1700060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  <a:tabLst>
                <a:tab pos="228343" algn="l"/>
              </a:tabLst>
            </a:pPr>
            <a:r>
              <a:rPr sz="1213" spc="-15" dirty="0">
                <a:solidFill>
                  <a:srgbClr val="616261"/>
                </a:solidFill>
                <a:latin typeface="Calibri"/>
                <a:cs typeface="Calibri"/>
              </a:rPr>
              <a:t>4.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	PROGRAMA</a:t>
            </a:r>
            <a:r>
              <a:rPr sz="1213" spc="-4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18" dirty="0">
                <a:solidFill>
                  <a:srgbClr val="616261"/>
                </a:solidFill>
                <a:latin typeface="Calibri"/>
                <a:cs typeface="Calibri"/>
              </a:rPr>
              <a:t>BATE</a:t>
            </a:r>
            <a:r>
              <a:rPr sz="1213" spc="-3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12" dirty="0">
                <a:solidFill>
                  <a:srgbClr val="616261"/>
                </a:solidFill>
                <a:latin typeface="Calibri"/>
                <a:cs typeface="Calibri"/>
              </a:rPr>
              <a:t>AQUI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7758" y="5001092"/>
            <a:ext cx="1749348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  <a:tabLst>
                <a:tab pos="228343" algn="l"/>
              </a:tabLst>
            </a:pPr>
            <a:r>
              <a:rPr sz="1213" spc="-15" dirty="0">
                <a:solidFill>
                  <a:srgbClr val="616261"/>
                </a:solidFill>
                <a:latin typeface="Calibri"/>
                <a:cs typeface="Calibri"/>
              </a:rPr>
              <a:t>5.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	PROGRAMA</a:t>
            </a:r>
            <a:r>
              <a:rPr sz="1213" spc="-2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EM</a:t>
            </a:r>
            <a:r>
              <a:rPr sz="1213" spc="-1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16261"/>
                </a:solidFill>
                <a:latin typeface="Calibri"/>
                <a:cs typeface="Calibri"/>
              </a:rPr>
              <a:t>FRENTE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55909" y="5491035"/>
            <a:ext cx="1965755" cy="38108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spcBef>
                <a:spcPts val="61"/>
              </a:spcBef>
            </a:pP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6.</a:t>
            </a:r>
            <a:r>
              <a:rPr sz="1213" spc="13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PROGRAMA</a:t>
            </a:r>
            <a:r>
              <a:rPr sz="1213" spc="-3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VIVA</a:t>
            </a:r>
            <a:r>
              <a:rPr sz="1213" spc="-3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16261"/>
                </a:solidFill>
                <a:latin typeface="Calibri"/>
                <a:cs typeface="Calibri"/>
              </a:rPr>
              <a:t>MAIS</a:t>
            </a:r>
            <a:r>
              <a:rPr sz="1213" spc="-33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213" spc="-12" dirty="0">
                <a:solidFill>
                  <a:srgbClr val="616261"/>
                </a:solidFill>
                <a:latin typeface="Calibri"/>
                <a:cs typeface="Calibri"/>
              </a:rPr>
              <a:t>VIVA </a:t>
            </a:r>
            <a:r>
              <a:rPr sz="1213" spc="-6" dirty="0">
                <a:solidFill>
                  <a:srgbClr val="616261"/>
                </a:solidFill>
                <a:latin typeface="Calibri"/>
                <a:cs typeface="Calibri"/>
              </a:rPr>
              <a:t>MELHOR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37009" y="487788"/>
            <a:ext cx="17328" cy="4621"/>
          </a:xfrm>
          <a:custGeom>
            <a:avLst/>
            <a:gdLst/>
            <a:ahLst/>
            <a:cxnLst/>
            <a:rect l="l" t="t" r="r" b="b"/>
            <a:pathLst>
              <a:path w="28575" h="7620">
                <a:moveTo>
                  <a:pt x="28293" y="265"/>
                </a:moveTo>
                <a:lnTo>
                  <a:pt x="-130" y="265"/>
                </a:lnTo>
                <a:lnTo>
                  <a:pt x="-130" y="7364"/>
                </a:lnTo>
                <a:lnTo>
                  <a:pt x="28293" y="7364"/>
                </a:lnTo>
                <a:lnTo>
                  <a:pt x="28293" y="26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11866" y="466525"/>
            <a:ext cx="45822" cy="4582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16295" y="466525"/>
            <a:ext cx="45822" cy="4582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20725" y="466525"/>
            <a:ext cx="45822" cy="4582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4230" y="466525"/>
            <a:ext cx="45822" cy="4582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28660" y="466525"/>
            <a:ext cx="45822" cy="4582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137009" y="587583"/>
            <a:ext cx="17328" cy="5391"/>
          </a:xfrm>
          <a:custGeom>
            <a:avLst/>
            <a:gdLst/>
            <a:ahLst/>
            <a:cxnLst/>
            <a:rect l="l" t="t" r="r" b="b"/>
            <a:pathLst>
              <a:path w="28575" h="8890">
                <a:moveTo>
                  <a:pt x="28293" y="261"/>
                </a:moveTo>
                <a:lnTo>
                  <a:pt x="-130" y="261"/>
                </a:lnTo>
                <a:lnTo>
                  <a:pt x="-130" y="8779"/>
                </a:lnTo>
                <a:lnTo>
                  <a:pt x="28293" y="8779"/>
                </a:lnTo>
                <a:lnTo>
                  <a:pt x="28293" y="26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11866" y="567258"/>
            <a:ext cx="45822" cy="458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316295" y="567258"/>
            <a:ext cx="45822" cy="4582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20725" y="567258"/>
            <a:ext cx="45822" cy="4582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24230" y="567258"/>
            <a:ext cx="45822" cy="4582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28660" y="567258"/>
            <a:ext cx="45822" cy="45823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3137009" y="688316"/>
            <a:ext cx="17328" cy="5391"/>
          </a:xfrm>
          <a:custGeom>
            <a:avLst/>
            <a:gdLst/>
            <a:ahLst/>
            <a:cxnLst/>
            <a:rect l="l" t="t" r="r" b="b"/>
            <a:pathLst>
              <a:path w="28575" h="8890">
                <a:moveTo>
                  <a:pt x="28293" y="257"/>
                </a:moveTo>
                <a:lnTo>
                  <a:pt x="-130" y="257"/>
                </a:lnTo>
                <a:lnTo>
                  <a:pt x="-130" y="8775"/>
                </a:lnTo>
                <a:lnTo>
                  <a:pt x="28293" y="8775"/>
                </a:lnTo>
                <a:lnTo>
                  <a:pt x="28293" y="25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11866" y="667991"/>
            <a:ext cx="45822" cy="4582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316295" y="667991"/>
            <a:ext cx="45822" cy="4582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20725" y="667991"/>
            <a:ext cx="45822" cy="4582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24230" y="667991"/>
            <a:ext cx="45822" cy="4582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28660" y="667991"/>
            <a:ext cx="45822" cy="45823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3137009" y="788125"/>
            <a:ext cx="17328" cy="5391"/>
          </a:xfrm>
          <a:custGeom>
            <a:avLst/>
            <a:gdLst/>
            <a:ahLst/>
            <a:cxnLst/>
            <a:rect l="l" t="t" r="r" b="b"/>
            <a:pathLst>
              <a:path w="28575" h="8890">
                <a:moveTo>
                  <a:pt x="28293" y="252"/>
                </a:moveTo>
                <a:lnTo>
                  <a:pt x="-130" y="252"/>
                </a:lnTo>
                <a:lnTo>
                  <a:pt x="-130" y="8771"/>
                </a:lnTo>
                <a:lnTo>
                  <a:pt x="28293" y="8771"/>
                </a:lnTo>
                <a:lnTo>
                  <a:pt x="28293" y="25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11866" y="767799"/>
            <a:ext cx="45822" cy="4582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16295" y="767799"/>
            <a:ext cx="45822" cy="4582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420725" y="767799"/>
            <a:ext cx="45822" cy="4582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524230" y="767799"/>
            <a:ext cx="45822" cy="4582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28660" y="767799"/>
            <a:ext cx="45822" cy="45822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3137009" y="888858"/>
            <a:ext cx="17328" cy="5391"/>
          </a:xfrm>
          <a:custGeom>
            <a:avLst/>
            <a:gdLst/>
            <a:ahLst/>
            <a:cxnLst/>
            <a:rect l="l" t="t" r="r" b="b"/>
            <a:pathLst>
              <a:path w="28575" h="8890">
                <a:moveTo>
                  <a:pt x="28293" y="248"/>
                </a:moveTo>
                <a:lnTo>
                  <a:pt x="-130" y="248"/>
                </a:lnTo>
                <a:lnTo>
                  <a:pt x="-130" y="8767"/>
                </a:lnTo>
                <a:lnTo>
                  <a:pt x="28293" y="8767"/>
                </a:lnTo>
                <a:lnTo>
                  <a:pt x="28293" y="24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9" name="object 3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11866" y="868532"/>
            <a:ext cx="45822" cy="4582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16295" y="868532"/>
            <a:ext cx="45822" cy="4582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420725" y="868532"/>
            <a:ext cx="45822" cy="4582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524230" y="868532"/>
            <a:ext cx="45822" cy="45823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28660" y="868532"/>
            <a:ext cx="45822" cy="45823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3137009" y="989604"/>
            <a:ext cx="17328" cy="4621"/>
          </a:xfrm>
          <a:custGeom>
            <a:avLst/>
            <a:gdLst/>
            <a:ahLst/>
            <a:cxnLst/>
            <a:rect l="l" t="t" r="r" b="b"/>
            <a:pathLst>
              <a:path w="28575" h="7619">
                <a:moveTo>
                  <a:pt x="28293" y="244"/>
                </a:moveTo>
                <a:lnTo>
                  <a:pt x="-130" y="244"/>
                </a:lnTo>
                <a:lnTo>
                  <a:pt x="-130" y="7343"/>
                </a:lnTo>
                <a:lnTo>
                  <a:pt x="28293" y="7343"/>
                </a:lnTo>
                <a:lnTo>
                  <a:pt x="28293" y="24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45" name="object 45"/>
          <p:cNvGrpSpPr/>
          <p:nvPr/>
        </p:nvGrpSpPr>
        <p:grpSpPr>
          <a:xfrm>
            <a:off x="3137009" y="968341"/>
            <a:ext cx="1889512" cy="2354670"/>
            <a:chOff x="5172455" y="1596866"/>
            <a:chExt cx="3115945" cy="3883025"/>
          </a:xfrm>
        </p:grpSpPr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95899" y="1596866"/>
              <a:ext cx="75564" cy="7556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68111" y="1596866"/>
              <a:ext cx="75564" cy="7556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40323" y="1596866"/>
              <a:ext cx="75564" cy="7556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11011" y="1596866"/>
              <a:ext cx="75564" cy="7556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83223" y="1596866"/>
              <a:ext cx="75564" cy="7556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172455" y="1796499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240"/>
                  </a:moveTo>
                  <a:lnTo>
                    <a:pt x="-130" y="240"/>
                  </a:lnTo>
                  <a:lnTo>
                    <a:pt x="-130" y="8759"/>
                  </a:lnTo>
                  <a:lnTo>
                    <a:pt x="28293" y="8759"/>
                  </a:lnTo>
                  <a:lnTo>
                    <a:pt x="28293" y="24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95899" y="1762982"/>
              <a:ext cx="75564" cy="7556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68111" y="1762982"/>
              <a:ext cx="75564" cy="7556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40323" y="1762982"/>
              <a:ext cx="75564" cy="7556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11011" y="1762982"/>
              <a:ext cx="75564" cy="7556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83223" y="1762982"/>
              <a:ext cx="75564" cy="7556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172455" y="1962617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6" y="236"/>
                  </a:moveTo>
                  <a:lnTo>
                    <a:pt x="-130" y="236"/>
                  </a:lnTo>
                  <a:lnTo>
                    <a:pt x="-130" y="8753"/>
                  </a:lnTo>
                  <a:lnTo>
                    <a:pt x="28296" y="8753"/>
                  </a:lnTo>
                  <a:lnTo>
                    <a:pt x="28296" y="236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8" name="object 5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95899" y="1929098"/>
              <a:ext cx="75564" cy="7556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40323" y="1929098"/>
              <a:ext cx="75564" cy="7556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68111" y="1929098"/>
              <a:ext cx="75564" cy="7556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811011" y="1929098"/>
              <a:ext cx="75564" cy="7556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983223" y="1929098"/>
              <a:ext cx="75564" cy="7556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53911" y="1596866"/>
              <a:ext cx="75564" cy="7556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26123" y="1596866"/>
              <a:ext cx="75564" cy="7556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496811" y="1596866"/>
              <a:ext cx="75564" cy="7556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69023" y="1596866"/>
              <a:ext cx="75565" cy="7556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41235" y="1596866"/>
              <a:ext cx="75565" cy="7556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011923" y="1596866"/>
              <a:ext cx="75565" cy="7556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84135" y="1596866"/>
              <a:ext cx="75565" cy="7556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153911" y="1762982"/>
              <a:ext cx="75564" cy="7556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326123" y="1762982"/>
              <a:ext cx="75564" cy="7556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96811" y="1762982"/>
              <a:ext cx="75564" cy="7556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669023" y="1762982"/>
              <a:ext cx="75565" cy="7556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841235" y="1762982"/>
              <a:ext cx="75565" cy="7556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011923" y="1762982"/>
              <a:ext cx="75565" cy="7556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84135" y="1762982"/>
              <a:ext cx="75565" cy="7556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53911" y="1929098"/>
              <a:ext cx="75564" cy="7556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326123" y="1929098"/>
              <a:ext cx="75564" cy="7556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496811" y="1929098"/>
              <a:ext cx="75564" cy="7556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669023" y="1929098"/>
              <a:ext cx="75565" cy="7556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841235" y="1929098"/>
              <a:ext cx="75565" cy="7556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11923" y="1929098"/>
              <a:ext cx="75565" cy="7556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184135" y="1929098"/>
              <a:ext cx="75565" cy="7556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354823" y="1596866"/>
              <a:ext cx="75565" cy="7556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527035" y="1596866"/>
              <a:ext cx="75565" cy="7556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697723" y="1596866"/>
              <a:ext cx="75565" cy="7556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869935" y="1596866"/>
              <a:ext cx="75565" cy="7556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042148" y="1596866"/>
              <a:ext cx="75565" cy="7556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212835" y="1596866"/>
              <a:ext cx="75565" cy="7556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354823" y="1762982"/>
              <a:ext cx="75565" cy="7556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27035" y="1762982"/>
              <a:ext cx="75565" cy="7556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697723" y="1762982"/>
              <a:ext cx="75565" cy="7556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869935" y="1762982"/>
              <a:ext cx="75565" cy="7556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042148" y="1762982"/>
              <a:ext cx="75565" cy="7556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212835" y="1762982"/>
              <a:ext cx="75565" cy="7556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354823" y="1929098"/>
              <a:ext cx="75565" cy="7556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527035" y="1929098"/>
              <a:ext cx="75565" cy="7556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697723" y="1929098"/>
              <a:ext cx="75565" cy="7556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869935" y="1929098"/>
              <a:ext cx="75565" cy="7556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042148" y="1929098"/>
              <a:ext cx="75565" cy="7556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12835" y="1929098"/>
              <a:ext cx="75565" cy="7556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5172455" y="2127207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232"/>
                  </a:moveTo>
                  <a:lnTo>
                    <a:pt x="-130" y="232"/>
                  </a:lnTo>
                  <a:lnTo>
                    <a:pt x="-130" y="8751"/>
                  </a:lnTo>
                  <a:lnTo>
                    <a:pt x="28293" y="8751"/>
                  </a:lnTo>
                  <a:lnTo>
                    <a:pt x="28293" y="232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03" name="object 10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295899" y="2093690"/>
              <a:ext cx="75564" cy="7556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468111" y="2093690"/>
              <a:ext cx="75564" cy="7556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640323" y="2093690"/>
              <a:ext cx="75564" cy="7556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811011" y="2093690"/>
              <a:ext cx="75564" cy="7556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983223" y="2093690"/>
              <a:ext cx="75564" cy="7556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5172455" y="2293323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227"/>
                  </a:moveTo>
                  <a:lnTo>
                    <a:pt x="-130" y="227"/>
                  </a:lnTo>
                  <a:lnTo>
                    <a:pt x="-130" y="8747"/>
                  </a:lnTo>
                  <a:lnTo>
                    <a:pt x="28293" y="8747"/>
                  </a:lnTo>
                  <a:lnTo>
                    <a:pt x="28293" y="227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09" name="object 10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295899" y="2259806"/>
              <a:ext cx="75564" cy="7556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68111" y="2259806"/>
              <a:ext cx="75564" cy="7556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640323" y="2259806"/>
              <a:ext cx="75564" cy="7556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811011" y="2259806"/>
              <a:ext cx="75564" cy="7556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83223" y="2259806"/>
              <a:ext cx="75564" cy="75564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5172455" y="2459453"/>
              <a:ext cx="28575" cy="7620"/>
            </a:xfrm>
            <a:custGeom>
              <a:avLst/>
              <a:gdLst/>
              <a:ahLst/>
              <a:cxnLst/>
              <a:rect l="l" t="t" r="r" b="b"/>
              <a:pathLst>
                <a:path w="28575" h="7619">
                  <a:moveTo>
                    <a:pt x="28293" y="223"/>
                  </a:moveTo>
                  <a:lnTo>
                    <a:pt x="-130" y="223"/>
                  </a:lnTo>
                  <a:lnTo>
                    <a:pt x="-130" y="7331"/>
                  </a:lnTo>
                  <a:lnTo>
                    <a:pt x="28293" y="7331"/>
                  </a:lnTo>
                  <a:lnTo>
                    <a:pt x="28293" y="22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15" name="object 11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295899" y="2424398"/>
              <a:ext cx="75564" cy="7556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468111" y="2424398"/>
              <a:ext cx="75564" cy="7556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640323" y="2424398"/>
              <a:ext cx="75564" cy="7556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983223" y="2424398"/>
              <a:ext cx="75564" cy="7556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811011" y="2424398"/>
              <a:ext cx="75564" cy="75565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5172455" y="2624031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219"/>
                  </a:moveTo>
                  <a:lnTo>
                    <a:pt x="-130" y="219"/>
                  </a:lnTo>
                  <a:lnTo>
                    <a:pt x="-130" y="8738"/>
                  </a:lnTo>
                  <a:lnTo>
                    <a:pt x="28293" y="8738"/>
                  </a:lnTo>
                  <a:lnTo>
                    <a:pt x="28293" y="21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21" name="object 12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295899" y="2590514"/>
              <a:ext cx="75564" cy="7556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640323" y="2590514"/>
              <a:ext cx="75564" cy="7556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468111" y="2590514"/>
              <a:ext cx="75564" cy="7556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811011" y="2590514"/>
              <a:ext cx="75564" cy="7556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983223" y="2590514"/>
              <a:ext cx="75564" cy="75564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5172455" y="2790147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215"/>
                  </a:moveTo>
                  <a:lnTo>
                    <a:pt x="-130" y="215"/>
                  </a:lnTo>
                  <a:lnTo>
                    <a:pt x="-130" y="8734"/>
                  </a:lnTo>
                  <a:lnTo>
                    <a:pt x="28293" y="8734"/>
                  </a:lnTo>
                  <a:lnTo>
                    <a:pt x="28293" y="21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27" name="object 12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295899" y="2756630"/>
              <a:ext cx="75564" cy="7556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468111" y="2756630"/>
              <a:ext cx="75564" cy="7556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640323" y="2756630"/>
              <a:ext cx="75564" cy="7556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811011" y="2756630"/>
              <a:ext cx="75564" cy="7556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983223" y="2756630"/>
              <a:ext cx="75564" cy="75565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5172455" y="2954739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211"/>
                  </a:moveTo>
                  <a:lnTo>
                    <a:pt x="-130" y="211"/>
                  </a:lnTo>
                  <a:lnTo>
                    <a:pt x="-130" y="8730"/>
                  </a:lnTo>
                  <a:lnTo>
                    <a:pt x="28293" y="8730"/>
                  </a:lnTo>
                  <a:lnTo>
                    <a:pt x="28293" y="211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33" name="object 13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295899" y="2921222"/>
              <a:ext cx="75564" cy="7556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468111" y="2921222"/>
              <a:ext cx="75564" cy="7556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640323" y="2921222"/>
              <a:ext cx="75564" cy="75565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811011" y="2921222"/>
              <a:ext cx="75564" cy="7556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983223" y="2921222"/>
              <a:ext cx="75564" cy="75565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5172455" y="3120857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6" y="206"/>
                  </a:moveTo>
                  <a:lnTo>
                    <a:pt x="-130" y="206"/>
                  </a:lnTo>
                  <a:lnTo>
                    <a:pt x="-130" y="8724"/>
                  </a:lnTo>
                  <a:lnTo>
                    <a:pt x="28296" y="8724"/>
                  </a:lnTo>
                  <a:lnTo>
                    <a:pt x="28296" y="206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39" name="object 13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295899" y="3087338"/>
              <a:ext cx="75564" cy="75564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468111" y="3087338"/>
              <a:ext cx="75564" cy="7556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640323" y="3087338"/>
              <a:ext cx="75564" cy="7556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811011" y="3087338"/>
              <a:ext cx="75564" cy="75564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983223" y="3087338"/>
              <a:ext cx="75564" cy="75564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153911" y="2093690"/>
              <a:ext cx="75564" cy="75564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326123" y="2093690"/>
              <a:ext cx="75564" cy="7556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496811" y="2093690"/>
              <a:ext cx="75564" cy="75564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669023" y="2093690"/>
              <a:ext cx="75565" cy="75564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841235" y="2093690"/>
              <a:ext cx="75565" cy="7556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11923" y="2093690"/>
              <a:ext cx="75565" cy="75564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184135" y="2093690"/>
              <a:ext cx="75565" cy="75564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153911" y="2259806"/>
              <a:ext cx="75564" cy="7556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326123" y="2259806"/>
              <a:ext cx="75564" cy="75564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496811" y="2259806"/>
              <a:ext cx="75564" cy="75564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669023" y="2259806"/>
              <a:ext cx="75565" cy="75564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841235" y="2259806"/>
              <a:ext cx="75565" cy="7556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011923" y="2259806"/>
              <a:ext cx="75565" cy="75564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184135" y="2259806"/>
              <a:ext cx="75565" cy="75564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153911" y="2424398"/>
              <a:ext cx="75564" cy="75565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326123" y="2424398"/>
              <a:ext cx="75564" cy="75565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496811" y="2424398"/>
              <a:ext cx="75564" cy="7556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669023" y="2424398"/>
              <a:ext cx="75565" cy="7556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841235" y="2424398"/>
              <a:ext cx="75565" cy="75565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011923" y="2424398"/>
              <a:ext cx="75565" cy="7556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184135" y="2424398"/>
              <a:ext cx="75565" cy="7556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153911" y="2590514"/>
              <a:ext cx="75564" cy="75564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326123" y="2590514"/>
              <a:ext cx="75564" cy="75564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496811" y="2590514"/>
              <a:ext cx="75564" cy="7556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669023" y="2590514"/>
              <a:ext cx="75565" cy="7556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841235" y="2590514"/>
              <a:ext cx="75565" cy="7556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011923" y="2590514"/>
              <a:ext cx="75565" cy="75564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184135" y="2590514"/>
              <a:ext cx="75565" cy="75564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153911" y="2756630"/>
              <a:ext cx="75564" cy="7556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326123" y="2756630"/>
              <a:ext cx="75564" cy="75565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496811" y="2756630"/>
              <a:ext cx="75564" cy="75565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669023" y="2756630"/>
              <a:ext cx="75565" cy="7556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841235" y="2756630"/>
              <a:ext cx="75565" cy="75565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011923" y="2756630"/>
              <a:ext cx="75565" cy="7556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184135" y="2756630"/>
              <a:ext cx="75565" cy="75565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153911" y="2921222"/>
              <a:ext cx="75564" cy="75565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326123" y="2921222"/>
              <a:ext cx="75564" cy="7556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496811" y="2921222"/>
              <a:ext cx="75564" cy="75565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669023" y="2921222"/>
              <a:ext cx="75565" cy="75565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41235" y="2921222"/>
              <a:ext cx="75565" cy="75565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011923" y="2921222"/>
              <a:ext cx="75565" cy="75565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184135" y="2921222"/>
              <a:ext cx="75565" cy="75565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153911" y="3087338"/>
              <a:ext cx="75564" cy="75564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326123" y="3087338"/>
              <a:ext cx="75564" cy="75564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496811" y="3087338"/>
              <a:ext cx="75564" cy="75564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669023" y="3087338"/>
              <a:ext cx="75565" cy="75564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841235" y="3087338"/>
              <a:ext cx="75565" cy="75564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011923" y="3087338"/>
              <a:ext cx="75565" cy="75564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7184135" y="3087338"/>
              <a:ext cx="75565" cy="75564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354823" y="2093690"/>
              <a:ext cx="75565" cy="75564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527035" y="2093690"/>
              <a:ext cx="75565" cy="75564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697723" y="2093690"/>
              <a:ext cx="75565" cy="75564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869935" y="2093690"/>
              <a:ext cx="75565" cy="7556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042148" y="2093690"/>
              <a:ext cx="75565" cy="75564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212835" y="2093690"/>
              <a:ext cx="75565" cy="75564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354823" y="2259806"/>
              <a:ext cx="75565" cy="75564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527035" y="2259806"/>
              <a:ext cx="75565" cy="75564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697723" y="2259806"/>
              <a:ext cx="75565" cy="75564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869935" y="2259806"/>
              <a:ext cx="75565" cy="75564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042148" y="2259806"/>
              <a:ext cx="75565" cy="75564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212835" y="2259806"/>
              <a:ext cx="75565" cy="75564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54823" y="2424398"/>
              <a:ext cx="75565" cy="7556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527035" y="2424398"/>
              <a:ext cx="75565" cy="75565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697723" y="2424398"/>
              <a:ext cx="75565" cy="75565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869935" y="2424398"/>
              <a:ext cx="75565" cy="7556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042148" y="2424398"/>
              <a:ext cx="75565" cy="75565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8212835" y="2424398"/>
              <a:ext cx="75565" cy="75565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54823" y="2590514"/>
              <a:ext cx="75565" cy="75564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527035" y="2590514"/>
              <a:ext cx="75565" cy="75564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697723" y="2590514"/>
              <a:ext cx="75565" cy="75564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869935" y="2590514"/>
              <a:ext cx="75565" cy="75564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042148" y="2590514"/>
              <a:ext cx="75565" cy="75564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8212835" y="2590514"/>
              <a:ext cx="75565" cy="75564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354823" y="2756630"/>
              <a:ext cx="75565" cy="75565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7527035" y="2756630"/>
              <a:ext cx="75565" cy="75565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7697723" y="2756630"/>
              <a:ext cx="75565" cy="75565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7869935" y="2756630"/>
              <a:ext cx="75565" cy="7556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042148" y="2756630"/>
              <a:ext cx="75565" cy="7556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212835" y="2756630"/>
              <a:ext cx="75565" cy="75565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354823" y="2921222"/>
              <a:ext cx="75565" cy="75565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7527035" y="2921222"/>
              <a:ext cx="75565" cy="75565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7697723" y="2921222"/>
              <a:ext cx="75565" cy="75565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7869935" y="2921222"/>
              <a:ext cx="75565" cy="75565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8042148" y="2921222"/>
              <a:ext cx="75565" cy="75565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8212835" y="2921222"/>
              <a:ext cx="75565" cy="7556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7354823" y="3087338"/>
              <a:ext cx="75565" cy="75564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527035" y="3087338"/>
              <a:ext cx="75565" cy="7556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7697723" y="3087338"/>
              <a:ext cx="75565" cy="7556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7869935" y="3087338"/>
              <a:ext cx="75565" cy="75564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042148" y="3087338"/>
              <a:ext cx="75565" cy="75564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212835" y="3087338"/>
              <a:ext cx="75565" cy="75564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5172455" y="3286994"/>
              <a:ext cx="28575" cy="7620"/>
            </a:xfrm>
            <a:custGeom>
              <a:avLst/>
              <a:gdLst/>
              <a:ahLst/>
              <a:cxnLst/>
              <a:rect l="l" t="t" r="r" b="b"/>
              <a:pathLst>
                <a:path w="28575" h="7620">
                  <a:moveTo>
                    <a:pt x="28293" y="202"/>
                  </a:moveTo>
                  <a:lnTo>
                    <a:pt x="-130" y="202"/>
                  </a:lnTo>
                  <a:lnTo>
                    <a:pt x="-130" y="7302"/>
                  </a:lnTo>
                  <a:lnTo>
                    <a:pt x="28293" y="7302"/>
                  </a:lnTo>
                  <a:lnTo>
                    <a:pt x="28293" y="202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36" name="object 23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295899" y="3251930"/>
              <a:ext cx="75564" cy="75565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468111" y="3251930"/>
              <a:ext cx="75564" cy="75565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640323" y="3251930"/>
              <a:ext cx="75564" cy="75565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811011" y="3251930"/>
              <a:ext cx="75564" cy="75565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983223" y="3251930"/>
              <a:ext cx="75564" cy="75565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5172455" y="3451563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98"/>
                  </a:moveTo>
                  <a:lnTo>
                    <a:pt x="-130" y="198"/>
                  </a:lnTo>
                  <a:lnTo>
                    <a:pt x="-130" y="8718"/>
                  </a:lnTo>
                  <a:lnTo>
                    <a:pt x="28293" y="8718"/>
                  </a:lnTo>
                  <a:lnTo>
                    <a:pt x="28293" y="198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42" name="object 242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5295899" y="3418046"/>
              <a:ext cx="75564" cy="75565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468111" y="3418046"/>
              <a:ext cx="75564" cy="75565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640323" y="3418046"/>
              <a:ext cx="75564" cy="75565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811011" y="3418046"/>
              <a:ext cx="75564" cy="75565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983223" y="3418046"/>
              <a:ext cx="75564" cy="75565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5172455" y="3617679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94"/>
                  </a:moveTo>
                  <a:lnTo>
                    <a:pt x="-130" y="194"/>
                  </a:lnTo>
                  <a:lnTo>
                    <a:pt x="-130" y="8713"/>
                  </a:lnTo>
                  <a:lnTo>
                    <a:pt x="28293" y="8713"/>
                  </a:lnTo>
                  <a:lnTo>
                    <a:pt x="28293" y="19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48" name="object 248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5295899" y="3584162"/>
              <a:ext cx="75564" cy="75564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468111" y="3584162"/>
              <a:ext cx="75564" cy="75564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640323" y="3584162"/>
              <a:ext cx="75564" cy="75564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811011" y="3584162"/>
              <a:ext cx="75564" cy="75564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983223" y="3584162"/>
              <a:ext cx="75564" cy="75564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5172455" y="3782271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90"/>
                  </a:moveTo>
                  <a:lnTo>
                    <a:pt x="-130" y="190"/>
                  </a:lnTo>
                  <a:lnTo>
                    <a:pt x="-130" y="8709"/>
                  </a:lnTo>
                  <a:lnTo>
                    <a:pt x="28293" y="8709"/>
                  </a:lnTo>
                  <a:lnTo>
                    <a:pt x="28293" y="19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54" name="object 25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295899" y="3748754"/>
              <a:ext cx="75564" cy="75565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5468111" y="3748754"/>
              <a:ext cx="75564" cy="75565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640323" y="3748754"/>
              <a:ext cx="75564" cy="75565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811011" y="3748754"/>
              <a:ext cx="75564" cy="75565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983223" y="3748754"/>
              <a:ext cx="75564" cy="75565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5172455" y="3948387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86"/>
                  </a:moveTo>
                  <a:lnTo>
                    <a:pt x="-130" y="186"/>
                  </a:lnTo>
                  <a:lnTo>
                    <a:pt x="-130" y="8705"/>
                  </a:lnTo>
                  <a:lnTo>
                    <a:pt x="28293" y="8705"/>
                  </a:lnTo>
                  <a:lnTo>
                    <a:pt x="28293" y="186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60" name="object 26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295899" y="3914870"/>
              <a:ext cx="75564" cy="75565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468111" y="3914870"/>
              <a:ext cx="75564" cy="75565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640323" y="3914870"/>
              <a:ext cx="75564" cy="75565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811011" y="3914870"/>
              <a:ext cx="75564" cy="75565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983223" y="3914870"/>
              <a:ext cx="75564" cy="75565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5172455" y="4112979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81"/>
                  </a:moveTo>
                  <a:lnTo>
                    <a:pt x="-130" y="181"/>
                  </a:lnTo>
                  <a:lnTo>
                    <a:pt x="-130" y="8701"/>
                  </a:lnTo>
                  <a:lnTo>
                    <a:pt x="28293" y="8701"/>
                  </a:lnTo>
                  <a:lnTo>
                    <a:pt x="28293" y="181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66" name="object 266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295899" y="4079462"/>
              <a:ext cx="75564" cy="75564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468111" y="4079462"/>
              <a:ext cx="75564" cy="75564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640323" y="4079462"/>
              <a:ext cx="75564" cy="75564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811011" y="4079462"/>
              <a:ext cx="75564" cy="75564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983223" y="4079462"/>
              <a:ext cx="75564" cy="75564"/>
            </a:xfrm>
            <a:prstGeom prst="rect">
              <a:avLst/>
            </a:prstGeom>
          </p:spPr>
        </p:pic>
        <p:sp>
          <p:nvSpPr>
            <p:cNvPr id="271" name="object 271"/>
            <p:cNvSpPr/>
            <p:nvPr/>
          </p:nvSpPr>
          <p:spPr>
            <a:xfrm>
              <a:off x="5172455" y="4279097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6" y="177"/>
                  </a:moveTo>
                  <a:lnTo>
                    <a:pt x="-130" y="177"/>
                  </a:lnTo>
                  <a:lnTo>
                    <a:pt x="-130" y="8695"/>
                  </a:lnTo>
                  <a:lnTo>
                    <a:pt x="28296" y="8695"/>
                  </a:lnTo>
                  <a:lnTo>
                    <a:pt x="28296" y="177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72" name="object 27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295899" y="4245578"/>
              <a:ext cx="75564" cy="75565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468111" y="4245578"/>
              <a:ext cx="75564" cy="75565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640323" y="4245578"/>
              <a:ext cx="75564" cy="75565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811011" y="4245578"/>
              <a:ext cx="75564" cy="75565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5983223" y="4245578"/>
              <a:ext cx="75564" cy="75565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6153911" y="3251930"/>
              <a:ext cx="75564" cy="75565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6326123" y="3251930"/>
              <a:ext cx="75564" cy="75565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6496811" y="3251930"/>
              <a:ext cx="75564" cy="75565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6669023" y="3251930"/>
              <a:ext cx="75565" cy="75565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6841235" y="3251930"/>
              <a:ext cx="75565" cy="75565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011923" y="3251930"/>
              <a:ext cx="75565" cy="75565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184135" y="3251930"/>
              <a:ext cx="75565" cy="75565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6153911" y="3418046"/>
              <a:ext cx="75564" cy="75565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6326123" y="3418046"/>
              <a:ext cx="75564" cy="75565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6496811" y="3418046"/>
              <a:ext cx="75564" cy="75565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6669023" y="3418046"/>
              <a:ext cx="75565" cy="75565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6841235" y="3418046"/>
              <a:ext cx="75565" cy="75565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7011923" y="3418046"/>
              <a:ext cx="75565" cy="75565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184135" y="3418046"/>
              <a:ext cx="75565" cy="75565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6153911" y="3584162"/>
              <a:ext cx="75564" cy="75564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6326123" y="3584162"/>
              <a:ext cx="75564" cy="75564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6496811" y="3584162"/>
              <a:ext cx="75564" cy="75564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6669023" y="3584162"/>
              <a:ext cx="75565" cy="75564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6841235" y="3584162"/>
              <a:ext cx="75565" cy="75564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7011923" y="3584162"/>
              <a:ext cx="75565" cy="75564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184135" y="3584162"/>
              <a:ext cx="75565" cy="75564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6153911" y="3748754"/>
              <a:ext cx="75564" cy="75565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6326123" y="3748754"/>
              <a:ext cx="75564" cy="75565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6496811" y="3748754"/>
              <a:ext cx="75564" cy="75565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6669023" y="3748754"/>
              <a:ext cx="75565" cy="75565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6841235" y="3748754"/>
              <a:ext cx="75565" cy="75565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7011923" y="3748754"/>
              <a:ext cx="75565" cy="75565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7184135" y="3748754"/>
              <a:ext cx="75565" cy="75565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6153911" y="3914870"/>
              <a:ext cx="75564" cy="75565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6326123" y="3914870"/>
              <a:ext cx="75564" cy="75565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496811" y="3914870"/>
              <a:ext cx="75564" cy="75565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669023" y="3914870"/>
              <a:ext cx="75565" cy="75565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841235" y="3914870"/>
              <a:ext cx="75565" cy="75565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7011923" y="3914870"/>
              <a:ext cx="75565" cy="75565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184135" y="3914870"/>
              <a:ext cx="75565" cy="75565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6153911" y="4079462"/>
              <a:ext cx="75564" cy="75564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6326123" y="4079462"/>
              <a:ext cx="75564" cy="75564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496811" y="4079462"/>
              <a:ext cx="75564" cy="75564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669023" y="4079462"/>
              <a:ext cx="75565" cy="75564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841235" y="4079462"/>
              <a:ext cx="75565" cy="75564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7011923" y="4079462"/>
              <a:ext cx="75565" cy="75564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184135" y="4079462"/>
              <a:ext cx="75565" cy="75564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153911" y="4245578"/>
              <a:ext cx="75564" cy="75565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326123" y="4245578"/>
              <a:ext cx="75564" cy="75565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496811" y="4245578"/>
              <a:ext cx="75564" cy="75565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669023" y="4245578"/>
              <a:ext cx="75565" cy="75565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841235" y="4245578"/>
              <a:ext cx="75565" cy="75565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7011923" y="4245578"/>
              <a:ext cx="75565" cy="75565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7184135" y="4245578"/>
              <a:ext cx="75565" cy="75565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354823" y="3251930"/>
              <a:ext cx="75565" cy="75565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7527035" y="3251930"/>
              <a:ext cx="75565" cy="75565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7697723" y="3251930"/>
              <a:ext cx="75565" cy="75565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869935" y="3251930"/>
              <a:ext cx="75565" cy="75565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8042148" y="3251930"/>
              <a:ext cx="75565" cy="75565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8212835" y="3251930"/>
              <a:ext cx="75565" cy="75565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354823" y="3418046"/>
              <a:ext cx="75565" cy="75565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7527035" y="3418046"/>
              <a:ext cx="75565" cy="75565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7869935" y="3418046"/>
              <a:ext cx="75565" cy="75565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7697723" y="3418046"/>
              <a:ext cx="75565" cy="75565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042148" y="3418046"/>
              <a:ext cx="75565" cy="75565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212835" y="3418046"/>
              <a:ext cx="75565" cy="75565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7527035" y="3584162"/>
              <a:ext cx="75565" cy="75564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354823" y="3584162"/>
              <a:ext cx="75565" cy="75564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7697723" y="3584162"/>
              <a:ext cx="75565" cy="75564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7869935" y="3584162"/>
              <a:ext cx="75565" cy="75564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042148" y="3584162"/>
              <a:ext cx="75565" cy="75564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212835" y="3584162"/>
              <a:ext cx="75565" cy="75564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7354823" y="3748754"/>
              <a:ext cx="75565" cy="75565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7527035" y="3748754"/>
              <a:ext cx="75565" cy="75565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7697723" y="3748754"/>
              <a:ext cx="75565" cy="75565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7869935" y="3748754"/>
              <a:ext cx="75565" cy="75565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8042148" y="3748754"/>
              <a:ext cx="75565" cy="75565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8212835" y="3748754"/>
              <a:ext cx="75565" cy="75565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354823" y="3914870"/>
              <a:ext cx="75565" cy="75565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7527035" y="3914870"/>
              <a:ext cx="75565" cy="75565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7697723" y="3914870"/>
              <a:ext cx="75565" cy="75565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8042148" y="3914870"/>
              <a:ext cx="75565" cy="75565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7869935" y="3914870"/>
              <a:ext cx="75565" cy="75565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8212835" y="3914870"/>
              <a:ext cx="75565" cy="75565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354823" y="4079462"/>
              <a:ext cx="75565" cy="75564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7527035" y="4079462"/>
              <a:ext cx="75565" cy="75564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7697723" y="4079462"/>
              <a:ext cx="75565" cy="75564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7869935" y="4079462"/>
              <a:ext cx="75565" cy="75564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8042148" y="4079462"/>
              <a:ext cx="75565" cy="75564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8212835" y="4079462"/>
              <a:ext cx="75565" cy="75564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527035" y="4245578"/>
              <a:ext cx="75565" cy="75565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7354823" y="4245578"/>
              <a:ext cx="75565" cy="75565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697723" y="4245578"/>
              <a:ext cx="75565" cy="75565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869935" y="4245578"/>
              <a:ext cx="75565" cy="75565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8042148" y="4245578"/>
              <a:ext cx="75565" cy="75565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212835" y="4245578"/>
              <a:ext cx="75565" cy="75565"/>
            </a:xfrm>
            <a:prstGeom prst="rect">
              <a:avLst/>
            </a:prstGeom>
          </p:spPr>
        </p:pic>
        <p:sp>
          <p:nvSpPr>
            <p:cNvPr id="368" name="object 368"/>
            <p:cNvSpPr/>
            <p:nvPr/>
          </p:nvSpPr>
          <p:spPr>
            <a:xfrm>
              <a:off x="5172455" y="4445211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73"/>
                  </a:moveTo>
                  <a:lnTo>
                    <a:pt x="-130" y="173"/>
                  </a:lnTo>
                  <a:lnTo>
                    <a:pt x="-130" y="8692"/>
                  </a:lnTo>
                  <a:lnTo>
                    <a:pt x="28293" y="8692"/>
                  </a:lnTo>
                  <a:lnTo>
                    <a:pt x="28293" y="17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69" name="object 369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5295899" y="4411694"/>
              <a:ext cx="75564" cy="75565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5468111" y="4411694"/>
              <a:ext cx="75564" cy="75565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5640323" y="4411694"/>
              <a:ext cx="75564" cy="75565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5811011" y="4411694"/>
              <a:ext cx="75564" cy="75565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5983223" y="4411694"/>
              <a:ext cx="75564" cy="75565"/>
            </a:xfrm>
            <a:prstGeom prst="rect">
              <a:avLst/>
            </a:prstGeom>
          </p:spPr>
        </p:pic>
        <p:sp>
          <p:nvSpPr>
            <p:cNvPr id="374" name="object 374"/>
            <p:cNvSpPr/>
            <p:nvPr/>
          </p:nvSpPr>
          <p:spPr>
            <a:xfrm>
              <a:off x="5172455" y="4609803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69"/>
                  </a:moveTo>
                  <a:lnTo>
                    <a:pt x="-130" y="169"/>
                  </a:lnTo>
                  <a:lnTo>
                    <a:pt x="-130" y="8688"/>
                  </a:lnTo>
                  <a:lnTo>
                    <a:pt x="28293" y="8688"/>
                  </a:lnTo>
                  <a:lnTo>
                    <a:pt x="28293" y="1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75" name="object 375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5295899" y="4576286"/>
              <a:ext cx="75564" cy="75564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5468111" y="4576286"/>
              <a:ext cx="75564" cy="75564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5640323" y="4576286"/>
              <a:ext cx="75564" cy="75564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5811011" y="4576286"/>
              <a:ext cx="75564" cy="75564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5983223" y="4576286"/>
              <a:ext cx="75564" cy="75564"/>
            </a:xfrm>
            <a:prstGeom prst="rect">
              <a:avLst/>
            </a:prstGeom>
          </p:spPr>
        </p:pic>
        <p:sp>
          <p:nvSpPr>
            <p:cNvPr id="380" name="object 380"/>
            <p:cNvSpPr/>
            <p:nvPr/>
          </p:nvSpPr>
          <p:spPr>
            <a:xfrm>
              <a:off x="5172455" y="4775919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65"/>
                  </a:moveTo>
                  <a:lnTo>
                    <a:pt x="-130" y="165"/>
                  </a:lnTo>
                  <a:lnTo>
                    <a:pt x="-130" y="8684"/>
                  </a:lnTo>
                  <a:lnTo>
                    <a:pt x="28293" y="8684"/>
                  </a:lnTo>
                  <a:lnTo>
                    <a:pt x="28293" y="16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81" name="object 381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5295899" y="4742402"/>
              <a:ext cx="75564" cy="75565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5468111" y="4742402"/>
              <a:ext cx="75564" cy="75565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5640323" y="4742402"/>
              <a:ext cx="75564" cy="75565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5811011" y="4742402"/>
              <a:ext cx="75564" cy="75565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5983223" y="4742402"/>
              <a:ext cx="75564" cy="75565"/>
            </a:xfrm>
            <a:prstGeom prst="rect">
              <a:avLst/>
            </a:prstGeom>
          </p:spPr>
        </p:pic>
        <p:sp>
          <p:nvSpPr>
            <p:cNvPr id="386" name="object 386"/>
            <p:cNvSpPr/>
            <p:nvPr/>
          </p:nvSpPr>
          <p:spPr>
            <a:xfrm>
              <a:off x="5172455" y="4940511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60"/>
                  </a:moveTo>
                  <a:lnTo>
                    <a:pt x="-130" y="160"/>
                  </a:lnTo>
                  <a:lnTo>
                    <a:pt x="-130" y="8680"/>
                  </a:lnTo>
                  <a:lnTo>
                    <a:pt x="28293" y="8680"/>
                  </a:lnTo>
                  <a:lnTo>
                    <a:pt x="28293" y="16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87" name="object 387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5295899" y="4906994"/>
              <a:ext cx="75564" cy="75564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5468111" y="4906994"/>
              <a:ext cx="75564" cy="75564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5640323" y="4906994"/>
              <a:ext cx="75564" cy="75564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5811011" y="4906994"/>
              <a:ext cx="75564" cy="75564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5983223" y="4906994"/>
              <a:ext cx="75564" cy="75564"/>
            </a:xfrm>
            <a:prstGeom prst="rect">
              <a:avLst/>
            </a:prstGeom>
          </p:spPr>
        </p:pic>
        <p:sp>
          <p:nvSpPr>
            <p:cNvPr id="392" name="object 392"/>
            <p:cNvSpPr/>
            <p:nvPr/>
          </p:nvSpPr>
          <p:spPr>
            <a:xfrm>
              <a:off x="5172455" y="5106627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56"/>
                  </a:moveTo>
                  <a:lnTo>
                    <a:pt x="-130" y="156"/>
                  </a:lnTo>
                  <a:lnTo>
                    <a:pt x="-130" y="8676"/>
                  </a:lnTo>
                  <a:lnTo>
                    <a:pt x="28293" y="8676"/>
                  </a:lnTo>
                  <a:lnTo>
                    <a:pt x="28293" y="156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93" name="object 393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5295899" y="5073110"/>
              <a:ext cx="75564" cy="75565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5468111" y="5073110"/>
              <a:ext cx="75564" cy="75565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640323" y="5073110"/>
              <a:ext cx="75564" cy="75565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811011" y="5073110"/>
              <a:ext cx="75564" cy="75565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983223" y="5073110"/>
              <a:ext cx="75564" cy="75565"/>
            </a:xfrm>
            <a:prstGeom prst="rect">
              <a:avLst/>
            </a:prstGeom>
          </p:spPr>
        </p:pic>
        <p:sp>
          <p:nvSpPr>
            <p:cNvPr id="398" name="object 398"/>
            <p:cNvSpPr/>
            <p:nvPr/>
          </p:nvSpPr>
          <p:spPr>
            <a:xfrm>
              <a:off x="5172455" y="5272743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52"/>
                  </a:moveTo>
                  <a:lnTo>
                    <a:pt x="-130" y="152"/>
                  </a:lnTo>
                  <a:lnTo>
                    <a:pt x="-130" y="8672"/>
                  </a:lnTo>
                  <a:lnTo>
                    <a:pt x="28293" y="8672"/>
                  </a:lnTo>
                  <a:lnTo>
                    <a:pt x="28293" y="152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99" name="object 399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295899" y="5239226"/>
              <a:ext cx="75564" cy="75564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5468111" y="5239226"/>
              <a:ext cx="75564" cy="75564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640323" y="5239226"/>
              <a:ext cx="75564" cy="75564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811011" y="5239226"/>
              <a:ext cx="75564" cy="75564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983223" y="5239226"/>
              <a:ext cx="75564" cy="75564"/>
            </a:xfrm>
            <a:prstGeom prst="rect">
              <a:avLst/>
            </a:prstGeom>
          </p:spPr>
        </p:pic>
        <p:sp>
          <p:nvSpPr>
            <p:cNvPr id="404" name="object 404"/>
            <p:cNvSpPr/>
            <p:nvPr/>
          </p:nvSpPr>
          <p:spPr>
            <a:xfrm>
              <a:off x="5172455" y="5437335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293" y="148"/>
                  </a:moveTo>
                  <a:lnTo>
                    <a:pt x="-130" y="148"/>
                  </a:lnTo>
                  <a:lnTo>
                    <a:pt x="-130" y="8667"/>
                  </a:lnTo>
                  <a:lnTo>
                    <a:pt x="28293" y="8667"/>
                  </a:lnTo>
                  <a:lnTo>
                    <a:pt x="28293" y="148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05" name="object 405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295899" y="5403818"/>
              <a:ext cx="75564" cy="75564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5468111" y="5403818"/>
              <a:ext cx="75564" cy="75564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640323" y="5403818"/>
              <a:ext cx="75564" cy="75564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811011" y="5403818"/>
              <a:ext cx="75564" cy="75564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983223" y="5403818"/>
              <a:ext cx="75564" cy="75564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153911" y="4411694"/>
              <a:ext cx="75564" cy="75565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326123" y="4411694"/>
              <a:ext cx="75564" cy="7556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496811" y="4411694"/>
              <a:ext cx="75564" cy="75565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669023" y="4411694"/>
              <a:ext cx="75565" cy="75565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841235" y="4411694"/>
              <a:ext cx="75565" cy="75565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7011923" y="4411694"/>
              <a:ext cx="75565" cy="75565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7184135" y="4411694"/>
              <a:ext cx="75565" cy="75565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153911" y="4576286"/>
              <a:ext cx="75564" cy="75564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326123" y="4576286"/>
              <a:ext cx="75564" cy="75564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496811" y="4576286"/>
              <a:ext cx="75564" cy="75564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669023" y="4576286"/>
              <a:ext cx="75565" cy="75564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841235" y="4576286"/>
              <a:ext cx="75565" cy="75564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7011923" y="4576286"/>
              <a:ext cx="75565" cy="75564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7184135" y="4576286"/>
              <a:ext cx="75565" cy="75564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153911" y="4742402"/>
              <a:ext cx="75564" cy="75565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326123" y="4742402"/>
              <a:ext cx="75564" cy="75565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496811" y="4742402"/>
              <a:ext cx="75564" cy="75565"/>
            </a:xfrm>
            <a:prstGeom prst="rect">
              <a:avLst/>
            </a:prstGeom>
          </p:spPr>
        </p:pic>
        <p:pic>
          <p:nvPicPr>
            <p:cNvPr id="427" name="object 427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669023" y="4742402"/>
              <a:ext cx="75565" cy="75565"/>
            </a:xfrm>
            <a:prstGeom prst="rect">
              <a:avLst/>
            </a:prstGeom>
          </p:spPr>
        </p:pic>
        <p:pic>
          <p:nvPicPr>
            <p:cNvPr id="428" name="object 428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841235" y="4742402"/>
              <a:ext cx="75565" cy="75565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7011923" y="4742402"/>
              <a:ext cx="75565" cy="75565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7184135" y="4742402"/>
              <a:ext cx="75565" cy="75565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6153911" y="4906994"/>
              <a:ext cx="75564" cy="75564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6326123" y="4906994"/>
              <a:ext cx="75564" cy="75564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6496811" y="4906994"/>
              <a:ext cx="75564" cy="75564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6669023" y="4906994"/>
              <a:ext cx="75565" cy="75564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6841235" y="4906994"/>
              <a:ext cx="75565" cy="75564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7011923" y="4906994"/>
              <a:ext cx="75565" cy="75564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7184135" y="4906994"/>
              <a:ext cx="75565" cy="75564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153911" y="5073110"/>
              <a:ext cx="75564" cy="75565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326123" y="5073110"/>
              <a:ext cx="75564" cy="75565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496811" y="5073110"/>
              <a:ext cx="75564" cy="75565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669023" y="5073110"/>
              <a:ext cx="75565" cy="75565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6841235" y="5073110"/>
              <a:ext cx="75565" cy="75565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7011923" y="5073110"/>
              <a:ext cx="75565" cy="75565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7184135" y="5073110"/>
              <a:ext cx="75565" cy="75565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6153911" y="5239226"/>
              <a:ext cx="75564" cy="75564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6326123" y="5239226"/>
              <a:ext cx="75564" cy="75564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6496811" y="5239226"/>
              <a:ext cx="75564" cy="75564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6669023" y="5239226"/>
              <a:ext cx="75565" cy="75564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6841235" y="5239226"/>
              <a:ext cx="75565" cy="75564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7011923" y="5239226"/>
              <a:ext cx="75565" cy="75564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7184135" y="5239226"/>
              <a:ext cx="75565" cy="75564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6153911" y="5403818"/>
              <a:ext cx="75564" cy="75564"/>
            </a:xfrm>
            <a:prstGeom prst="rect">
              <a:avLst/>
            </a:prstGeom>
          </p:spPr>
        </p:pic>
        <p:pic>
          <p:nvPicPr>
            <p:cNvPr id="453" name="object 453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6326123" y="5403818"/>
              <a:ext cx="75564" cy="75564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6496811" y="5403818"/>
              <a:ext cx="75564" cy="75564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6669023" y="5403818"/>
              <a:ext cx="75565" cy="75564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6841235" y="5403818"/>
              <a:ext cx="75565" cy="75564"/>
            </a:xfrm>
            <a:prstGeom prst="rect">
              <a:avLst/>
            </a:prstGeom>
          </p:spPr>
        </p:pic>
        <p:pic>
          <p:nvPicPr>
            <p:cNvPr id="457" name="object 457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7011923" y="5403818"/>
              <a:ext cx="75565" cy="75564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7184135" y="5403818"/>
              <a:ext cx="75565" cy="75564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7354823" y="4411694"/>
              <a:ext cx="75565" cy="75565"/>
            </a:xfrm>
            <a:prstGeom prst="rect">
              <a:avLst/>
            </a:prstGeom>
          </p:spPr>
        </p:pic>
        <p:pic>
          <p:nvPicPr>
            <p:cNvPr id="460" name="object 460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7527035" y="4411694"/>
              <a:ext cx="75565" cy="75565"/>
            </a:xfrm>
            <a:prstGeom prst="rect">
              <a:avLst/>
            </a:prstGeom>
          </p:spPr>
        </p:pic>
        <p:pic>
          <p:nvPicPr>
            <p:cNvPr id="461" name="object 461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7697723" y="4411694"/>
              <a:ext cx="75565" cy="75565"/>
            </a:xfrm>
            <a:prstGeom prst="rect">
              <a:avLst/>
            </a:prstGeom>
          </p:spPr>
        </p:pic>
        <p:pic>
          <p:nvPicPr>
            <p:cNvPr id="462" name="object 462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7869935" y="4411694"/>
              <a:ext cx="75565" cy="75565"/>
            </a:xfrm>
            <a:prstGeom prst="rect">
              <a:avLst/>
            </a:prstGeom>
          </p:spPr>
        </p:pic>
        <p:pic>
          <p:nvPicPr>
            <p:cNvPr id="463" name="object 463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8042148" y="4411694"/>
              <a:ext cx="75565" cy="75565"/>
            </a:xfrm>
            <a:prstGeom prst="rect">
              <a:avLst/>
            </a:prstGeom>
          </p:spPr>
        </p:pic>
        <p:pic>
          <p:nvPicPr>
            <p:cNvPr id="464" name="object 464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8212835" y="4411694"/>
              <a:ext cx="75565" cy="75565"/>
            </a:xfrm>
            <a:prstGeom prst="rect">
              <a:avLst/>
            </a:prstGeom>
          </p:spPr>
        </p:pic>
        <p:pic>
          <p:nvPicPr>
            <p:cNvPr id="465" name="object 465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7354823" y="4576286"/>
              <a:ext cx="75565" cy="75564"/>
            </a:xfrm>
            <a:prstGeom prst="rect">
              <a:avLst/>
            </a:prstGeom>
          </p:spPr>
        </p:pic>
        <p:pic>
          <p:nvPicPr>
            <p:cNvPr id="466" name="object 466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7527035" y="4576286"/>
              <a:ext cx="75565" cy="75564"/>
            </a:xfrm>
            <a:prstGeom prst="rect">
              <a:avLst/>
            </a:prstGeom>
          </p:spPr>
        </p:pic>
        <p:pic>
          <p:nvPicPr>
            <p:cNvPr id="467" name="object 467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7697723" y="4576286"/>
              <a:ext cx="75565" cy="75564"/>
            </a:xfrm>
            <a:prstGeom prst="rect">
              <a:avLst/>
            </a:prstGeom>
          </p:spPr>
        </p:pic>
        <p:pic>
          <p:nvPicPr>
            <p:cNvPr id="468" name="object 468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7869935" y="4576286"/>
              <a:ext cx="75565" cy="75564"/>
            </a:xfrm>
            <a:prstGeom prst="rect">
              <a:avLst/>
            </a:prstGeom>
          </p:spPr>
        </p:pic>
        <p:pic>
          <p:nvPicPr>
            <p:cNvPr id="469" name="object 469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8042148" y="4576286"/>
              <a:ext cx="75565" cy="75564"/>
            </a:xfrm>
            <a:prstGeom prst="rect">
              <a:avLst/>
            </a:prstGeom>
          </p:spPr>
        </p:pic>
        <p:pic>
          <p:nvPicPr>
            <p:cNvPr id="470" name="object 470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8212835" y="4576286"/>
              <a:ext cx="75565" cy="75564"/>
            </a:xfrm>
            <a:prstGeom prst="rect">
              <a:avLst/>
            </a:prstGeom>
          </p:spPr>
        </p:pic>
        <p:pic>
          <p:nvPicPr>
            <p:cNvPr id="471" name="object 471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7354823" y="4742402"/>
              <a:ext cx="75565" cy="75565"/>
            </a:xfrm>
            <a:prstGeom prst="rect">
              <a:avLst/>
            </a:prstGeom>
          </p:spPr>
        </p:pic>
        <p:pic>
          <p:nvPicPr>
            <p:cNvPr id="472" name="object 472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7527035" y="4742402"/>
              <a:ext cx="75565" cy="75565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7697723" y="4742402"/>
              <a:ext cx="75565" cy="75565"/>
            </a:xfrm>
            <a:prstGeom prst="rect">
              <a:avLst/>
            </a:prstGeom>
          </p:spPr>
        </p:pic>
        <p:pic>
          <p:nvPicPr>
            <p:cNvPr id="474" name="object 474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7869935" y="4742402"/>
              <a:ext cx="75565" cy="75565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8042148" y="4742402"/>
              <a:ext cx="75565" cy="75565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8212835" y="4742402"/>
              <a:ext cx="75565" cy="75565"/>
            </a:xfrm>
            <a:prstGeom prst="rect">
              <a:avLst/>
            </a:prstGeom>
          </p:spPr>
        </p:pic>
        <p:pic>
          <p:nvPicPr>
            <p:cNvPr id="477" name="object 47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7354823" y="4906994"/>
              <a:ext cx="75565" cy="75564"/>
            </a:xfrm>
            <a:prstGeom prst="rect">
              <a:avLst/>
            </a:prstGeom>
          </p:spPr>
        </p:pic>
        <p:pic>
          <p:nvPicPr>
            <p:cNvPr id="478" name="object 478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7527035" y="4906994"/>
              <a:ext cx="75565" cy="75564"/>
            </a:xfrm>
            <a:prstGeom prst="rect">
              <a:avLst/>
            </a:prstGeom>
          </p:spPr>
        </p:pic>
        <p:pic>
          <p:nvPicPr>
            <p:cNvPr id="479" name="object 479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7697723" y="4906994"/>
              <a:ext cx="75565" cy="75564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7869935" y="4906994"/>
              <a:ext cx="75565" cy="75564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8042148" y="4906994"/>
              <a:ext cx="75565" cy="75564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8212835" y="4906994"/>
              <a:ext cx="75565" cy="75564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7354823" y="5073110"/>
              <a:ext cx="75565" cy="75565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7527035" y="5073110"/>
              <a:ext cx="75565" cy="75565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7697723" y="5073110"/>
              <a:ext cx="75565" cy="75565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7869935" y="5073110"/>
              <a:ext cx="75565" cy="75565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8042148" y="5073110"/>
              <a:ext cx="75565" cy="75565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8212835" y="5073110"/>
              <a:ext cx="75565" cy="75565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7354823" y="5239226"/>
              <a:ext cx="75565" cy="75564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7527035" y="5239226"/>
              <a:ext cx="75565" cy="75564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7697723" y="5239226"/>
              <a:ext cx="75565" cy="75564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7869935" y="5239226"/>
              <a:ext cx="75565" cy="75564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8042148" y="5239226"/>
              <a:ext cx="75565" cy="75564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8212835" y="5239226"/>
              <a:ext cx="75565" cy="75564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7354823" y="5403818"/>
              <a:ext cx="75565" cy="75564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7527035" y="5403818"/>
              <a:ext cx="75565" cy="75564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7697723" y="5403818"/>
              <a:ext cx="75565" cy="75564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7869935" y="5403818"/>
              <a:ext cx="75565" cy="75564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8042148" y="5403818"/>
              <a:ext cx="75565" cy="75564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8212835" y="5403818"/>
              <a:ext cx="75565" cy="75564"/>
            </a:xfrm>
            <a:prstGeom prst="rect">
              <a:avLst/>
            </a:prstGeom>
          </p:spPr>
        </p:pic>
      </p:grpSp>
      <p:pic>
        <p:nvPicPr>
          <p:cNvPr id="501" name="object 501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3836595" y="466525"/>
            <a:ext cx="45822" cy="45822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3732165" y="466525"/>
            <a:ext cx="45822" cy="45822"/>
          </a:xfrm>
          <a:prstGeom prst="rect">
            <a:avLst/>
          </a:prstGeom>
        </p:spPr>
      </p:pic>
      <p:pic>
        <p:nvPicPr>
          <p:cNvPr id="503" name="object 503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3940100" y="466525"/>
            <a:ext cx="45822" cy="45822"/>
          </a:xfrm>
          <a:prstGeom prst="rect">
            <a:avLst/>
          </a:prstGeom>
        </p:spPr>
      </p:pic>
      <p:pic>
        <p:nvPicPr>
          <p:cNvPr id="504" name="object 504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4044530" y="466525"/>
            <a:ext cx="45823" cy="45822"/>
          </a:xfrm>
          <a:prstGeom prst="rect">
            <a:avLst/>
          </a:prstGeom>
        </p:spPr>
      </p:pic>
      <p:pic>
        <p:nvPicPr>
          <p:cNvPr id="505" name="object 505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4148959" y="466525"/>
            <a:ext cx="45823" cy="45822"/>
          </a:xfrm>
          <a:prstGeom prst="rect">
            <a:avLst/>
          </a:prstGeom>
        </p:spPr>
      </p:pic>
      <p:pic>
        <p:nvPicPr>
          <p:cNvPr id="506" name="object 506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4252464" y="466525"/>
            <a:ext cx="45823" cy="45822"/>
          </a:xfrm>
          <a:prstGeom prst="rect">
            <a:avLst/>
          </a:prstGeom>
        </p:spPr>
      </p:pic>
      <p:pic>
        <p:nvPicPr>
          <p:cNvPr id="507" name="object 507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4356894" y="466525"/>
            <a:ext cx="45823" cy="45822"/>
          </a:xfrm>
          <a:prstGeom prst="rect">
            <a:avLst/>
          </a:prstGeom>
        </p:spPr>
      </p:pic>
      <p:pic>
        <p:nvPicPr>
          <p:cNvPr id="508" name="object 508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3732165" y="567258"/>
            <a:ext cx="45822" cy="45823"/>
          </a:xfrm>
          <a:prstGeom prst="rect">
            <a:avLst/>
          </a:prstGeom>
        </p:spPr>
      </p:pic>
      <p:pic>
        <p:nvPicPr>
          <p:cNvPr id="509" name="object 509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3836595" y="567258"/>
            <a:ext cx="45822" cy="45823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3940100" y="567258"/>
            <a:ext cx="45822" cy="45823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4044530" y="567258"/>
            <a:ext cx="45823" cy="45823"/>
          </a:xfrm>
          <a:prstGeom prst="rect">
            <a:avLst/>
          </a:prstGeom>
        </p:spPr>
      </p:pic>
      <p:pic>
        <p:nvPicPr>
          <p:cNvPr id="512" name="object 512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4148959" y="567258"/>
            <a:ext cx="45823" cy="45823"/>
          </a:xfrm>
          <a:prstGeom prst="rect">
            <a:avLst/>
          </a:prstGeom>
        </p:spPr>
      </p:pic>
      <p:pic>
        <p:nvPicPr>
          <p:cNvPr id="513" name="object 513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4252464" y="567258"/>
            <a:ext cx="45823" cy="45823"/>
          </a:xfrm>
          <a:prstGeom prst="rect">
            <a:avLst/>
          </a:prstGeom>
        </p:spPr>
      </p:pic>
      <p:pic>
        <p:nvPicPr>
          <p:cNvPr id="514" name="object 514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4356894" y="567258"/>
            <a:ext cx="45823" cy="45823"/>
          </a:xfrm>
          <a:prstGeom prst="rect">
            <a:avLst/>
          </a:prstGeom>
        </p:spPr>
      </p:pic>
      <p:pic>
        <p:nvPicPr>
          <p:cNvPr id="515" name="object 515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3732165" y="667991"/>
            <a:ext cx="45822" cy="45823"/>
          </a:xfrm>
          <a:prstGeom prst="rect">
            <a:avLst/>
          </a:prstGeom>
        </p:spPr>
      </p:pic>
      <p:pic>
        <p:nvPicPr>
          <p:cNvPr id="516" name="object 516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3836595" y="667991"/>
            <a:ext cx="45822" cy="45823"/>
          </a:xfrm>
          <a:prstGeom prst="rect">
            <a:avLst/>
          </a:prstGeom>
        </p:spPr>
      </p:pic>
      <p:pic>
        <p:nvPicPr>
          <p:cNvPr id="517" name="object 517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3940100" y="667991"/>
            <a:ext cx="45822" cy="45823"/>
          </a:xfrm>
          <a:prstGeom prst="rect">
            <a:avLst/>
          </a:prstGeom>
        </p:spPr>
      </p:pic>
      <p:pic>
        <p:nvPicPr>
          <p:cNvPr id="518" name="object 518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4044530" y="667991"/>
            <a:ext cx="45823" cy="45823"/>
          </a:xfrm>
          <a:prstGeom prst="rect">
            <a:avLst/>
          </a:prstGeom>
        </p:spPr>
      </p:pic>
      <p:pic>
        <p:nvPicPr>
          <p:cNvPr id="519" name="object 519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4148959" y="667991"/>
            <a:ext cx="45823" cy="45823"/>
          </a:xfrm>
          <a:prstGeom prst="rect">
            <a:avLst/>
          </a:prstGeom>
        </p:spPr>
      </p:pic>
      <p:pic>
        <p:nvPicPr>
          <p:cNvPr id="520" name="object 520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4252464" y="667991"/>
            <a:ext cx="45823" cy="45823"/>
          </a:xfrm>
          <a:prstGeom prst="rect">
            <a:avLst/>
          </a:prstGeom>
        </p:spPr>
      </p:pic>
      <p:pic>
        <p:nvPicPr>
          <p:cNvPr id="521" name="object 521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4356894" y="667991"/>
            <a:ext cx="45823" cy="45823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3732165" y="767799"/>
            <a:ext cx="45822" cy="45822"/>
          </a:xfrm>
          <a:prstGeom prst="rect">
            <a:avLst/>
          </a:prstGeom>
        </p:spPr>
      </p:pic>
      <p:pic>
        <p:nvPicPr>
          <p:cNvPr id="523" name="object 523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3836595" y="767799"/>
            <a:ext cx="45822" cy="45822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3940100" y="767799"/>
            <a:ext cx="45822" cy="45822"/>
          </a:xfrm>
          <a:prstGeom prst="rect">
            <a:avLst/>
          </a:prstGeom>
        </p:spPr>
      </p:pic>
      <p:pic>
        <p:nvPicPr>
          <p:cNvPr id="525" name="object 525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4044530" y="767799"/>
            <a:ext cx="45823" cy="45822"/>
          </a:xfrm>
          <a:prstGeom prst="rect">
            <a:avLst/>
          </a:prstGeom>
        </p:spPr>
      </p:pic>
      <p:pic>
        <p:nvPicPr>
          <p:cNvPr id="526" name="object 526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4148959" y="767799"/>
            <a:ext cx="45823" cy="45822"/>
          </a:xfrm>
          <a:prstGeom prst="rect">
            <a:avLst/>
          </a:prstGeom>
        </p:spPr>
      </p:pic>
      <p:pic>
        <p:nvPicPr>
          <p:cNvPr id="527" name="object 527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4252464" y="767799"/>
            <a:ext cx="45823" cy="45822"/>
          </a:xfrm>
          <a:prstGeom prst="rect">
            <a:avLst/>
          </a:prstGeom>
        </p:spPr>
      </p:pic>
      <p:pic>
        <p:nvPicPr>
          <p:cNvPr id="528" name="object 528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4356894" y="767799"/>
            <a:ext cx="45823" cy="45822"/>
          </a:xfrm>
          <a:prstGeom prst="rect">
            <a:avLst/>
          </a:prstGeom>
        </p:spPr>
      </p:pic>
      <p:pic>
        <p:nvPicPr>
          <p:cNvPr id="529" name="object 529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3732165" y="868532"/>
            <a:ext cx="45822" cy="45823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3836595" y="868532"/>
            <a:ext cx="45822" cy="45823"/>
          </a:xfrm>
          <a:prstGeom prst="rect">
            <a:avLst/>
          </a:prstGeom>
        </p:spPr>
      </p:pic>
      <p:pic>
        <p:nvPicPr>
          <p:cNvPr id="531" name="object 531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3940100" y="868532"/>
            <a:ext cx="45822" cy="45823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4044530" y="868532"/>
            <a:ext cx="45823" cy="45823"/>
          </a:xfrm>
          <a:prstGeom prst="rect">
            <a:avLst/>
          </a:prstGeom>
        </p:spPr>
      </p:pic>
      <p:pic>
        <p:nvPicPr>
          <p:cNvPr id="533" name="object 533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4148959" y="868532"/>
            <a:ext cx="45823" cy="45823"/>
          </a:xfrm>
          <a:prstGeom prst="rect">
            <a:avLst/>
          </a:prstGeom>
        </p:spPr>
      </p:pic>
      <p:pic>
        <p:nvPicPr>
          <p:cNvPr id="534" name="object 534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4252464" y="868532"/>
            <a:ext cx="45823" cy="45823"/>
          </a:xfrm>
          <a:prstGeom prst="rect">
            <a:avLst/>
          </a:prstGeom>
        </p:spPr>
      </p:pic>
      <p:pic>
        <p:nvPicPr>
          <p:cNvPr id="535" name="object 535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4356894" y="868532"/>
            <a:ext cx="45823" cy="45823"/>
          </a:xfrm>
          <a:prstGeom prst="rect">
            <a:avLst/>
          </a:prstGeom>
        </p:spPr>
      </p:pic>
      <p:pic>
        <p:nvPicPr>
          <p:cNvPr id="536" name="object 536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4460399" y="466525"/>
            <a:ext cx="45823" cy="45822"/>
          </a:xfrm>
          <a:prstGeom prst="rect">
            <a:avLst/>
          </a:prstGeom>
        </p:spPr>
      </p:pic>
      <p:pic>
        <p:nvPicPr>
          <p:cNvPr id="537" name="object 537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4564829" y="466525"/>
            <a:ext cx="45823" cy="45822"/>
          </a:xfrm>
          <a:prstGeom prst="rect">
            <a:avLst/>
          </a:prstGeom>
        </p:spPr>
      </p:pic>
      <p:pic>
        <p:nvPicPr>
          <p:cNvPr id="538" name="object 538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4668334" y="466525"/>
            <a:ext cx="45823" cy="45822"/>
          </a:xfrm>
          <a:prstGeom prst="rect">
            <a:avLst/>
          </a:prstGeom>
        </p:spPr>
      </p:pic>
      <p:pic>
        <p:nvPicPr>
          <p:cNvPr id="539" name="object 539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4772764" y="466525"/>
            <a:ext cx="45823" cy="45822"/>
          </a:xfrm>
          <a:prstGeom prst="rect">
            <a:avLst/>
          </a:prstGeom>
        </p:spPr>
      </p:pic>
      <p:pic>
        <p:nvPicPr>
          <p:cNvPr id="540" name="object 540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4877193" y="466525"/>
            <a:ext cx="45823" cy="45822"/>
          </a:xfrm>
          <a:prstGeom prst="rect">
            <a:avLst/>
          </a:prstGeom>
        </p:spPr>
      </p:pic>
      <p:pic>
        <p:nvPicPr>
          <p:cNvPr id="541" name="object 541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4980699" y="466525"/>
            <a:ext cx="45823" cy="45822"/>
          </a:xfrm>
          <a:prstGeom prst="rect">
            <a:avLst/>
          </a:prstGeom>
        </p:spPr>
      </p:pic>
      <p:pic>
        <p:nvPicPr>
          <p:cNvPr id="542" name="object 542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4460399" y="567258"/>
            <a:ext cx="45823" cy="45823"/>
          </a:xfrm>
          <a:prstGeom prst="rect">
            <a:avLst/>
          </a:prstGeom>
        </p:spPr>
      </p:pic>
      <p:pic>
        <p:nvPicPr>
          <p:cNvPr id="543" name="object 543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4564829" y="567258"/>
            <a:ext cx="45823" cy="45823"/>
          </a:xfrm>
          <a:prstGeom prst="rect">
            <a:avLst/>
          </a:prstGeom>
        </p:spPr>
      </p:pic>
      <p:pic>
        <p:nvPicPr>
          <p:cNvPr id="544" name="object 544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4668334" y="567258"/>
            <a:ext cx="45823" cy="45823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4772764" y="567258"/>
            <a:ext cx="45823" cy="45823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4877193" y="567258"/>
            <a:ext cx="45823" cy="45823"/>
          </a:xfrm>
          <a:prstGeom prst="rect">
            <a:avLst/>
          </a:prstGeom>
        </p:spPr>
      </p:pic>
      <p:pic>
        <p:nvPicPr>
          <p:cNvPr id="547" name="object 547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4980699" y="567258"/>
            <a:ext cx="45823" cy="45823"/>
          </a:xfrm>
          <a:prstGeom prst="rect">
            <a:avLst/>
          </a:prstGeom>
        </p:spPr>
      </p:pic>
      <p:pic>
        <p:nvPicPr>
          <p:cNvPr id="548" name="object 548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4460399" y="667991"/>
            <a:ext cx="45823" cy="45823"/>
          </a:xfrm>
          <a:prstGeom prst="rect">
            <a:avLst/>
          </a:prstGeom>
        </p:spPr>
      </p:pic>
      <p:pic>
        <p:nvPicPr>
          <p:cNvPr id="549" name="object 549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4564829" y="667991"/>
            <a:ext cx="45823" cy="45823"/>
          </a:xfrm>
          <a:prstGeom prst="rect">
            <a:avLst/>
          </a:prstGeom>
        </p:spPr>
      </p:pic>
      <p:pic>
        <p:nvPicPr>
          <p:cNvPr id="550" name="object 550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4668334" y="667991"/>
            <a:ext cx="45823" cy="45823"/>
          </a:xfrm>
          <a:prstGeom prst="rect">
            <a:avLst/>
          </a:prstGeom>
        </p:spPr>
      </p:pic>
      <p:pic>
        <p:nvPicPr>
          <p:cNvPr id="551" name="object 551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4772764" y="667991"/>
            <a:ext cx="45823" cy="45823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4877193" y="667991"/>
            <a:ext cx="45823" cy="45823"/>
          </a:xfrm>
          <a:prstGeom prst="rect">
            <a:avLst/>
          </a:prstGeom>
        </p:spPr>
      </p:pic>
      <p:pic>
        <p:nvPicPr>
          <p:cNvPr id="553" name="object 553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4980699" y="667991"/>
            <a:ext cx="45823" cy="45823"/>
          </a:xfrm>
          <a:prstGeom prst="rect">
            <a:avLst/>
          </a:prstGeom>
        </p:spPr>
      </p:pic>
      <p:pic>
        <p:nvPicPr>
          <p:cNvPr id="554" name="object 554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4460399" y="767799"/>
            <a:ext cx="45823" cy="45822"/>
          </a:xfrm>
          <a:prstGeom prst="rect">
            <a:avLst/>
          </a:prstGeom>
        </p:spPr>
      </p:pic>
      <p:pic>
        <p:nvPicPr>
          <p:cNvPr id="555" name="object 555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4564829" y="767799"/>
            <a:ext cx="45823" cy="45822"/>
          </a:xfrm>
          <a:prstGeom prst="rect">
            <a:avLst/>
          </a:prstGeom>
        </p:spPr>
      </p:pic>
      <p:pic>
        <p:nvPicPr>
          <p:cNvPr id="556" name="object 556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4668334" y="767799"/>
            <a:ext cx="45823" cy="45822"/>
          </a:xfrm>
          <a:prstGeom prst="rect">
            <a:avLst/>
          </a:prstGeom>
        </p:spPr>
      </p:pic>
      <p:pic>
        <p:nvPicPr>
          <p:cNvPr id="557" name="object 557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4772764" y="767799"/>
            <a:ext cx="45823" cy="45822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4877193" y="767799"/>
            <a:ext cx="45823" cy="45822"/>
          </a:xfrm>
          <a:prstGeom prst="rect">
            <a:avLst/>
          </a:prstGeom>
        </p:spPr>
      </p:pic>
      <p:pic>
        <p:nvPicPr>
          <p:cNvPr id="559" name="object 559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4980699" y="767799"/>
            <a:ext cx="45823" cy="45822"/>
          </a:xfrm>
          <a:prstGeom prst="rect">
            <a:avLst/>
          </a:prstGeom>
        </p:spPr>
      </p:pic>
      <p:pic>
        <p:nvPicPr>
          <p:cNvPr id="560" name="object 560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4460399" y="868532"/>
            <a:ext cx="45823" cy="45823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4564829" y="868532"/>
            <a:ext cx="45823" cy="45823"/>
          </a:xfrm>
          <a:prstGeom prst="rect">
            <a:avLst/>
          </a:prstGeom>
        </p:spPr>
      </p:pic>
      <p:pic>
        <p:nvPicPr>
          <p:cNvPr id="562" name="object 562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4668334" y="868532"/>
            <a:ext cx="45823" cy="45823"/>
          </a:xfrm>
          <a:prstGeom prst="rect">
            <a:avLst/>
          </a:prstGeom>
        </p:spPr>
      </p:pic>
      <p:pic>
        <p:nvPicPr>
          <p:cNvPr id="563" name="object 563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4772764" y="868532"/>
            <a:ext cx="45823" cy="45823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4877193" y="868532"/>
            <a:ext cx="45823" cy="45823"/>
          </a:xfrm>
          <a:prstGeom prst="rect">
            <a:avLst/>
          </a:prstGeom>
        </p:spPr>
      </p:pic>
      <p:pic>
        <p:nvPicPr>
          <p:cNvPr id="565" name="object 565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4980699" y="868532"/>
            <a:ext cx="45823" cy="45823"/>
          </a:xfrm>
          <a:prstGeom prst="rect">
            <a:avLst/>
          </a:prstGeom>
        </p:spPr>
      </p:pic>
      <p:pic>
        <p:nvPicPr>
          <p:cNvPr id="729" name="object 729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508713" y="5937522"/>
            <a:ext cx="45846" cy="45823"/>
          </a:xfrm>
          <a:prstGeom prst="rect">
            <a:avLst/>
          </a:prstGeom>
        </p:spPr>
      </p:pic>
      <p:pic>
        <p:nvPicPr>
          <p:cNvPr id="730" name="object 730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612219" y="5937522"/>
            <a:ext cx="45846" cy="45823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716648" y="5937522"/>
            <a:ext cx="45846" cy="45823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820153" y="5937522"/>
            <a:ext cx="45823" cy="45823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924583" y="5937522"/>
            <a:ext cx="45823" cy="45823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1029012" y="5937522"/>
            <a:ext cx="45822" cy="45823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1132518" y="5937522"/>
            <a:ext cx="45822" cy="45823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1236947" y="5937522"/>
            <a:ext cx="45822" cy="45823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508713" y="6037331"/>
            <a:ext cx="45846" cy="45823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612219" y="6037331"/>
            <a:ext cx="45846" cy="45823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716648" y="6037331"/>
            <a:ext cx="45846" cy="45823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820153" y="6037331"/>
            <a:ext cx="45823" cy="45823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924583" y="6037331"/>
            <a:ext cx="45823" cy="45823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1029012" y="6037331"/>
            <a:ext cx="45822" cy="45823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1132518" y="6037331"/>
            <a:ext cx="45822" cy="45823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1236947" y="6037331"/>
            <a:ext cx="45822" cy="45823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508713" y="6138064"/>
            <a:ext cx="45846" cy="45853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612219" y="6138064"/>
            <a:ext cx="45846" cy="45853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716648" y="6138064"/>
            <a:ext cx="45846" cy="45853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820153" y="6138064"/>
            <a:ext cx="45823" cy="45853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924583" y="6138064"/>
            <a:ext cx="45823" cy="45853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1029012" y="6138064"/>
            <a:ext cx="45822" cy="45853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1132518" y="6138064"/>
            <a:ext cx="45822" cy="45853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1236947" y="6138064"/>
            <a:ext cx="45822" cy="45853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508713" y="6237872"/>
            <a:ext cx="45846" cy="45846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612219" y="6237872"/>
            <a:ext cx="45846" cy="45846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716648" y="6237872"/>
            <a:ext cx="45846" cy="45846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820153" y="6237872"/>
            <a:ext cx="45823" cy="45846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924583" y="6237872"/>
            <a:ext cx="45823" cy="45846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1029012" y="6237872"/>
            <a:ext cx="45822" cy="45846"/>
          </a:xfrm>
          <a:prstGeom prst="rect">
            <a:avLst/>
          </a:prstGeom>
        </p:spPr>
      </p:pic>
      <p:pic>
        <p:nvPicPr>
          <p:cNvPr id="759" name="object 759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1132518" y="6237872"/>
            <a:ext cx="45822" cy="45846"/>
          </a:xfrm>
          <a:prstGeom prst="rect">
            <a:avLst/>
          </a:prstGeom>
        </p:spPr>
      </p:pic>
      <p:pic>
        <p:nvPicPr>
          <p:cNvPr id="760" name="object 760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1236947" y="6237872"/>
            <a:ext cx="45822" cy="45846"/>
          </a:xfrm>
          <a:prstGeom prst="rect">
            <a:avLst/>
          </a:prstGeom>
        </p:spPr>
      </p:pic>
      <p:pic>
        <p:nvPicPr>
          <p:cNvPr id="761" name="object 761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1340453" y="5937522"/>
            <a:ext cx="45822" cy="45823"/>
          </a:xfrm>
          <a:prstGeom prst="rect">
            <a:avLst/>
          </a:prstGeom>
        </p:spPr>
      </p:pic>
      <p:pic>
        <p:nvPicPr>
          <p:cNvPr id="762" name="object 762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1444881" y="5937522"/>
            <a:ext cx="45822" cy="45823"/>
          </a:xfrm>
          <a:prstGeom prst="rect">
            <a:avLst/>
          </a:prstGeom>
        </p:spPr>
      </p:pic>
      <p:pic>
        <p:nvPicPr>
          <p:cNvPr id="763" name="object 763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1548387" y="5937522"/>
            <a:ext cx="45822" cy="45823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652816" y="5937522"/>
            <a:ext cx="45822" cy="45823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757246" y="5937522"/>
            <a:ext cx="45822" cy="45823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860751" y="5937522"/>
            <a:ext cx="45822" cy="45823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965181" y="5937522"/>
            <a:ext cx="45822" cy="45823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1340453" y="6037331"/>
            <a:ext cx="45822" cy="45823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1444881" y="6037331"/>
            <a:ext cx="45822" cy="45823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1548387" y="6037331"/>
            <a:ext cx="45822" cy="45823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652816" y="6037331"/>
            <a:ext cx="45822" cy="45823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757246" y="6037331"/>
            <a:ext cx="45822" cy="45823"/>
          </a:xfrm>
          <a:prstGeom prst="rect">
            <a:avLst/>
          </a:prstGeom>
        </p:spPr>
      </p:pic>
      <p:pic>
        <p:nvPicPr>
          <p:cNvPr id="773" name="object 773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860751" y="6037331"/>
            <a:ext cx="45822" cy="45823"/>
          </a:xfrm>
          <a:prstGeom prst="rect">
            <a:avLst/>
          </a:prstGeom>
        </p:spPr>
      </p:pic>
      <p:pic>
        <p:nvPicPr>
          <p:cNvPr id="774" name="object 774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1340453" y="6138064"/>
            <a:ext cx="45822" cy="45853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965181" y="6037331"/>
            <a:ext cx="45822" cy="45823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444881" y="6138064"/>
            <a:ext cx="45822" cy="45853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1548387" y="6138064"/>
            <a:ext cx="45822" cy="45853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1757246" y="6138064"/>
            <a:ext cx="45822" cy="45853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1652816" y="6138064"/>
            <a:ext cx="45822" cy="45853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1860751" y="6138064"/>
            <a:ext cx="45822" cy="45853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1965181" y="6138064"/>
            <a:ext cx="45822" cy="45853"/>
          </a:xfrm>
          <a:prstGeom prst="rect">
            <a:avLst/>
          </a:prstGeom>
        </p:spPr>
      </p:pic>
      <p:pic>
        <p:nvPicPr>
          <p:cNvPr id="782" name="object 782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1340453" y="6237872"/>
            <a:ext cx="45822" cy="45846"/>
          </a:xfrm>
          <a:prstGeom prst="rect">
            <a:avLst/>
          </a:prstGeom>
        </p:spPr>
      </p:pic>
      <p:pic>
        <p:nvPicPr>
          <p:cNvPr id="783" name="object 783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1444881" y="6237872"/>
            <a:ext cx="45822" cy="45846"/>
          </a:xfrm>
          <a:prstGeom prst="rect">
            <a:avLst/>
          </a:prstGeom>
        </p:spPr>
      </p:pic>
      <p:pic>
        <p:nvPicPr>
          <p:cNvPr id="784" name="object 784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1548387" y="6237872"/>
            <a:ext cx="45822" cy="45846"/>
          </a:xfrm>
          <a:prstGeom prst="rect">
            <a:avLst/>
          </a:prstGeom>
        </p:spPr>
      </p:pic>
      <p:pic>
        <p:nvPicPr>
          <p:cNvPr id="785" name="object 785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1757246" y="6237872"/>
            <a:ext cx="45822" cy="45846"/>
          </a:xfrm>
          <a:prstGeom prst="rect">
            <a:avLst/>
          </a:prstGeom>
        </p:spPr>
      </p:pic>
      <p:pic>
        <p:nvPicPr>
          <p:cNvPr id="786" name="object 786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1652816" y="6237872"/>
            <a:ext cx="45822" cy="45846"/>
          </a:xfrm>
          <a:prstGeom prst="rect">
            <a:avLst/>
          </a:prstGeom>
        </p:spPr>
      </p:pic>
      <p:pic>
        <p:nvPicPr>
          <p:cNvPr id="787" name="object 787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1860751" y="6237872"/>
            <a:ext cx="45822" cy="45846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1965181" y="6237872"/>
            <a:ext cx="45822" cy="45846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2068686" y="5937522"/>
            <a:ext cx="45822" cy="45823"/>
          </a:xfrm>
          <a:prstGeom prst="rect">
            <a:avLst/>
          </a:prstGeom>
        </p:spPr>
      </p:pic>
      <p:pic>
        <p:nvPicPr>
          <p:cNvPr id="790" name="object 790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2173116" y="5937522"/>
            <a:ext cx="45822" cy="45823"/>
          </a:xfrm>
          <a:prstGeom prst="rect">
            <a:avLst/>
          </a:prstGeom>
        </p:spPr>
      </p:pic>
      <p:pic>
        <p:nvPicPr>
          <p:cNvPr id="791" name="object 791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2381050" y="5937522"/>
            <a:ext cx="45822" cy="45823"/>
          </a:xfrm>
          <a:prstGeom prst="rect">
            <a:avLst/>
          </a:prstGeom>
        </p:spPr>
      </p:pic>
      <p:pic>
        <p:nvPicPr>
          <p:cNvPr id="792" name="object 792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2276621" y="5937522"/>
            <a:ext cx="45822" cy="45823"/>
          </a:xfrm>
          <a:prstGeom prst="rect">
            <a:avLst/>
          </a:prstGeom>
        </p:spPr>
      </p:pic>
      <p:pic>
        <p:nvPicPr>
          <p:cNvPr id="793" name="object 793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2588985" y="5937522"/>
            <a:ext cx="45822" cy="45823"/>
          </a:xfrm>
          <a:prstGeom prst="rect">
            <a:avLst/>
          </a:prstGeom>
        </p:spPr>
      </p:pic>
      <p:pic>
        <p:nvPicPr>
          <p:cNvPr id="794" name="object 794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2485480" y="5937522"/>
            <a:ext cx="45822" cy="45823"/>
          </a:xfrm>
          <a:prstGeom prst="rect">
            <a:avLst/>
          </a:prstGeom>
        </p:spPr>
      </p:pic>
      <p:pic>
        <p:nvPicPr>
          <p:cNvPr id="795" name="object 795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2068686" y="6037331"/>
            <a:ext cx="45822" cy="45823"/>
          </a:xfrm>
          <a:prstGeom prst="rect">
            <a:avLst/>
          </a:prstGeom>
        </p:spPr>
      </p:pic>
      <p:pic>
        <p:nvPicPr>
          <p:cNvPr id="796" name="object 796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2693415" y="5937522"/>
            <a:ext cx="45822" cy="45823"/>
          </a:xfrm>
          <a:prstGeom prst="rect">
            <a:avLst/>
          </a:prstGeom>
        </p:spPr>
      </p:pic>
      <p:pic>
        <p:nvPicPr>
          <p:cNvPr id="797" name="object 797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2276621" y="6037331"/>
            <a:ext cx="45822" cy="45823"/>
          </a:xfrm>
          <a:prstGeom prst="rect">
            <a:avLst/>
          </a:prstGeom>
        </p:spPr>
      </p:pic>
      <p:pic>
        <p:nvPicPr>
          <p:cNvPr id="798" name="object 798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2173116" y="6037331"/>
            <a:ext cx="45822" cy="45823"/>
          </a:xfrm>
          <a:prstGeom prst="rect">
            <a:avLst/>
          </a:prstGeom>
        </p:spPr>
      </p:pic>
      <p:pic>
        <p:nvPicPr>
          <p:cNvPr id="799" name="object 799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2381050" y="6037331"/>
            <a:ext cx="45822" cy="45823"/>
          </a:xfrm>
          <a:prstGeom prst="rect">
            <a:avLst/>
          </a:prstGeom>
        </p:spPr>
      </p:pic>
      <p:pic>
        <p:nvPicPr>
          <p:cNvPr id="800" name="object 800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2485480" y="6037331"/>
            <a:ext cx="45822" cy="45823"/>
          </a:xfrm>
          <a:prstGeom prst="rect">
            <a:avLst/>
          </a:prstGeom>
        </p:spPr>
      </p:pic>
      <p:pic>
        <p:nvPicPr>
          <p:cNvPr id="801" name="object 801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2588985" y="6037331"/>
            <a:ext cx="45822" cy="45823"/>
          </a:xfrm>
          <a:prstGeom prst="rect">
            <a:avLst/>
          </a:prstGeom>
        </p:spPr>
      </p:pic>
      <p:pic>
        <p:nvPicPr>
          <p:cNvPr id="802" name="object 802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2693415" y="6037331"/>
            <a:ext cx="45822" cy="45823"/>
          </a:xfrm>
          <a:prstGeom prst="rect">
            <a:avLst/>
          </a:prstGeom>
        </p:spPr>
      </p:pic>
      <p:pic>
        <p:nvPicPr>
          <p:cNvPr id="803" name="object 803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2068686" y="6138064"/>
            <a:ext cx="45822" cy="45853"/>
          </a:xfrm>
          <a:prstGeom prst="rect">
            <a:avLst/>
          </a:prstGeom>
        </p:spPr>
      </p:pic>
      <p:pic>
        <p:nvPicPr>
          <p:cNvPr id="804" name="object 804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2173116" y="6138064"/>
            <a:ext cx="45822" cy="45853"/>
          </a:xfrm>
          <a:prstGeom prst="rect">
            <a:avLst/>
          </a:prstGeom>
        </p:spPr>
      </p:pic>
      <p:pic>
        <p:nvPicPr>
          <p:cNvPr id="805" name="object 805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2276621" y="6138064"/>
            <a:ext cx="45822" cy="45853"/>
          </a:xfrm>
          <a:prstGeom prst="rect">
            <a:avLst/>
          </a:prstGeom>
        </p:spPr>
      </p:pic>
      <p:pic>
        <p:nvPicPr>
          <p:cNvPr id="806" name="object 806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2485480" y="6138064"/>
            <a:ext cx="45822" cy="45853"/>
          </a:xfrm>
          <a:prstGeom prst="rect">
            <a:avLst/>
          </a:prstGeom>
        </p:spPr>
      </p:pic>
      <p:pic>
        <p:nvPicPr>
          <p:cNvPr id="807" name="object 807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2381050" y="6138064"/>
            <a:ext cx="45822" cy="45853"/>
          </a:xfrm>
          <a:prstGeom prst="rect">
            <a:avLst/>
          </a:prstGeom>
        </p:spPr>
      </p:pic>
      <p:pic>
        <p:nvPicPr>
          <p:cNvPr id="808" name="object 808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2588985" y="6138064"/>
            <a:ext cx="45822" cy="45853"/>
          </a:xfrm>
          <a:prstGeom prst="rect">
            <a:avLst/>
          </a:prstGeom>
        </p:spPr>
      </p:pic>
      <p:pic>
        <p:nvPicPr>
          <p:cNvPr id="809" name="object 809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2693415" y="6138064"/>
            <a:ext cx="45822" cy="45853"/>
          </a:xfrm>
          <a:prstGeom prst="rect">
            <a:avLst/>
          </a:prstGeom>
        </p:spPr>
      </p:pic>
      <p:pic>
        <p:nvPicPr>
          <p:cNvPr id="810" name="object 810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2068686" y="6237872"/>
            <a:ext cx="45822" cy="45846"/>
          </a:xfrm>
          <a:prstGeom prst="rect">
            <a:avLst/>
          </a:prstGeom>
        </p:spPr>
      </p:pic>
      <p:pic>
        <p:nvPicPr>
          <p:cNvPr id="811" name="object 811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2173116" y="6237872"/>
            <a:ext cx="45822" cy="45846"/>
          </a:xfrm>
          <a:prstGeom prst="rect">
            <a:avLst/>
          </a:prstGeom>
        </p:spPr>
      </p:pic>
      <p:pic>
        <p:nvPicPr>
          <p:cNvPr id="812" name="object 812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2276621" y="6237872"/>
            <a:ext cx="45822" cy="45846"/>
          </a:xfrm>
          <a:prstGeom prst="rect">
            <a:avLst/>
          </a:prstGeom>
        </p:spPr>
      </p:pic>
      <p:pic>
        <p:nvPicPr>
          <p:cNvPr id="813" name="object 813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2381050" y="6237872"/>
            <a:ext cx="45822" cy="45846"/>
          </a:xfrm>
          <a:prstGeom prst="rect">
            <a:avLst/>
          </a:prstGeom>
        </p:spPr>
      </p:pic>
      <p:pic>
        <p:nvPicPr>
          <p:cNvPr id="814" name="object 814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2485480" y="6237872"/>
            <a:ext cx="45822" cy="45846"/>
          </a:xfrm>
          <a:prstGeom prst="rect">
            <a:avLst/>
          </a:prstGeom>
        </p:spPr>
      </p:pic>
      <p:pic>
        <p:nvPicPr>
          <p:cNvPr id="815" name="object 815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2588985" y="6237872"/>
            <a:ext cx="45822" cy="45846"/>
          </a:xfrm>
          <a:prstGeom prst="rect">
            <a:avLst/>
          </a:prstGeom>
        </p:spPr>
      </p:pic>
      <p:pic>
        <p:nvPicPr>
          <p:cNvPr id="816" name="object 816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2693415" y="6237872"/>
            <a:ext cx="45822" cy="45846"/>
          </a:xfrm>
          <a:prstGeom prst="rect">
            <a:avLst/>
          </a:prstGeom>
        </p:spPr>
      </p:pic>
      <p:pic>
        <p:nvPicPr>
          <p:cNvPr id="817" name="object 817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2796920" y="5937522"/>
            <a:ext cx="45822" cy="45823"/>
          </a:xfrm>
          <a:prstGeom prst="rect">
            <a:avLst/>
          </a:prstGeom>
        </p:spPr>
      </p:pic>
      <p:pic>
        <p:nvPicPr>
          <p:cNvPr id="818" name="object 818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2901350" y="5937522"/>
            <a:ext cx="45822" cy="45823"/>
          </a:xfrm>
          <a:prstGeom prst="rect">
            <a:avLst/>
          </a:prstGeom>
        </p:spPr>
      </p:pic>
      <p:pic>
        <p:nvPicPr>
          <p:cNvPr id="819" name="object 819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3004855" y="5937522"/>
            <a:ext cx="45822" cy="45823"/>
          </a:xfrm>
          <a:prstGeom prst="rect">
            <a:avLst/>
          </a:prstGeom>
        </p:spPr>
      </p:pic>
      <p:pic>
        <p:nvPicPr>
          <p:cNvPr id="820" name="object 820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3109285" y="5937522"/>
            <a:ext cx="45822" cy="45823"/>
          </a:xfrm>
          <a:prstGeom prst="rect">
            <a:avLst/>
          </a:prstGeom>
        </p:spPr>
      </p:pic>
      <p:pic>
        <p:nvPicPr>
          <p:cNvPr id="821" name="object 821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3213714" y="5937522"/>
            <a:ext cx="45822" cy="45823"/>
          </a:xfrm>
          <a:prstGeom prst="rect">
            <a:avLst/>
          </a:prstGeom>
        </p:spPr>
      </p:pic>
      <p:pic>
        <p:nvPicPr>
          <p:cNvPr id="822" name="object 822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3317219" y="5937522"/>
            <a:ext cx="45822" cy="45823"/>
          </a:xfrm>
          <a:prstGeom prst="rect">
            <a:avLst/>
          </a:prstGeom>
        </p:spPr>
      </p:pic>
      <p:pic>
        <p:nvPicPr>
          <p:cNvPr id="823" name="object 823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3421649" y="5937522"/>
            <a:ext cx="45822" cy="45823"/>
          </a:xfrm>
          <a:prstGeom prst="rect">
            <a:avLst/>
          </a:prstGeom>
        </p:spPr>
      </p:pic>
      <p:pic>
        <p:nvPicPr>
          <p:cNvPr id="824" name="object 824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2796920" y="6037331"/>
            <a:ext cx="45822" cy="45823"/>
          </a:xfrm>
          <a:prstGeom prst="rect">
            <a:avLst/>
          </a:prstGeom>
        </p:spPr>
      </p:pic>
      <p:pic>
        <p:nvPicPr>
          <p:cNvPr id="825" name="object 825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2901350" y="6037331"/>
            <a:ext cx="45822" cy="45823"/>
          </a:xfrm>
          <a:prstGeom prst="rect">
            <a:avLst/>
          </a:prstGeom>
        </p:spPr>
      </p:pic>
      <p:pic>
        <p:nvPicPr>
          <p:cNvPr id="826" name="object 826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3004855" y="6037331"/>
            <a:ext cx="45822" cy="45823"/>
          </a:xfrm>
          <a:prstGeom prst="rect">
            <a:avLst/>
          </a:prstGeom>
        </p:spPr>
      </p:pic>
      <p:pic>
        <p:nvPicPr>
          <p:cNvPr id="827" name="object 827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3109285" y="6037331"/>
            <a:ext cx="45822" cy="45823"/>
          </a:xfrm>
          <a:prstGeom prst="rect">
            <a:avLst/>
          </a:prstGeom>
        </p:spPr>
      </p:pic>
      <p:pic>
        <p:nvPicPr>
          <p:cNvPr id="828" name="object 828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3213714" y="6037331"/>
            <a:ext cx="45822" cy="45823"/>
          </a:xfrm>
          <a:prstGeom prst="rect">
            <a:avLst/>
          </a:prstGeom>
        </p:spPr>
      </p:pic>
      <p:pic>
        <p:nvPicPr>
          <p:cNvPr id="829" name="object 829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3421649" y="6037331"/>
            <a:ext cx="45822" cy="45823"/>
          </a:xfrm>
          <a:prstGeom prst="rect">
            <a:avLst/>
          </a:prstGeom>
        </p:spPr>
      </p:pic>
      <p:pic>
        <p:nvPicPr>
          <p:cNvPr id="830" name="object 830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3317219" y="6037331"/>
            <a:ext cx="45822" cy="45823"/>
          </a:xfrm>
          <a:prstGeom prst="rect">
            <a:avLst/>
          </a:prstGeom>
        </p:spPr>
      </p:pic>
      <p:pic>
        <p:nvPicPr>
          <p:cNvPr id="831" name="object 831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2796920" y="6138064"/>
            <a:ext cx="45822" cy="45853"/>
          </a:xfrm>
          <a:prstGeom prst="rect">
            <a:avLst/>
          </a:prstGeom>
        </p:spPr>
      </p:pic>
      <p:pic>
        <p:nvPicPr>
          <p:cNvPr id="832" name="object 832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2901350" y="6138064"/>
            <a:ext cx="45822" cy="45853"/>
          </a:xfrm>
          <a:prstGeom prst="rect">
            <a:avLst/>
          </a:prstGeom>
        </p:spPr>
      </p:pic>
      <p:pic>
        <p:nvPicPr>
          <p:cNvPr id="833" name="object 833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3109285" y="6138064"/>
            <a:ext cx="45822" cy="45853"/>
          </a:xfrm>
          <a:prstGeom prst="rect">
            <a:avLst/>
          </a:prstGeom>
        </p:spPr>
      </p:pic>
      <p:pic>
        <p:nvPicPr>
          <p:cNvPr id="834" name="object 834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3004855" y="6138064"/>
            <a:ext cx="45822" cy="45853"/>
          </a:xfrm>
          <a:prstGeom prst="rect">
            <a:avLst/>
          </a:prstGeom>
        </p:spPr>
      </p:pic>
      <p:pic>
        <p:nvPicPr>
          <p:cNvPr id="835" name="object 835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3213714" y="6138064"/>
            <a:ext cx="45822" cy="45853"/>
          </a:xfrm>
          <a:prstGeom prst="rect">
            <a:avLst/>
          </a:prstGeom>
        </p:spPr>
      </p:pic>
      <p:pic>
        <p:nvPicPr>
          <p:cNvPr id="836" name="object 836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3317219" y="6138064"/>
            <a:ext cx="45822" cy="45853"/>
          </a:xfrm>
          <a:prstGeom prst="rect">
            <a:avLst/>
          </a:prstGeom>
        </p:spPr>
      </p:pic>
      <p:pic>
        <p:nvPicPr>
          <p:cNvPr id="837" name="object 837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3421649" y="6138064"/>
            <a:ext cx="45822" cy="45853"/>
          </a:xfrm>
          <a:prstGeom prst="rect">
            <a:avLst/>
          </a:prstGeom>
        </p:spPr>
      </p:pic>
      <p:pic>
        <p:nvPicPr>
          <p:cNvPr id="838" name="object 838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2796920" y="6237872"/>
            <a:ext cx="45822" cy="45846"/>
          </a:xfrm>
          <a:prstGeom prst="rect">
            <a:avLst/>
          </a:prstGeom>
        </p:spPr>
      </p:pic>
      <p:pic>
        <p:nvPicPr>
          <p:cNvPr id="839" name="object 839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2901350" y="6237872"/>
            <a:ext cx="45822" cy="45846"/>
          </a:xfrm>
          <a:prstGeom prst="rect">
            <a:avLst/>
          </a:prstGeom>
        </p:spPr>
      </p:pic>
      <p:pic>
        <p:nvPicPr>
          <p:cNvPr id="840" name="object 840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3004855" y="6237872"/>
            <a:ext cx="45822" cy="45846"/>
          </a:xfrm>
          <a:prstGeom prst="rect">
            <a:avLst/>
          </a:prstGeom>
        </p:spPr>
      </p:pic>
      <p:pic>
        <p:nvPicPr>
          <p:cNvPr id="841" name="object 841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3109285" y="6237872"/>
            <a:ext cx="45822" cy="45846"/>
          </a:xfrm>
          <a:prstGeom prst="rect">
            <a:avLst/>
          </a:prstGeom>
        </p:spPr>
      </p:pic>
      <p:pic>
        <p:nvPicPr>
          <p:cNvPr id="842" name="object 842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3213714" y="6237872"/>
            <a:ext cx="45822" cy="45846"/>
          </a:xfrm>
          <a:prstGeom prst="rect">
            <a:avLst/>
          </a:prstGeom>
        </p:spPr>
      </p:pic>
      <p:pic>
        <p:nvPicPr>
          <p:cNvPr id="843" name="object 843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3421649" y="6237872"/>
            <a:ext cx="45822" cy="45846"/>
          </a:xfrm>
          <a:prstGeom prst="rect">
            <a:avLst/>
          </a:prstGeom>
        </p:spPr>
      </p:pic>
      <p:pic>
        <p:nvPicPr>
          <p:cNvPr id="844" name="object 844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3317219" y="6237872"/>
            <a:ext cx="45822" cy="45846"/>
          </a:xfrm>
          <a:prstGeom prst="rect">
            <a:avLst/>
          </a:prstGeom>
        </p:spPr>
      </p:pic>
      <p:sp>
        <p:nvSpPr>
          <p:cNvPr id="845" name="object 845"/>
          <p:cNvSpPr/>
          <p:nvPr/>
        </p:nvSpPr>
        <p:spPr>
          <a:xfrm>
            <a:off x="10547808" y="33096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84"/>
                </a:moveTo>
                <a:lnTo>
                  <a:pt x="5402" y="284"/>
                </a:lnTo>
                <a:lnTo>
                  <a:pt x="5402" y="33938"/>
                </a:lnTo>
                <a:lnTo>
                  <a:pt x="-439" y="33938"/>
                </a:lnTo>
                <a:lnTo>
                  <a:pt x="-439" y="42193"/>
                </a:lnTo>
                <a:lnTo>
                  <a:pt x="5402" y="42193"/>
                </a:lnTo>
                <a:lnTo>
                  <a:pt x="5402" y="75847"/>
                </a:lnTo>
                <a:lnTo>
                  <a:pt x="13784" y="75847"/>
                </a:lnTo>
                <a:lnTo>
                  <a:pt x="13784" y="42193"/>
                </a:lnTo>
                <a:lnTo>
                  <a:pt x="47819" y="42193"/>
                </a:lnTo>
                <a:lnTo>
                  <a:pt x="47819" y="33938"/>
                </a:lnTo>
                <a:lnTo>
                  <a:pt x="13784" y="33938"/>
                </a:lnTo>
                <a:lnTo>
                  <a:pt x="13784" y="28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46" name="object 846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10739109" y="33096"/>
            <a:ext cx="45822" cy="45823"/>
          </a:xfrm>
          <a:prstGeom prst="rect">
            <a:avLst/>
          </a:prstGeom>
        </p:spPr>
      </p:pic>
      <p:pic>
        <p:nvPicPr>
          <p:cNvPr id="847" name="object 847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10635603" y="33096"/>
            <a:ext cx="45823" cy="45823"/>
          </a:xfrm>
          <a:prstGeom prst="rect">
            <a:avLst/>
          </a:prstGeom>
        </p:spPr>
      </p:pic>
      <p:pic>
        <p:nvPicPr>
          <p:cNvPr id="848" name="object 848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10843538" y="33096"/>
            <a:ext cx="45823" cy="45823"/>
          </a:xfrm>
          <a:prstGeom prst="rect">
            <a:avLst/>
          </a:prstGeom>
        </p:spPr>
      </p:pic>
      <p:sp>
        <p:nvSpPr>
          <p:cNvPr id="849" name="object 849"/>
          <p:cNvSpPr/>
          <p:nvPr/>
        </p:nvSpPr>
        <p:spPr>
          <a:xfrm>
            <a:off x="10547808" y="133829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80"/>
                </a:moveTo>
                <a:lnTo>
                  <a:pt x="5402" y="280"/>
                </a:lnTo>
                <a:lnTo>
                  <a:pt x="5402" y="33934"/>
                </a:lnTo>
                <a:lnTo>
                  <a:pt x="-439" y="33934"/>
                </a:lnTo>
                <a:lnTo>
                  <a:pt x="-439" y="42189"/>
                </a:lnTo>
                <a:lnTo>
                  <a:pt x="5402" y="42189"/>
                </a:lnTo>
                <a:lnTo>
                  <a:pt x="5402" y="75843"/>
                </a:lnTo>
                <a:lnTo>
                  <a:pt x="13784" y="75843"/>
                </a:lnTo>
                <a:lnTo>
                  <a:pt x="13784" y="42189"/>
                </a:lnTo>
                <a:lnTo>
                  <a:pt x="47819" y="42189"/>
                </a:lnTo>
                <a:lnTo>
                  <a:pt x="47819" y="33934"/>
                </a:lnTo>
                <a:lnTo>
                  <a:pt x="13784" y="33934"/>
                </a:lnTo>
                <a:lnTo>
                  <a:pt x="13784" y="28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50" name="object 850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0635603" y="133829"/>
            <a:ext cx="45823" cy="45823"/>
          </a:xfrm>
          <a:prstGeom prst="rect">
            <a:avLst/>
          </a:prstGeom>
        </p:spPr>
      </p:pic>
      <p:pic>
        <p:nvPicPr>
          <p:cNvPr id="851" name="object 851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0739109" y="133829"/>
            <a:ext cx="45822" cy="45823"/>
          </a:xfrm>
          <a:prstGeom prst="rect">
            <a:avLst/>
          </a:prstGeom>
        </p:spPr>
      </p:pic>
      <p:pic>
        <p:nvPicPr>
          <p:cNvPr id="852" name="object 852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843538" y="133829"/>
            <a:ext cx="45823" cy="45823"/>
          </a:xfrm>
          <a:prstGeom prst="rect">
            <a:avLst/>
          </a:prstGeom>
        </p:spPr>
      </p:pic>
      <p:sp>
        <p:nvSpPr>
          <p:cNvPr id="853" name="object 853"/>
          <p:cNvSpPr/>
          <p:nvPr/>
        </p:nvSpPr>
        <p:spPr>
          <a:xfrm>
            <a:off x="10547808" y="233638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76"/>
                </a:moveTo>
                <a:lnTo>
                  <a:pt x="5402" y="276"/>
                </a:lnTo>
                <a:lnTo>
                  <a:pt x="5402" y="33930"/>
                </a:lnTo>
                <a:lnTo>
                  <a:pt x="-439" y="33930"/>
                </a:lnTo>
                <a:lnTo>
                  <a:pt x="-439" y="42185"/>
                </a:lnTo>
                <a:lnTo>
                  <a:pt x="5402" y="42185"/>
                </a:lnTo>
                <a:lnTo>
                  <a:pt x="5402" y="75839"/>
                </a:lnTo>
                <a:lnTo>
                  <a:pt x="13784" y="75839"/>
                </a:lnTo>
                <a:lnTo>
                  <a:pt x="13784" y="42185"/>
                </a:lnTo>
                <a:lnTo>
                  <a:pt x="47819" y="42185"/>
                </a:lnTo>
                <a:lnTo>
                  <a:pt x="47819" y="33930"/>
                </a:lnTo>
                <a:lnTo>
                  <a:pt x="13784" y="33930"/>
                </a:lnTo>
                <a:lnTo>
                  <a:pt x="13784" y="27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54" name="object 854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0739109" y="233638"/>
            <a:ext cx="45822" cy="45822"/>
          </a:xfrm>
          <a:prstGeom prst="rect">
            <a:avLst/>
          </a:prstGeom>
        </p:spPr>
      </p:pic>
      <p:pic>
        <p:nvPicPr>
          <p:cNvPr id="855" name="object 855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0635603" y="233638"/>
            <a:ext cx="45823" cy="45822"/>
          </a:xfrm>
          <a:prstGeom prst="rect">
            <a:avLst/>
          </a:prstGeom>
        </p:spPr>
      </p:pic>
      <p:pic>
        <p:nvPicPr>
          <p:cNvPr id="856" name="object 856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843538" y="233638"/>
            <a:ext cx="45823" cy="45822"/>
          </a:xfrm>
          <a:prstGeom prst="rect">
            <a:avLst/>
          </a:prstGeom>
        </p:spPr>
      </p:pic>
      <p:sp>
        <p:nvSpPr>
          <p:cNvPr id="857" name="object 857"/>
          <p:cNvSpPr/>
          <p:nvPr/>
        </p:nvSpPr>
        <p:spPr>
          <a:xfrm>
            <a:off x="10547808" y="334371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71"/>
                </a:moveTo>
                <a:lnTo>
                  <a:pt x="5402" y="271"/>
                </a:lnTo>
                <a:lnTo>
                  <a:pt x="5402" y="33926"/>
                </a:lnTo>
                <a:lnTo>
                  <a:pt x="-439" y="33926"/>
                </a:lnTo>
                <a:lnTo>
                  <a:pt x="-439" y="42180"/>
                </a:lnTo>
                <a:lnTo>
                  <a:pt x="5402" y="42180"/>
                </a:lnTo>
                <a:lnTo>
                  <a:pt x="5402" y="75834"/>
                </a:lnTo>
                <a:lnTo>
                  <a:pt x="13784" y="75834"/>
                </a:lnTo>
                <a:lnTo>
                  <a:pt x="13784" y="42180"/>
                </a:lnTo>
                <a:lnTo>
                  <a:pt x="47819" y="42180"/>
                </a:lnTo>
                <a:lnTo>
                  <a:pt x="47819" y="33926"/>
                </a:lnTo>
                <a:lnTo>
                  <a:pt x="13784" y="33926"/>
                </a:lnTo>
                <a:lnTo>
                  <a:pt x="13784" y="27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58" name="object 858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0635603" y="334371"/>
            <a:ext cx="45823" cy="45823"/>
          </a:xfrm>
          <a:prstGeom prst="rect">
            <a:avLst/>
          </a:prstGeom>
        </p:spPr>
      </p:pic>
      <p:pic>
        <p:nvPicPr>
          <p:cNvPr id="859" name="object 859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0739109" y="334371"/>
            <a:ext cx="45822" cy="45823"/>
          </a:xfrm>
          <a:prstGeom prst="rect">
            <a:avLst/>
          </a:prstGeom>
        </p:spPr>
      </p:pic>
      <p:pic>
        <p:nvPicPr>
          <p:cNvPr id="860" name="object 860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0843538" y="334371"/>
            <a:ext cx="45823" cy="45823"/>
          </a:xfrm>
          <a:prstGeom prst="rect">
            <a:avLst/>
          </a:prstGeom>
        </p:spPr>
      </p:pic>
      <p:pic>
        <p:nvPicPr>
          <p:cNvPr id="861" name="object 861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0947043" y="33096"/>
            <a:ext cx="45822" cy="45823"/>
          </a:xfrm>
          <a:prstGeom prst="rect">
            <a:avLst/>
          </a:prstGeom>
        </p:spPr>
      </p:pic>
      <p:pic>
        <p:nvPicPr>
          <p:cNvPr id="862" name="object 862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11051473" y="33096"/>
            <a:ext cx="45823" cy="45823"/>
          </a:xfrm>
          <a:prstGeom prst="rect">
            <a:avLst/>
          </a:prstGeom>
        </p:spPr>
      </p:pic>
      <p:pic>
        <p:nvPicPr>
          <p:cNvPr id="863" name="object 863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11154978" y="33096"/>
            <a:ext cx="45822" cy="45823"/>
          </a:xfrm>
          <a:prstGeom prst="rect">
            <a:avLst/>
          </a:prstGeom>
        </p:spPr>
      </p:pic>
      <p:pic>
        <p:nvPicPr>
          <p:cNvPr id="864" name="object 864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1363837" y="33096"/>
            <a:ext cx="45823" cy="45823"/>
          </a:xfrm>
          <a:prstGeom prst="rect">
            <a:avLst/>
          </a:prstGeom>
        </p:spPr>
      </p:pic>
      <p:pic>
        <p:nvPicPr>
          <p:cNvPr id="865" name="object 865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11259407" y="33096"/>
            <a:ext cx="45823" cy="45823"/>
          </a:xfrm>
          <a:prstGeom prst="rect">
            <a:avLst/>
          </a:prstGeom>
        </p:spPr>
      </p:pic>
      <p:pic>
        <p:nvPicPr>
          <p:cNvPr id="866" name="object 866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11571772" y="33096"/>
            <a:ext cx="45823" cy="45823"/>
          </a:xfrm>
          <a:prstGeom prst="rect">
            <a:avLst/>
          </a:prstGeom>
        </p:spPr>
      </p:pic>
      <p:pic>
        <p:nvPicPr>
          <p:cNvPr id="867" name="object 867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11467342" y="33096"/>
            <a:ext cx="45823" cy="45823"/>
          </a:xfrm>
          <a:prstGeom prst="rect">
            <a:avLst/>
          </a:prstGeom>
        </p:spPr>
      </p:pic>
      <p:pic>
        <p:nvPicPr>
          <p:cNvPr id="868" name="object 868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11051473" y="133829"/>
            <a:ext cx="45823" cy="45823"/>
          </a:xfrm>
          <a:prstGeom prst="rect">
            <a:avLst/>
          </a:prstGeom>
        </p:spPr>
      </p:pic>
      <p:pic>
        <p:nvPicPr>
          <p:cNvPr id="869" name="object 869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10947043" y="133829"/>
            <a:ext cx="45822" cy="45823"/>
          </a:xfrm>
          <a:prstGeom prst="rect">
            <a:avLst/>
          </a:prstGeom>
        </p:spPr>
      </p:pic>
      <p:pic>
        <p:nvPicPr>
          <p:cNvPr id="870" name="object 870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11154978" y="133829"/>
            <a:ext cx="45822" cy="45823"/>
          </a:xfrm>
          <a:prstGeom prst="rect">
            <a:avLst/>
          </a:prstGeom>
        </p:spPr>
      </p:pic>
      <p:pic>
        <p:nvPicPr>
          <p:cNvPr id="871" name="object 871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259407" y="133829"/>
            <a:ext cx="45823" cy="45823"/>
          </a:xfrm>
          <a:prstGeom prst="rect">
            <a:avLst/>
          </a:prstGeom>
        </p:spPr>
      </p:pic>
      <p:pic>
        <p:nvPicPr>
          <p:cNvPr id="872" name="object 872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11363837" y="133829"/>
            <a:ext cx="45823" cy="45823"/>
          </a:xfrm>
          <a:prstGeom prst="rect">
            <a:avLst/>
          </a:prstGeom>
        </p:spPr>
      </p:pic>
      <p:pic>
        <p:nvPicPr>
          <p:cNvPr id="873" name="object 873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467342" y="133829"/>
            <a:ext cx="45823" cy="45823"/>
          </a:xfrm>
          <a:prstGeom prst="rect">
            <a:avLst/>
          </a:prstGeom>
        </p:spPr>
      </p:pic>
      <p:pic>
        <p:nvPicPr>
          <p:cNvPr id="874" name="object 874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1571772" y="133829"/>
            <a:ext cx="45823" cy="45823"/>
          </a:xfrm>
          <a:prstGeom prst="rect">
            <a:avLst/>
          </a:prstGeom>
        </p:spPr>
      </p:pic>
      <p:pic>
        <p:nvPicPr>
          <p:cNvPr id="875" name="object 875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10947043" y="233638"/>
            <a:ext cx="45822" cy="45822"/>
          </a:xfrm>
          <a:prstGeom prst="rect">
            <a:avLst/>
          </a:prstGeom>
        </p:spPr>
      </p:pic>
      <p:pic>
        <p:nvPicPr>
          <p:cNvPr id="876" name="object 876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11051473" y="233638"/>
            <a:ext cx="45823" cy="45822"/>
          </a:xfrm>
          <a:prstGeom prst="rect">
            <a:avLst/>
          </a:prstGeom>
        </p:spPr>
      </p:pic>
      <p:pic>
        <p:nvPicPr>
          <p:cNvPr id="877" name="object 877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11154978" y="233638"/>
            <a:ext cx="45822" cy="45822"/>
          </a:xfrm>
          <a:prstGeom prst="rect">
            <a:avLst/>
          </a:prstGeom>
        </p:spPr>
      </p:pic>
      <p:pic>
        <p:nvPicPr>
          <p:cNvPr id="878" name="object 878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259407" y="233638"/>
            <a:ext cx="45823" cy="45822"/>
          </a:xfrm>
          <a:prstGeom prst="rect">
            <a:avLst/>
          </a:prstGeom>
        </p:spPr>
      </p:pic>
      <p:pic>
        <p:nvPicPr>
          <p:cNvPr id="879" name="object 879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11363837" y="233638"/>
            <a:ext cx="45823" cy="45822"/>
          </a:xfrm>
          <a:prstGeom prst="rect">
            <a:avLst/>
          </a:prstGeom>
        </p:spPr>
      </p:pic>
      <p:pic>
        <p:nvPicPr>
          <p:cNvPr id="880" name="object 880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467342" y="233638"/>
            <a:ext cx="45823" cy="45822"/>
          </a:xfrm>
          <a:prstGeom prst="rect">
            <a:avLst/>
          </a:prstGeom>
        </p:spPr>
      </p:pic>
      <p:pic>
        <p:nvPicPr>
          <p:cNvPr id="881" name="object 881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1571772" y="233638"/>
            <a:ext cx="45823" cy="45822"/>
          </a:xfrm>
          <a:prstGeom prst="rect">
            <a:avLst/>
          </a:prstGeom>
        </p:spPr>
      </p:pic>
      <p:pic>
        <p:nvPicPr>
          <p:cNvPr id="882" name="object 882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10947043" y="334371"/>
            <a:ext cx="45822" cy="45823"/>
          </a:xfrm>
          <a:prstGeom prst="rect">
            <a:avLst/>
          </a:prstGeom>
        </p:spPr>
      </p:pic>
      <p:pic>
        <p:nvPicPr>
          <p:cNvPr id="883" name="object 883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11051473" y="334371"/>
            <a:ext cx="45823" cy="45823"/>
          </a:xfrm>
          <a:prstGeom prst="rect">
            <a:avLst/>
          </a:prstGeom>
        </p:spPr>
      </p:pic>
      <p:pic>
        <p:nvPicPr>
          <p:cNvPr id="884" name="object 884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11154978" y="334371"/>
            <a:ext cx="45822" cy="45823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11259407" y="334371"/>
            <a:ext cx="45823" cy="45823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11363837" y="334371"/>
            <a:ext cx="45823" cy="45823"/>
          </a:xfrm>
          <a:prstGeom prst="rect">
            <a:avLst/>
          </a:prstGeom>
        </p:spPr>
      </p:pic>
      <p:pic>
        <p:nvPicPr>
          <p:cNvPr id="887" name="object 887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11467342" y="334371"/>
            <a:ext cx="45823" cy="45823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11571772" y="334371"/>
            <a:ext cx="45823" cy="45823"/>
          </a:xfrm>
          <a:prstGeom prst="rect">
            <a:avLst/>
          </a:prstGeom>
        </p:spPr>
      </p:pic>
      <p:pic>
        <p:nvPicPr>
          <p:cNvPr id="889" name="object 889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11675277" y="33096"/>
            <a:ext cx="45823" cy="45823"/>
          </a:xfrm>
          <a:prstGeom prst="rect">
            <a:avLst/>
          </a:prstGeom>
        </p:spPr>
      </p:pic>
      <p:pic>
        <p:nvPicPr>
          <p:cNvPr id="890" name="object 890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11779707" y="33096"/>
            <a:ext cx="45823" cy="45823"/>
          </a:xfrm>
          <a:prstGeom prst="rect">
            <a:avLst/>
          </a:prstGeom>
        </p:spPr>
      </p:pic>
      <p:pic>
        <p:nvPicPr>
          <p:cNvPr id="891" name="object 891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1675277" y="133829"/>
            <a:ext cx="45823" cy="45823"/>
          </a:xfrm>
          <a:prstGeom prst="rect">
            <a:avLst/>
          </a:prstGeom>
        </p:spPr>
      </p:pic>
      <p:pic>
        <p:nvPicPr>
          <p:cNvPr id="892" name="object 892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11779707" y="133829"/>
            <a:ext cx="45823" cy="45823"/>
          </a:xfrm>
          <a:prstGeom prst="rect">
            <a:avLst/>
          </a:prstGeom>
        </p:spPr>
      </p:pic>
      <p:pic>
        <p:nvPicPr>
          <p:cNvPr id="893" name="object 893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1675277" y="233638"/>
            <a:ext cx="45823" cy="45822"/>
          </a:xfrm>
          <a:prstGeom prst="rect">
            <a:avLst/>
          </a:prstGeom>
        </p:spPr>
      </p:pic>
      <p:pic>
        <p:nvPicPr>
          <p:cNvPr id="894" name="object 894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11779707" y="233638"/>
            <a:ext cx="45823" cy="45822"/>
          </a:xfrm>
          <a:prstGeom prst="rect">
            <a:avLst/>
          </a:prstGeom>
        </p:spPr>
      </p:pic>
      <p:pic>
        <p:nvPicPr>
          <p:cNvPr id="895" name="object 895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1675277" y="334371"/>
            <a:ext cx="45823" cy="45823"/>
          </a:xfrm>
          <a:prstGeom prst="rect">
            <a:avLst/>
          </a:prstGeom>
        </p:spPr>
      </p:pic>
      <p:pic>
        <p:nvPicPr>
          <p:cNvPr id="896" name="object 896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1779707" y="334371"/>
            <a:ext cx="45823" cy="45823"/>
          </a:xfrm>
          <a:prstGeom prst="rect">
            <a:avLst/>
          </a:prstGeom>
        </p:spPr>
      </p:pic>
      <p:sp>
        <p:nvSpPr>
          <p:cNvPr id="897" name="object 897"/>
          <p:cNvSpPr/>
          <p:nvPr/>
        </p:nvSpPr>
        <p:spPr>
          <a:xfrm>
            <a:off x="10547808" y="435104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67"/>
                </a:moveTo>
                <a:lnTo>
                  <a:pt x="5402" y="267"/>
                </a:lnTo>
                <a:lnTo>
                  <a:pt x="5402" y="33921"/>
                </a:lnTo>
                <a:lnTo>
                  <a:pt x="-439" y="33921"/>
                </a:lnTo>
                <a:lnTo>
                  <a:pt x="-439" y="42176"/>
                </a:lnTo>
                <a:lnTo>
                  <a:pt x="5402" y="42176"/>
                </a:lnTo>
                <a:lnTo>
                  <a:pt x="5402" y="75830"/>
                </a:lnTo>
                <a:lnTo>
                  <a:pt x="13784" y="75830"/>
                </a:lnTo>
                <a:lnTo>
                  <a:pt x="13784" y="42176"/>
                </a:lnTo>
                <a:lnTo>
                  <a:pt x="47819" y="42176"/>
                </a:lnTo>
                <a:lnTo>
                  <a:pt x="47819" y="33921"/>
                </a:lnTo>
                <a:lnTo>
                  <a:pt x="13784" y="33921"/>
                </a:lnTo>
                <a:lnTo>
                  <a:pt x="13784" y="26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98" name="object 898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0635603" y="435104"/>
            <a:ext cx="45823" cy="45823"/>
          </a:xfrm>
          <a:prstGeom prst="rect">
            <a:avLst/>
          </a:prstGeom>
        </p:spPr>
      </p:pic>
      <p:pic>
        <p:nvPicPr>
          <p:cNvPr id="899" name="object 899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0739109" y="435104"/>
            <a:ext cx="45822" cy="45823"/>
          </a:xfrm>
          <a:prstGeom prst="rect">
            <a:avLst/>
          </a:prstGeom>
        </p:spPr>
      </p:pic>
      <p:pic>
        <p:nvPicPr>
          <p:cNvPr id="900" name="object 900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0843538" y="435104"/>
            <a:ext cx="45823" cy="45823"/>
          </a:xfrm>
          <a:prstGeom prst="rect">
            <a:avLst/>
          </a:prstGeom>
        </p:spPr>
      </p:pic>
      <p:sp>
        <p:nvSpPr>
          <p:cNvPr id="901" name="object 901"/>
          <p:cNvSpPr/>
          <p:nvPr/>
        </p:nvSpPr>
        <p:spPr>
          <a:xfrm>
            <a:off x="10547808" y="534912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63"/>
                </a:moveTo>
                <a:lnTo>
                  <a:pt x="5402" y="263"/>
                </a:lnTo>
                <a:lnTo>
                  <a:pt x="5402" y="33917"/>
                </a:lnTo>
                <a:lnTo>
                  <a:pt x="-439" y="33917"/>
                </a:lnTo>
                <a:lnTo>
                  <a:pt x="-439" y="42172"/>
                </a:lnTo>
                <a:lnTo>
                  <a:pt x="5402" y="42172"/>
                </a:lnTo>
                <a:lnTo>
                  <a:pt x="5402" y="75826"/>
                </a:lnTo>
                <a:lnTo>
                  <a:pt x="13784" y="75826"/>
                </a:lnTo>
                <a:lnTo>
                  <a:pt x="13784" y="42172"/>
                </a:lnTo>
                <a:lnTo>
                  <a:pt x="47819" y="42172"/>
                </a:lnTo>
                <a:lnTo>
                  <a:pt x="47819" y="33917"/>
                </a:lnTo>
                <a:lnTo>
                  <a:pt x="13784" y="33917"/>
                </a:lnTo>
                <a:lnTo>
                  <a:pt x="13784" y="26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02" name="object 902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10635603" y="534912"/>
            <a:ext cx="45823" cy="45822"/>
          </a:xfrm>
          <a:prstGeom prst="rect">
            <a:avLst/>
          </a:prstGeom>
        </p:spPr>
      </p:pic>
      <p:pic>
        <p:nvPicPr>
          <p:cNvPr id="903" name="object 903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10739109" y="534912"/>
            <a:ext cx="45822" cy="45822"/>
          </a:xfrm>
          <a:prstGeom prst="rect">
            <a:avLst/>
          </a:prstGeom>
        </p:spPr>
      </p:pic>
      <p:pic>
        <p:nvPicPr>
          <p:cNvPr id="904" name="object 904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10843538" y="534912"/>
            <a:ext cx="45823" cy="45822"/>
          </a:xfrm>
          <a:prstGeom prst="rect">
            <a:avLst/>
          </a:prstGeom>
        </p:spPr>
      </p:pic>
      <p:sp>
        <p:nvSpPr>
          <p:cNvPr id="905" name="object 905"/>
          <p:cNvSpPr/>
          <p:nvPr/>
        </p:nvSpPr>
        <p:spPr>
          <a:xfrm>
            <a:off x="10547808" y="635645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59"/>
                </a:moveTo>
                <a:lnTo>
                  <a:pt x="5402" y="259"/>
                </a:lnTo>
                <a:lnTo>
                  <a:pt x="5402" y="33913"/>
                </a:lnTo>
                <a:lnTo>
                  <a:pt x="-439" y="33913"/>
                </a:lnTo>
                <a:lnTo>
                  <a:pt x="-439" y="42168"/>
                </a:lnTo>
                <a:lnTo>
                  <a:pt x="5402" y="42168"/>
                </a:lnTo>
                <a:lnTo>
                  <a:pt x="5402" y="75822"/>
                </a:lnTo>
                <a:lnTo>
                  <a:pt x="13784" y="75822"/>
                </a:lnTo>
                <a:lnTo>
                  <a:pt x="13784" y="42168"/>
                </a:lnTo>
                <a:lnTo>
                  <a:pt x="47819" y="42168"/>
                </a:lnTo>
                <a:lnTo>
                  <a:pt x="47819" y="33913"/>
                </a:lnTo>
                <a:lnTo>
                  <a:pt x="13784" y="33913"/>
                </a:lnTo>
                <a:lnTo>
                  <a:pt x="13784" y="259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06" name="object 906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10635603" y="635645"/>
            <a:ext cx="45823" cy="45823"/>
          </a:xfrm>
          <a:prstGeom prst="rect">
            <a:avLst/>
          </a:prstGeom>
        </p:spPr>
      </p:pic>
      <p:pic>
        <p:nvPicPr>
          <p:cNvPr id="907" name="object 907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10739109" y="635645"/>
            <a:ext cx="45822" cy="45823"/>
          </a:xfrm>
          <a:prstGeom prst="rect">
            <a:avLst/>
          </a:prstGeom>
        </p:spPr>
      </p:pic>
      <p:pic>
        <p:nvPicPr>
          <p:cNvPr id="908" name="object 908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10843538" y="635645"/>
            <a:ext cx="45823" cy="45823"/>
          </a:xfrm>
          <a:prstGeom prst="rect">
            <a:avLst/>
          </a:prstGeom>
        </p:spPr>
      </p:pic>
      <p:sp>
        <p:nvSpPr>
          <p:cNvPr id="909" name="object 909"/>
          <p:cNvSpPr/>
          <p:nvPr/>
        </p:nvSpPr>
        <p:spPr>
          <a:xfrm>
            <a:off x="10547808" y="735454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55"/>
                </a:moveTo>
                <a:lnTo>
                  <a:pt x="5402" y="255"/>
                </a:lnTo>
                <a:lnTo>
                  <a:pt x="5402" y="33909"/>
                </a:lnTo>
                <a:lnTo>
                  <a:pt x="-439" y="33909"/>
                </a:lnTo>
                <a:lnTo>
                  <a:pt x="-439" y="42164"/>
                </a:lnTo>
                <a:lnTo>
                  <a:pt x="5402" y="42164"/>
                </a:lnTo>
                <a:lnTo>
                  <a:pt x="5402" y="75818"/>
                </a:lnTo>
                <a:lnTo>
                  <a:pt x="13784" y="75818"/>
                </a:lnTo>
                <a:lnTo>
                  <a:pt x="13784" y="42164"/>
                </a:lnTo>
                <a:lnTo>
                  <a:pt x="47819" y="42164"/>
                </a:lnTo>
                <a:lnTo>
                  <a:pt x="47819" y="33909"/>
                </a:lnTo>
                <a:lnTo>
                  <a:pt x="13784" y="33909"/>
                </a:lnTo>
                <a:lnTo>
                  <a:pt x="13784" y="255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10" name="object 910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10635603" y="735454"/>
            <a:ext cx="45823" cy="45823"/>
          </a:xfrm>
          <a:prstGeom prst="rect">
            <a:avLst/>
          </a:prstGeom>
        </p:spPr>
      </p:pic>
      <p:pic>
        <p:nvPicPr>
          <p:cNvPr id="911" name="object 911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10739109" y="735454"/>
            <a:ext cx="45822" cy="45823"/>
          </a:xfrm>
          <a:prstGeom prst="rect">
            <a:avLst/>
          </a:prstGeom>
        </p:spPr>
      </p:pic>
      <p:pic>
        <p:nvPicPr>
          <p:cNvPr id="912" name="object 912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10843538" y="735454"/>
            <a:ext cx="45823" cy="45823"/>
          </a:xfrm>
          <a:prstGeom prst="rect">
            <a:avLst/>
          </a:prstGeom>
        </p:spPr>
      </p:pic>
      <p:sp>
        <p:nvSpPr>
          <p:cNvPr id="913" name="object 913"/>
          <p:cNvSpPr/>
          <p:nvPr/>
        </p:nvSpPr>
        <p:spPr>
          <a:xfrm>
            <a:off x="10547808" y="836187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50"/>
                </a:moveTo>
                <a:lnTo>
                  <a:pt x="5402" y="250"/>
                </a:lnTo>
                <a:lnTo>
                  <a:pt x="5402" y="33905"/>
                </a:lnTo>
                <a:lnTo>
                  <a:pt x="-439" y="33905"/>
                </a:lnTo>
                <a:lnTo>
                  <a:pt x="-439" y="42159"/>
                </a:lnTo>
                <a:lnTo>
                  <a:pt x="5402" y="42159"/>
                </a:lnTo>
                <a:lnTo>
                  <a:pt x="5402" y="75814"/>
                </a:lnTo>
                <a:lnTo>
                  <a:pt x="13784" y="75814"/>
                </a:lnTo>
                <a:lnTo>
                  <a:pt x="13784" y="42159"/>
                </a:lnTo>
                <a:lnTo>
                  <a:pt x="47819" y="42159"/>
                </a:lnTo>
                <a:lnTo>
                  <a:pt x="47819" y="33905"/>
                </a:lnTo>
                <a:lnTo>
                  <a:pt x="13784" y="33905"/>
                </a:lnTo>
                <a:lnTo>
                  <a:pt x="13784" y="25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14" name="object 914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10635603" y="836187"/>
            <a:ext cx="45823" cy="45822"/>
          </a:xfrm>
          <a:prstGeom prst="rect">
            <a:avLst/>
          </a:prstGeom>
        </p:spPr>
      </p:pic>
      <p:pic>
        <p:nvPicPr>
          <p:cNvPr id="915" name="object 915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10739109" y="836187"/>
            <a:ext cx="45822" cy="45822"/>
          </a:xfrm>
          <a:prstGeom prst="rect">
            <a:avLst/>
          </a:prstGeom>
        </p:spPr>
      </p:pic>
      <p:pic>
        <p:nvPicPr>
          <p:cNvPr id="916" name="object 916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10843538" y="836187"/>
            <a:ext cx="45823" cy="45822"/>
          </a:xfrm>
          <a:prstGeom prst="rect">
            <a:avLst/>
          </a:prstGeom>
        </p:spPr>
      </p:pic>
      <p:sp>
        <p:nvSpPr>
          <p:cNvPr id="917" name="object 917"/>
          <p:cNvSpPr/>
          <p:nvPr/>
        </p:nvSpPr>
        <p:spPr>
          <a:xfrm>
            <a:off x="10547808" y="936920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5">
                <a:moveTo>
                  <a:pt x="13784" y="246"/>
                </a:moveTo>
                <a:lnTo>
                  <a:pt x="5402" y="246"/>
                </a:lnTo>
                <a:lnTo>
                  <a:pt x="5402" y="33900"/>
                </a:lnTo>
                <a:lnTo>
                  <a:pt x="-439" y="33900"/>
                </a:lnTo>
                <a:lnTo>
                  <a:pt x="-439" y="42155"/>
                </a:lnTo>
                <a:lnTo>
                  <a:pt x="5402" y="42155"/>
                </a:lnTo>
                <a:lnTo>
                  <a:pt x="5402" y="75809"/>
                </a:lnTo>
                <a:lnTo>
                  <a:pt x="13784" y="75809"/>
                </a:lnTo>
                <a:lnTo>
                  <a:pt x="13784" y="42155"/>
                </a:lnTo>
                <a:lnTo>
                  <a:pt x="47819" y="42155"/>
                </a:lnTo>
                <a:lnTo>
                  <a:pt x="47819" y="33900"/>
                </a:lnTo>
                <a:lnTo>
                  <a:pt x="13784" y="33900"/>
                </a:lnTo>
                <a:lnTo>
                  <a:pt x="13784" y="24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18" name="object 918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10635603" y="936920"/>
            <a:ext cx="45823" cy="45823"/>
          </a:xfrm>
          <a:prstGeom prst="rect">
            <a:avLst/>
          </a:prstGeom>
        </p:spPr>
      </p:pic>
      <p:pic>
        <p:nvPicPr>
          <p:cNvPr id="919" name="object 919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10739109" y="936920"/>
            <a:ext cx="45822" cy="45823"/>
          </a:xfrm>
          <a:prstGeom prst="rect">
            <a:avLst/>
          </a:prstGeom>
        </p:spPr>
      </p:pic>
      <p:pic>
        <p:nvPicPr>
          <p:cNvPr id="920" name="object 920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10843538" y="936920"/>
            <a:ext cx="45823" cy="45823"/>
          </a:xfrm>
          <a:prstGeom prst="rect">
            <a:avLst/>
          </a:prstGeom>
        </p:spPr>
      </p:pic>
      <p:sp>
        <p:nvSpPr>
          <p:cNvPr id="921" name="object 921"/>
          <p:cNvSpPr/>
          <p:nvPr/>
        </p:nvSpPr>
        <p:spPr>
          <a:xfrm>
            <a:off x="10547808" y="1036729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42"/>
                </a:moveTo>
                <a:lnTo>
                  <a:pt x="5402" y="242"/>
                </a:lnTo>
                <a:lnTo>
                  <a:pt x="5402" y="33896"/>
                </a:lnTo>
                <a:lnTo>
                  <a:pt x="-439" y="33896"/>
                </a:lnTo>
                <a:lnTo>
                  <a:pt x="-439" y="42151"/>
                </a:lnTo>
                <a:lnTo>
                  <a:pt x="5402" y="42151"/>
                </a:lnTo>
                <a:lnTo>
                  <a:pt x="5402" y="75805"/>
                </a:lnTo>
                <a:lnTo>
                  <a:pt x="13784" y="75805"/>
                </a:lnTo>
                <a:lnTo>
                  <a:pt x="13784" y="42151"/>
                </a:lnTo>
                <a:lnTo>
                  <a:pt x="47819" y="42151"/>
                </a:lnTo>
                <a:lnTo>
                  <a:pt x="47819" y="33896"/>
                </a:lnTo>
                <a:lnTo>
                  <a:pt x="13784" y="33896"/>
                </a:lnTo>
                <a:lnTo>
                  <a:pt x="13784" y="242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22" name="object 922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10635603" y="1036729"/>
            <a:ext cx="45823" cy="45823"/>
          </a:xfrm>
          <a:prstGeom prst="rect">
            <a:avLst/>
          </a:prstGeom>
        </p:spPr>
      </p:pic>
      <p:pic>
        <p:nvPicPr>
          <p:cNvPr id="923" name="object 923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10739109" y="1036729"/>
            <a:ext cx="45822" cy="45823"/>
          </a:xfrm>
          <a:prstGeom prst="rect">
            <a:avLst/>
          </a:prstGeom>
        </p:spPr>
      </p:pic>
      <p:pic>
        <p:nvPicPr>
          <p:cNvPr id="924" name="object 924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10843538" y="1036729"/>
            <a:ext cx="45823" cy="45823"/>
          </a:xfrm>
          <a:prstGeom prst="rect">
            <a:avLst/>
          </a:prstGeom>
        </p:spPr>
      </p:pic>
      <p:pic>
        <p:nvPicPr>
          <p:cNvPr id="925" name="object 925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10947043" y="435104"/>
            <a:ext cx="45822" cy="45823"/>
          </a:xfrm>
          <a:prstGeom prst="rect">
            <a:avLst/>
          </a:prstGeom>
        </p:spPr>
      </p:pic>
      <p:pic>
        <p:nvPicPr>
          <p:cNvPr id="926" name="object 926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11051473" y="435104"/>
            <a:ext cx="45823" cy="45823"/>
          </a:xfrm>
          <a:prstGeom prst="rect">
            <a:avLst/>
          </a:prstGeom>
        </p:spPr>
      </p:pic>
      <p:pic>
        <p:nvPicPr>
          <p:cNvPr id="927" name="object 927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11154978" y="435104"/>
            <a:ext cx="45822" cy="45823"/>
          </a:xfrm>
          <a:prstGeom prst="rect">
            <a:avLst/>
          </a:prstGeom>
        </p:spPr>
      </p:pic>
      <p:pic>
        <p:nvPicPr>
          <p:cNvPr id="928" name="object 928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11259407" y="435104"/>
            <a:ext cx="45823" cy="45823"/>
          </a:xfrm>
          <a:prstGeom prst="rect">
            <a:avLst/>
          </a:prstGeom>
        </p:spPr>
      </p:pic>
      <p:pic>
        <p:nvPicPr>
          <p:cNvPr id="929" name="object 929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11363837" y="435104"/>
            <a:ext cx="45823" cy="45823"/>
          </a:xfrm>
          <a:prstGeom prst="rect">
            <a:avLst/>
          </a:prstGeom>
        </p:spPr>
      </p:pic>
      <p:pic>
        <p:nvPicPr>
          <p:cNvPr id="930" name="object 930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11467342" y="435104"/>
            <a:ext cx="45823" cy="45823"/>
          </a:xfrm>
          <a:prstGeom prst="rect">
            <a:avLst/>
          </a:prstGeom>
        </p:spPr>
      </p:pic>
      <p:pic>
        <p:nvPicPr>
          <p:cNvPr id="931" name="object 931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11571772" y="435104"/>
            <a:ext cx="45823" cy="45823"/>
          </a:xfrm>
          <a:prstGeom prst="rect">
            <a:avLst/>
          </a:prstGeom>
        </p:spPr>
      </p:pic>
      <p:pic>
        <p:nvPicPr>
          <p:cNvPr id="932" name="object 932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10947043" y="534912"/>
            <a:ext cx="45822" cy="45822"/>
          </a:xfrm>
          <a:prstGeom prst="rect">
            <a:avLst/>
          </a:prstGeom>
        </p:spPr>
      </p:pic>
      <p:pic>
        <p:nvPicPr>
          <p:cNvPr id="933" name="object 933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11051473" y="534912"/>
            <a:ext cx="45823" cy="45822"/>
          </a:xfrm>
          <a:prstGeom prst="rect">
            <a:avLst/>
          </a:prstGeom>
        </p:spPr>
      </p:pic>
      <p:pic>
        <p:nvPicPr>
          <p:cNvPr id="934" name="object 934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11154978" y="534912"/>
            <a:ext cx="45822" cy="45822"/>
          </a:xfrm>
          <a:prstGeom prst="rect">
            <a:avLst/>
          </a:prstGeom>
        </p:spPr>
      </p:pic>
      <p:pic>
        <p:nvPicPr>
          <p:cNvPr id="935" name="object 935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11259407" y="534912"/>
            <a:ext cx="45823" cy="45822"/>
          </a:xfrm>
          <a:prstGeom prst="rect">
            <a:avLst/>
          </a:prstGeom>
        </p:spPr>
      </p:pic>
      <p:pic>
        <p:nvPicPr>
          <p:cNvPr id="936" name="object 936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11363837" y="534912"/>
            <a:ext cx="45823" cy="45822"/>
          </a:xfrm>
          <a:prstGeom prst="rect">
            <a:avLst/>
          </a:prstGeom>
        </p:spPr>
      </p:pic>
      <p:pic>
        <p:nvPicPr>
          <p:cNvPr id="937" name="object 937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11467342" y="534912"/>
            <a:ext cx="45823" cy="45822"/>
          </a:xfrm>
          <a:prstGeom prst="rect">
            <a:avLst/>
          </a:prstGeom>
        </p:spPr>
      </p:pic>
      <p:pic>
        <p:nvPicPr>
          <p:cNvPr id="938" name="object 938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11571772" y="534912"/>
            <a:ext cx="45823" cy="45822"/>
          </a:xfrm>
          <a:prstGeom prst="rect">
            <a:avLst/>
          </a:prstGeom>
        </p:spPr>
      </p:pic>
      <p:pic>
        <p:nvPicPr>
          <p:cNvPr id="939" name="object 939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10947043" y="635645"/>
            <a:ext cx="45822" cy="45823"/>
          </a:xfrm>
          <a:prstGeom prst="rect">
            <a:avLst/>
          </a:prstGeom>
        </p:spPr>
      </p:pic>
      <p:pic>
        <p:nvPicPr>
          <p:cNvPr id="940" name="object 940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1051473" y="635645"/>
            <a:ext cx="45823" cy="45823"/>
          </a:xfrm>
          <a:prstGeom prst="rect">
            <a:avLst/>
          </a:prstGeom>
        </p:spPr>
      </p:pic>
      <p:pic>
        <p:nvPicPr>
          <p:cNvPr id="941" name="object 941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11154978" y="635645"/>
            <a:ext cx="45822" cy="45823"/>
          </a:xfrm>
          <a:prstGeom prst="rect">
            <a:avLst/>
          </a:prstGeom>
        </p:spPr>
      </p:pic>
      <p:pic>
        <p:nvPicPr>
          <p:cNvPr id="942" name="object 942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11259407" y="635645"/>
            <a:ext cx="45823" cy="45823"/>
          </a:xfrm>
          <a:prstGeom prst="rect">
            <a:avLst/>
          </a:prstGeom>
        </p:spPr>
      </p:pic>
      <p:pic>
        <p:nvPicPr>
          <p:cNvPr id="943" name="object 943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11363837" y="635645"/>
            <a:ext cx="45823" cy="45823"/>
          </a:xfrm>
          <a:prstGeom prst="rect">
            <a:avLst/>
          </a:prstGeom>
        </p:spPr>
      </p:pic>
      <p:pic>
        <p:nvPicPr>
          <p:cNvPr id="944" name="object 944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11467342" y="635645"/>
            <a:ext cx="45823" cy="45823"/>
          </a:xfrm>
          <a:prstGeom prst="rect">
            <a:avLst/>
          </a:prstGeom>
        </p:spPr>
      </p:pic>
      <p:pic>
        <p:nvPicPr>
          <p:cNvPr id="945" name="object 945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11571772" y="635645"/>
            <a:ext cx="45823" cy="45823"/>
          </a:xfrm>
          <a:prstGeom prst="rect">
            <a:avLst/>
          </a:prstGeom>
        </p:spPr>
      </p:pic>
      <p:pic>
        <p:nvPicPr>
          <p:cNvPr id="946" name="object 946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10947043" y="735454"/>
            <a:ext cx="45822" cy="45823"/>
          </a:xfrm>
          <a:prstGeom prst="rect">
            <a:avLst/>
          </a:prstGeom>
        </p:spPr>
      </p:pic>
      <p:pic>
        <p:nvPicPr>
          <p:cNvPr id="947" name="object 947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1051473" y="735454"/>
            <a:ext cx="45823" cy="45823"/>
          </a:xfrm>
          <a:prstGeom prst="rect">
            <a:avLst/>
          </a:prstGeom>
        </p:spPr>
      </p:pic>
      <p:pic>
        <p:nvPicPr>
          <p:cNvPr id="948" name="object 948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11154978" y="735454"/>
            <a:ext cx="45822" cy="45823"/>
          </a:xfrm>
          <a:prstGeom prst="rect">
            <a:avLst/>
          </a:prstGeom>
        </p:spPr>
      </p:pic>
      <p:pic>
        <p:nvPicPr>
          <p:cNvPr id="949" name="object 949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11259407" y="735454"/>
            <a:ext cx="45823" cy="45823"/>
          </a:xfrm>
          <a:prstGeom prst="rect">
            <a:avLst/>
          </a:prstGeom>
        </p:spPr>
      </p:pic>
      <p:pic>
        <p:nvPicPr>
          <p:cNvPr id="950" name="object 950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11363837" y="735454"/>
            <a:ext cx="45823" cy="45823"/>
          </a:xfrm>
          <a:prstGeom prst="rect">
            <a:avLst/>
          </a:prstGeom>
        </p:spPr>
      </p:pic>
      <p:pic>
        <p:nvPicPr>
          <p:cNvPr id="951" name="object 951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11467342" y="735454"/>
            <a:ext cx="45823" cy="45823"/>
          </a:xfrm>
          <a:prstGeom prst="rect">
            <a:avLst/>
          </a:prstGeom>
        </p:spPr>
      </p:pic>
      <p:pic>
        <p:nvPicPr>
          <p:cNvPr id="952" name="object 952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11571772" y="735454"/>
            <a:ext cx="45823" cy="45823"/>
          </a:xfrm>
          <a:prstGeom prst="rect">
            <a:avLst/>
          </a:prstGeom>
        </p:spPr>
      </p:pic>
      <p:pic>
        <p:nvPicPr>
          <p:cNvPr id="953" name="object 953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10947043" y="836187"/>
            <a:ext cx="45822" cy="45822"/>
          </a:xfrm>
          <a:prstGeom prst="rect">
            <a:avLst/>
          </a:prstGeom>
        </p:spPr>
      </p:pic>
      <p:pic>
        <p:nvPicPr>
          <p:cNvPr id="954" name="object 954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11051473" y="836187"/>
            <a:ext cx="45823" cy="45822"/>
          </a:xfrm>
          <a:prstGeom prst="rect">
            <a:avLst/>
          </a:prstGeom>
        </p:spPr>
      </p:pic>
      <p:pic>
        <p:nvPicPr>
          <p:cNvPr id="955" name="object 955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11154978" y="836187"/>
            <a:ext cx="45822" cy="45822"/>
          </a:xfrm>
          <a:prstGeom prst="rect">
            <a:avLst/>
          </a:prstGeom>
        </p:spPr>
      </p:pic>
      <p:pic>
        <p:nvPicPr>
          <p:cNvPr id="956" name="object 956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11259407" y="836187"/>
            <a:ext cx="45823" cy="45822"/>
          </a:xfrm>
          <a:prstGeom prst="rect">
            <a:avLst/>
          </a:prstGeom>
        </p:spPr>
      </p:pic>
      <p:pic>
        <p:nvPicPr>
          <p:cNvPr id="957" name="object 957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11363837" y="836187"/>
            <a:ext cx="45823" cy="45822"/>
          </a:xfrm>
          <a:prstGeom prst="rect">
            <a:avLst/>
          </a:prstGeom>
        </p:spPr>
      </p:pic>
      <p:pic>
        <p:nvPicPr>
          <p:cNvPr id="958" name="object 958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11467342" y="836187"/>
            <a:ext cx="45823" cy="45822"/>
          </a:xfrm>
          <a:prstGeom prst="rect">
            <a:avLst/>
          </a:prstGeom>
        </p:spPr>
      </p:pic>
      <p:pic>
        <p:nvPicPr>
          <p:cNvPr id="959" name="object 959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11571772" y="836187"/>
            <a:ext cx="45823" cy="45822"/>
          </a:xfrm>
          <a:prstGeom prst="rect">
            <a:avLst/>
          </a:prstGeom>
        </p:spPr>
      </p:pic>
      <p:pic>
        <p:nvPicPr>
          <p:cNvPr id="960" name="object 960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10947043" y="936920"/>
            <a:ext cx="45822" cy="45823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11051473" y="936920"/>
            <a:ext cx="45823" cy="45823"/>
          </a:xfrm>
          <a:prstGeom prst="rect">
            <a:avLst/>
          </a:prstGeom>
        </p:spPr>
      </p:pic>
      <p:pic>
        <p:nvPicPr>
          <p:cNvPr id="962" name="object 962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1154978" y="936920"/>
            <a:ext cx="45822" cy="45823"/>
          </a:xfrm>
          <a:prstGeom prst="rect">
            <a:avLst/>
          </a:prstGeom>
        </p:spPr>
      </p:pic>
      <p:pic>
        <p:nvPicPr>
          <p:cNvPr id="963" name="object 963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1259407" y="936920"/>
            <a:ext cx="45823" cy="45823"/>
          </a:xfrm>
          <a:prstGeom prst="rect">
            <a:avLst/>
          </a:prstGeom>
        </p:spPr>
      </p:pic>
      <p:pic>
        <p:nvPicPr>
          <p:cNvPr id="964" name="object 964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1363837" y="936920"/>
            <a:ext cx="45823" cy="45823"/>
          </a:xfrm>
          <a:prstGeom prst="rect">
            <a:avLst/>
          </a:prstGeom>
        </p:spPr>
      </p:pic>
      <p:pic>
        <p:nvPicPr>
          <p:cNvPr id="965" name="object 965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11467342" y="936920"/>
            <a:ext cx="45823" cy="45823"/>
          </a:xfrm>
          <a:prstGeom prst="rect">
            <a:avLst/>
          </a:prstGeom>
        </p:spPr>
      </p:pic>
      <p:pic>
        <p:nvPicPr>
          <p:cNvPr id="966" name="object 966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11571772" y="936920"/>
            <a:ext cx="45823" cy="45823"/>
          </a:xfrm>
          <a:prstGeom prst="rect">
            <a:avLst/>
          </a:prstGeom>
        </p:spPr>
      </p:pic>
      <p:pic>
        <p:nvPicPr>
          <p:cNvPr id="967" name="object 967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0947043" y="1036729"/>
            <a:ext cx="45822" cy="45823"/>
          </a:xfrm>
          <a:prstGeom prst="rect">
            <a:avLst/>
          </a:prstGeom>
        </p:spPr>
      </p:pic>
      <p:pic>
        <p:nvPicPr>
          <p:cNvPr id="968" name="object 968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1051473" y="1036729"/>
            <a:ext cx="45823" cy="45823"/>
          </a:xfrm>
          <a:prstGeom prst="rect">
            <a:avLst/>
          </a:prstGeom>
        </p:spPr>
      </p:pic>
      <p:pic>
        <p:nvPicPr>
          <p:cNvPr id="969" name="object 969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1154978" y="1036729"/>
            <a:ext cx="45822" cy="45823"/>
          </a:xfrm>
          <a:prstGeom prst="rect">
            <a:avLst/>
          </a:prstGeom>
        </p:spPr>
      </p:pic>
      <p:pic>
        <p:nvPicPr>
          <p:cNvPr id="970" name="object 970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11259407" y="1036729"/>
            <a:ext cx="45823" cy="45823"/>
          </a:xfrm>
          <a:prstGeom prst="rect">
            <a:avLst/>
          </a:prstGeom>
        </p:spPr>
      </p:pic>
      <p:pic>
        <p:nvPicPr>
          <p:cNvPr id="971" name="object 971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11363837" y="1036729"/>
            <a:ext cx="45823" cy="45823"/>
          </a:xfrm>
          <a:prstGeom prst="rect">
            <a:avLst/>
          </a:prstGeom>
        </p:spPr>
      </p:pic>
      <p:pic>
        <p:nvPicPr>
          <p:cNvPr id="972" name="object 972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11467342" y="1036729"/>
            <a:ext cx="45823" cy="45823"/>
          </a:xfrm>
          <a:prstGeom prst="rect">
            <a:avLst/>
          </a:prstGeom>
        </p:spPr>
      </p:pic>
      <p:pic>
        <p:nvPicPr>
          <p:cNvPr id="973" name="object 973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11571772" y="1036729"/>
            <a:ext cx="45823" cy="45823"/>
          </a:xfrm>
          <a:prstGeom prst="rect">
            <a:avLst/>
          </a:prstGeom>
        </p:spPr>
      </p:pic>
      <p:pic>
        <p:nvPicPr>
          <p:cNvPr id="974" name="object 974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1675277" y="435104"/>
            <a:ext cx="45823" cy="45823"/>
          </a:xfrm>
          <a:prstGeom prst="rect">
            <a:avLst/>
          </a:prstGeom>
        </p:spPr>
      </p:pic>
      <p:pic>
        <p:nvPicPr>
          <p:cNvPr id="975" name="object 975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1779707" y="435104"/>
            <a:ext cx="45823" cy="45823"/>
          </a:xfrm>
          <a:prstGeom prst="rect">
            <a:avLst/>
          </a:prstGeom>
        </p:spPr>
      </p:pic>
      <p:pic>
        <p:nvPicPr>
          <p:cNvPr id="976" name="object 976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11675277" y="534912"/>
            <a:ext cx="45823" cy="45822"/>
          </a:xfrm>
          <a:prstGeom prst="rect">
            <a:avLst/>
          </a:prstGeom>
        </p:spPr>
      </p:pic>
      <p:pic>
        <p:nvPicPr>
          <p:cNvPr id="977" name="object 977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11779707" y="534912"/>
            <a:ext cx="45823" cy="45822"/>
          </a:xfrm>
          <a:prstGeom prst="rect">
            <a:avLst/>
          </a:prstGeom>
        </p:spPr>
      </p:pic>
      <p:pic>
        <p:nvPicPr>
          <p:cNvPr id="978" name="object 978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11675277" y="635645"/>
            <a:ext cx="45823" cy="45823"/>
          </a:xfrm>
          <a:prstGeom prst="rect">
            <a:avLst/>
          </a:prstGeom>
        </p:spPr>
      </p:pic>
      <p:pic>
        <p:nvPicPr>
          <p:cNvPr id="979" name="object 979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1779707" y="635645"/>
            <a:ext cx="45823" cy="45823"/>
          </a:xfrm>
          <a:prstGeom prst="rect">
            <a:avLst/>
          </a:prstGeom>
        </p:spPr>
      </p:pic>
      <p:pic>
        <p:nvPicPr>
          <p:cNvPr id="980" name="object 980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11675277" y="735454"/>
            <a:ext cx="45823" cy="45823"/>
          </a:xfrm>
          <a:prstGeom prst="rect">
            <a:avLst/>
          </a:prstGeom>
        </p:spPr>
      </p:pic>
      <p:pic>
        <p:nvPicPr>
          <p:cNvPr id="981" name="object 981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1779707" y="735454"/>
            <a:ext cx="45823" cy="45823"/>
          </a:xfrm>
          <a:prstGeom prst="rect">
            <a:avLst/>
          </a:prstGeom>
        </p:spPr>
      </p:pic>
      <p:pic>
        <p:nvPicPr>
          <p:cNvPr id="982" name="object 982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11675277" y="836187"/>
            <a:ext cx="45823" cy="45822"/>
          </a:xfrm>
          <a:prstGeom prst="rect">
            <a:avLst/>
          </a:prstGeom>
        </p:spPr>
      </p:pic>
      <p:pic>
        <p:nvPicPr>
          <p:cNvPr id="983" name="object 983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1779707" y="836187"/>
            <a:ext cx="45823" cy="45822"/>
          </a:xfrm>
          <a:prstGeom prst="rect">
            <a:avLst/>
          </a:prstGeom>
        </p:spPr>
      </p:pic>
      <p:pic>
        <p:nvPicPr>
          <p:cNvPr id="984" name="object 984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11675277" y="936920"/>
            <a:ext cx="45823" cy="45823"/>
          </a:xfrm>
          <a:prstGeom prst="rect">
            <a:avLst/>
          </a:prstGeom>
        </p:spPr>
      </p:pic>
      <p:pic>
        <p:nvPicPr>
          <p:cNvPr id="985" name="object 985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11779707" y="936920"/>
            <a:ext cx="45823" cy="45823"/>
          </a:xfrm>
          <a:prstGeom prst="rect">
            <a:avLst/>
          </a:prstGeom>
        </p:spPr>
      </p:pic>
      <p:pic>
        <p:nvPicPr>
          <p:cNvPr id="986" name="object 986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11675277" y="1036729"/>
            <a:ext cx="45823" cy="45823"/>
          </a:xfrm>
          <a:prstGeom prst="rect">
            <a:avLst/>
          </a:prstGeom>
        </p:spPr>
      </p:pic>
      <p:pic>
        <p:nvPicPr>
          <p:cNvPr id="987" name="object 987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11779707" y="1036729"/>
            <a:ext cx="45823" cy="45823"/>
          </a:xfrm>
          <a:prstGeom prst="rect">
            <a:avLst/>
          </a:prstGeom>
        </p:spPr>
      </p:pic>
      <p:sp>
        <p:nvSpPr>
          <p:cNvPr id="988" name="object 988"/>
          <p:cNvSpPr/>
          <p:nvPr/>
        </p:nvSpPr>
        <p:spPr>
          <a:xfrm>
            <a:off x="10547808" y="1137461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38"/>
                </a:moveTo>
                <a:lnTo>
                  <a:pt x="5402" y="238"/>
                </a:lnTo>
                <a:lnTo>
                  <a:pt x="5402" y="33892"/>
                </a:lnTo>
                <a:lnTo>
                  <a:pt x="-439" y="33892"/>
                </a:lnTo>
                <a:lnTo>
                  <a:pt x="-439" y="42147"/>
                </a:lnTo>
                <a:lnTo>
                  <a:pt x="5402" y="42147"/>
                </a:lnTo>
                <a:lnTo>
                  <a:pt x="5402" y="75801"/>
                </a:lnTo>
                <a:lnTo>
                  <a:pt x="13784" y="75801"/>
                </a:lnTo>
                <a:lnTo>
                  <a:pt x="13784" y="42147"/>
                </a:lnTo>
                <a:lnTo>
                  <a:pt x="47819" y="42147"/>
                </a:lnTo>
                <a:lnTo>
                  <a:pt x="47819" y="33892"/>
                </a:lnTo>
                <a:lnTo>
                  <a:pt x="13784" y="33892"/>
                </a:lnTo>
                <a:lnTo>
                  <a:pt x="13784" y="238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89" name="object 989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10635603" y="1137461"/>
            <a:ext cx="45823" cy="45822"/>
          </a:xfrm>
          <a:prstGeom prst="rect">
            <a:avLst/>
          </a:prstGeom>
        </p:spPr>
      </p:pic>
      <p:pic>
        <p:nvPicPr>
          <p:cNvPr id="990" name="object 990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10739109" y="1137461"/>
            <a:ext cx="45822" cy="45822"/>
          </a:xfrm>
          <a:prstGeom prst="rect">
            <a:avLst/>
          </a:prstGeom>
        </p:spPr>
      </p:pic>
      <p:pic>
        <p:nvPicPr>
          <p:cNvPr id="991" name="object 991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10843538" y="1137461"/>
            <a:ext cx="45823" cy="45822"/>
          </a:xfrm>
          <a:prstGeom prst="rect">
            <a:avLst/>
          </a:prstGeom>
        </p:spPr>
      </p:pic>
      <p:sp>
        <p:nvSpPr>
          <p:cNvPr id="992" name="object 992"/>
          <p:cNvSpPr/>
          <p:nvPr/>
        </p:nvSpPr>
        <p:spPr>
          <a:xfrm>
            <a:off x="10547808" y="1237270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34"/>
                </a:moveTo>
                <a:lnTo>
                  <a:pt x="5402" y="234"/>
                </a:lnTo>
                <a:lnTo>
                  <a:pt x="5402" y="33888"/>
                </a:lnTo>
                <a:lnTo>
                  <a:pt x="-439" y="33888"/>
                </a:lnTo>
                <a:lnTo>
                  <a:pt x="-439" y="42143"/>
                </a:lnTo>
                <a:lnTo>
                  <a:pt x="5402" y="42143"/>
                </a:lnTo>
                <a:lnTo>
                  <a:pt x="5402" y="75797"/>
                </a:lnTo>
                <a:lnTo>
                  <a:pt x="13784" y="75797"/>
                </a:lnTo>
                <a:lnTo>
                  <a:pt x="13784" y="42143"/>
                </a:lnTo>
                <a:lnTo>
                  <a:pt x="47819" y="42143"/>
                </a:lnTo>
                <a:lnTo>
                  <a:pt x="47819" y="33888"/>
                </a:lnTo>
                <a:lnTo>
                  <a:pt x="13784" y="33888"/>
                </a:lnTo>
                <a:lnTo>
                  <a:pt x="13784" y="23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93" name="object 993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0635603" y="1237270"/>
            <a:ext cx="45823" cy="45823"/>
          </a:xfrm>
          <a:prstGeom prst="rect">
            <a:avLst/>
          </a:prstGeom>
        </p:spPr>
      </p:pic>
      <p:pic>
        <p:nvPicPr>
          <p:cNvPr id="994" name="object 994"/>
          <p:cNvPicPr/>
          <p:nvPr/>
        </p:nvPicPr>
        <p:blipFill>
          <a:blip r:embed="rId465" cstate="print"/>
          <a:stretch>
            <a:fillRect/>
          </a:stretch>
        </p:blipFill>
        <p:spPr>
          <a:xfrm>
            <a:off x="10739109" y="1237270"/>
            <a:ext cx="45822" cy="45823"/>
          </a:xfrm>
          <a:prstGeom prst="rect">
            <a:avLst/>
          </a:prstGeom>
        </p:spPr>
      </p:pic>
      <p:pic>
        <p:nvPicPr>
          <p:cNvPr id="995" name="object 995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10843538" y="1237270"/>
            <a:ext cx="45823" cy="45823"/>
          </a:xfrm>
          <a:prstGeom prst="rect">
            <a:avLst/>
          </a:prstGeom>
        </p:spPr>
      </p:pic>
      <p:sp>
        <p:nvSpPr>
          <p:cNvPr id="996" name="object 996"/>
          <p:cNvSpPr/>
          <p:nvPr/>
        </p:nvSpPr>
        <p:spPr>
          <a:xfrm>
            <a:off x="10547808" y="1338003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30"/>
                </a:moveTo>
                <a:lnTo>
                  <a:pt x="5402" y="230"/>
                </a:lnTo>
                <a:lnTo>
                  <a:pt x="5402" y="33884"/>
                </a:lnTo>
                <a:lnTo>
                  <a:pt x="-439" y="33884"/>
                </a:lnTo>
                <a:lnTo>
                  <a:pt x="-439" y="42138"/>
                </a:lnTo>
                <a:lnTo>
                  <a:pt x="5402" y="42138"/>
                </a:lnTo>
                <a:lnTo>
                  <a:pt x="5402" y="75793"/>
                </a:lnTo>
                <a:lnTo>
                  <a:pt x="13784" y="75793"/>
                </a:lnTo>
                <a:lnTo>
                  <a:pt x="13784" y="42138"/>
                </a:lnTo>
                <a:lnTo>
                  <a:pt x="47819" y="42138"/>
                </a:lnTo>
                <a:lnTo>
                  <a:pt x="47819" y="33884"/>
                </a:lnTo>
                <a:lnTo>
                  <a:pt x="13784" y="33884"/>
                </a:lnTo>
                <a:lnTo>
                  <a:pt x="13784" y="23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97" name="object 997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10635603" y="1338003"/>
            <a:ext cx="45823" cy="45823"/>
          </a:xfrm>
          <a:prstGeom prst="rect">
            <a:avLst/>
          </a:prstGeom>
        </p:spPr>
      </p:pic>
      <p:pic>
        <p:nvPicPr>
          <p:cNvPr id="998" name="object 998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10739109" y="1338003"/>
            <a:ext cx="45822" cy="45823"/>
          </a:xfrm>
          <a:prstGeom prst="rect">
            <a:avLst/>
          </a:prstGeom>
        </p:spPr>
      </p:pic>
      <p:pic>
        <p:nvPicPr>
          <p:cNvPr id="999" name="object 999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10843538" y="1338003"/>
            <a:ext cx="45823" cy="45823"/>
          </a:xfrm>
          <a:prstGeom prst="rect">
            <a:avLst/>
          </a:prstGeom>
        </p:spPr>
      </p:pic>
      <p:sp>
        <p:nvSpPr>
          <p:cNvPr id="1000" name="object 1000"/>
          <p:cNvSpPr/>
          <p:nvPr/>
        </p:nvSpPr>
        <p:spPr>
          <a:xfrm>
            <a:off x="10547808" y="1438736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25"/>
                </a:moveTo>
                <a:lnTo>
                  <a:pt x="5402" y="225"/>
                </a:lnTo>
                <a:lnTo>
                  <a:pt x="5402" y="33880"/>
                </a:lnTo>
                <a:lnTo>
                  <a:pt x="-439" y="33880"/>
                </a:lnTo>
                <a:lnTo>
                  <a:pt x="-439" y="42134"/>
                </a:lnTo>
                <a:lnTo>
                  <a:pt x="5402" y="42134"/>
                </a:lnTo>
                <a:lnTo>
                  <a:pt x="5402" y="75788"/>
                </a:lnTo>
                <a:lnTo>
                  <a:pt x="13784" y="75788"/>
                </a:lnTo>
                <a:lnTo>
                  <a:pt x="13784" y="42134"/>
                </a:lnTo>
                <a:lnTo>
                  <a:pt x="47819" y="42134"/>
                </a:lnTo>
                <a:lnTo>
                  <a:pt x="47819" y="33880"/>
                </a:lnTo>
                <a:lnTo>
                  <a:pt x="13784" y="33880"/>
                </a:lnTo>
                <a:lnTo>
                  <a:pt x="13784" y="225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01" name="object 1001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10635603" y="1438736"/>
            <a:ext cx="45823" cy="45822"/>
          </a:xfrm>
          <a:prstGeom prst="rect">
            <a:avLst/>
          </a:prstGeom>
        </p:spPr>
      </p:pic>
      <p:pic>
        <p:nvPicPr>
          <p:cNvPr id="1002" name="object 1002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0739109" y="1438736"/>
            <a:ext cx="45822" cy="45822"/>
          </a:xfrm>
          <a:prstGeom prst="rect">
            <a:avLst/>
          </a:prstGeom>
        </p:spPr>
      </p:pic>
      <p:pic>
        <p:nvPicPr>
          <p:cNvPr id="1003" name="object 1003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0843538" y="1438736"/>
            <a:ext cx="45823" cy="45822"/>
          </a:xfrm>
          <a:prstGeom prst="rect">
            <a:avLst/>
          </a:prstGeom>
        </p:spPr>
      </p:pic>
      <p:sp>
        <p:nvSpPr>
          <p:cNvPr id="1004" name="object 1004"/>
          <p:cNvSpPr/>
          <p:nvPr/>
        </p:nvSpPr>
        <p:spPr>
          <a:xfrm>
            <a:off x="10547808" y="1538545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21"/>
                </a:moveTo>
                <a:lnTo>
                  <a:pt x="5402" y="221"/>
                </a:lnTo>
                <a:lnTo>
                  <a:pt x="5402" y="33875"/>
                </a:lnTo>
                <a:lnTo>
                  <a:pt x="-439" y="33875"/>
                </a:lnTo>
                <a:lnTo>
                  <a:pt x="-439" y="42130"/>
                </a:lnTo>
                <a:lnTo>
                  <a:pt x="5402" y="42130"/>
                </a:lnTo>
                <a:lnTo>
                  <a:pt x="5402" y="75784"/>
                </a:lnTo>
                <a:lnTo>
                  <a:pt x="13784" y="75784"/>
                </a:lnTo>
                <a:lnTo>
                  <a:pt x="13784" y="42130"/>
                </a:lnTo>
                <a:lnTo>
                  <a:pt x="47819" y="42130"/>
                </a:lnTo>
                <a:lnTo>
                  <a:pt x="47819" y="33875"/>
                </a:lnTo>
                <a:lnTo>
                  <a:pt x="13784" y="33875"/>
                </a:lnTo>
                <a:lnTo>
                  <a:pt x="13784" y="22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05" name="object 1005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10635603" y="1538545"/>
            <a:ext cx="45823" cy="45823"/>
          </a:xfrm>
          <a:prstGeom prst="rect">
            <a:avLst/>
          </a:prstGeom>
        </p:spPr>
      </p:pic>
      <p:pic>
        <p:nvPicPr>
          <p:cNvPr id="1006" name="object 1006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10739109" y="1538545"/>
            <a:ext cx="45822" cy="45823"/>
          </a:xfrm>
          <a:prstGeom prst="rect">
            <a:avLst/>
          </a:prstGeom>
        </p:spPr>
      </p:pic>
      <p:pic>
        <p:nvPicPr>
          <p:cNvPr id="1007" name="object 1007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0843538" y="1538545"/>
            <a:ext cx="45823" cy="45823"/>
          </a:xfrm>
          <a:prstGeom prst="rect">
            <a:avLst/>
          </a:prstGeom>
        </p:spPr>
      </p:pic>
      <p:sp>
        <p:nvSpPr>
          <p:cNvPr id="1008" name="object 1008"/>
          <p:cNvSpPr/>
          <p:nvPr/>
        </p:nvSpPr>
        <p:spPr>
          <a:xfrm>
            <a:off x="10547808" y="1639278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17"/>
                </a:moveTo>
                <a:lnTo>
                  <a:pt x="5402" y="217"/>
                </a:lnTo>
                <a:lnTo>
                  <a:pt x="5402" y="33871"/>
                </a:lnTo>
                <a:lnTo>
                  <a:pt x="-439" y="33871"/>
                </a:lnTo>
                <a:lnTo>
                  <a:pt x="-439" y="42126"/>
                </a:lnTo>
                <a:lnTo>
                  <a:pt x="5402" y="42126"/>
                </a:lnTo>
                <a:lnTo>
                  <a:pt x="5402" y="75780"/>
                </a:lnTo>
                <a:lnTo>
                  <a:pt x="13784" y="75780"/>
                </a:lnTo>
                <a:lnTo>
                  <a:pt x="13784" y="42126"/>
                </a:lnTo>
                <a:lnTo>
                  <a:pt x="47819" y="42126"/>
                </a:lnTo>
                <a:lnTo>
                  <a:pt x="47819" y="33871"/>
                </a:lnTo>
                <a:lnTo>
                  <a:pt x="13784" y="33871"/>
                </a:lnTo>
                <a:lnTo>
                  <a:pt x="13784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09" name="object 1009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10635603" y="1639278"/>
            <a:ext cx="45823" cy="45822"/>
          </a:xfrm>
          <a:prstGeom prst="rect">
            <a:avLst/>
          </a:prstGeom>
        </p:spPr>
      </p:pic>
      <p:pic>
        <p:nvPicPr>
          <p:cNvPr id="1010" name="object 1010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10739109" y="1639278"/>
            <a:ext cx="45822" cy="45822"/>
          </a:xfrm>
          <a:prstGeom prst="rect">
            <a:avLst/>
          </a:prstGeom>
        </p:spPr>
      </p:pic>
      <p:pic>
        <p:nvPicPr>
          <p:cNvPr id="1011" name="object 1011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10843538" y="1639278"/>
            <a:ext cx="45823" cy="45822"/>
          </a:xfrm>
          <a:prstGeom prst="rect">
            <a:avLst/>
          </a:prstGeom>
        </p:spPr>
      </p:pic>
      <p:sp>
        <p:nvSpPr>
          <p:cNvPr id="1012" name="object 1012"/>
          <p:cNvSpPr/>
          <p:nvPr/>
        </p:nvSpPr>
        <p:spPr>
          <a:xfrm>
            <a:off x="10547808" y="1739086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13"/>
                </a:moveTo>
                <a:lnTo>
                  <a:pt x="5402" y="213"/>
                </a:lnTo>
                <a:lnTo>
                  <a:pt x="5402" y="33867"/>
                </a:lnTo>
                <a:lnTo>
                  <a:pt x="-439" y="33867"/>
                </a:lnTo>
                <a:lnTo>
                  <a:pt x="-439" y="42122"/>
                </a:lnTo>
                <a:lnTo>
                  <a:pt x="5402" y="42122"/>
                </a:lnTo>
                <a:lnTo>
                  <a:pt x="5402" y="75776"/>
                </a:lnTo>
                <a:lnTo>
                  <a:pt x="13784" y="75776"/>
                </a:lnTo>
                <a:lnTo>
                  <a:pt x="13784" y="42122"/>
                </a:lnTo>
                <a:lnTo>
                  <a:pt x="47819" y="42122"/>
                </a:lnTo>
                <a:lnTo>
                  <a:pt x="47819" y="33867"/>
                </a:lnTo>
                <a:lnTo>
                  <a:pt x="13784" y="33867"/>
                </a:lnTo>
                <a:lnTo>
                  <a:pt x="13784" y="21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13" name="object 1013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10635603" y="1739086"/>
            <a:ext cx="45823" cy="45822"/>
          </a:xfrm>
          <a:prstGeom prst="rect">
            <a:avLst/>
          </a:prstGeom>
        </p:spPr>
      </p:pic>
      <p:pic>
        <p:nvPicPr>
          <p:cNvPr id="1014" name="object 1014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10739109" y="1739086"/>
            <a:ext cx="45822" cy="45822"/>
          </a:xfrm>
          <a:prstGeom prst="rect">
            <a:avLst/>
          </a:prstGeom>
        </p:spPr>
      </p:pic>
      <p:pic>
        <p:nvPicPr>
          <p:cNvPr id="1015" name="object 1015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10843538" y="1739086"/>
            <a:ext cx="45823" cy="45822"/>
          </a:xfrm>
          <a:prstGeom prst="rect">
            <a:avLst/>
          </a:prstGeom>
        </p:spPr>
      </p:pic>
      <p:pic>
        <p:nvPicPr>
          <p:cNvPr id="1016" name="object 1016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0947043" y="1137461"/>
            <a:ext cx="45822" cy="45822"/>
          </a:xfrm>
          <a:prstGeom prst="rect">
            <a:avLst/>
          </a:prstGeom>
        </p:spPr>
      </p:pic>
      <p:pic>
        <p:nvPicPr>
          <p:cNvPr id="1017" name="object 1017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1051473" y="1137461"/>
            <a:ext cx="45823" cy="45822"/>
          </a:xfrm>
          <a:prstGeom prst="rect">
            <a:avLst/>
          </a:prstGeom>
        </p:spPr>
      </p:pic>
      <p:pic>
        <p:nvPicPr>
          <p:cNvPr id="1018" name="object 1018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1154978" y="1137461"/>
            <a:ext cx="45822" cy="45822"/>
          </a:xfrm>
          <a:prstGeom prst="rect">
            <a:avLst/>
          </a:prstGeom>
        </p:spPr>
      </p:pic>
      <p:pic>
        <p:nvPicPr>
          <p:cNvPr id="1019" name="object 1019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11259407" y="1137461"/>
            <a:ext cx="45823" cy="45822"/>
          </a:xfrm>
          <a:prstGeom prst="rect">
            <a:avLst/>
          </a:prstGeom>
        </p:spPr>
      </p:pic>
      <p:pic>
        <p:nvPicPr>
          <p:cNvPr id="1020" name="object 1020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11363837" y="1137461"/>
            <a:ext cx="45823" cy="45822"/>
          </a:xfrm>
          <a:prstGeom prst="rect">
            <a:avLst/>
          </a:prstGeom>
        </p:spPr>
      </p:pic>
      <p:pic>
        <p:nvPicPr>
          <p:cNvPr id="1021" name="object 1021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11467342" y="1137461"/>
            <a:ext cx="45823" cy="45822"/>
          </a:xfrm>
          <a:prstGeom prst="rect">
            <a:avLst/>
          </a:prstGeom>
        </p:spPr>
      </p:pic>
      <p:pic>
        <p:nvPicPr>
          <p:cNvPr id="1022" name="object 1022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11571772" y="1137461"/>
            <a:ext cx="45823" cy="45822"/>
          </a:xfrm>
          <a:prstGeom prst="rect">
            <a:avLst/>
          </a:prstGeom>
        </p:spPr>
      </p:pic>
      <p:pic>
        <p:nvPicPr>
          <p:cNvPr id="1023" name="object 1023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10947043" y="1237270"/>
            <a:ext cx="45822" cy="45823"/>
          </a:xfrm>
          <a:prstGeom prst="rect">
            <a:avLst/>
          </a:prstGeom>
        </p:spPr>
      </p:pic>
      <p:pic>
        <p:nvPicPr>
          <p:cNvPr id="1024" name="object 1024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11051473" y="1237270"/>
            <a:ext cx="45823" cy="45823"/>
          </a:xfrm>
          <a:prstGeom prst="rect">
            <a:avLst/>
          </a:prstGeom>
        </p:spPr>
      </p:pic>
      <p:pic>
        <p:nvPicPr>
          <p:cNvPr id="1025" name="object 1025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11154978" y="1237270"/>
            <a:ext cx="45822" cy="45823"/>
          </a:xfrm>
          <a:prstGeom prst="rect">
            <a:avLst/>
          </a:prstGeom>
        </p:spPr>
      </p:pic>
      <p:pic>
        <p:nvPicPr>
          <p:cNvPr id="1026" name="object 1026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11259407" y="1237270"/>
            <a:ext cx="45823" cy="45823"/>
          </a:xfrm>
          <a:prstGeom prst="rect">
            <a:avLst/>
          </a:prstGeom>
        </p:spPr>
      </p:pic>
      <p:pic>
        <p:nvPicPr>
          <p:cNvPr id="1027" name="object 1027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11363837" y="1237270"/>
            <a:ext cx="45823" cy="45823"/>
          </a:xfrm>
          <a:prstGeom prst="rect">
            <a:avLst/>
          </a:prstGeom>
        </p:spPr>
      </p:pic>
      <p:pic>
        <p:nvPicPr>
          <p:cNvPr id="1028" name="object 1028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11467342" y="1237270"/>
            <a:ext cx="45823" cy="45823"/>
          </a:xfrm>
          <a:prstGeom prst="rect">
            <a:avLst/>
          </a:prstGeom>
        </p:spPr>
      </p:pic>
      <p:pic>
        <p:nvPicPr>
          <p:cNvPr id="1029" name="object 1029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11571772" y="1237270"/>
            <a:ext cx="45823" cy="45823"/>
          </a:xfrm>
          <a:prstGeom prst="rect">
            <a:avLst/>
          </a:prstGeom>
        </p:spPr>
      </p:pic>
      <p:pic>
        <p:nvPicPr>
          <p:cNvPr id="1030" name="object 1030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10947043" y="1338003"/>
            <a:ext cx="45822" cy="45823"/>
          </a:xfrm>
          <a:prstGeom prst="rect">
            <a:avLst/>
          </a:prstGeom>
        </p:spPr>
      </p:pic>
      <p:pic>
        <p:nvPicPr>
          <p:cNvPr id="1031" name="object 1031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11051473" y="1338003"/>
            <a:ext cx="45823" cy="45823"/>
          </a:xfrm>
          <a:prstGeom prst="rect">
            <a:avLst/>
          </a:prstGeom>
        </p:spPr>
      </p:pic>
      <p:pic>
        <p:nvPicPr>
          <p:cNvPr id="1032" name="object 1032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11154978" y="1338003"/>
            <a:ext cx="45822" cy="45823"/>
          </a:xfrm>
          <a:prstGeom prst="rect">
            <a:avLst/>
          </a:prstGeom>
        </p:spPr>
      </p:pic>
      <p:pic>
        <p:nvPicPr>
          <p:cNvPr id="1033" name="object 1033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11259407" y="1338003"/>
            <a:ext cx="45823" cy="45823"/>
          </a:xfrm>
          <a:prstGeom prst="rect">
            <a:avLst/>
          </a:prstGeom>
        </p:spPr>
      </p:pic>
      <p:pic>
        <p:nvPicPr>
          <p:cNvPr id="1034" name="object 1034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11363837" y="1338003"/>
            <a:ext cx="45823" cy="45823"/>
          </a:xfrm>
          <a:prstGeom prst="rect">
            <a:avLst/>
          </a:prstGeom>
        </p:spPr>
      </p:pic>
      <p:pic>
        <p:nvPicPr>
          <p:cNvPr id="1035" name="object 1035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11467342" y="1338003"/>
            <a:ext cx="45823" cy="45823"/>
          </a:xfrm>
          <a:prstGeom prst="rect">
            <a:avLst/>
          </a:prstGeom>
        </p:spPr>
      </p:pic>
      <p:pic>
        <p:nvPicPr>
          <p:cNvPr id="1036" name="object 1036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11571772" y="1338003"/>
            <a:ext cx="45823" cy="45823"/>
          </a:xfrm>
          <a:prstGeom prst="rect">
            <a:avLst/>
          </a:prstGeom>
        </p:spPr>
      </p:pic>
      <p:pic>
        <p:nvPicPr>
          <p:cNvPr id="1037" name="object 1037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10947043" y="1438736"/>
            <a:ext cx="45822" cy="45822"/>
          </a:xfrm>
          <a:prstGeom prst="rect">
            <a:avLst/>
          </a:prstGeom>
        </p:spPr>
      </p:pic>
      <p:pic>
        <p:nvPicPr>
          <p:cNvPr id="1038" name="object 1038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11051473" y="1438736"/>
            <a:ext cx="45823" cy="45822"/>
          </a:xfrm>
          <a:prstGeom prst="rect">
            <a:avLst/>
          </a:prstGeom>
        </p:spPr>
      </p:pic>
      <p:pic>
        <p:nvPicPr>
          <p:cNvPr id="1039" name="object 1039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11154978" y="1438736"/>
            <a:ext cx="45822" cy="45822"/>
          </a:xfrm>
          <a:prstGeom prst="rect">
            <a:avLst/>
          </a:prstGeom>
        </p:spPr>
      </p:pic>
      <p:pic>
        <p:nvPicPr>
          <p:cNvPr id="1040" name="object 1040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11259407" y="1438736"/>
            <a:ext cx="45823" cy="45822"/>
          </a:xfrm>
          <a:prstGeom prst="rect">
            <a:avLst/>
          </a:prstGeom>
        </p:spPr>
      </p:pic>
      <p:pic>
        <p:nvPicPr>
          <p:cNvPr id="1041" name="object 1041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11363837" y="1438736"/>
            <a:ext cx="45823" cy="45822"/>
          </a:xfrm>
          <a:prstGeom prst="rect">
            <a:avLst/>
          </a:prstGeom>
        </p:spPr>
      </p:pic>
      <p:pic>
        <p:nvPicPr>
          <p:cNvPr id="1042" name="object 1042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11467342" y="1438736"/>
            <a:ext cx="45823" cy="45822"/>
          </a:xfrm>
          <a:prstGeom prst="rect">
            <a:avLst/>
          </a:prstGeom>
        </p:spPr>
      </p:pic>
      <p:pic>
        <p:nvPicPr>
          <p:cNvPr id="1043" name="object 1043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11571772" y="1438736"/>
            <a:ext cx="45823" cy="45822"/>
          </a:xfrm>
          <a:prstGeom prst="rect">
            <a:avLst/>
          </a:prstGeom>
        </p:spPr>
      </p:pic>
      <p:pic>
        <p:nvPicPr>
          <p:cNvPr id="1044" name="object 1044"/>
          <p:cNvPicPr/>
          <p:nvPr/>
        </p:nvPicPr>
        <p:blipFill>
          <a:blip r:embed="rId503" cstate="print"/>
          <a:stretch>
            <a:fillRect/>
          </a:stretch>
        </p:blipFill>
        <p:spPr>
          <a:xfrm>
            <a:off x="10947043" y="1538545"/>
            <a:ext cx="45822" cy="45823"/>
          </a:xfrm>
          <a:prstGeom prst="rect">
            <a:avLst/>
          </a:prstGeom>
        </p:spPr>
      </p:pic>
      <p:pic>
        <p:nvPicPr>
          <p:cNvPr id="1045" name="object 1045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11051473" y="1538545"/>
            <a:ext cx="45823" cy="45823"/>
          </a:xfrm>
          <a:prstGeom prst="rect">
            <a:avLst/>
          </a:prstGeom>
        </p:spPr>
      </p:pic>
      <p:pic>
        <p:nvPicPr>
          <p:cNvPr id="1046" name="object 1046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11154978" y="1538545"/>
            <a:ext cx="45822" cy="45823"/>
          </a:xfrm>
          <a:prstGeom prst="rect">
            <a:avLst/>
          </a:prstGeom>
        </p:spPr>
      </p:pic>
      <p:pic>
        <p:nvPicPr>
          <p:cNvPr id="1047" name="object 1047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11259407" y="1538545"/>
            <a:ext cx="45823" cy="45823"/>
          </a:xfrm>
          <a:prstGeom prst="rect">
            <a:avLst/>
          </a:prstGeom>
        </p:spPr>
      </p:pic>
      <p:pic>
        <p:nvPicPr>
          <p:cNvPr id="1048" name="object 1048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11363837" y="1538545"/>
            <a:ext cx="45823" cy="45823"/>
          </a:xfrm>
          <a:prstGeom prst="rect">
            <a:avLst/>
          </a:prstGeom>
        </p:spPr>
      </p:pic>
      <p:pic>
        <p:nvPicPr>
          <p:cNvPr id="1049" name="object 1049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11467342" y="1538545"/>
            <a:ext cx="45823" cy="45823"/>
          </a:xfrm>
          <a:prstGeom prst="rect">
            <a:avLst/>
          </a:prstGeom>
        </p:spPr>
      </p:pic>
      <p:pic>
        <p:nvPicPr>
          <p:cNvPr id="1050" name="object 1050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11571772" y="1538545"/>
            <a:ext cx="45823" cy="45823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10947043" y="1639278"/>
            <a:ext cx="45822" cy="45822"/>
          </a:xfrm>
          <a:prstGeom prst="rect">
            <a:avLst/>
          </a:prstGeom>
        </p:spPr>
      </p:pic>
      <p:pic>
        <p:nvPicPr>
          <p:cNvPr id="1052" name="object 1052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1051473" y="1639278"/>
            <a:ext cx="45823" cy="45822"/>
          </a:xfrm>
          <a:prstGeom prst="rect">
            <a:avLst/>
          </a:prstGeom>
        </p:spPr>
      </p:pic>
      <p:pic>
        <p:nvPicPr>
          <p:cNvPr id="1053" name="object 1053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11154978" y="1639278"/>
            <a:ext cx="45822" cy="45822"/>
          </a:xfrm>
          <a:prstGeom prst="rect">
            <a:avLst/>
          </a:prstGeom>
        </p:spPr>
      </p:pic>
      <p:pic>
        <p:nvPicPr>
          <p:cNvPr id="1054" name="object 1054"/>
          <p:cNvPicPr/>
          <p:nvPr/>
        </p:nvPicPr>
        <p:blipFill>
          <a:blip r:embed="rId513" cstate="print"/>
          <a:stretch>
            <a:fillRect/>
          </a:stretch>
        </p:blipFill>
        <p:spPr>
          <a:xfrm>
            <a:off x="11259407" y="1639278"/>
            <a:ext cx="45823" cy="45822"/>
          </a:xfrm>
          <a:prstGeom prst="rect">
            <a:avLst/>
          </a:prstGeom>
        </p:spPr>
      </p:pic>
      <p:pic>
        <p:nvPicPr>
          <p:cNvPr id="1055" name="object 1055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11363837" y="1639278"/>
            <a:ext cx="45823" cy="45822"/>
          </a:xfrm>
          <a:prstGeom prst="rect">
            <a:avLst/>
          </a:prstGeom>
        </p:spPr>
      </p:pic>
      <p:pic>
        <p:nvPicPr>
          <p:cNvPr id="1056" name="object 1056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11467342" y="1639278"/>
            <a:ext cx="45823" cy="45822"/>
          </a:xfrm>
          <a:prstGeom prst="rect">
            <a:avLst/>
          </a:prstGeom>
        </p:spPr>
      </p:pic>
      <p:pic>
        <p:nvPicPr>
          <p:cNvPr id="1057" name="object 1057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11571772" y="1639278"/>
            <a:ext cx="45823" cy="45822"/>
          </a:xfrm>
          <a:prstGeom prst="rect">
            <a:avLst/>
          </a:prstGeom>
        </p:spPr>
      </p:pic>
      <p:pic>
        <p:nvPicPr>
          <p:cNvPr id="1058" name="object 1058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10947043" y="1739086"/>
            <a:ext cx="45822" cy="45822"/>
          </a:xfrm>
          <a:prstGeom prst="rect">
            <a:avLst/>
          </a:prstGeom>
        </p:spPr>
      </p:pic>
      <p:pic>
        <p:nvPicPr>
          <p:cNvPr id="1059" name="object 1059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11051473" y="1739086"/>
            <a:ext cx="45823" cy="45822"/>
          </a:xfrm>
          <a:prstGeom prst="rect">
            <a:avLst/>
          </a:prstGeom>
        </p:spPr>
      </p:pic>
      <p:pic>
        <p:nvPicPr>
          <p:cNvPr id="1060" name="object 1060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11154978" y="1739086"/>
            <a:ext cx="45822" cy="45822"/>
          </a:xfrm>
          <a:prstGeom prst="rect">
            <a:avLst/>
          </a:prstGeom>
        </p:spPr>
      </p:pic>
      <p:pic>
        <p:nvPicPr>
          <p:cNvPr id="1061" name="object 1061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11259407" y="1739086"/>
            <a:ext cx="45823" cy="45822"/>
          </a:xfrm>
          <a:prstGeom prst="rect">
            <a:avLst/>
          </a:prstGeom>
        </p:spPr>
      </p:pic>
      <p:pic>
        <p:nvPicPr>
          <p:cNvPr id="1062" name="object 1062"/>
          <p:cNvPicPr/>
          <p:nvPr/>
        </p:nvPicPr>
        <p:blipFill>
          <a:blip r:embed="rId521" cstate="print"/>
          <a:stretch>
            <a:fillRect/>
          </a:stretch>
        </p:blipFill>
        <p:spPr>
          <a:xfrm>
            <a:off x="11363837" y="1739086"/>
            <a:ext cx="45823" cy="45822"/>
          </a:xfrm>
          <a:prstGeom prst="rect">
            <a:avLst/>
          </a:prstGeom>
        </p:spPr>
      </p:pic>
      <p:pic>
        <p:nvPicPr>
          <p:cNvPr id="1063" name="object 1063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11467342" y="1739086"/>
            <a:ext cx="45823" cy="45822"/>
          </a:xfrm>
          <a:prstGeom prst="rect">
            <a:avLst/>
          </a:prstGeom>
        </p:spPr>
      </p:pic>
      <p:pic>
        <p:nvPicPr>
          <p:cNvPr id="1064" name="object 1064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11571772" y="1739086"/>
            <a:ext cx="45823" cy="45822"/>
          </a:xfrm>
          <a:prstGeom prst="rect">
            <a:avLst/>
          </a:prstGeom>
        </p:spPr>
      </p:pic>
      <p:pic>
        <p:nvPicPr>
          <p:cNvPr id="1065" name="object 1065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11675277" y="1137461"/>
            <a:ext cx="45823" cy="45822"/>
          </a:xfrm>
          <a:prstGeom prst="rect">
            <a:avLst/>
          </a:prstGeom>
        </p:spPr>
      </p:pic>
      <p:pic>
        <p:nvPicPr>
          <p:cNvPr id="1066" name="object 1066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11779707" y="1137461"/>
            <a:ext cx="45823" cy="45822"/>
          </a:xfrm>
          <a:prstGeom prst="rect">
            <a:avLst/>
          </a:prstGeom>
        </p:spPr>
      </p:pic>
      <p:pic>
        <p:nvPicPr>
          <p:cNvPr id="1067" name="object 1067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11675277" y="1237270"/>
            <a:ext cx="45823" cy="45823"/>
          </a:xfrm>
          <a:prstGeom prst="rect">
            <a:avLst/>
          </a:prstGeom>
        </p:spPr>
      </p:pic>
      <p:pic>
        <p:nvPicPr>
          <p:cNvPr id="1068" name="object 1068"/>
          <p:cNvPicPr/>
          <p:nvPr/>
        </p:nvPicPr>
        <p:blipFill>
          <a:blip r:embed="rId525" cstate="print"/>
          <a:stretch>
            <a:fillRect/>
          </a:stretch>
        </p:blipFill>
        <p:spPr>
          <a:xfrm>
            <a:off x="11779707" y="1237270"/>
            <a:ext cx="45823" cy="45823"/>
          </a:xfrm>
          <a:prstGeom prst="rect">
            <a:avLst/>
          </a:prstGeom>
        </p:spPr>
      </p:pic>
      <p:pic>
        <p:nvPicPr>
          <p:cNvPr id="1069" name="object 1069"/>
          <p:cNvPicPr/>
          <p:nvPr/>
        </p:nvPicPr>
        <p:blipFill>
          <a:blip r:embed="rId526" cstate="print"/>
          <a:stretch>
            <a:fillRect/>
          </a:stretch>
        </p:blipFill>
        <p:spPr>
          <a:xfrm>
            <a:off x="11675277" y="1338003"/>
            <a:ext cx="45823" cy="45823"/>
          </a:xfrm>
          <a:prstGeom prst="rect">
            <a:avLst/>
          </a:prstGeom>
        </p:spPr>
      </p:pic>
      <p:pic>
        <p:nvPicPr>
          <p:cNvPr id="1070" name="object 1070"/>
          <p:cNvPicPr/>
          <p:nvPr/>
        </p:nvPicPr>
        <p:blipFill>
          <a:blip r:embed="rId527" cstate="print"/>
          <a:stretch>
            <a:fillRect/>
          </a:stretch>
        </p:blipFill>
        <p:spPr>
          <a:xfrm>
            <a:off x="11779707" y="1338003"/>
            <a:ext cx="45823" cy="45823"/>
          </a:xfrm>
          <a:prstGeom prst="rect">
            <a:avLst/>
          </a:prstGeom>
        </p:spPr>
      </p:pic>
      <p:pic>
        <p:nvPicPr>
          <p:cNvPr id="1071" name="object 1071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1675277" y="1438736"/>
            <a:ext cx="45823" cy="45822"/>
          </a:xfrm>
          <a:prstGeom prst="rect">
            <a:avLst/>
          </a:prstGeom>
        </p:spPr>
      </p:pic>
      <p:pic>
        <p:nvPicPr>
          <p:cNvPr id="1072" name="object 1072"/>
          <p:cNvPicPr/>
          <p:nvPr/>
        </p:nvPicPr>
        <p:blipFill>
          <a:blip r:embed="rId529" cstate="print"/>
          <a:stretch>
            <a:fillRect/>
          </a:stretch>
        </p:blipFill>
        <p:spPr>
          <a:xfrm>
            <a:off x="11779707" y="1438736"/>
            <a:ext cx="45823" cy="45822"/>
          </a:xfrm>
          <a:prstGeom prst="rect">
            <a:avLst/>
          </a:prstGeom>
        </p:spPr>
      </p:pic>
      <p:pic>
        <p:nvPicPr>
          <p:cNvPr id="1073" name="object 1073"/>
          <p:cNvPicPr/>
          <p:nvPr/>
        </p:nvPicPr>
        <p:blipFill>
          <a:blip r:embed="rId530" cstate="print"/>
          <a:stretch>
            <a:fillRect/>
          </a:stretch>
        </p:blipFill>
        <p:spPr>
          <a:xfrm>
            <a:off x="11675277" y="1538545"/>
            <a:ext cx="45823" cy="45823"/>
          </a:xfrm>
          <a:prstGeom prst="rect">
            <a:avLst/>
          </a:prstGeom>
        </p:spPr>
      </p:pic>
      <p:pic>
        <p:nvPicPr>
          <p:cNvPr id="1074" name="object 1074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1779707" y="1538545"/>
            <a:ext cx="45823" cy="45823"/>
          </a:xfrm>
          <a:prstGeom prst="rect">
            <a:avLst/>
          </a:prstGeom>
        </p:spPr>
      </p:pic>
      <p:pic>
        <p:nvPicPr>
          <p:cNvPr id="1075" name="object 1075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11675277" y="1639278"/>
            <a:ext cx="45823" cy="45822"/>
          </a:xfrm>
          <a:prstGeom prst="rect">
            <a:avLst/>
          </a:prstGeom>
        </p:spPr>
      </p:pic>
      <p:pic>
        <p:nvPicPr>
          <p:cNvPr id="1076" name="object 1076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11779707" y="1639278"/>
            <a:ext cx="45823" cy="45822"/>
          </a:xfrm>
          <a:prstGeom prst="rect">
            <a:avLst/>
          </a:prstGeom>
        </p:spPr>
      </p:pic>
      <p:pic>
        <p:nvPicPr>
          <p:cNvPr id="1077" name="object 1077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11675277" y="1739086"/>
            <a:ext cx="45823" cy="45822"/>
          </a:xfrm>
          <a:prstGeom prst="rect">
            <a:avLst/>
          </a:prstGeom>
        </p:spPr>
      </p:pic>
      <p:pic>
        <p:nvPicPr>
          <p:cNvPr id="1078" name="object 1078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11779707" y="1739086"/>
            <a:ext cx="45823" cy="45822"/>
          </a:xfrm>
          <a:prstGeom prst="rect">
            <a:avLst/>
          </a:prstGeom>
        </p:spPr>
      </p:pic>
      <p:sp>
        <p:nvSpPr>
          <p:cNvPr id="1079" name="object 1079"/>
          <p:cNvSpPr/>
          <p:nvPr/>
        </p:nvSpPr>
        <p:spPr>
          <a:xfrm>
            <a:off x="10547808" y="1839819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09"/>
                </a:moveTo>
                <a:lnTo>
                  <a:pt x="5402" y="209"/>
                </a:lnTo>
                <a:lnTo>
                  <a:pt x="5402" y="33863"/>
                </a:lnTo>
                <a:lnTo>
                  <a:pt x="-439" y="33863"/>
                </a:lnTo>
                <a:lnTo>
                  <a:pt x="-439" y="42118"/>
                </a:lnTo>
                <a:lnTo>
                  <a:pt x="5402" y="42118"/>
                </a:lnTo>
                <a:lnTo>
                  <a:pt x="5402" y="75772"/>
                </a:lnTo>
                <a:lnTo>
                  <a:pt x="13784" y="75772"/>
                </a:lnTo>
                <a:lnTo>
                  <a:pt x="13784" y="42118"/>
                </a:lnTo>
                <a:lnTo>
                  <a:pt x="47819" y="42118"/>
                </a:lnTo>
                <a:lnTo>
                  <a:pt x="47819" y="33863"/>
                </a:lnTo>
                <a:lnTo>
                  <a:pt x="13784" y="33863"/>
                </a:lnTo>
                <a:lnTo>
                  <a:pt x="13784" y="209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80" name="object 1080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10635603" y="1839819"/>
            <a:ext cx="45823" cy="45823"/>
          </a:xfrm>
          <a:prstGeom prst="rect">
            <a:avLst/>
          </a:prstGeom>
        </p:spPr>
      </p:pic>
      <p:pic>
        <p:nvPicPr>
          <p:cNvPr id="1081" name="object 1081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10739109" y="1839819"/>
            <a:ext cx="45822" cy="45823"/>
          </a:xfrm>
          <a:prstGeom prst="rect">
            <a:avLst/>
          </a:prstGeom>
        </p:spPr>
      </p:pic>
      <p:pic>
        <p:nvPicPr>
          <p:cNvPr id="1082" name="object 1082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10843538" y="1839819"/>
            <a:ext cx="45823" cy="45823"/>
          </a:xfrm>
          <a:prstGeom prst="rect">
            <a:avLst/>
          </a:prstGeom>
        </p:spPr>
      </p:pic>
      <p:sp>
        <p:nvSpPr>
          <p:cNvPr id="1083" name="object 1083"/>
          <p:cNvSpPr/>
          <p:nvPr/>
        </p:nvSpPr>
        <p:spPr>
          <a:xfrm>
            <a:off x="10547808" y="1940552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04"/>
                </a:moveTo>
                <a:lnTo>
                  <a:pt x="5402" y="204"/>
                </a:lnTo>
                <a:lnTo>
                  <a:pt x="5402" y="33859"/>
                </a:lnTo>
                <a:lnTo>
                  <a:pt x="-439" y="33859"/>
                </a:lnTo>
                <a:lnTo>
                  <a:pt x="-439" y="42113"/>
                </a:lnTo>
                <a:lnTo>
                  <a:pt x="5402" y="42113"/>
                </a:lnTo>
                <a:lnTo>
                  <a:pt x="5402" y="75768"/>
                </a:lnTo>
                <a:lnTo>
                  <a:pt x="13784" y="75768"/>
                </a:lnTo>
                <a:lnTo>
                  <a:pt x="13784" y="42113"/>
                </a:lnTo>
                <a:lnTo>
                  <a:pt x="47819" y="42113"/>
                </a:lnTo>
                <a:lnTo>
                  <a:pt x="47819" y="33859"/>
                </a:lnTo>
                <a:lnTo>
                  <a:pt x="13784" y="33859"/>
                </a:lnTo>
                <a:lnTo>
                  <a:pt x="13784" y="20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84" name="object 1084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0635603" y="1940552"/>
            <a:ext cx="45823" cy="45822"/>
          </a:xfrm>
          <a:prstGeom prst="rect">
            <a:avLst/>
          </a:prstGeom>
        </p:spPr>
      </p:pic>
      <p:pic>
        <p:nvPicPr>
          <p:cNvPr id="1085" name="object 1085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10739109" y="1940552"/>
            <a:ext cx="45822" cy="45822"/>
          </a:xfrm>
          <a:prstGeom prst="rect">
            <a:avLst/>
          </a:prstGeom>
        </p:spPr>
      </p:pic>
      <p:pic>
        <p:nvPicPr>
          <p:cNvPr id="1086" name="object 1086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10843538" y="1940552"/>
            <a:ext cx="45823" cy="45822"/>
          </a:xfrm>
          <a:prstGeom prst="rect">
            <a:avLst/>
          </a:prstGeom>
        </p:spPr>
      </p:pic>
      <p:sp>
        <p:nvSpPr>
          <p:cNvPr id="1087" name="object 1087"/>
          <p:cNvSpPr/>
          <p:nvPr/>
        </p:nvSpPr>
        <p:spPr>
          <a:xfrm>
            <a:off x="10547808" y="2040361"/>
            <a:ext cx="29265" cy="45823"/>
          </a:xfrm>
          <a:custGeom>
            <a:avLst/>
            <a:gdLst/>
            <a:ahLst/>
            <a:cxnLst/>
            <a:rect l="l" t="t" r="r" b="b"/>
            <a:pathLst>
              <a:path w="48259" h="75564">
                <a:moveTo>
                  <a:pt x="13784" y="200"/>
                </a:moveTo>
                <a:lnTo>
                  <a:pt x="5402" y="200"/>
                </a:lnTo>
                <a:lnTo>
                  <a:pt x="5402" y="33854"/>
                </a:lnTo>
                <a:lnTo>
                  <a:pt x="-439" y="33854"/>
                </a:lnTo>
                <a:lnTo>
                  <a:pt x="-439" y="42109"/>
                </a:lnTo>
                <a:lnTo>
                  <a:pt x="5402" y="42109"/>
                </a:lnTo>
                <a:lnTo>
                  <a:pt x="5402" y="75763"/>
                </a:lnTo>
                <a:lnTo>
                  <a:pt x="13784" y="75763"/>
                </a:lnTo>
                <a:lnTo>
                  <a:pt x="13784" y="42109"/>
                </a:lnTo>
                <a:lnTo>
                  <a:pt x="47819" y="42109"/>
                </a:lnTo>
                <a:lnTo>
                  <a:pt x="47819" y="33854"/>
                </a:lnTo>
                <a:lnTo>
                  <a:pt x="13784" y="33854"/>
                </a:lnTo>
                <a:lnTo>
                  <a:pt x="13784" y="20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88" name="object 1088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0635603" y="2040361"/>
            <a:ext cx="45823" cy="45822"/>
          </a:xfrm>
          <a:prstGeom prst="rect">
            <a:avLst/>
          </a:prstGeom>
        </p:spPr>
      </p:pic>
      <p:pic>
        <p:nvPicPr>
          <p:cNvPr id="1089" name="object 1089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10739109" y="2040361"/>
            <a:ext cx="45822" cy="45822"/>
          </a:xfrm>
          <a:prstGeom prst="rect">
            <a:avLst/>
          </a:prstGeom>
        </p:spPr>
      </p:pic>
      <p:pic>
        <p:nvPicPr>
          <p:cNvPr id="1090" name="object 1090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10843538" y="2040361"/>
            <a:ext cx="45823" cy="45822"/>
          </a:xfrm>
          <a:prstGeom prst="rect">
            <a:avLst/>
          </a:prstGeom>
        </p:spPr>
      </p:pic>
      <p:pic>
        <p:nvPicPr>
          <p:cNvPr id="1091" name="object 1091"/>
          <p:cNvPicPr/>
          <p:nvPr/>
        </p:nvPicPr>
        <p:blipFill>
          <a:blip r:embed="rId542" cstate="print"/>
          <a:stretch>
            <a:fillRect/>
          </a:stretch>
        </p:blipFill>
        <p:spPr>
          <a:xfrm>
            <a:off x="10947043" y="1839819"/>
            <a:ext cx="45822" cy="45823"/>
          </a:xfrm>
          <a:prstGeom prst="rect">
            <a:avLst/>
          </a:prstGeom>
        </p:spPr>
      </p:pic>
      <p:pic>
        <p:nvPicPr>
          <p:cNvPr id="1092" name="object 1092"/>
          <p:cNvPicPr/>
          <p:nvPr/>
        </p:nvPicPr>
        <p:blipFill>
          <a:blip r:embed="rId543" cstate="print"/>
          <a:stretch>
            <a:fillRect/>
          </a:stretch>
        </p:blipFill>
        <p:spPr>
          <a:xfrm>
            <a:off x="11051473" y="1839819"/>
            <a:ext cx="45823" cy="45823"/>
          </a:xfrm>
          <a:prstGeom prst="rect">
            <a:avLst/>
          </a:prstGeom>
        </p:spPr>
      </p:pic>
      <p:pic>
        <p:nvPicPr>
          <p:cNvPr id="1093" name="object 1093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11154978" y="1839819"/>
            <a:ext cx="45822" cy="45823"/>
          </a:xfrm>
          <a:prstGeom prst="rect">
            <a:avLst/>
          </a:prstGeom>
        </p:spPr>
      </p:pic>
      <p:pic>
        <p:nvPicPr>
          <p:cNvPr id="1094" name="object 109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1259407" y="1839819"/>
            <a:ext cx="45823" cy="45823"/>
          </a:xfrm>
          <a:prstGeom prst="rect">
            <a:avLst/>
          </a:prstGeom>
        </p:spPr>
      </p:pic>
      <p:pic>
        <p:nvPicPr>
          <p:cNvPr id="1095" name="object 1095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11363837" y="1839819"/>
            <a:ext cx="45823" cy="45823"/>
          </a:xfrm>
          <a:prstGeom prst="rect">
            <a:avLst/>
          </a:prstGeom>
        </p:spPr>
      </p:pic>
      <p:pic>
        <p:nvPicPr>
          <p:cNvPr id="1096" name="object 1096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11467342" y="1839819"/>
            <a:ext cx="45823" cy="45823"/>
          </a:xfrm>
          <a:prstGeom prst="rect">
            <a:avLst/>
          </a:prstGeom>
        </p:spPr>
      </p:pic>
      <p:pic>
        <p:nvPicPr>
          <p:cNvPr id="1097" name="object 1097"/>
          <p:cNvPicPr/>
          <p:nvPr/>
        </p:nvPicPr>
        <p:blipFill>
          <a:blip r:embed="rId548" cstate="print"/>
          <a:stretch>
            <a:fillRect/>
          </a:stretch>
        </p:blipFill>
        <p:spPr>
          <a:xfrm>
            <a:off x="11571772" y="1839819"/>
            <a:ext cx="45823" cy="45823"/>
          </a:xfrm>
          <a:prstGeom prst="rect">
            <a:avLst/>
          </a:prstGeom>
        </p:spPr>
      </p:pic>
      <p:pic>
        <p:nvPicPr>
          <p:cNvPr id="1098" name="object 1098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10947043" y="1940552"/>
            <a:ext cx="45822" cy="45822"/>
          </a:xfrm>
          <a:prstGeom prst="rect">
            <a:avLst/>
          </a:prstGeom>
        </p:spPr>
      </p:pic>
      <p:pic>
        <p:nvPicPr>
          <p:cNvPr id="1099" name="object 1099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11051473" y="1940552"/>
            <a:ext cx="45823" cy="45822"/>
          </a:xfrm>
          <a:prstGeom prst="rect">
            <a:avLst/>
          </a:prstGeom>
        </p:spPr>
      </p:pic>
      <p:pic>
        <p:nvPicPr>
          <p:cNvPr id="1100" name="object 1100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11154978" y="1940552"/>
            <a:ext cx="45822" cy="45822"/>
          </a:xfrm>
          <a:prstGeom prst="rect">
            <a:avLst/>
          </a:prstGeom>
        </p:spPr>
      </p:pic>
      <p:pic>
        <p:nvPicPr>
          <p:cNvPr id="1101" name="object 1101"/>
          <p:cNvPicPr/>
          <p:nvPr/>
        </p:nvPicPr>
        <p:blipFill>
          <a:blip r:embed="rId552" cstate="print"/>
          <a:stretch>
            <a:fillRect/>
          </a:stretch>
        </p:blipFill>
        <p:spPr>
          <a:xfrm>
            <a:off x="11259407" y="1940552"/>
            <a:ext cx="45823" cy="45822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11363837" y="1940552"/>
            <a:ext cx="45823" cy="45822"/>
          </a:xfrm>
          <a:prstGeom prst="rect">
            <a:avLst/>
          </a:prstGeom>
        </p:spPr>
      </p:pic>
      <p:pic>
        <p:nvPicPr>
          <p:cNvPr id="1103" name="object 1103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11467342" y="1940552"/>
            <a:ext cx="45823" cy="45822"/>
          </a:xfrm>
          <a:prstGeom prst="rect">
            <a:avLst/>
          </a:prstGeom>
        </p:spPr>
      </p:pic>
      <p:pic>
        <p:nvPicPr>
          <p:cNvPr id="1104" name="object 1104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11571772" y="1940552"/>
            <a:ext cx="45823" cy="45822"/>
          </a:xfrm>
          <a:prstGeom prst="rect">
            <a:avLst/>
          </a:prstGeom>
        </p:spPr>
      </p:pic>
      <p:pic>
        <p:nvPicPr>
          <p:cNvPr id="1105" name="object 1105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10947043" y="2040361"/>
            <a:ext cx="45822" cy="45822"/>
          </a:xfrm>
          <a:prstGeom prst="rect">
            <a:avLst/>
          </a:prstGeom>
        </p:spPr>
      </p:pic>
      <p:pic>
        <p:nvPicPr>
          <p:cNvPr id="1106" name="object 1106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11051473" y="2040361"/>
            <a:ext cx="45823" cy="45822"/>
          </a:xfrm>
          <a:prstGeom prst="rect">
            <a:avLst/>
          </a:prstGeom>
        </p:spPr>
      </p:pic>
      <p:pic>
        <p:nvPicPr>
          <p:cNvPr id="1107" name="object 1107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11154978" y="2040361"/>
            <a:ext cx="45822" cy="45822"/>
          </a:xfrm>
          <a:prstGeom prst="rect">
            <a:avLst/>
          </a:prstGeom>
        </p:spPr>
      </p:pic>
      <p:pic>
        <p:nvPicPr>
          <p:cNvPr id="1108" name="object 1108"/>
          <p:cNvPicPr/>
          <p:nvPr/>
        </p:nvPicPr>
        <p:blipFill>
          <a:blip r:embed="rId552" cstate="print"/>
          <a:stretch>
            <a:fillRect/>
          </a:stretch>
        </p:blipFill>
        <p:spPr>
          <a:xfrm>
            <a:off x="11259407" y="2040361"/>
            <a:ext cx="45823" cy="45822"/>
          </a:xfrm>
          <a:prstGeom prst="rect">
            <a:avLst/>
          </a:prstGeom>
        </p:spPr>
      </p:pic>
      <p:pic>
        <p:nvPicPr>
          <p:cNvPr id="1109" name="object 1109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11363837" y="2040361"/>
            <a:ext cx="45823" cy="45822"/>
          </a:xfrm>
          <a:prstGeom prst="rect">
            <a:avLst/>
          </a:prstGeom>
        </p:spPr>
      </p:pic>
      <p:pic>
        <p:nvPicPr>
          <p:cNvPr id="1110" name="object 1110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11467342" y="2040361"/>
            <a:ext cx="45823" cy="45822"/>
          </a:xfrm>
          <a:prstGeom prst="rect">
            <a:avLst/>
          </a:prstGeom>
        </p:spPr>
      </p:pic>
      <p:pic>
        <p:nvPicPr>
          <p:cNvPr id="1111" name="object 1111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11571772" y="2040361"/>
            <a:ext cx="45823" cy="45822"/>
          </a:xfrm>
          <a:prstGeom prst="rect">
            <a:avLst/>
          </a:prstGeom>
        </p:spPr>
      </p:pic>
      <p:pic>
        <p:nvPicPr>
          <p:cNvPr id="1112" name="object 1112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11675277" y="1839819"/>
            <a:ext cx="45823" cy="45823"/>
          </a:xfrm>
          <a:prstGeom prst="rect">
            <a:avLst/>
          </a:prstGeom>
        </p:spPr>
      </p:pic>
      <p:pic>
        <p:nvPicPr>
          <p:cNvPr id="1113" name="object 1113"/>
          <p:cNvPicPr/>
          <p:nvPr/>
        </p:nvPicPr>
        <p:blipFill>
          <a:blip r:embed="rId557" cstate="print"/>
          <a:stretch>
            <a:fillRect/>
          </a:stretch>
        </p:blipFill>
        <p:spPr>
          <a:xfrm>
            <a:off x="11779707" y="1839819"/>
            <a:ext cx="45823" cy="45823"/>
          </a:xfrm>
          <a:prstGeom prst="rect">
            <a:avLst/>
          </a:prstGeom>
        </p:spPr>
      </p:pic>
      <p:pic>
        <p:nvPicPr>
          <p:cNvPr id="1114" name="object 1114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11675277" y="1940552"/>
            <a:ext cx="45823" cy="45822"/>
          </a:xfrm>
          <a:prstGeom prst="rect">
            <a:avLst/>
          </a:prstGeom>
        </p:spPr>
      </p:pic>
      <p:pic>
        <p:nvPicPr>
          <p:cNvPr id="1115" name="object 1115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11779707" y="1940552"/>
            <a:ext cx="45823" cy="45822"/>
          </a:xfrm>
          <a:prstGeom prst="rect">
            <a:avLst/>
          </a:prstGeom>
        </p:spPr>
      </p:pic>
      <p:pic>
        <p:nvPicPr>
          <p:cNvPr id="1116" name="object 1116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11675277" y="2040361"/>
            <a:ext cx="45823" cy="45822"/>
          </a:xfrm>
          <a:prstGeom prst="rect">
            <a:avLst/>
          </a:prstGeom>
        </p:spPr>
      </p:pic>
      <p:pic>
        <p:nvPicPr>
          <p:cNvPr id="1117" name="object 1117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11779707" y="2040361"/>
            <a:ext cx="45823" cy="45822"/>
          </a:xfrm>
          <a:prstGeom prst="rect">
            <a:avLst/>
          </a:prstGeom>
        </p:spPr>
      </p:pic>
      <p:sp>
        <p:nvSpPr>
          <p:cNvPr id="1118" name="object 1118"/>
          <p:cNvSpPr txBox="1"/>
          <p:nvPr/>
        </p:nvSpPr>
        <p:spPr>
          <a:xfrm>
            <a:off x="9648207" y="4552502"/>
            <a:ext cx="2264180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10.</a:t>
            </a:r>
            <a:r>
              <a:rPr sz="1213" spc="24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PROGRAMA</a:t>
            </a: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NOSSO</a:t>
            </a: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26362"/>
                </a:solidFill>
                <a:latin typeface="Calibri"/>
                <a:cs typeface="Calibri"/>
              </a:rPr>
              <a:t>MOMENTO</a:t>
            </a:r>
            <a:endParaRPr sz="1213">
              <a:latin typeface="Calibri"/>
              <a:cs typeface="Calibri"/>
            </a:endParaRPr>
          </a:p>
        </p:txBody>
      </p:sp>
      <p:grpSp>
        <p:nvGrpSpPr>
          <p:cNvPr id="1119" name="object 1119"/>
          <p:cNvGrpSpPr/>
          <p:nvPr/>
        </p:nvGrpSpPr>
        <p:grpSpPr>
          <a:xfrm>
            <a:off x="9128306" y="2976628"/>
            <a:ext cx="419335" cy="415870"/>
            <a:chOff x="15052547" y="4908680"/>
            <a:chExt cx="691515" cy="685800"/>
          </a:xfrm>
        </p:grpSpPr>
        <p:pic>
          <p:nvPicPr>
            <p:cNvPr id="1120" name="object 1120"/>
            <p:cNvPicPr/>
            <p:nvPr/>
          </p:nvPicPr>
          <p:blipFill>
            <a:blip r:embed="rId560" cstate="print"/>
            <a:stretch>
              <a:fillRect/>
            </a:stretch>
          </p:blipFill>
          <p:spPr>
            <a:xfrm>
              <a:off x="15052547" y="4908680"/>
              <a:ext cx="691497" cy="685638"/>
            </a:xfrm>
            <a:prstGeom prst="rect">
              <a:avLst/>
            </a:prstGeom>
          </p:spPr>
        </p:pic>
        <p:pic>
          <p:nvPicPr>
            <p:cNvPr id="1121" name="object 1121"/>
            <p:cNvPicPr/>
            <p:nvPr/>
          </p:nvPicPr>
          <p:blipFill>
            <a:blip r:embed="rId561" cstate="print"/>
            <a:stretch>
              <a:fillRect/>
            </a:stretch>
          </p:blipFill>
          <p:spPr>
            <a:xfrm>
              <a:off x="15428975" y="5021453"/>
              <a:ext cx="315069" cy="568292"/>
            </a:xfrm>
            <a:prstGeom prst="rect">
              <a:avLst/>
            </a:prstGeom>
          </p:spPr>
        </p:pic>
        <p:pic>
          <p:nvPicPr>
            <p:cNvPr id="1122" name="object 1122"/>
            <p:cNvPicPr/>
            <p:nvPr/>
          </p:nvPicPr>
          <p:blipFill>
            <a:blip r:embed="rId562" cstate="print"/>
            <a:stretch>
              <a:fillRect/>
            </a:stretch>
          </p:blipFill>
          <p:spPr>
            <a:xfrm>
              <a:off x="15243047" y="5548744"/>
              <a:ext cx="107814" cy="37954"/>
            </a:xfrm>
            <a:prstGeom prst="rect">
              <a:avLst/>
            </a:prstGeom>
          </p:spPr>
        </p:pic>
      </p:grpSp>
      <p:pic>
        <p:nvPicPr>
          <p:cNvPr id="1123" name="object 1123"/>
          <p:cNvPicPr/>
          <p:nvPr/>
        </p:nvPicPr>
        <p:blipFill>
          <a:blip r:embed="rId563" cstate="print"/>
          <a:stretch>
            <a:fillRect/>
          </a:stretch>
        </p:blipFill>
        <p:spPr>
          <a:xfrm>
            <a:off x="9120913" y="3456252"/>
            <a:ext cx="415628" cy="415784"/>
          </a:xfrm>
          <a:prstGeom prst="rect">
            <a:avLst/>
          </a:prstGeom>
        </p:spPr>
      </p:pic>
      <p:pic>
        <p:nvPicPr>
          <p:cNvPr id="1124" name="object 1124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9097810" y="3946966"/>
            <a:ext cx="418401" cy="415796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565" cstate="print"/>
          <a:stretch>
            <a:fillRect/>
          </a:stretch>
        </p:blipFill>
        <p:spPr>
          <a:xfrm>
            <a:off x="9082098" y="4458934"/>
            <a:ext cx="458140" cy="411188"/>
          </a:xfrm>
          <a:prstGeom prst="rect">
            <a:avLst/>
          </a:prstGeom>
        </p:spPr>
      </p:pic>
      <p:grpSp>
        <p:nvGrpSpPr>
          <p:cNvPr id="1126" name="object 1126"/>
          <p:cNvGrpSpPr/>
          <p:nvPr/>
        </p:nvGrpSpPr>
        <p:grpSpPr>
          <a:xfrm>
            <a:off x="9058995" y="4936662"/>
            <a:ext cx="467853" cy="1020421"/>
            <a:chOff x="14938247" y="8140922"/>
            <a:chExt cx="771525" cy="1682750"/>
          </a:xfrm>
        </p:grpSpPr>
        <p:pic>
          <p:nvPicPr>
            <p:cNvPr id="1127" name="object 1127"/>
            <p:cNvPicPr/>
            <p:nvPr/>
          </p:nvPicPr>
          <p:blipFill>
            <a:blip r:embed="rId566" cstate="print"/>
            <a:stretch>
              <a:fillRect/>
            </a:stretch>
          </p:blipFill>
          <p:spPr>
            <a:xfrm>
              <a:off x="15156179" y="8759730"/>
              <a:ext cx="120009" cy="50227"/>
            </a:xfrm>
            <a:prstGeom prst="rect">
              <a:avLst/>
            </a:prstGeom>
          </p:spPr>
        </p:pic>
        <p:sp>
          <p:nvSpPr>
            <p:cNvPr id="1128" name="object 1128"/>
            <p:cNvSpPr/>
            <p:nvPr/>
          </p:nvSpPr>
          <p:spPr>
            <a:xfrm>
              <a:off x="15163799" y="8345138"/>
              <a:ext cx="545465" cy="481965"/>
            </a:xfrm>
            <a:custGeom>
              <a:avLst/>
              <a:gdLst/>
              <a:ahLst/>
              <a:cxnLst/>
              <a:rect l="l" t="t" r="r" b="b"/>
              <a:pathLst>
                <a:path w="545465" h="481965">
                  <a:moveTo>
                    <a:pt x="512556" y="74"/>
                  </a:moveTo>
                  <a:lnTo>
                    <a:pt x="495539" y="13282"/>
                  </a:lnTo>
                  <a:lnTo>
                    <a:pt x="465314" y="19378"/>
                  </a:lnTo>
                  <a:lnTo>
                    <a:pt x="440549" y="22045"/>
                  </a:lnTo>
                  <a:lnTo>
                    <a:pt x="453503" y="48587"/>
                  </a:lnTo>
                  <a:lnTo>
                    <a:pt x="462901" y="75003"/>
                  </a:lnTo>
                  <a:lnTo>
                    <a:pt x="469123" y="101164"/>
                  </a:lnTo>
                  <a:lnTo>
                    <a:pt x="472298" y="126817"/>
                  </a:lnTo>
                  <a:lnTo>
                    <a:pt x="472806" y="151963"/>
                  </a:lnTo>
                  <a:lnTo>
                    <a:pt x="470647" y="176473"/>
                  </a:lnTo>
                  <a:lnTo>
                    <a:pt x="459980" y="222827"/>
                  </a:lnTo>
                  <a:lnTo>
                    <a:pt x="441946" y="264736"/>
                  </a:lnTo>
                  <a:lnTo>
                    <a:pt x="418706" y="301311"/>
                  </a:lnTo>
                  <a:lnTo>
                    <a:pt x="392163" y="331155"/>
                  </a:lnTo>
                  <a:lnTo>
                    <a:pt x="336666" y="366968"/>
                  </a:lnTo>
                  <a:lnTo>
                    <a:pt x="311647" y="370651"/>
                  </a:lnTo>
                  <a:lnTo>
                    <a:pt x="293487" y="368746"/>
                  </a:lnTo>
                  <a:lnTo>
                    <a:pt x="276723" y="368873"/>
                  </a:lnTo>
                  <a:lnTo>
                    <a:pt x="248276" y="368365"/>
                  </a:lnTo>
                  <a:lnTo>
                    <a:pt x="223766" y="361761"/>
                  </a:lnTo>
                  <a:lnTo>
                    <a:pt x="198493" y="349316"/>
                  </a:lnTo>
                  <a:lnTo>
                    <a:pt x="190492" y="348173"/>
                  </a:lnTo>
                  <a:lnTo>
                    <a:pt x="181095" y="350078"/>
                  </a:lnTo>
                  <a:lnTo>
                    <a:pt x="177285" y="352871"/>
                  </a:lnTo>
                  <a:lnTo>
                    <a:pt x="178428" y="358459"/>
                  </a:lnTo>
                  <a:lnTo>
                    <a:pt x="191889" y="375985"/>
                  </a:lnTo>
                  <a:lnTo>
                    <a:pt x="211066" y="387034"/>
                  </a:lnTo>
                  <a:lnTo>
                    <a:pt x="220718" y="390844"/>
                  </a:lnTo>
                  <a:lnTo>
                    <a:pt x="228718" y="395034"/>
                  </a:lnTo>
                  <a:lnTo>
                    <a:pt x="234814" y="400749"/>
                  </a:lnTo>
                  <a:lnTo>
                    <a:pt x="238497" y="407226"/>
                  </a:lnTo>
                  <a:lnTo>
                    <a:pt x="239132" y="413322"/>
                  </a:lnTo>
                  <a:lnTo>
                    <a:pt x="201414" y="436308"/>
                  </a:lnTo>
                  <a:lnTo>
                    <a:pt x="176396" y="444944"/>
                  </a:lnTo>
                  <a:lnTo>
                    <a:pt x="152901" y="440245"/>
                  </a:lnTo>
                  <a:lnTo>
                    <a:pt x="119501" y="423228"/>
                  </a:lnTo>
                  <a:lnTo>
                    <a:pt x="65274" y="392875"/>
                  </a:lnTo>
                  <a:lnTo>
                    <a:pt x="44319" y="382970"/>
                  </a:lnTo>
                  <a:lnTo>
                    <a:pt x="26159" y="377509"/>
                  </a:lnTo>
                  <a:lnTo>
                    <a:pt x="9903" y="377382"/>
                  </a:lnTo>
                  <a:lnTo>
                    <a:pt x="7998" y="377763"/>
                  </a:lnTo>
                  <a:lnTo>
                    <a:pt x="6347" y="378398"/>
                  </a:lnTo>
                  <a:lnTo>
                    <a:pt x="4950" y="379287"/>
                  </a:lnTo>
                  <a:lnTo>
                    <a:pt x="886" y="383097"/>
                  </a:lnTo>
                  <a:lnTo>
                    <a:pt x="-383" y="387796"/>
                  </a:lnTo>
                  <a:lnTo>
                    <a:pt x="1394" y="392621"/>
                  </a:lnTo>
                  <a:lnTo>
                    <a:pt x="6728" y="396558"/>
                  </a:lnTo>
                  <a:lnTo>
                    <a:pt x="25397" y="401638"/>
                  </a:lnTo>
                  <a:lnTo>
                    <a:pt x="44954" y="409766"/>
                  </a:lnTo>
                  <a:lnTo>
                    <a:pt x="73274" y="425895"/>
                  </a:lnTo>
                  <a:lnTo>
                    <a:pt x="112008" y="452945"/>
                  </a:lnTo>
                  <a:lnTo>
                    <a:pt x="132201" y="465264"/>
                  </a:lnTo>
                  <a:lnTo>
                    <a:pt x="154044" y="473772"/>
                  </a:lnTo>
                  <a:lnTo>
                    <a:pt x="177158" y="478852"/>
                  </a:lnTo>
                  <a:lnTo>
                    <a:pt x="201033" y="481265"/>
                  </a:lnTo>
                  <a:lnTo>
                    <a:pt x="225290" y="481646"/>
                  </a:lnTo>
                  <a:lnTo>
                    <a:pt x="249292" y="480376"/>
                  </a:lnTo>
                  <a:lnTo>
                    <a:pt x="290312" y="474280"/>
                  </a:lnTo>
                  <a:lnTo>
                    <a:pt x="331078" y="461708"/>
                  </a:lnTo>
                  <a:lnTo>
                    <a:pt x="370574" y="443039"/>
                  </a:lnTo>
                  <a:lnTo>
                    <a:pt x="408165" y="418529"/>
                  </a:lnTo>
                  <a:lnTo>
                    <a:pt x="442835" y="388431"/>
                  </a:lnTo>
                  <a:lnTo>
                    <a:pt x="473822" y="352998"/>
                  </a:lnTo>
                  <a:lnTo>
                    <a:pt x="500238" y="312360"/>
                  </a:lnTo>
                  <a:lnTo>
                    <a:pt x="521319" y="266768"/>
                  </a:lnTo>
                  <a:lnTo>
                    <a:pt x="536178" y="216604"/>
                  </a:lnTo>
                  <a:lnTo>
                    <a:pt x="544052" y="161995"/>
                  </a:lnTo>
                  <a:lnTo>
                    <a:pt x="545067" y="133040"/>
                  </a:lnTo>
                  <a:lnTo>
                    <a:pt x="543671" y="104847"/>
                  </a:lnTo>
                  <a:lnTo>
                    <a:pt x="539607" y="77288"/>
                  </a:lnTo>
                  <a:lnTo>
                    <a:pt x="533003" y="50619"/>
                  </a:lnTo>
                  <a:lnTo>
                    <a:pt x="523986" y="24839"/>
                  </a:lnTo>
                  <a:lnTo>
                    <a:pt x="512556" y="74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129" name="object 1129"/>
            <p:cNvPicPr/>
            <p:nvPr/>
          </p:nvPicPr>
          <p:blipFill>
            <a:blip r:embed="rId567" cstate="print"/>
            <a:stretch>
              <a:fillRect/>
            </a:stretch>
          </p:blipFill>
          <p:spPr>
            <a:xfrm>
              <a:off x="15081503" y="8505158"/>
              <a:ext cx="181228" cy="234442"/>
            </a:xfrm>
            <a:prstGeom prst="rect">
              <a:avLst/>
            </a:prstGeom>
          </p:spPr>
        </p:pic>
        <p:pic>
          <p:nvPicPr>
            <p:cNvPr id="1130" name="object 1130"/>
            <p:cNvPicPr/>
            <p:nvPr/>
          </p:nvPicPr>
          <p:blipFill>
            <a:blip r:embed="rId568" cstate="print"/>
            <a:stretch>
              <a:fillRect/>
            </a:stretch>
          </p:blipFill>
          <p:spPr>
            <a:xfrm>
              <a:off x="15150083" y="8546376"/>
              <a:ext cx="43811" cy="45650"/>
            </a:xfrm>
            <a:prstGeom prst="rect">
              <a:avLst/>
            </a:prstGeom>
          </p:spPr>
        </p:pic>
        <p:pic>
          <p:nvPicPr>
            <p:cNvPr id="1131" name="object 1131"/>
            <p:cNvPicPr/>
            <p:nvPr/>
          </p:nvPicPr>
          <p:blipFill>
            <a:blip r:embed="rId569" cstate="print"/>
            <a:stretch>
              <a:fillRect/>
            </a:stretch>
          </p:blipFill>
          <p:spPr>
            <a:xfrm>
              <a:off x="15430499" y="8494490"/>
              <a:ext cx="184276" cy="205485"/>
            </a:xfrm>
            <a:prstGeom prst="rect">
              <a:avLst/>
            </a:prstGeom>
          </p:spPr>
        </p:pic>
        <p:pic>
          <p:nvPicPr>
            <p:cNvPr id="1132" name="object 1132"/>
            <p:cNvPicPr/>
            <p:nvPr/>
          </p:nvPicPr>
          <p:blipFill>
            <a:blip r:embed="rId570" cstate="print"/>
            <a:stretch>
              <a:fillRect/>
            </a:stretch>
          </p:blipFill>
          <p:spPr>
            <a:xfrm>
              <a:off x="15499079" y="8521992"/>
              <a:ext cx="51422" cy="53269"/>
            </a:xfrm>
            <a:prstGeom prst="rect">
              <a:avLst/>
            </a:prstGeom>
          </p:spPr>
        </p:pic>
        <p:sp>
          <p:nvSpPr>
            <p:cNvPr id="1133" name="object 1133"/>
            <p:cNvSpPr/>
            <p:nvPr/>
          </p:nvSpPr>
          <p:spPr>
            <a:xfrm>
              <a:off x="15209519" y="8422862"/>
              <a:ext cx="264160" cy="341630"/>
            </a:xfrm>
            <a:custGeom>
              <a:avLst/>
              <a:gdLst/>
              <a:ahLst/>
              <a:cxnLst/>
              <a:rect l="l" t="t" r="r" b="b"/>
              <a:pathLst>
                <a:path w="264159" h="341629">
                  <a:moveTo>
                    <a:pt x="20062" y="72"/>
                  </a:moveTo>
                  <a:lnTo>
                    <a:pt x="7108" y="1469"/>
                  </a:lnTo>
                  <a:lnTo>
                    <a:pt x="-384" y="11248"/>
                  </a:lnTo>
                  <a:lnTo>
                    <a:pt x="2409" y="25599"/>
                  </a:lnTo>
                  <a:lnTo>
                    <a:pt x="20062" y="56967"/>
                  </a:lnTo>
                  <a:lnTo>
                    <a:pt x="34412" y="88335"/>
                  </a:lnTo>
                  <a:lnTo>
                    <a:pt x="54351" y="149421"/>
                  </a:lnTo>
                  <a:lnTo>
                    <a:pt x="65018" y="205807"/>
                  </a:lnTo>
                  <a:lnTo>
                    <a:pt x="68701" y="254574"/>
                  </a:lnTo>
                  <a:lnTo>
                    <a:pt x="68828" y="275147"/>
                  </a:lnTo>
                  <a:lnTo>
                    <a:pt x="68320" y="292673"/>
                  </a:lnTo>
                  <a:lnTo>
                    <a:pt x="66161" y="317310"/>
                  </a:lnTo>
                  <a:lnTo>
                    <a:pt x="65272" y="323660"/>
                  </a:lnTo>
                  <a:lnTo>
                    <a:pt x="78226" y="331153"/>
                  </a:lnTo>
                  <a:lnTo>
                    <a:pt x="87243" y="335471"/>
                  </a:lnTo>
                  <a:lnTo>
                    <a:pt x="96895" y="338646"/>
                  </a:lnTo>
                  <a:lnTo>
                    <a:pt x="106927" y="340551"/>
                  </a:lnTo>
                  <a:lnTo>
                    <a:pt x="117468" y="341186"/>
                  </a:lnTo>
                  <a:lnTo>
                    <a:pt x="131819" y="340170"/>
                  </a:lnTo>
                  <a:lnTo>
                    <a:pt x="145280" y="337376"/>
                  </a:lnTo>
                  <a:lnTo>
                    <a:pt x="157472" y="333693"/>
                  </a:lnTo>
                  <a:lnTo>
                    <a:pt x="167759" y="329502"/>
                  </a:lnTo>
                  <a:lnTo>
                    <a:pt x="153154" y="323279"/>
                  </a:lnTo>
                  <a:lnTo>
                    <a:pt x="140709" y="316294"/>
                  </a:lnTo>
                  <a:lnTo>
                    <a:pt x="121913" y="299785"/>
                  </a:lnTo>
                  <a:lnTo>
                    <a:pt x="114293" y="277560"/>
                  </a:lnTo>
                  <a:lnTo>
                    <a:pt x="115055" y="270068"/>
                  </a:lnTo>
                  <a:lnTo>
                    <a:pt x="127374" y="252415"/>
                  </a:lnTo>
                  <a:lnTo>
                    <a:pt x="143502" y="246700"/>
                  </a:lnTo>
                  <a:lnTo>
                    <a:pt x="147693" y="246700"/>
                  </a:lnTo>
                  <a:lnTo>
                    <a:pt x="152138" y="247335"/>
                  </a:lnTo>
                  <a:lnTo>
                    <a:pt x="159504" y="249875"/>
                  </a:lnTo>
                  <a:lnTo>
                    <a:pt x="166616" y="253685"/>
                  </a:lnTo>
                  <a:lnTo>
                    <a:pt x="168648" y="229302"/>
                  </a:lnTo>
                  <a:lnTo>
                    <a:pt x="185919" y="176725"/>
                  </a:lnTo>
                  <a:lnTo>
                    <a:pt x="213097" y="125164"/>
                  </a:lnTo>
                  <a:lnTo>
                    <a:pt x="240909" y="82112"/>
                  </a:lnTo>
                  <a:lnTo>
                    <a:pt x="260594" y="54935"/>
                  </a:lnTo>
                  <a:lnTo>
                    <a:pt x="263260" y="44648"/>
                  </a:lnTo>
                  <a:lnTo>
                    <a:pt x="258943" y="34616"/>
                  </a:lnTo>
                  <a:lnTo>
                    <a:pt x="249291" y="30171"/>
                  </a:lnTo>
                  <a:lnTo>
                    <a:pt x="235321" y="36394"/>
                  </a:lnTo>
                  <a:lnTo>
                    <a:pt x="219955" y="51760"/>
                  </a:lnTo>
                  <a:lnTo>
                    <a:pt x="202302" y="71064"/>
                  </a:lnTo>
                  <a:lnTo>
                    <a:pt x="183252" y="91129"/>
                  </a:lnTo>
                  <a:lnTo>
                    <a:pt x="163187" y="108401"/>
                  </a:lnTo>
                  <a:lnTo>
                    <a:pt x="142994" y="119703"/>
                  </a:lnTo>
                  <a:lnTo>
                    <a:pt x="123183" y="121608"/>
                  </a:lnTo>
                  <a:lnTo>
                    <a:pt x="104641" y="112973"/>
                  </a:lnTo>
                  <a:lnTo>
                    <a:pt x="70479" y="74493"/>
                  </a:lnTo>
                  <a:lnTo>
                    <a:pt x="43429" y="28774"/>
                  </a:lnTo>
                  <a:lnTo>
                    <a:pt x="33904" y="10994"/>
                  </a:lnTo>
                  <a:lnTo>
                    <a:pt x="20062" y="72"/>
                  </a:lnTo>
                  <a:close/>
                </a:path>
              </a:pathLst>
            </a:custGeom>
            <a:solidFill>
              <a:srgbClr val="7E707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134" name="object 1134"/>
            <p:cNvPicPr/>
            <p:nvPr/>
          </p:nvPicPr>
          <p:blipFill>
            <a:blip r:embed="rId571" cstate="print"/>
            <a:stretch>
              <a:fillRect/>
            </a:stretch>
          </p:blipFill>
          <p:spPr>
            <a:xfrm>
              <a:off x="15304007" y="8444270"/>
              <a:ext cx="66665" cy="66983"/>
            </a:xfrm>
            <a:prstGeom prst="rect">
              <a:avLst/>
            </a:prstGeom>
          </p:spPr>
        </p:pic>
        <p:pic>
          <p:nvPicPr>
            <p:cNvPr id="1135" name="object 1135"/>
            <p:cNvPicPr/>
            <p:nvPr/>
          </p:nvPicPr>
          <p:blipFill>
            <a:blip r:embed="rId572" cstate="print"/>
            <a:stretch>
              <a:fillRect/>
            </a:stretch>
          </p:blipFill>
          <p:spPr>
            <a:xfrm>
              <a:off x="15262478" y="8140922"/>
              <a:ext cx="171450" cy="171450"/>
            </a:xfrm>
            <a:prstGeom prst="rect">
              <a:avLst/>
            </a:prstGeom>
          </p:spPr>
        </p:pic>
        <p:sp>
          <p:nvSpPr>
            <p:cNvPr id="1136" name="object 1136"/>
            <p:cNvSpPr/>
            <p:nvPr/>
          </p:nvSpPr>
          <p:spPr>
            <a:xfrm>
              <a:off x="15078455" y="8283797"/>
              <a:ext cx="612775" cy="277495"/>
            </a:xfrm>
            <a:custGeom>
              <a:avLst/>
              <a:gdLst/>
              <a:ahLst/>
              <a:cxnLst/>
              <a:rect l="l" t="t" r="r" b="b"/>
              <a:pathLst>
                <a:path w="612775" h="277495">
                  <a:moveTo>
                    <a:pt x="83055" y="76"/>
                  </a:moveTo>
                  <a:lnTo>
                    <a:pt x="33908" y="13919"/>
                  </a:lnTo>
                  <a:lnTo>
                    <a:pt x="7492" y="48843"/>
                  </a:lnTo>
                  <a:lnTo>
                    <a:pt x="-381" y="95070"/>
                  </a:lnTo>
                  <a:lnTo>
                    <a:pt x="507" y="119834"/>
                  </a:lnTo>
                  <a:lnTo>
                    <a:pt x="7111" y="170125"/>
                  </a:lnTo>
                  <a:lnTo>
                    <a:pt x="19176" y="220542"/>
                  </a:lnTo>
                  <a:lnTo>
                    <a:pt x="35178" y="270325"/>
                  </a:lnTo>
                  <a:lnTo>
                    <a:pt x="56132" y="277564"/>
                  </a:lnTo>
                  <a:lnTo>
                    <a:pt x="60450" y="277310"/>
                  </a:lnTo>
                  <a:lnTo>
                    <a:pt x="62101" y="276548"/>
                  </a:lnTo>
                  <a:lnTo>
                    <a:pt x="62609" y="275532"/>
                  </a:lnTo>
                  <a:lnTo>
                    <a:pt x="65657" y="272738"/>
                  </a:lnTo>
                  <a:lnTo>
                    <a:pt x="64006" y="275786"/>
                  </a:lnTo>
                  <a:lnTo>
                    <a:pt x="66800" y="271214"/>
                  </a:lnTo>
                  <a:lnTo>
                    <a:pt x="65149" y="257371"/>
                  </a:lnTo>
                  <a:lnTo>
                    <a:pt x="64006" y="243529"/>
                  </a:lnTo>
                  <a:lnTo>
                    <a:pt x="63244" y="229686"/>
                  </a:lnTo>
                  <a:lnTo>
                    <a:pt x="62990" y="215844"/>
                  </a:lnTo>
                  <a:lnTo>
                    <a:pt x="63879" y="193873"/>
                  </a:lnTo>
                  <a:lnTo>
                    <a:pt x="73023" y="147519"/>
                  </a:lnTo>
                  <a:lnTo>
                    <a:pt x="96771" y="109420"/>
                  </a:lnTo>
                  <a:lnTo>
                    <a:pt x="140712" y="93546"/>
                  </a:lnTo>
                  <a:lnTo>
                    <a:pt x="166238" y="96594"/>
                  </a:lnTo>
                  <a:lnTo>
                    <a:pt x="191257" y="103832"/>
                  </a:lnTo>
                  <a:lnTo>
                    <a:pt x="240531" y="122882"/>
                  </a:lnTo>
                  <a:lnTo>
                    <a:pt x="265550" y="130248"/>
                  </a:lnTo>
                  <a:lnTo>
                    <a:pt x="291076" y="133169"/>
                  </a:lnTo>
                  <a:lnTo>
                    <a:pt x="314443" y="131264"/>
                  </a:lnTo>
                  <a:lnTo>
                    <a:pt x="337684" y="126438"/>
                  </a:lnTo>
                  <a:lnTo>
                    <a:pt x="361051" y="119453"/>
                  </a:lnTo>
                  <a:lnTo>
                    <a:pt x="408294" y="103705"/>
                  </a:lnTo>
                  <a:lnTo>
                    <a:pt x="432423" y="96721"/>
                  </a:lnTo>
                  <a:lnTo>
                    <a:pt x="456807" y="91895"/>
                  </a:lnTo>
                  <a:lnTo>
                    <a:pt x="481825" y="89990"/>
                  </a:lnTo>
                  <a:lnTo>
                    <a:pt x="500875" y="90879"/>
                  </a:lnTo>
                  <a:lnTo>
                    <a:pt x="518019" y="94816"/>
                  </a:lnTo>
                  <a:lnTo>
                    <a:pt x="532497" y="104086"/>
                  </a:lnTo>
                  <a:lnTo>
                    <a:pt x="543800" y="120977"/>
                  </a:lnTo>
                  <a:lnTo>
                    <a:pt x="561071" y="120723"/>
                  </a:lnTo>
                  <a:lnTo>
                    <a:pt x="577454" y="125422"/>
                  </a:lnTo>
                  <a:lnTo>
                    <a:pt x="592312" y="134947"/>
                  </a:lnTo>
                  <a:lnTo>
                    <a:pt x="604631" y="149043"/>
                  </a:lnTo>
                  <a:lnTo>
                    <a:pt x="606409" y="151837"/>
                  </a:lnTo>
                  <a:lnTo>
                    <a:pt x="608060" y="142693"/>
                  </a:lnTo>
                  <a:lnTo>
                    <a:pt x="609965" y="134185"/>
                  </a:lnTo>
                  <a:lnTo>
                    <a:pt x="611489" y="125930"/>
                  </a:lnTo>
                  <a:lnTo>
                    <a:pt x="612124" y="117167"/>
                  </a:lnTo>
                  <a:lnTo>
                    <a:pt x="610727" y="97990"/>
                  </a:lnTo>
                  <a:lnTo>
                    <a:pt x="598027" y="61161"/>
                  </a:lnTo>
                  <a:lnTo>
                    <a:pt x="570469" y="31063"/>
                  </a:lnTo>
                  <a:lnTo>
                    <a:pt x="525766" y="13284"/>
                  </a:lnTo>
                  <a:lnTo>
                    <a:pt x="496176" y="10871"/>
                  </a:lnTo>
                  <a:lnTo>
                    <a:pt x="471285" y="12522"/>
                  </a:lnTo>
                  <a:lnTo>
                    <a:pt x="445123" y="16840"/>
                  </a:lnTo>
                  <a:lnTo>
                    <a:pt x="418200" y="23062"/>
                  </a:lnTo>
                  <a:lnTo>
                    <a:pt x="391404" y="30428"/>
                  </a:lnTo>
                  <a:lnTo>
                    <a:pt x="341240" y="45414"/>
                  </a:lnTo>
                  <a:lnTo>
                    <a:pt x="319269" y="51510"/>
                  </a:lnTo>
                  <a:lnTo>
                    <a:pt x="300474" y="55574"/>
                  </a:lnTo>
                  <a:lnTo>
                    <a:pt x="285361" y="56844"/>
                  </a:lnTo>
                  <a:lnTo>
                    <a:pt x="264915" y="54558"/>
                  </a:lnTo>
                  <a:lnTo>
                    <a:pt x="243706" y="49097"/>
                  </a:lnTo>
                  <a:lnTo>
                    <a:pt x="221863" y="41477"/>
                  </a:lnTo>
                  <a:lnTo>
                    <a:pt x="176525" y="23316"/>
                  </a:lnTo>
                  <a:lnTo>
                    <a:pt x="153412" y="14427"/>
                  </a:lnTo>
                  <a:lnTo>
                    <a:pt x="129917" y="7061"/>
                  </a:lnTo>
                  <a:lnTo>
                    <a:pt x="106550" y="1981"/>
                  </a:lnTo>
                  <a:lnTo>
                    <a:pt x="83055" y="76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137" name="object 1137"/>
            <p:cNvPicPr/>
            <p:nvPr/>
          </p:nvPicPr>
          <p:blipFill>
            <a:blip r:embed="rId573" cstate="print"/>
            <a:stretch>
              <a:fillRect/>
            </a:stretch>
          </p:blipFill>
          <p:spPr>
            <a:xfrm>
              <a:off x="14938247" y="8816117"/>
              <a:ext cx="766174" cy="1007300"/>
            </a:xfrm>
            <a:prstGeom prst="rect">
              <a:avLst/>
            </a:prstGeom>
          </p:spPr>
        </p:pic>
      </p:grpSp>
      <p:sp>
        <p:nvSpPr>
          <p:cNvPr id="1138" name="object 1138"/>
          <p:cNvSpPr txBox="1"/>
          <p:nvPr/>
        </p:nvSpPr>
        <p:spPr>
          <a:xfrm>
            <a:off x="9648207" y="3063034"/>
            <a:ext cx="1859862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  <a:tabLst>
                <a:tab pos="284562" algn="l"/>
              </a:tabLst>
            </a:pP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7.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	PROGRAMA</a:t>
            </a:r>
            <a:r>
              <a:rPr sz="1213" spc="-1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spc="-36" dirty="0">
                <a:solidFill>
                  <a:srgbClr val="626362"/>
                </a:solidFill>
                <a:latin typeface="Calibri"/>
                <a:cs typeface="Calibri"/>
              </a:rPr>
              <a:t>TÁ</a:t>
            </a:r>
            <a:r>
              <a:rPr sz="1213" spc="-1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NA</a:t>
            </a:r>
            <a:r>
              <a:rPr sz="1213" spc="-1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spc="-12" dirty="0">
                <a:solidFill>
                  <a:srgbClr val="626362"/>
                </a:solidFill>
                <a:latin typeface="Calibri"/>
                <a:cs typeface="Calibri"/>
              </a:rPr>
              <a:t>MESA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139" name="object 1139"/>
          <p:cNvSpPr txBox="1"/>
          <p:nvPr/>
        </p:nvSpPr>
        <p:spPr>
          <a:xfrm>
            <a:off x="9648207" y="3548511"/>
            <a:ext cx="2264179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  <a:tabLst>
                <a:tab pos="228343" algn="l"/>
              </a:tabLst>
            </a:pP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8.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	</a:t>
            </a:r>
            <a:r>
              <a:rPr lang="pt-BR" sz="1213" dirty="0">
                <a:solidFill>
                  <a:srgbClr val="626362"/>
                </a:solidFill>
                <a:latin typeface="Calibri"/>
                <a:cs typeface="Calibri"/>
              </a:rPr>
              <a:t>PRO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GRAMA</a:t>
            </a:r>
            <a:r>
              <a:rPr sz="1213" spc="-12" dirty="0">
                <a:solidFill>
                  <a:srgbClr val="626362"/>
                </a:solidFill>
                <a:latin typeface="Calibri"/>
                <a:cs typeface="Calibri"/>
              </a:rPr>
              <a:t> APAGUE</a:t>
            </a: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ESSA</a:t>
            </a: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26362"/>
                </a:solidFill>
                <a:latin typeface="Calibri"/>
                <a:cs typeface="Calibri"/>
              </a:rPr>
              <a:t>IDEIA</a:t>
            </a:r>
            <a:endParaRPr sz="1213" dirty="0">
              <a:latin typeface="Calibri"/>
              <a:cs typeface="Calibri"/>
            </a:endParaRPr>
          </a:p>
        </p:txBody>
      </p:sp>
      <p:sp>
        <p:nvSpPr>
          <p:cNvPr id="1140" name="object 1140"/>
          <p:cNvSpPr txBox="1"/>
          <p:nvPr/>
        </p:nvSpPr>
        <p:spPr>
          <a:xfrm>
            <a:off x="9648207" y="4080656"/>
            <a:ext cx="1651927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  <a:tabLst>
                <a:tab pos="228343" algn="l"/>
              </a:tabLst>
            </a:pP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9.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	PROGRAMA</a:t>
            </a:r>
            <a:r>
              <a:rPr sz="1213" spc="-33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26362"/>
                </a:solidFill>
                <a:latin typeface="Calibri"/>
                <a:cs typeface="Calibri"/>
              </a:rPr>
              <a:t>PREVENIR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141" name="object 1141"/>
          <p:cNvSpPr txBox="1"/>
          <p:nvPr/>
        </p:nvSpPr>
        <p:spPr>
          <a:xfrm>
            <a:off x="9648207" y="5058927"/>
            <a:ext cx="1935335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11.</a:t>
            </a:r>
            <a:r>
              <a:rPr sz="1213" spc="24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PROGRAMA</a:t>
            </a: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MEU</a:t>
            </a:r>
            <a:r>
              <a:rPr sz="1213" spc="-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26362"/>
                </a:solidFill>
                <a:latin typeface="Calibri"/>
                <a:cs typeface="Calibri"/>
              </a:rPr>
              <a:t>MÉDICO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142" name="object 1142"/>
          <p:cNvSpPr txBox="1"/>
          <p:nvPr/>
        </p:nvSpPr>
        <p:spPr>
          <a:xfrm>
            <a:off x="9648208" y="5569278"/>
            <a:ext cx="2010422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12.</a:t>
            </a:r>
            <a:r>
              <a:rPr sz="1213" spc="24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PROGRAMA</a:t>
            </a:r>
            <a:r>
              <a:rPr sz="1213" spc="-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dirty="0">
                <a:solidFill>
                  <a:srgbClr val="626362"/>
                </a:solidFill>
                <a:latin typeface="Calibri"/>
                <a:cs typeface="Calibri"/>
              </a:rPr>
              <a:t>MEU</a:t>
            </a:r>
            <a:r>
              <a:rPr sz="1213" spc="-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213" spc="-6" dirty="0">
                <a:solidFill>
                  <a:srgbClr val="626362"/>
                </a:solidFill>
                <a:latin typeface="Calibri"/>
                <a:cs typeface="Calibri"/>
              </a:rPr>
              <a:t>CUIDADO</a:t>
            </a:r>
            <a:endParaRPr sz="1213">
              <a:latin typeface="Calibri"/>
              <a:cs typeface="Calibri"/>
            </a:endParaRPr>
          </a:p>
        </p:txBody>
      </p:sp>
      <p:sp>
        <p:nvSpPr>
          <p:cNvPr id="1145" name="object 419">
            <a:extLst>
              <a:ext uri="{FF2B5EF4-FFF2-40B4-BE49-F238E27FC236}">
                <a16:creationId xmlns:a16="http://schemas.microsoft.com/office/drawing/2014/main" id="{4C7DB17B-81B1-1624-AA95-D02830EC66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9990" y="817853"/>
            <a:ext cx="6253446" cy="1097429"/>
          </a:xfrm>
          <a:prstGeom prst="rect">
            <a:avLst/>
          </a:prstGeom>
        </p:spPr>
        <p:txBody>
          <a:bodyPr spcFirstLastPara="1" vert="horz" wrap="square" lIns="0" tIns="7316" rIns="0" bIns="0" rtlCol="0" anchor="ctr" anchorCtr="0">
            <a:spAutoFit/>
          </a:bodyPr>
          <a:lstStyle/>
          <a:p>
            <a:pPr marL="215251">
              <a:lnSpc>
                <a:spcPts val="3557"/>
              </a:lnSpc>
              <a:spcBef>
                <a:spcPts val="58"/>
              </a:spcBef>
            </a:pPr>
            <a:r>
              <a:rPr lang="pt-BR" sz="3487" spc="-358" dirty="0">
                <a:solidFill>
                  <a:srgbClr val="C00000"/>
                </a:solidFill>
              </a:rPr>
              <a:t>PRO</a:t>
            </a:r>
            <a:r>
              <a:rPr lang="pt-BR" sz="3487" spc="-355" dirty="0">
                <a:solidFill>
                  <a:srgbClr val="C00000"/>
                </a:solidFill>
              </a:rPr>
              <a:t>G</a:t>
            </a:r>
            <a:r>
              <a:rPr lang="pt-BR" sz="3487" spc="-358" dirty="0">
                <a:solidFill>
                  <a:srgbClr val="C00000"/>
                </a:solidFill>
              </a:rPr>
              <a:t>RA</a:t>
            </a:r>
            <a:r>
              <a:rPr lang="pt-BR" sz="3487" spc="-352" dirty="0">
                <a:solidFill>
                  <a:srgbClr val="C00000"/>
                </a:solidFill>
              </a:rPr>
              <a:t>M</a:t>
            </a:r>
            <a:r>
              <a:rPr lang="pt-BR" sz="3487" spc="-358" dirty="0">
                <a:solidFill>
                  <a:srgbClr val="C00000"/>
                </a:solidFill>
              </a:rPr>
              <a:t>A</a:t>
            </a:r>
            <a:r>
              <a:rPr lang="pt-BR" sz="3487" spc="94" dirty="0">
                <a:solidFill>
                  <a:srgbClr val="C00000"/>
                </a:solidFill>
              </a:rPr>
              <a:t>S</a:t>
            </a:r>
            <a:r>
              <a:rPr lang="pt-BR" sz="3487" spc="-270" dirty="0">
                <a:solidFill>
                  <a:srgbClr val="C00000"/>
                </a:solidFill>
              </a:rPr>
              <a:t>D</a:t>
            </a:r>
            <a:r>
              <a:rPr lang="pt-BR" sz="3487" spc="-21" dirty="0">
                <a:solidFill>
                  <a:srgbClr val="C00000"/>
                </a:solidFill>
              </a:rPr>
              <a:t>E</a:t>
            </a:r>
            <a:r>
              <a:rPr lang="pt-BR" sz="3487" spc="-182" dirty="0">
                <a:solidFill>
                  <a:srgbClr val="C00000"/>
                </a:solidFill>
              </a:rPr>
              <a:t> </a:t>
            </a:r>
            <a:r>
              <a:rPr lang="pt-BR" sz="3487" spc="-227" dirty="0">
                <a:solidFill>
                  <a:srgbClr val="C00000"/>
                </a:solidFill>
              </a:rPr>
              <a:t>SAÚDE</a:t>
            </a:r>
            <a:endParaRPr lang="pt-BR" sz="3487" dirty="0">
              <a:solidFill>
                <a:srgbClr val="C00000"/>
              </a:solidFill>
            </a:endParaRPr>
          </a:p>
          <a:p>
            <a:pPr marL="7701">
              <a:lnSpc>
                <a:spcPts val="4757"/>
              </a:lnSpc>
            </a:pPr>
            <a:r>
              <a:rPr lang="pt-BR" b="1" spc="-631" dirty="0">
                <a:solidFill>
                  <a:srgbClr val="C00000"/>
                </a:solidFill>
              </a:rPr>
              <a:t>P</a:t>
            </a:r>
            <a:r>
              <a:rPr lang="pt-BR" b="1" spc="-321" dirty="0">
                <a:solidFill>
                  <a:srgbClr val="C00000"/>
                </a:solidFill>
              </a:rPr>
              <a:t>A</a:t>
            </a:r>
            <a:r>
              <a:rPr lang="pt-BR" b="1" spc="-324" dirty="0">
                <a:solidFill>
                  <a:srgbClr val="C00000"/>
                </a:solidFill>
              </a:rPr>
              <a:t>R</a:t>
            </a:r>
            <a:r>
              <a:rPr lang="pt-BR" b="1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lang="pt-BR" b="1" spc="-628" dirty="0">
                <a:solidFill>
                  <a:srgbClr val="C00000"/>
                </a:solidFill>
              </a:rPr>
              <a:t> </a:t>
            </a:r>
            <a:r>
              <a:rPr lang="pt-BR" b="1" spc="-443" dirty="0">
                <a:solidFill>
                  <a:srgbClr val="C00000"/>
                </a:solidFill>
              </a:rPr>
              <a:t>Q</a:t>
            </a:r>
            <a:r>
              <a:rPr lang="pt-BR" b="1" spc="-437" dirty="0">
                <a:solidFill>
                  <a:srgbClr val="C00000"/>
                </a:solidFill>
              </a:rPr>
              <a:t>UE</a:t>
            </a:r>
            <a:r>
              <a:rPr lang="pt-BR" b="1" dirty="0">
                <a:solidFill>
                  <a:srgbClr val="C00000"/>
                </a:solidFill>
                <a:latin typeface="Calibri"/>
                <a:cs typeface="Calibri"/>
              </a:rPr>
              <a:t>M</a:t>
            </a:r>
            <a:r>
              <a:rPr lang="pt-BR" b="1" spc="-358" dirty="0">
                <a:solidFill>
                  <a:srgbClr val="C00000"/>
                </a:solidFill>
              </a:rPr>
              <a:t> </a:t>
            </a:r>
            <a:r>
              <a:rPr lang="pt-BR" b="1" spc="-464" dirty="0">
                <a:solidFill>
                  <a:srgbClr val="C00000"/>
                </a:solidFill>
              </a:rPr>
              <a:t>P</a:t>
            </a:r>
            <a:r>
              <a:rPr lang="pt-BR" b="1" spc="-91" dirty="0">
                <a:solidFill>
                  <a:srgbClr val="C00000"/>
                </a:solidFill>
              </a:rPr>
              <a:t>R</a:t>
            </a:r>
            <a:r>
              <a:rPr lang="pt-BR" b="1" spc="-152" dirty="0">
                <a:solidFill>
                  <a:srgbClr val="C00000"/>
                </a:solidFill>
              </a:rPr>
              <a:t>E</a:t>
            </a:r>
            <a:r>
              <a:rPr lang="pt-BR" b="1" spc="-88" dirty="0">
                <a:solidFill>
                  <a:srgbClr val="C00000"/>
                </a:solidFill>
              </a:rPr>
              <a:t>CI</a:t>
            </a:r>
            <a:r>
              <a:rPr lang="pt-BR" b="1" spc="-143" dirty="0">
                <a:solidFill>
                  <a:srgbClr val="C00000"/>
                </a:solidFill>
              </a:rPr>
              <a:t>S</a:t>
            </a:r>
            <a:r>
              <a:rPr lang="pt-BR" b="1" spc="6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154" name="object 419">
            <a:extLst>
              <a:ext uri="{FF2B5EF4-FFF2-40B4-BE49-F238E27FC236}">
                <a16:creationId xmlns:a16="http://schemas.microsoft.com/office/drawing/2014/main" id="{5DB529FD-E3B4-7280-4702-8845BAFA4F06}"/>
              </a:ext>
            </a:extLst>
          </p:cNvPr>
          <p:cNvSpPr txBox="1">
            <a:spLocks/>
          </p:cNvSpPr>
          <p:nvPr/>
        </p:nvSpPr>
        <p:spPr>
          <a:xfrm>
            <a:off x="6927740" y="1985207"/>
            <a:ext cx="6253446" cy="47168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7400" b="0" i="0">
                <a:solidFill>
                  <a:srgbClr val="C71F2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15251">
              <a:lnSpc>
                <a:spcPts val="3557"/>
              </a:lnSpc>
              <a:spcBef>
                <a:spcPts val="58"/>
              </a:spcBef>
            </a:pPr>
            <a:r>
              <a:rPr lang="pt-BR" sz="3487" spc="-358" dirty="0"/>
              <a:t>DE  MAIS  ATENÇÃO</a:t>
            </a:r>
            <a:endParaRPr lang="pt-BR" sz="4487" b="1" spc="6" dirty="0"/>
          </a:p>
        </p:txBody>
      </p:sp>
      <p:grpSp>
        <p:nvGrpSpPr>
          <p:cNvPr id="1155" name="object 235">
            <a:extLst>
              <a:ext uri="{FF2B5EF4-FFF2-40B4-BE49-F238E27FC236}">
                <a16:creationId xmlns:a16="http://schemas.microsoft.com/office/drawing/2014/main" id="{DF3FAB11-9919-E16E-4321-CFD74D78E038}"/>
              </a:ext>
            </a:extLst>
          </p:cNvPr>
          <p:cNvGrpSpPr/>
          <p:nvPr/>
        </p:nvGrpSpPr>
        <p:grpSpPr>
          <a:xfrm>
            <a:off x="-187503" y="0"/>
            <a:ext cx="5228752" cy="5323133"/>
            <a:chOff x="-1858" y="-2144"/>
            <a:chExt cx="7153909" cy="8778240"/>
          </a:xfrm>
        </p:grpSpPr>
        <p:pic>
          <p:nvPicPr>
            <p:cNvPr id="1156" name="object 236">
              <a:extLst>
                <a:ext uri="{FF2B5EF4-FFF2-40B4-BE49-F238E27FC236}">
                  <a16:creationId xmlns:a16="http://schemas.microsoft.com/office/drawing/2014/main" id="{CF73ED2C-D486-5686-CB48-A1C8DF252213}"/>
                </a:ext>
              </a:extLst>
            </p:cNvPr>
            <p:cNvPicPr/>
            <p:nvPr/>
          </p:nvPicPr>
          <p:blipFill>
            <a:blip r:embed="rId574" cstate="print"/>
            <a:stretch>
              <a:fillRect/>
            </a:stretch>
          </p:blipFill>
          <p:spPr>
            <a:xfrm>
              <a:off x="1405128" y="6417401"/>
              <a:ext cx="2324005" cy="2293496"/>
            </a:xfrm>
            <a:prstGeom prst="rect">
              <a:avLst/>
            </a:prstGeom>
          </p:spPr>
        </p:pic>
        <p:pic>
          <p:nvPicPr>
            <p:cNvPr id="1157" name="object 237">
              <a:extLst>
                <a:ext uri="{FF2B5EF4-FFF2-40B4-BE49-F238E27FC236}">
                  <a16:creationId xmlns:a16="http://schemas.microsoft.com/office/drawing/2014/main" id="{893D6FCD-9438-0B4C-8BE3-14FEF222060C}"/>
                </a:ext>
              </a:extLst>
            </p:cNvPr>
            <p:cNvPicPr/>
            <p:nvPr/>
          </p:nvPicPr>
          <p:blipFill>
            <a:blip r:embed="rId575" cstate="print"/>
            <a:stretch>
              <a:fillRect/>
            </a:stretch>
          </p:blipFill>
          <p:spPr>
            <a:xfrm>
              <a:off x="2810255" y="7087944"/>
              <a:ext cx="347392" cy="734461"/>
            </a:xfrm>
            <a:prstGeom prst="rect">
              <a:avLst/>
            </a:prstGeom>
          </p:spPr>
        </p:pic>
        <p:pic>
          <p:nvPicPr>
            <p:cNvPr id="1158" name="object 238">
              <a:extLst>
                <a:ext uri="{FF2B5EF4-FFF2-40B4-BE49-F238E27FC236}">
                  <a16:creationId xmlns:a16="http://schemas.microsoft.com/office/drawing/2014/main" id="{568E3584-9445-D8FA-2386-79C71EB71C9E}"/>
                </a:ext>
              </a:extLst>
            </p:cNvPr>
            <p:cNvPicPr/>
            <p:nvPr/>
          </p:nvPicPr>
          <p:blipFill>
            <a:blip r:embed="rId576" cstate="print"/>
            <a:stretch>
              <a:fillRect/>
            </a:stretch>
          </p:blipFill>
          <p:spPr>
            <a:xfrm>
              <a:off x="3729228" y="6937072"/>
              <a:ext cx="466237" cy="1773825"/>
            </a:xfrm>
            <a:prstGeom prst="rect">
              <a:avLst/>
            </a:prstGeom>
          </p:spPr>
        </p:pic>
        <p:pic>
          <p:nvPicPr>
            <p:cNvPr id="1159" name="object 239">
              <a:extLst>
                <a:ext uri="{FF2B5EF4-FFF2-40B4-BE49-F238E27FC236}">
                  <a16:creationId xmlns:a16="http://schemas.microsoft.com/office/drawing/2014/main" id="{3837B4F7-D805-1191-F8CA-A53EFA71EAAA}"/>
                </a:ext>
              </a:extLst>
            </p:cNvPr>
            <p:cNvPicPr/>
            <p:nvPr/>
          </p:nvPicPr>
          <p:blipFill>
            <a:blip r:embed="rId577" cstate="print"/>
            <a:stretch>
              <a:fillRect/>
            </a:stretch>
          </p:blipFill>
          <p:spPr>
            <a:xfrm>
              <a:off x="3710940" y="6918785"/>
              <a:ext cx="120299" cy="511952"/>
            </a:xfrm>
            <a:prstGeom prst="rect">
              <a:avLst/>
            </a:prstGeom>
          </p:spPr>
        </p:pic>
        <p:pic>
          <p:nvPicPr>
            <p:cNvPr id="1160" name="object 240">
              <a:extLst>
                <a:ext uri="{FF2B5EF4-FFF2-40B4-BE49-F238E27FC236}">
                  <a16:creationId xmlns:a16="http://schemas.microsoft.com/office/drawing/2014/main" id="{33266270-51EC-02E1-8B38-7C5248BB6A89}"/>
                </a:ext>
              </a:extLst>
            </p:cNvPr>
            <p:cNvPicPr/>
            <p:nvPr/>
          </p:nvPicPr>
          <p:blipFill>
            <a:blip r:embed="rId578" cstate="print"/>
            <a:stretch>
              <a:fillRect/>
            </a:stretch>
          </p:blipFill>
          <p:spPr>
            <a:xfrm>
              <a:off x="4195572" y="6895926"/>
              <a:ext cx="1443085" cy="1846976"/>
            </a:xfrm>
            <a:prstGeom prst="rect">
              <a:avLst/>
            </a:prstGeom>
          </p:spPr>
        </p:pic>
        <p:pic>
          <p:nvPicPr>
            <p:cNvPr id="1161" name="object 241">
              <a:extLst>
                <a:ext uri="{FF2B5EF4-FFF2-40B4-BE49-F238E27FC236}">
                  <a16:creationId xmlns:a16="http://schemas.microsoft.com/office/drawing/2014/main" id="{4722B818-1F62-F3DE-410A-ACAD5609F1EF}"/>
                </a:ext>
              </a:extLst>
            </p:cNvPr>
            <p:cNvPicPr/>
            <p:nvPr/>
          </p:nvPicPr>
          <p:blipFill>
            <a:blip r:embed="rId579" cstate="print"/>
            <a:stretch>
              <a:fillRect/>
            </a:stretch>
          </p:blipFill>
          <p:spPr>
            <a:xfrm>
              <a:off x="4108704" y="7336350"/>
              <a:ext cx="86761" cy="969163"/>
            </a:xfrm>
            <a:prstGeom prst="rect">
              <a:avLst/>
            </a:prstGeom>
          </p:spPr>
        </p:pic>
        <p:pic>
          <p:nvPicPr>
            <p:cNvPr id="1162" name="object 242">
              <a:extLst>
                <a:ext uri="{FF2B5EF4-FFF2-40B4-BE49-F238E27FC236}">
                  <a16:creationId xmlns:a16="http://schemas.microsoft.com/office/drawing/2014/main" id="{6D6A7DC4-567F-6080-8E17-C334B1333D2A}"/>
                </a:ext>
              </a:extLst>
            </p:cNvPr>
            <p:cNvPicPr/>
            <p:nvPr/>
          </p:nvPicPr>
          <p:blipFill>
            <a:blip r:embed="rId580" cstate="print"/>
            <a:stretch>
              <a:fillRect/>
            </a:stretch>
          </p:blipFill>
          <p:spPr>
            <a:xfrm>
              <a:off x="5513831" y="6940120"/>
              <a:ext cx="851754" cy="1770777"/>
            </a:xfrm>
            <a:prstGeom prst="rect">
              <a:avLst/>
            </a:prstGeom>
          </p:spPr>
        </p:pic>
        <p:pic>
          <p:nvPicPr>
            <p:cNvPr id="1163" name="object 243">
              <a:extLst>
                <a:ext uri="{FF2B5EF4-FFF2-40B4-BE49-F238E27FC236}">
                  <a16:creationId xmlns:a16="http://schemas.microsoft.com/office/drawing/2014/main" id="{B85A0C58-0BCE-94FA-69DB-4C1567C5B54D}"/>
                </a:ext>
              </a:extLst>
            </p:cNvPr>
            <p:cNvPicPr/>
            <p:nvPr/>
          </p:nvPicPr>
          <p:blipFill>
            <a:blip r:embed="rId581" cstate="print"/>
            <a:stretch>
              <a:fillRect/>
            </a:stretch>
          </p:blipFill>
          <p:spPr>
            <a:xfrm>
              <a:off x="5513831" y="7318063"/>
              <a:ext cx="228454" cy="1194715"/>
            </a:xfrm>
            <a:prstGeom prst="rect">
              <a:avLst/>
            </a:prstGeom>
          </p:spPr>
        </p:pic>
        <p:pic>
          <p:nvPicPr>
            <p:cNvPr id="1164" name="object 244">
              <a:extLst>
                <a:ext uri="{FF2B5EF4-FFF2-40B4-BE49-F238E27FC236}">
                  <a16:creationId xmlns:a16="http://schemas.microsoft.com/office/drawing/2014/main" id="{49D48A0E-B8DB-868F-53D1-A433C62880D5}"/>
                </a:ext>
              </a:extLst>
            </p:cNvPr>
            <p:cNvPicPr/>
            <p:nvPr/>
          </p:nvPicPr>
          <p:blipFill>
            <a:blip r:embed="rId582" cstate="print"/>
            <a:stretch>
              <a:fillRect/>
            </a:stretch>
          </p:blipFill>
          <p:spPr>
            <a:xfrm>
              <a:off x="6365747" y="6937072"/>
              <a:ext cx="466171" cy="1773825"/>
            </a:xfrm>
            <a:prstGeom prst="rect">
              <a:avLst/>
            </a:prstGeom>
          </p:spPr>
        </p:pic>
        <p:pic>
          <p:nvPicPr>
            <p:cNvPr id="1165" name="object 245">
              <a:extLst>
                <a:ext uri="{FF2B5EF4-FFF2-40B4-BE49-F238E27FC236}">
                  <a16:creationId xmlns:a16="http://schemas.microsoft.com/office/drawing/2014/main" id="{03B56B34-669E-6AFD-9D4F-CF6F9CC2076B}"/>
                </a:ext>
              </a:extLst>
            </p:cNvPr>
            <p:cNvPicPr/>
            <p:nvPr/>
          </p:nvPicPr>
          <p:blipFill>
            <a:blip r:embed="rId583" cstate="print"/>
            <a:stretch>
              <a:fillRect/>
            </a:stretch>
          </p:blipFill>
          <p:spPr>
            <a:xfrm>
              <a:off x="6365747" y="6937072"/>
              <a:ext cx="147663" cy="473853"/>
            </a:xfrm>
            <a:prstGeom prst="rect">
              <a:avLst/>
            </a:prstGeom>
          </p:spPr>
        </p:pic>
        <p:pic>
          <p:nvPicPr>
            <p:cNvPr id="1166" name="object 246">
              <a:extLst>
                <a:ext uri="{FF2B5EF4-FFF2-40B4-BE49-F238E27FC236}">
                  <a16:creationId xmlns:a16="http://schemas.microsoft.com/office/drawing/2014/main" id="{546DE538-4AF3-69B9-70CA-929BE92CC2BB}"/>
                </a:ext>
              </a:extLst>
            </p:cNvPr>
            <p:cNvPicPr/>
            <p:nvPr/>
          </p:nvPicPr>
          <p:blipFill>
            <a:blip r:embed="rId584" cstate="print"/>
            <a:stretch>
              <a:fillRect/>
            </a:stretch>
          </p:blipFill>
          <p:spPr>
            <a:xfrm>
              <a:off x="6365747" y="6417401"/>
              <a:ext cx="466171" cy="365636"/>
            </a:xfrm>
            <a:prstGeom prst="rect">
              <a:avLst/>
            </a:prstGeom>
          </p:spPr>
        </p:pic>
        <p:pic>
          <p:nvPicPr>
            <p:cNvPr id="1167" name="object 247">
              <a:extLst>
                <a:ext uri="{FF2B5EF4-FFF2-40B4-BE49-F238E27FC236}">
                  <a16:creationId xmlns:a16="http://schemas.microsoft.com/office/drawing/2014/main" id="{F56D2D39-6231-3A84-0746-A0B03CA31DB5}"/>
                </a:ext>
              </a:extLst>
            </p:cNvPr>
            <p:cNvPicPr/>
            <p:nvPr/>
          </p:nvPicPr>
          <p:blipFill>
            <a:blip r:embed="rId585" cstate="print"/>
            <a:stretch>
              <a:fillRect/>
            </a:stretch>
          </p:blipFill>
          <p:spPr>
            <a:xfrm>
              <a:off x="4994147" y="4823338"/>
              <a:ext cx="2157803" cy="1892643"/>
            </a:xfrm>
            <a:prstGeom prst="rect">
              <a:avLst/>
            </a:prstGeom>
          </p:spPr>
        </p:pic>
        <p:pic>
          <p:nvPicPr>
            <p:cNvPr id="1168" name="object 248">
              <a:extLst>
                <a:ext uri="{FF2B5EF4-FFF2-40B4-BE49-F238E27FC236}">
                  <a16:creationId xmlns:a16="http://schemas.microsoft.com/office/drawing/2014/main" id="{6BBDC76D-1425-25AA-9D98-B47EB8058315}"/>
                </a:ext>
              </a:extLst>
            </p:cNvPr>
            <p:cNvPicPr/>
            <p:nvPr/>
          </p:nvPicPr>
          <p:blipFill>
            <a:blip r:embed="rId586" cstate="print"/>
            <a:stretch>
              <a:fillRect/>
            </a:stretch>
          </p:blipFill>
          <p:spPr>
            <a:xfrm>
              <a:off x="2182368" y="2846760"/>
              <a:ext cx="2730883" cy="3936277"/>
            </a:xfrm>
            <a:prstGeom prst="rect">
              <a:avLst/>
            </a:prstGeom>
          </p:spPr>
        </p:pic>
        <p:sp>
          <p:nvSpPr>
            <p:cNvPr id="1169" name="object 249">
              <a:extLst>
                <a:ext uri="{FF2B5EF4-FFF2-40B4-BE49-F238E27FC236}">
                  <a16:creationId xmlns:a16="http://schemas.microsoft.com/office/drawing/2014/main" id="{7068DEC8-0668-FBA9-0151-C9F4B248C48C}"/>
                </a:ext>
              </a:extLst>
            </p:cNvPr>
            <p:cNvSpPr/>
            <p:nvPr/>
          </p:nvSpPr>
          <p:spPr>
            <a:xfrm>
              <a:off x="0" y="-285"/>
              <a:ext cx="3788410" cy="3773170"/>
            </a:xfrm>
            <a:custGeom>
              <a:avLst/>
              <a:gdLst/>
              <a:ahLst/>
              <a:cxnLst/>
              <a:rect l="l" t="t" r="r" b="b"/>
              <a:pathLst>
                <a:path w="3788410" h="3773170">
                  <a:moveTo>
                    <a:pt x="0" y="3773106"/>
                  </a:moveTo>
                  <a:lnTo>
                    <a:pt x="1010157" y="3773106"/>
                  </a:lnTo>
                  <a:lnTo>
                    <a:pt x="1010157" y="1006354"/>
                  </a:lnTo>
                  <a:lnTo>
                    <a:pt x="3788187" y="1006354"/>
                  </a:lnTo>
                  <a:lnTo>
                    <a:pt x="3788187" y="285"/>
                  </a:lnTo>
                </a:path>
              </a:pathLst>
            </a:custGeom>
            <a:ln w="3716">
              <a:solidFill>
                <a:srgbClr val="ABADAE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70" name="object 250">
              <a:extLst>
                <a:ext uri="{FF2B5EF4-FFF2-40B4-BE49-F238E27FC236}">
                  <a16:creationId xmlns:a16="http://schemas.microsoft.com/office/drawing/2014/main" id="{9808D56D-448E-159E-639E-2C25B6654ED2}"/>
                </a:ext>
              </a:extLst>
            </p:cNvPr>
            <p:cNvSpPr/>
            <p:nvPr/>
          </p:nvSpPr>
          <p:spPr>
            <a:xfrm>
              <a:off x="1323593" y="1277588"/>
              <a:ext cx="1937385" cy="1937385"/>
            </a:xfrm>
            <a:custGeom>
              <a:avLst/>
              <a:gdLst/>
              <a:ahLst/>
              <a:cxnLst/>
              <a:rect l="l" t="t" r="r" b="b"/>
              <a:pathLst>
                <a:path w="1937385" h="1937385">
                  <a:moveTo>
                    <a:pt x="1936921" y="903581"/>
                  </a:moveTo>
                  <a:lnTo>
                    <a:pt x="1033593" y="903581"/>
                  </a:lnTo>
                  <a:lnTo>
                    <a:pt x="1033593" y="253"/>
                  </a:lnTo>
                  <a:lnTo>
                    <a:pt x="903294" y="253"/>
                  </a:lnTo>
                  <a:lnTo>
                    <a:pt x="903294" y="903581"/>
                  </a:lnTo>
                  <a:lnTo>
                    <a:pt x="-33" y="903581"/>
                  </a:lnTo>
                  <a:lnTo>
                    <a:pt x="-33" y="1033880"/>
                  </a:lnTo>
                  <a:lnTo>
                    <a:pt x="903294" y="1033880"/>
                  </a:lnTo>
                  <a:lnTo>
                    <a:pt x="903294" y="1937208"/>
                  </a:lnTo>
                  <a:lnTo>
                    <a:pt x="1033593" y="1937208"/>
                  </a:lnTo>
                  <a:lnTo>
                    <a:pt x="1033593" y="1033880"/>
                  </a:lnTo>
                  <a:lnTo>
                    <a:pt x="1936921" y="1033880"/>
                  </a:lnTo>
                  <a:lnTo>
                    <a:pt x="1936921" y="903581"/>
                  </a:lnTo>
                  <a:close/>
                </a:path>
              </a:pathLst>
            </a:custGeom>
            <a:ln w="7852">
              <a:solidFill>
                <a:srgbClr val="ABADAE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171" name="object 251">
              <a:extLst>
                <a:ext uri="{FF2B5EF4-FFF2-40B4-BE49-F238E27FC236}">
                  <a16:creationId xmlns:a16="http://schemas.microsoft.com/office/drawing/2014/main" id="{B5899C3F-9712-F997-1084-A855950BF979}"/>
                </a:ext>
              </a:extLst>
            </p:cNvPr>
            <p:cNvPicPr/>
            <p:nvPr/>
          </p:nvPicPr>
          <p:blipFill>
            <a:blip r:embed="rId587" cstate="print"/>
            <a:stretch>
              <a:fillRect/>
            </a:stretch>
          </p:blipFill>
          <p:spPr>
            <a:xfrm>
              <a:off x="83820" y="4231862"/>
              <a:ext cx="75603" cy="75564"/>
            </a:xfrm>
            <a:prstGeom prst="rect">
              <a:avLst/>
            </a:prstGeom>
          </p:spPr>
        </p:pic>
        <p:pic>
          <p:nvPicPr>
            <p:cNvPr id="1172" name="object 252">
              <a:extLst>
                <a:ext uri="{FF2B5EF4-FFF2-40B4-BE49-F238E27FC236}">
                  <a16:creationId xmlns:a16="http://schemas.microsoft.com/office/drawing/2014/main" id="{26D3CE1D-12CB-87E1-AE10-B8AC236EA5E0}"/>
                </a:ext>
              </a:extLst>
            </p:cNvPr>
            <p:cNvPicPr/>
            <p:nvPr/>
          </p:nvPicPr>
          <p:blipFill>
            <a:blip r:embed="rId588" cstate="print"/>
            <a:stretch>
              <a:fillRect/>
            </a:stretch>
          </p:blipFill>
          <p:spPr>
            <a:xfrm>
              <a:off x="254508" y="4231862"/>
              <a:ext cx="75603" cy="75564"/>
            </a:xfrm>
            <a:prstGeom prst="rect">
              <a:avLst/>
            </a:prstGeom>
          </p:spPr>
        </p:pic>
        <p:pic>
          <p:nvPicPr>
            <p:cNvPr id="1173" name="object 253">
              <a:extLst>
                <a:ext uri="{FF2B5EF4-FFF2-40B4-BE49-F238E27FC236}">
                  <a16:creationId xmlns:a16="http://schemas.microsoft.com/office/drawing/2014/main" id="{0E58B905-73CC-E5C6-4497-BEEDAD892C47}"/>
                </a:ext>
              </a:extLst>
            </p:cNvPr>
            <p:cNvPicPr/>
            <p:nvPr/>
          </p:nvPicPr>
          <p:blipFill>
            <a:blip r:embed="rId587" cstate="print"/>
            <a:stretch>
              <a:fillRect/>
            </a:stretch>
          </p:blipFill>
          <p:spPr>
            <a:xfrm>
              <a:off x="426720" y="4231862"/>
              <a:ext cx="75603" cy="75564"/>
            </a:xfrm>
            <a:prstGeom prst="rect">
              <a:avLst/>
            </a:prstGeom>
          </p:spPr>
        </p:pic>
        <p:pic>
          <p:nvPicPr>
            <p:cNvPr id="1174" name="object 254">
              <a:extLst>
                <a:ext uri="{FF2B5EF4-FFF2-40B4-BE49-F238E27FC236}">
                  <a16:creationId xmlns:a16="http://schemas.microsoft.com/office/drawing/2014/main" id="{BA9F8308-419C-293C-5C70-ABEA6BC5390D}"/>
                </a:ext>
              </a:extLst>
            </p:cNvPr>
            <p:cNvPicPr/>
            <p:nvPr/>
          </p:nvPicPr>
          <p:blipFill>
            <a:blip r:embed="rId589" cstate="print"/>
            <a:stretch>
              <a:fillRect/>
            </a:stretch>
          </p:blipFill>
          <p:spPr>
            <a:xfrm>
              <a:off x="597408" y="4231862"/>
              <a:ext cx="75603" cy="75564"/>
            </a:xfrm>
            <a:prstGeom prst="rect">
              <a:avLst/>
            </a:prstGeom>
          </p:spPr>
        </p:pic>
        <p:pic>
          <p:nvPicPr>
            <p:cNvPr id="1175" name="object 255">
              <a:extLst>
                <a:ext uri="{FF2B5EF4-FFF2-40B4-BE49-F238E27FC236}">
                  <a16:creationId xmlns:a16="http://schemas.microsoft.com/office/drawing/2014/main" id="{887241B2-A1E3-E69F-D937-175904A419D8}"/>
                </a:ext>
              </a:extLst>
            </p:cNvPr>
            <p:cNvPicPr/>
            <p:nvPr/>
          </p:nvPicPr>
          <p:blipFill>
            <a:blip r:embed="rId590" cstate="print"/>
            <a:stretch>
              <a:fillRect/>
            </a:stretch>
          </p:blipFill>
          <p:spPr>
            <a:xfrm>
              <a:off x="769620" y="4231862"/>
              <a:ext cx="75615" cy="75564"/>
            </a:xfrm>
            <a:prstGeom prst="rect">
              <a:avLst/>
            </a:prstGeom>
          </p:spPr>
        </p:pic>
        <p:pic>
          <p:nvPicPr>
            <p:cNvPr id="1176" name="object 256">
              <a:extLst>
                <a:ext uri="{FF2B5EF4-FFF2-40B4-BE49-F238E27FC236}">
                  <a16:creationId xmlns:a16="http://schemas.microsoft.com/office/drawing/2014/main" id="{9EE476AA-4587-522A-F119-B0570EA50887}"/>
                </a:ext>
              </a:extLst>
            </p:cNvPr>
            <p:cNvPicPr/>
            <p:nvPr/>
          </p:nvPicPr>
          <p:blipFill>
            <a:blip r:embed="rId591" cstate="print"/>
            <a:stretch>
              <a:fillRect/>
            </a:stretch>
          </p:blipFill>
          <p:spPr>
            <a:xfrm>
              <a:off x="941831" y="4231862"/>
              <a:ext cx="75603" cy="75564"/>
            </a:xfrm>
            <a:prstGeom prst="rect">
              <a:avLst/>
            </a:prstGeom>
          </p:spPr>
        </p:pic>
        <p:pic>
          <p:nvPicPr>
            <p:cNvPr id="1177" name="object 257">
              <a:extLst>
                <a:ext uri="{FF2B5EF4-FFF2-40B4-BE49-F238E27FC236}">
                  <a16:creationId xmlns:a16="http://schemas.microsoft.com/office/drawing/2014/main" id="{DA7FBEDF-C912-D9A6-2518-371C958F03E9}"/>
                </a:ext>
              </a:extLst>
            </p:cNvPr>
            <p:cNvPicPr/>
            <p:nvPr/>
          </p:nvPicPr>
          <p:blipFill>
            <a:blip r:embed="rId592" cstate="print"/>
            <a:stretch>
              <a:fillRect/>
            </a:stretch>
          </p:blipFill>
          <p:spPr>
            <a:xfrm>
              <a:off x="83820" y="4397978"/>
              <a:ext cx="75603" cy="75565"/>
            </a:xfrm>
            <a:prstGeom prst="rect">
              <a:avLst/>
            </a:prstGeom>
          </p:spPr>
        </p:pic>
        <p:pic>
          <p:nvPicPr>
            <p:cNvPr id="1178" name="object 258">
              <a:extLst>
                <a:ext uri="{FF2B5EF4-FFF2-40B4-BE49-F238E27FC236}">
                  <a16:creationId xmlns:a16="http://schemas.microsoft.com/office/drawing/2014/main" id="{5D30B610-9519-FC26-EA48-A6C5F029B422}"/>
                </a:ext>
              </a:extLst>
            </p:cNvPr>
            <p:cNvPicPr/>
            <p:nvPr/>
          </p:nvPicPr>
          <p:blipFill>
            <a:blip r:embed="rId593" cstate="print"/>
            <a:stretch>
              <a:fillRect/>
            </a:stretch>
          </p:blipFill>
          <p:spPr>
            <a:xfrm>
              <a:off x="254508" y="4397978"/>
              <a:ext cx="75603" cy="75565"/>
            </a:xfrm>
            <a:prstGeom prst="rect">
              <a:avLst/>
            </a:prstGeom>
          </p:spPr>
        </p:pic>
        <p:pic>
          <p:nvPicPr>
            <p:cNvPr id="1179" name="object 259">
              <a:extLst>
                <a:ext uri="{FF2B5EF4-FFF2-40B4-BE49-F238E27FC236}">
                  <a16:creationId xmlns:a16="http://schemas.microsoft.com/office/drawing/2014/main" id="{8E968310-6D87-4D81-7EE1-135F6DF071CE}"/>
                </a:ext>
              </a:extLst>
            </p:cNvPr>
            <p:cNvPicPr/>
            <p:nvPr/>
          </p:nvPicPr>
          <p:blipFill>
            <a:blip r:embed="rId592" cstate="print"/>
            <a:stretch>
              <a:fillRect/>
            </a:stretch>
          </p:blipFill>
          <p:spPr>
            <a:xfrm>
              <a:off x="426720" y="4397978"/>
              <a:ext cx="75603" cy="75565"/>
            </a:xfrm>
            <a:prstGeom prst="rect">
              <a:avLst/>
            </a:prstGeom>
          </p:spPr>
        </p:pic>
        <p:pic>
          <p:nvPicPr>
            <p:cNvPr id="1180" name="object 260">
              <a:extLst>
                <a:ext uri="{FF2B5EF4-FFF2-40B4-BE49-F238E27FC236}">
                  <a16:creationId xmlns:a16="http://schemas.microsoft.com/office/drawing/2014/main" id="{44E15422-D94C-3272-292A-CF09EDC43621}"/>
                </a:ext>
              </a:extLst>
            </p:cNvPr>
            <p:cNvPicPr/>
            <p:nvPr/>
          </p:nvPicPr>
          <p:blipFill>
            <a:blip r:embed="rId594" cstate="print"/>
            <a:stretch>
              <a:fillRect/>
            </a:stretch>
          </p:blipFill>
          <p:spPr>
            <a:xfrm>
              <a:off x="597408" y="4397978"/>
              <a:ext cx="75603" cy="75565"/>
            </a:xfrm>
            <a:prstGeom prst="rect">
              <a:avLst/>
            </a:prstGeom>
          </p:spPr>
        </p:pic>
        <p:pic>
          <p:nvPicPr>
            <p:cNvPr id="1181" name="object 261">
              <a:extLst>
                <a:ext uri="{FF2B5EF4-FFF2-40B4-BE49-F238E27FC236}">
                  <a16:creationId xmlns:a16="http://schemas.microsoft.com/office/drawing/2014/main" id="{6BF14C77-D8CF-51DD-C032-716D35042DE2}"/>
                </a:ext>
              </a:extLst>
            </p:cNvPr>
            <p:cNvPicPr/>
            <p:nvPr/>
          </p:nvPicPr>
          <p:blipFill>
            <a:blip r:embed="rId595" cstate="print"/>
            <a:stretch>
              <a:fillRect/>
            </a:stretch>
          </p:blipFill>
          <p:spPr>
            <a:xfrm>
              <a:off x="769620" y="4397978"/>
              <a:ext cx="75615" cy="75565"/>
            </a:xfrm>
            <a:prstGeom prst="rect">
              <a:avLst/>
            </a:prstGeom>
          </p:spPr>
        </p:pic>
        <p:pic>
          <p:nvPicPr>
            <p:cNvPr id="1182" name="object 262">
              <a:extLst>
                <a:ext uri="{FF2B5EF4-FFF2-40B4-BE49-F238E27FC236}">
                  <a16:creationId xmlns:a16="http://schemas.microsoft.com/office/drawing/2014/main" id="{419E5AE5-9061-23BD-4B06-0904EC922474}"/>
                </a:ext>
              </a:extLst>
            </p:cNvPr>
            <p:cNvPicPr/>
            <p:nvPr/>
          </p:nvPicPr>
          <p:blipFill>
            <a:blip r:embed="rId596" cstate="print"/>
            <a:stretch>
              <a:fillRect/>
            </a:stretch>
          </p:blipFill>
          <p:spPr>
            <a:xfrm>
              <a:off x="941831" y="4397978"/>
              <a:ext cx="75603" cy="75565"/>
            </a:xfrm>
            <a:prstGeom prst="rect">
              <a:avLst/>
            </a:prstGeom>
          </p:spPr>
        </p:pic>
        <p:pic>
          <p:nvPicPr>
            <p:cNvPr id="1183" name="object 263">
              <a:extLst>
                <a:ext uri="{FF2B5EF4-FFF2-40B4-BE49-F238E27FC236}">
                  <a16:creationId xmlns:a16="http://schemas.microsoft.com/office/drawing/2014/main" id="{BAEF07F2-ECE9-A01A-4FC7-E4772AB71086}"/>
                </a:ext>
              </a:extLst>
            </p:cNvPr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83820" y="4562570"/>
              <a:ext cx="75603" cy="75565"/>
            </a:xfrm>
            <a:prstGeom prst="rect">
              <a:avLst/>
            </a:prstGeom>
          </p:spPr>
        </p:pic>
        <p:pic>
          <p:nvPicPr>
            <p:cNvPr id="1184" name="object 264">
              <a:extLst>
                <a:ext uri="{FF2B5EF4-FFF2-40B4-BE49-F238E27FC236}">
                  <a16:creationId xmlns:a16="http://schemas.microsoft.com/office/drawing/2014/main" id="{C4DF8156-437D-F463-3BDE-2552EE53BADA}"/>
                </a:ext>
              </a:extLst>
            </p:cNvPr>
            <p:cNvPicPr/>
            <p:nvPr/>
          </p:nvPicPr>
          <p:blipFill>
            <a:blip r:embed="rId598" cstate="print"/>
            <a:stretch>
              <a:fillRect/>
            </a:stretch>
          </p:blipFill>
          <p:spPr>
            <a:xfrm>
              <a:off x="254508" y="4562570"/>
              <a:ext cx="75603" cy="75565"/>
            </a:xfrm>
            <a:prstGeom prst="rect">
              <a:avLst/>
            </a:prstGeom>
          </p:spPr>
        </p:pic>
        <p:pic>
          <p:nvPicPr>
            <p:cNvPr id="1185" name="object 265">
              <a:extLst>
                <a:ext uri="{FF2B5EF4-FFF2-40B4-BE49-F238E27FC236}">
                  <a16:creationId xmlns:a16="http://schemas.microsoft.com/office/drawing/2014/main" id="{3BA0ED64-5E17-49F0-CC94-FE98F94B3E80}"/>
                </a:ext>
              </a:extLst>
            </p:cNvPr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426720" y="4562570"/>
              <a:ext cx="75603" cy="75565"/>
            </a:xfrm>
            <a:prstGeom prst="rect">
              <a:avLst/>
            </a:prstGeom>
          </p:spPr>
        </p:pic>
        <p:pic>
          <p:nvPicPr>
            <p:cNvPr id="1186" name="object 266">
              <a:extLst>
                <a:ext uri="{FF2B5EF4-FFF2-40B4-BE49-F238E27FC236}">
                  <a16:creationId xmlns:a16="http://schemas.microsoft.com/office/drawing/2014/main" id="{098E2BB9-A1E6-3B0E-0356-9EEE3DFA18D4}"/>
                </a:ext>
              </a:extLst>
            </p:cNvPr>
            <p:cNvPicPr/>
            <p:nvPr/>
          </p:nvPicPr>
          <p:blipFill>
            <a:blip r:embed="rId599" cstate="print"/>
            <a:stretch>
              <a:fillRect/>
            </a:stretch>
          </p:blipFill>
          <p:spPr>
            <a:xfrm>
              <a:off x="597408" y="4562570"/>
              <a:ext cx="75603" cy="75565"/>
            </a:xfrm>
            <a:prstGeom prst="rect">
              <a:avLst/>
            </a:prstGeom>
          </p:spPr>
        </p:pic>
        <p:pic>
          <p:nvPicPr>
            <p:cNvPr id="1187" name="object 267">
              <a:extLst>
                <a:ext uri="{FF2B5EF4-FFF2-40B4-BE49-F238E27FC236}">
                  <a16:creationId xmlns:a16="http://schemas.microsoft.com/office/drawing/2014/main" id="{AC7B7136-BDDC-9116-6BEE-0C79FE507C3D}"/>
                </a:ext>
              </a:extLst>
            </p:cNvPr>
            <p:cNvPicPr/>
            <p:nvPr/>
          </p:nvPicPr>
          <p:blipFill>
            <a:blip r:embed="rId600" cstate="print"/>
            <a:stretch>
              <a:fillRect/>
            </a:stretch>
          </p:blipFill>
          <p:spPr>
            <a:xfrm>
              <a:off x="769620" y="4562570"/>
              <a:ext cx="75615" cy="75565"/>
            </a:xfrm>
            <a:prstGeom prst="rect">
              <a:avLst/>
            </a:prstGeom>
          </p:spPr>
        </p:pic>
        <p:pic>
          <p:nvPicPr>
            <p:cNvPr id="1188" name="object 268">
              <a:extLst>
                <a:ext uri="{FF2B5EF4-FFF2-40B4-BE49-F238E27FC236}">
                  <a16:creationId xmlns:a16="http://schemas.microsoft.com/office/drawing/2014/main" id="{539A9E22-616B-7BD9-5C34-14F11984FA67}"/>
                </a:ext>
              </a:extLst>
            </p:cNvPr>
            <p:cNvPicPr/>
            <p:nvPr/>
          </p:nvPicPr>
          <p:blipFill>
            <a:blip r:embed="rId601" cstate="print"/>
            <a:stretch>
              <a:fillRect/>
            </a:stretch>
          </p:blipFill>
          <p:spPr>
            <a:xfrm>
              <a:off x="941831" y="4562570"/>
              <a:ext cx="75603" cy="75565"/>
            </a:xfrm>
            <a:prstGeom prst="rect">
              <a:avLst/>
            </a:prstGeom>
          </p:spPr>
        </p:pic>
        <p:pic>
          <p:nvPicPr>
            <p:cNvPr id="1189" name="object 269">
              <a:extLst>
                <a:ext uri="{FF2B5EF4-FFF2-40B4-BE49-F238E27FC236}">
                  <a16:creationId xmlns:a16="http://schemas.microsoft.com/office/drawing/2014/main" id="{0C1F5AB4-82BF-2D56-3914-CE48A487C8F8}"/>
                </a:ext>
              </a:extLst>
            </p:cNvPr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83820" y="4728686"/>
              <a:ext cx="75603" cy="75564"/>
            </a:xfrm>
            <a:prstGeom prst="rect">
              <a:avLst/>
            </a:prstGeom>
          </p:spPr>
        </p:pic>
        <p:pic>
          <p:nvPicPr>
            <p:cNvPr id="1190" name="object 270">
              <a:extLst>
                <a:ext uri="{FF2B5EF4-FFF2-40B4-BE49-F238E27FC236}">
                  <a16:creationId xmlns:a16="http://schemas.microsoft.com/office/drawing/2014/main" id="{BFD82926-4F03-789D-E7E0-21928B1A4B88}"/>
                </a:ext>
              </a:extLst>
            </p:cNvPr>
            <p:cNvPicPr/>
            <p:nvPr/>
          </p:nvPicPr>
          <p:blipFill>
            <a:blip r:embed="rId598" cstate="print"/>
            <a:stretch>
              <a:fillRect/>
            </a:stretch>
          </p:blipFill>
          <p:spPr>
            <a:xfrm>
              <a:off x="254508" y="4728686"/>
              <a:ext cx="75603" cy="75564"/>
            </a:xfrm>
            <a:prstGeom prst="rect">
              <a:avLst/>
            </a:prstGeom>
          </p:spPr>
        </p:pic>
        <p:pic>
          <p:nvPicPr>
            <p:cNvPr id="1191" name="object 271">
              <a:extLst>
                <a:ext uri="{FF2B5EF4-FFF2-40B4-BE49-F238E27FC236}">
                  <a16:creationId xmlns:a16="http://schemas.microsoft.com/office/drawing/2014/main" id="{D07ECEC0-9236-71BC-BB12-0A03684CA030}"/>
                </a:ext>
              </a:extLst>
            </p:cNvPr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426720" y="4728686"/>
              <a:ext cx="75603" cy="75564"/>
            </a:xfrm>
            <a:prstGeom prst="rect">
              <a:avLst/>
            </a:prstGeom>
          </p:spPr>
        </p:pic>
        <p:pic>
          <p:nvPicPr>
            <p:cNvPr id="1192" name="object 272">
              <a:extLst>
                <a:ext uri="{FF2B5EF4-FFF2-40B4-BE49-F238E27FC236}">
                  <a16:creationId xmlns:a16="http://schemas.microsoft.com/office/drawing/2014/main" id="{95E7751C-B785-C81A-C0B5-BC6FE25D72EA}"/>
                </a:ext>
              </a:extLst>
            </p:cNvPr>
            <p:cNvPicPr/>
            <p:nvPr/>
          </p:nvPicPr>
          <p:blipFill>
            <a:blip r:embed="rId599" cstate="print"/>
            <a:stretch>
              <a:fillRect/>
            </a:stretch>
          </p:blipFill>
          <p:spPr>
            <a:xfrm>
              <a:off x="597408" y="4728686"/>
              <a:ext cx="75603" cy="75564"/>
            </a:xfrm>
            <a:prstGeom prst="rect">
              <a:avLst/>
            </a:prstGeom>
          </p:spPr>
        </p:pic>
        <p:pic>
          <p:nvPicPr>
            <p:cNvPr id="1193" name="object 273">
              <a:extLst>
                <a:ext uri="{FF2B5EF4-FFF2-40B4-BE49-F238E27FC236}">
                  <a16:creationId xmlns:a16="http://schemas.microsoft.com/office/drawing/2014/main" id="{F5E78BFE-820A-6B2C-0289-D763B40EEEE3}"/>
                </a:ext>
              </a:extLst>
            </p:cNvPr>
            <p:cNvPicPr/>
            <p:nvPr/>
          </p:nvPicPr>
          <p:blipFill>
            <a:blip r:embed="rId600" cstate="print"/>
            <a:stretch>
              <a:fillRect/>
            </a:stretch>
          </p:blipFill>
          <p:spPr>
            <a:xfrm>
              <a:off x="769620" y="4728686"/>
              <a:ext cx="75615" cy="75564"/>
            </a:xfrm>
            <a:prstGeom prst="rect">
              <a:avLst/>
            </a:prstGeom>
          </p:spPr>
        </p:pic>
        <p:pic>
          <p:nvPicPr>
            <p:cNvPr id="1194" name="object 274">
              <a:extLst>
                <a:ext uri="{FF2B5EF4-FFF2-40B4-BE49-F238E27FC236}">
                  <a16:creationId xmlns:a16="http://schemas.microsoft.com/office/drawing/2014/main" id="{720C5677-0E50-E2D8-9602-7DD6CE326C4F}"/>
                </a:ext>
              </a:extLst>
            </p:cNvPr>
            <p:cNvPicPr/>
            <p:nvPr/>
          </p:nvPicPr>
          <p:blipFill>
            <a:blip r:embed="rId601" cstate="print"/>
            <a:stretch>
              <a:fillRect/>
            </a:stretch>
          </p:blipFill>
          <p:spPr>
            <a:xfrm>
              <a:off x="941831" y="4728686"/>
              <a:ext cx="75603" cy="75564"/>
            </a:xfrm>
            <a:prstGeom prst="rect">
              <a:avLst/>
            </a:prstGeom>
          </p:spPr>
        </p:pic>
        <p:pic>
          <p:nvPicPr>
            <p:cNvPr id="1195" name="object 275">
              <a:extLst>
                <a:ext uri="{FF2B5EF4-FFF2-40B4-BE49-F238E27FC236}">
                  <a16:creationId xmlns:a16="http://schemas.microsoft.com/office/drawing/2014/main" id="{5F43BBD0-46FD-A762-65DE-83C7A868E39A}"/>
                </a:ext>
              </a:extLst>
            </p:cNvPr>
            <p:cNvPicPr/>
            <p:nvPr/>
          </p:nvPicPr>
          <p:blipFill>
            <a:blip r:embed="rId602" cstate="print"/>
            <a:stretch>
              <a:fillRect/>
            </a:stretch>
          </p:blipFill>
          <p:spPr>
            <a:xfrm>
              <a:off x="83820" y="4894802"/>
              <a:ext cx="75603" cy="75564"/>
            </a:xfrm>
            <a:prstGeom prst="rect">
              <a:avLst/>
            </a:prstGeom>
          </p:spPr>
        </p:pic>
        <p:pic>
          <p:nvPicPr>
            <p:cNvPr id="1196" name="object 276">
              <a:extLst>
                <a:ext uri="{FF2B5EF4-FFF2-40B4-BE49-F238E27FC236}">
                  <a16:creationId xmlns:a16="http://schemas.microsoft.com/office/drawing/2014/main" id="{39DF6CA1-D487-634B-E5EF-D8BC04041E93}"/>
                </a:ext>
              </a:extLst>
            </p:cNvPr>
            <p:cNvPicPr/>
            <p:nvPr/>
          </p:nvPicPr>
          <p:blipFill>
            <a:blip r:embed="rId603" cstate="print"/>
            <a:stretch>
              <a:fillRect/>
            </a:stretch>
          </p:blipFill>
          <p:spPr>
            <a:xfrm>
              <a:off x="254508" y="4894802"/>
              <a:ext cx="75603" cy="75564"/>
            </a:xfrm>
            <a:prstGeom prst="rect">
              <a:avLst/>
            </a:prstGeom>
          </p:spPr>
        </p:pic>
        <p:pic>
          <p:nvPicPr>
            <p:cNvPr id="1197" name="object 277">
              <a:extLst>
                <a:ext uri="{FF2B5EF4-FFF2-40B4-BE49-F238E27FC236}">
                  <a16:creationId xmlns:a16="http://schemas.microsoft.com/office/drawing/2014/main" id="{1E4C3FC4-A93E-5E4F-E1E4-ADFC85F386D9}"/>
                </a:ext>
              </a:extLst>
            </p:cNvPr>
            <p:cNvPicPr/>
            <p:nvPr/>
          </p:nvPicPr>
          <p:blipFill>
            <a:blip r:embed="rId602" cstate="print"/>
            <a:stretch>
              <a:fillRect/>
            </a:stretch>
          </p:blipFill>
          <p:spPr>
            <a:xfrm>
              <a:off x="426720" y="4894802"/>
              <a:ext cx="75603" cy="75564"/>
            </a:xfrm>
            <a:prstGeom prst="rect">
              <a:avLst/>
            </a:prstGeom>
          </p:spPr>
        </p:pic>
        <p:pic>
          <p:nvPicPr>
            <p:cNvPr id="1198" name="object 278">
              <a:extLst>
                <a:ext uri="{FF2B5EF4-FFF2-40B4-BE49-F238E27FC236}">
                  <a16:creationId xmlns:a16="http://schemas.microsoft.com/office/drawing/2014/main" id="{8549B341-6C62-597D-197C-A3C46E6ED959}"/>
                </a:ext>
              </a:extLst>
            </p:cNvPr>
            <p:cNvPicPr/>
            <p:nvPr/>
          </p:nvPicPr>
          <p:blipFill>
            <a:blip r:embed="rId604" cstate="print"/>
            <a:stretch>
              <a:fillRect/>
            </a:stretch>
          </p:blipFill>
          <p:spPr>
            <a:xfrm>
              <a:off x="597408" y="4894802"/>
              <a:ext cx="75603" cy="75564"/>
            </a:xfrm>
            <a:prstGeom prst="rect">
              <a:avLst/>
            </a:prstGeom>
          </p:spPr>
        </p:pic>
        <p:pic>
          <p:nvPicPr>
            <p:cNvPr id="1199" name="object 279">
              <a:extLst>
                <a:ext uri="{FF2B5EF4-FFF2-40B4-BE49-F238E27FC236}">
                  <a16:creationId xmlns:a16="http://schemas.microsoft.com/office/drawing/2014/main" id="{AD104AFD-D3C6-81D3-9AD4-BD8DEDC7E22C}"/>
                </a:ext>
              </a:extLst>
            </p:cNvPr>
            <p:cNvPicPr/>
            <p:nvPr/>
          </p:nvPicPr>
          <p:blipFill>
            <a:blip r:embed="rId605" cstate="print"/>
            <a:stretch>
              <a:fillRect/>
            </a:stretch>
          </p:blipFill>
          <p:spPr>
            <a:xfrm>
              <a:off x="769620" y="4894802"/>
              <a:ext cx="75615" cy="75564"/>
            </a:xfrm>
            <a:prstGeom prst="rect">
              <a:avLst/>
            </a:prstGeom>
          </p:spPr>
        </p:pic>
        <p:pic>
          <p:nvPicPr>
            <p:cNvPr id="1200" name="object 280">
              <a:extLst>
                <a:ext uri="{FF2B5EF4-FFF2-40B4-BE49-F238E27FC236}">
                  <a16:creationId xmlns:a16="http://schemas.microsoft.com/office/drawing/2014/main" id="{AD140C66-C9AA-F39C-593A-E34A71B4C5D5}"/>
                </a:ext>
              </a:extLst>
            </p:cNvPr>
            <p:cNvPicPr/>
            <p:nvPr/>
          </p:nvPicPr>
          <p:blipFill>
            <a:blip r:embed="rId606" cstate="print"/>
            <a:stretch>
              <a:fillRect/>
            </a:stretch>
          </p:blipFill>
          <p:spPr>
            <a:xfrm>
              <a:off x="941831" y="4894802"/>
              <a:ext cx="75603" cy="75564"/>
            </a:xfrm>
            <a:prstGeom prst="rect">
              <a:avLst/>
            </a:prstGeom>
          </p:spPr>
        </p:pic>
        <p:pic>
          <p:nvPicPr>
            <p:cNvPr id="1201" name="object 281">
              <a:extLst>
                <a:ext uri="{FF2B5EF4-FFF2-40B4-BE49-F238E27FC236}">
                  <a16:creationId xmlns:a16="http://schemas.microsoft.com/office/drawing/2014/main" id="{01A0BA73-E07E-76BA-021E-8500477EB156}"/>
                </a:ext>
              </a:extLst>
            </p:cNvPr>
            <p:cNvPicPr/>
            <p:nvPr/>
          </p:nvPicPr>
          <p:blipFill>
            <a:blip r:embed="rId602" cstate="print"/>
            <a:stretch>
              <a:fillRect/>
            </a:stretch>
          </p:blipFill>
          <p:spPr>
            <a:xfrm>
              <a:off x="83820" y="5059394"/>
              <a:ext cx="75603" cy="75564"/>
            </a:xfrm>
            <a:prstGeom prst="rect">
              <a:avLst/>
            </a:prstGeom>
          </p:spPr>
        </p:pic>
        <p:pic>
          <p:nvPicPr>
            <p:cNvPr id="1202" name="object 282">
              <a:extLst>
                <a:ext uri="{FF2B5EF4-FFF2-40B4-BE49-F238E27FC236}">
                  <a16:creationId xmlns:a16="http://schemas.microsoft.com/office/drawing/2014/main" id="{F0EF2201-5C88-06E5-FE51-E58FF45FAD30}"/>
                </a:ext>
              </a:extLst>
            </p:cNvPr>
            <p:cNvPicPr/>
            <p:nvPr/>
          </p:nvPicPr>
          <p:blipFill>
            <a:blip r:embed="rId603" cstate="print"/>
            <a:stretch>
              <a:fillRect/>
            </a:stretch>
          </p:blipFill>
          <p:spPr>
            <a:xfrm>
              <a:off x="254508" y="5059394"/>
              <a:ext cx="75603" cy="75564"/>
            </a:xfrm>
            <a:prstGeom prst="rect">
              <a:avLst/>
            </a:prstGeom>
          </p:spPr>
        </p:pic>
        <p:pic>
          <p:nvPicPr>
            <p:cNvPr id="1203" name="object 283">
              <a:extLst>
                <a:ext uri="{FF2B5EF4-FFF2-40B4-BE49-F238E27FC236}">
                  <a16:creationId xmlns:a16="http://schemas.microsoft.com/office/drawing/2014/main" id="{1ACC660C-0B6E-F83F-1A01-EA9FCF098E34}"/>
                </a:ext>
              </a:extLst>
            </p:cNvPr>
            <p:cNvPicPr/>
            <p:nvPr/>
          </p:nvPicPr>
          <p:blipFill>
            <a:blip r:embed="rId602" cstate="print"/>
            <a:stretch>
              <a:fillRect/>
            </a:stretch>
          </p:blipFill>
          <p:spPr>
            <a:xfrm>
              <a:off x="426720" y="5059394"/>
              <a:ext cx="75603" cy="75564"/>
            </a:xfrm>
            <a:prstGeom prst="rect">
              <a:avLst/>
            </a:prstGeom>
          </p:spPr>
        </p:pic>
        <p:pic>
          <p:nvPicPr>
            <p:cNvPr id="1204" name="object 284">
              <a:extLst>
                <a:ext uri="{FF2B5EF4-FFF2-40B4-BE49-F238E27FC236}">
                  <a16:creationId xmlns:a16="http://schemas.microsoft.com/office/drawing/2014/main" id="{24B744BC-A7F6-F5DF-FE58-79F82AD34AB2}"/>
                </a:ext>
              </a:extLst>
            </p:cNvPr>
            <p:cNvPicPr/>
            <p:nvPr/>
          </p:nvPicPr>
          <p:blipFill>
            <a:blip r:embed="rId604" cstate="print"/>
            <a:stretch>
              <a:fillRect/>
            </a:stretch>
          </p:blipFill>
          <p:spPr>
            <a:xfrm>
              <a:off x="597408" y="5059394"/>
              <a:ext cx="75603" cy="75564"/>
            </a:xfrm>
            <a:prstGeom prst="rect">
              <a:avLst/>
            </a:prstGeom>
          </p:spPr>
        </p:pic>
        <p:pic>
          <p:nvPicPr>
            <p:cNvPr id="1205" name="object 285">
              <a:extLst>
                <a:ext uri="{FF2B5EF4-FFF2-40B4-BE49-F238E27FC236}">
                  <a16:creationId xmlns:a16="http://schemas.microsoft.com/office/drawing/2014/main" id="{6221D4DD-0374-6A9F-7F5B-A9E64C84A07A}"/>
                </a:ext>
              </a:extLst>
            </p:cNvPr>
            <p:cNvPicPr/>
            <p:nvPr/>
          </p:nvPicPr>
          <p:blipFill>
            <a:blip r:embed="rId605" cstate="print"/>
            <a:stretch>
              <a:fillRect/>
            </a:stretch>
          </p:blipFill>
          <p:spPr>
            <a:xfrm>
              <a:off x="769620" y="5059394"/>
              <a:ext cx="75615" cy="75564"/>
            </a:xfrm>
            <a:prstGeom prst="rect">
              <a:avLst/>
            </a:prstGeom>
          </p:spPr>
        </p:pic>
        <p:pic>
          <p:nvPicPr>
            <p:cNvPr id="1206" name="object 286">
              <a:extLst>
                <a:ext uri="{FF2B5EF4-FFF2-40B4-BE49-F238E27FC236}">
                  <a16:creationId xmlns:a16="http://schemas.microsoft.com/office/drawing/2014/main" id="{1587D0A6-5B07-A96F-AA08-CADAF4FE5207}"/>
                </a:ext>
              </a:extLst>
            </p:cNvPr>
            <p:cNvPicPr/>
            <p:nvPr/>
          </p:nvPicPr>
          <p:blipFill>
            <a:blip r:embed="rId606" cstate="print"/>
            <a:stretch>
              <a:fillRect/>
            </a:stretch>
          </p:blipFill>
          <p:spPr>
            <a:xfrm>
              <a:off x="941831" y="5059394"/>
              <a:ext cx="75603" cy="75564"/>
            </a:xfrm>
            <a:prstGeom prst="rect">
              <a:avLst/>
            </a:prstGeom>
          </p:spPr>
        </p:pic>
        <p:pic>
          <p:nvPicPr>
            <p:cNvPr id="1207" name="object 287">
              <a:extLst>
                <a:ext uri="{FF2B5EF4-FFF2-40B4-BE49-F238E27FC236}">
                  <a16:creationId xmlns:a16="http://schemas.microsoft.com/office/drawing/2014/main" id="{41BAB7C5-4B8E-A831-E168-4E3632A25F00}"/>
                </a:ext>
              </a:extLst>
            </p:cNvPr>
            <p:cNvPicPr/>
            <p:nvPr/>
          </p:nvPicPr>
          <p:blipFill>
            <a:blip r:embed="rId607" cstate="print"/>
            <a:stretch>
              <a:fillRect/>
            </a:stretch>
          </p:blipFill>
          <p:spPr>
            <a:xfrm>
              <a:off x="83820" y="5225510"/>
              <a:ext cx="75603" cy="75565"/>
            </a:xfrm>
            <a:prstGeom prst="rect">
              <a:avLst/>
            </a:prstGeom>
          </p:spPr>
        </p:pic>
        <p:pic>
          <p:nvPicPr>
            <p:cNvPr id="1208" name="object 288">
              <a:extLst>
                <a:ext uri="{FF2B5EF4-FFF2-40B4-BE49-F238E27FC236}">
                  <a16:creationId xmlns:a16="http://schemas.microsoft.com/office/drawing/2014/main" id="{77D6710B-9FD0-CDCE-F809-DA6384B3E1DF}"/>
                </a:ext>
              </a:extLst>
            </p:cNvPr>
            <p:cNvPicPr/>
            <p:nvPr/>
          </p:nvPicPr>
          <p:blipFill>
            <a:blip r:embed="rId608" cstate="print"/>
            <a:stretch>
              <a:fillRect/>
            </a:stretch>
          </p:blipFill>
          <p:spPr>
            <a:xfrm>
              <a:off x="254508" y="5225510"/>
              <a:ext cx="75603" cy="75565"/>
            </a:xfrm>
            <a:prstGeom prst="rect">
              <a:avLst/>
            </a:prstGeom>
          </p:spPr>
        </p:pic>
        <p:pic>
          <p:nvPicPr>
            <p:cNvPr id="1209" name="object 289">
              <a:extLst>
                <a:ext uri="{FF2B5EF4-FFF2-40B4-BE49-F238E27FC236}">
                  <a16:creationId xmlns:a16="http://schemas.microsoft.com/office/drawing/2014/main" id="{FFD0990C-A6F1-8D4D-8AB4-9D2FC5BA9CF7}"/>
                </a:ext>
              </a:extLst>
            </p:cNvPr>
            <p:cNvPicPr/>
            <p:nvPr/>
          </p:nvPicPr>
          <p:blipFill>
            <a:blip r:embed="rId607" cstate="print"/>
            <a:stretch>
              <a:fillRect/>
            </a:stretch>
          </p:blipFill>
          <p:spPr>
            <a:xfrm>
              <a:off x="426720" y="5225510"/>
              <a:ext cx="75603" cy="75565"/>
            </a:xfrm>
            <a:prstGeom prst="rect">
              <a:avLst/>
            </a:prstGeom>
          </p:spPr>
        </p:pic>
        <p:pic>
          <p:nvPicPr>
            <p:cNvPr id="1210" name="object 290">
              <a:extLst>
                <a:ext uri="{FF2B5EF4-FFF2-40B4-BE49-F238E27FC236}">
                  <a16:creationId xmlns:a16="http://schemas.microsoft.com/office/drawing/2014/main" id="{5EDC8C12-BE49-FF04-39E7-47C46AC7BB45}"/>
                </a:ext>
              </a:extLst>
            </p:cNvPr>
            <p:cNvPicPr/>
            <p:nvPr/>
          </p:nvPicPr>
          <p:blipFill>
            <a:blip r:embed="rId609" cstate="print"/>
            <a:stretch>
              <a:fillRect/>
            </a:stretch>
          </p:blipFill>
          <p:spPr>
            <a:xfrm>
              <a:off x="597408" y="5225510"/>
              <a:ext cx="75603" cy="75565"/>
            </a:xfrm>
            <a:prstGeom prst="rect">
              <a:avLst/>
            </a:prstGeom>
          </p:spPr>
        </p:pic>
        <p:pic>
          <p:nvPicPr>
            <p:cNvPr id="1211" name="object 291">
              <a:extLst>
                <a:ext uri="{FF2B5EF4-FFF2-40B4-BE49-F238E27FC236}">
                  <a16:creationId xmlns:a16="http://schemas.microsoft.com/office/drawing/2014/main" id="{A7535718-2421-A9B1-A634-5015D1CC0A0A}"/>
                </a:ext>
              </a:extLst>
            </p:cNvPr>
            <p:cNvPicPr/>
            <p:nvPr/>
          </p:nvPicPr>
          <p:blipFill>
            <a:blip r:embed="rId610" cstate="print"/>
            <a:stretch>
              <a:fillRect/>
            </a:stretch>
          </p:blipFill>
          <p:spPr>
            <a:xfrm>
              <a:off x="769620" y="5225510"/>
              <a:ext cx="75615" cy="75565"/>
            </a:xfrm>
            <a:prstGeom prst="rect">
              <a:avLst/>
            </a:prstGeom>
          </p:spPr>
        </p:pic>
        <p:pic>
          <p:nvPicPr>
            <p:cNvPr id="1212" name="object 292">
              <a:extLst>
                <a:ext uri="{FF2B5EF4-FFF2-40B4-BE49-F238E27FC236}">
                  <a16:creationId xmlns:a16="http://schemas.microsoft.com/office/drawing/2014/main" id="{BCA13C8E-8067-F70D-B589-E1BCEFBB9F88}"/>
                </a:ext>
              </a:extLst>
            </p:cNvPr>
            <p:cNvPicPr/>
            <p:nvPr/>
          </p:nvPicPr>
          <p:blipFill>
            <a:blip r:embed="rId611" cstate="print"/>
            <a:stretch>
              <a:fillRect/>
            </a:stretch>
          </p:blipFill>
          <p:spPr>
            <a:xfrm>
              <a:off x="941831" y="5225510"/>
              <a:ext cx="75603" cy="75565"/>
            </a:xfrm>
            <a:prstGeom prst="rect">
              <a:avLst/>
            </a:prstGeom>
          </p:spPr>
        </p:pic>
        <p:pic>
          <p:nvPicPr>
            <p:cNvPr id="1213" name="object 293">
              <a:extLst>
                <a:ext uri="{FF2B5EF4-FFF2-40B4-BE49-F238E27FC236}">
                  <a16:creationId xmlns:a16="http://schemas.microsoft.com/office/drawing/2014/main" id="{B464B1B0-2D39-3CCD-C0C6-FF6017EFE05A}"/>
                </a:ext>
              </a:extLst>
            </p:cNvPr>
            <p:cNvPicPr/>
            <p:nvPr/>
          </p:nvPicPr>
          <p:blipFill>
            <a:blip r:embed="rId612" cstate="print"/>
            <a:stretch>
              <a:fillRect/>
            </a:stretch>
          </p:blipFill>
          <p:spPr>
            <a:xfrm>
              <a:off x="83820" y="5390102"/>
              <a:ext cx="75603" cy="75564"/>
            </a:xfrm>
            <a:prstGeom prst="rect">
              <a:avLst/>
            </a:prstGeom>
          </p:spPr>
        </p:pic>
        <p:pic>
          <p:nvPicPr>
            <p:cNvPr id="1214" name="object 294">
              <a:extLst>
                <a:ext uri="{FF2B5EF4-FFF2-40B4-BE49-F238E27FC236}">
                  <a16:creationId xmlns:a16="http://schemas.microsoft.com/office/drawing/2014/main" id="{F138B2E1-9C78-154C-3AA7-5E8AF65F51F6}"/>
                </a:ext>
              </a:extLst>
            </p:cNvPr>
            <p:cNvPicPr/>
            <p:nvPr/>
          </p:nvPicPr>
          <p:blipFill>
            <a:blip r:embed="rId613" cstate="print"/>
            <a:stretch>
              <a:fillRect/>
            </a:stretch>
          </p:blipFill>
          <p:spPr>
            <a:xfrm>
              <a:off x="254508" y="5390102"/>
              <a:ext cx="75603" cy="75564"/>
            </a:xfrm>
            <a:prstGeom prst="rect">
              <a:avLst/>
            </a:prstGeom>
          </p:spPr>
        </p:pic>
        <p:pic>
          <p:nvPicPr>
            <p:cNvPr id="1215" name="object 295">
              <a:extLst>
                <a:ext uri="{FF2B5EF4-FFF2-40B4-BE49-F238E27FC236}">
                  <a16:creationId xmlns:a16="http://schemas.microsoft.com/office/drawing/2014/main" id="{7B711D46-4EEA-05B7-2E63-11E01794C301}"/>
                </a:ext>
              </a:extLst>
            </p:cNvPr>
            <p:cNvPicPr/>
            <p:nvPr/>
          </p:nvPicPr>
          <p:blipFill>
            <a:blip r:embed="rId612" cstate="print"/>
            <a:stretch>
              <a:fillRect/>
            </a:stretch>
          </p:blipFill>
          <p:spPr>
            <a:xfrm>
              <a:off x="426720" y="5390102"/>
              <a:ext cx="75603" cy="75564"/>
            </a:xfrm>
            <a:prstGeom prst="rect">
              <a:avLst/>
            </a:prstGeom>
          </p:spPr>
        </p:pic>
        <p:pic>
          <p:nvPicPr>
            <p:cNvPr id="1216" name="object 296">
              <a:extLst>
                <a:ext uri="{FF2B5EF4-FFF2-40B4-BE49-F238E27FC236}">
                  <a16:creationId xmlns:a16="http://schemas.microsoft.com/office/drawing/2014/main" id="{5815F1FB-744F-F53F-0395-4455B101E93B}"/>
                </a:ext>
              </a:extLst>
            </p:cNvPr>
            <p:cNvPicPr/>
            <p:nvPr/>
          </p:nvPicPr>
          <p:blipFill>
            <a:blip r:embed="rId614" cstate="print"/>
            <a:stretch>
              <a:fillRect/>
            </a:stretch>
          </p:blipFill>
          <p:spPr>
            <a:xfrm>
              <a:off x="597408" y="5390102"/>
              <a:ext cx="75603" cy="75564"/>
            </a:xfrm>
            <a:prstGeom prst="rect">
              <a:avLst/>
            </a:prstGeom>
          </p:spPr>
        </p:pic>
        <p:pic>
          <p:nvPicPr>
            <p:cNvPr id="1217" name="object 297">
              <a:extLst>
                <a:ext uri="{FF2B5EF4-FFF2-40B4-BE49-F238E27FC236}">
                  <a16:creationId xmlns:a16="http://schemas.microsoft.com/office/drawing/2014/main" id="{FBFC98BE-464E-2BD5-6A67-18C4C759E658}"/>
                </a:ext>
              </a:extLst>
            </p:cNvPr>
            <p:cNvPicPr/>
            <p:nvPr/>
          </p:nvPicPr>
          <p:blipFill>
            <a:blip r:embed="rId615" cstate="print"/>
            <a:stretch>
              <a:fillRect/>
            </a:stretch>
          </p:blipFill>
          <p:spPr>
            <a:xfrm>
              <a:off x="769620" y="5390102"/>
              <a:ext cx="75615" cy="75564"/>
            </a:xfrm>
            <a:prstGeom prst="rect">
              <a:avLst/>
            </a:prstGeom>
          </p:spPr>
        </p:pic>
        <p:pic>
          <p:nvPicPr>
            <p:cNvPr id="1218" name="object 298">
              <a:extLst>
                <a:ext uri="{FF2B5EF4-FFF2-40B4-BE49-F238E27FC236}">
                  <a16:creationId xmlns:a16="http://schemas.microsoft.com/office/drawing/2014/main" id="{A138F047-E487-EF10-C686-03F8497F3D3C}"/>
                </a:ext>
              </a:extLst>
            </p:cNvPr>
            <p:cNvPicPr/>
            <p:nvPr/>
          </p:nvPicPr>
          <p:blipFill>
            <a:blip r:embed="rId616" cstate="print"/>
            <a:stretch>
              <a:fillRect/>
            </a:stretch>
          </p:blipFill>
          <p:spPr>
            <a:xfrm>
              <a:off x="941831" y="5390102"/>
              <a:ext cx="75603" cy="75564"/>
            </a:xfrm>
            <a:prstGeom prst="rect">
              <a:avLst/>
            </a:prstGeom>
          </p:spPr>
        </p:pic>
        <p:pic>
          <p:nvPicPr>
            <p:cNvPr id="1219" name="object 299">
              <a:extLst>
                <a:ext uri="{FF2B5EF4-FFF2-40B4-BE49-F238E27FC236}">
                  <a16:creationId xmlns:a16="http://schemas.microsoft.com/office/drawing/2014/main" id="{AA8E17CF-EACA-11BF-BCF7-0C150898B7DB}"/>
                </a:ext>
              </a:extLst>
            </p:cNvPr>
            <p:cNvPicPr/>
            <p:nvPr/>
          </p:nvPicPr>
          <p:blipFill>
            <a:blip r:embed="rId612" cstate="print"/>
            <a:stretch>
              <a:fillRect/>
            </a:stretch>
          </p:blipFill>
          <p:spPr>
            <a:xfrm>
              <a:off x="83820" y="5556218"/>
              <a:ext cx="75603" cy="75564"/>
            </a:xfrm>
            <a:prstGeom prst="rect">
              <a:avLst/>
            </a:prstGeom>
          </p:spPr>
        </p:pic>
        <p:pic>
          <p:nvPicPr>
            <p:cNvPr id="1220" name="object 300">
              <a:extLst>
                <a:ext uri="{FF2B5EF4-FFF2-40B4-BE49-F238E27FC236}">
                  <a16:creationId xmlns:a16="http://schemas.microsoft.com/office/drawing/2014/main" id="{9BD91677-A30F-A673-ABD8-03B6D7ECAEC0}"/>
                </a:ext>
              </a:extLst>
            </p:cNvPr>
            <p:cNvPicPr/>
            <p:nvPr/>
          </p:nvPicPr>
          <p:blipFill>
            <a:blip r:embed="rId613" cstate="print"/>
            <a:stretch>
              <a:fillRect/>
            </a:stretch>
          </p:blipFill>
          <p:spPr>
            <a:xfrm>
              <a:off x="254508" y="5556218"/>
              <a:ext cx="75603" cy="75564"/>
            </a:xfrm>
            <a:prstGeom prst="rect">
              <a:avLst/>
            </a:prstGeom>
          </p:spPr>
        </p:pic>
        <p:pic>
          <p:nvPicPr>
            <p:cNvPr id="1221" name="object 301">
              <a:extLst>
                <a:ext uri="{FF2B5EF4-FFF2-40B4-BE49-F238E27FC236}">
                  <a16:creationId xmlns:a16="http://schemas.microsoft.com/office/drawing/2014/main" id="{A2648E26-5C34-CF5C-F3C5-63A3A6C77684}"/>
                </a:ext>
              </a:extLst>
            </p:cNvPr>
            <p:cNvPicPr/>
            <p:nvPr/>
          </p:nvPicPr>
          <p:blipFill>
            <a:blip r:embed="rId612" cstate="print"/>
            <a:stretch>
              <a:fillRect/>
            </a:stretch>
          </p:blipFill>
          <p:spPr>
            <a:xfrm>
              <a:off x="426720" y="5556218"/>
              <a:ext cx="75603" cy="75564"/>
            </a:xfrm>
            <a:prstGeom prst="rect">
              <a:avLst/>
            </a:prstGeom>
          </p:spPr>
        </p:pic>
        <p:pic>
          <p:nvPicPr>
            <p:cNvPr id="1222" name="object 302">
              <a:extLst>
                <a:ext uri="{FF2B5EF4-FFF2-40B4-BE49-F238E27FC236}">
                  <a16:creationId xmlns:a16="http://schemas.microsoft.com/office/drawing/2014/main" id="{AEEDEEEF-A52F-CBF5-F78A-C7D120E56202}"/>
                </a:ext>
              </a:extLst>
            </p:cNvPr>
            <p:cNvPicPr/>
            <p:nvPr/>
          </p:nvPicPr>
          <p:blipFill>
            <a:blip r:embed="rId614" cstate="print"/>
            <a:stretch>
              <a:fillRect/>
            </a:stretch>
          </p:blipFill>
          <p:spPr>
            <a:xfrm>
              <a:off x="597408" y="5556218"/>
              <a:ext cx="75603" cy="75564"/>
            </a:xfrm>
            <a:prstGeom prst="rect">
              <a:avLst/>
            </a:prstGeom>
          </p:spPr>
        </p:pic>
        <p:pic>
          <p:nvPicPr>
            <p:cNvPr id="1223" name="object 303">
              <a:extLst>
                <a:ext uri="{FF2B5EF4-FFF2-40B4-BE49-F238E27FC236}">
                  <a16:creationId xmlns:a16="http://schemas.microsoft.com/office/drawing/2014/main" id="{A344B7BC-6B16-9982-F581-51941964D0B1}"/>
                </a:ext>
              </a:extLst>
            </p:cNvPr>
            <p:cNvPicPr/>
            <p:nvPr/>
          </p:nvPicPr>
          <p:blipFill>
            <a:blip r:embed="rId615" cstate="print"/>
            <a:stretch>
              <a:fillRect/>
            </a:stretch>
          </p:blipFill>
          <p:spPr>
            <a:xfrm>
              <a:off x="769620" y="5556218"/>
              <a:ext cx="75615" cy="75564"/>
            </a:xfrm>
            <a:prstGeom prst="rect">
              <a:avLst/>
            </a:prstGeom>
          </p:spPr>
        </p:pic>
        <p:pic>
          <p:nvPicPr>
            <p:cNvPr id="1224" name="object 304">
              <a:extLst>
                <a:ext uri="{FF2B5EF4-FFF2-40B4-BE49-F238E27FC236}">
                  <a16:creationId xmlns:a16="http://schemas.microsoft.com/office/drawing/2014/main" id="{EBA4F388-3B0C-E3E1-B213-614FC8EA1B7D}"/>
                </a:ext>
              </a:extLst>
            </p:cNvPr>
            <p:cNvPicPr/>
            <p:nvPr/>
          </p:nvPicPr>
          <p:blipFill>
            <a:blip r:embed="rId616" cstate="print"/>
            <a:stretch>
              <a:fillRect/>
            </a:stretch>
          </p:blipFill>
          <p:spPr>
            <a:xfrm>
              <a:off x="941831" y="5556218"/>
              <a:ext cx="75603" cy="75564"/>
            </a:xfrm>
            <a:prstGeom prst="rect">
              <a:avLst/>
            </a:prstGeom>
          </p:spPr>
        </p:pic>
        <p:pic>
          <p:nvPicPr>
            <p:cNvPr id="1225" name="object 305">
              <a:extLst>
                <a:ext uri="{FF2B5EF4-FFF2-40B4-BE49-F238E27FC236}">
                  <a16:creationId xmlns:a16="http://schemas.microsoft.com/office/drawing/2014/main" id="{819F4DFC-E448-C15C-0C62-37C6550C07F9}"/>
                </a:ext>
              </a:extLst>
            </p:cNvPr>
            <p:cNvPicPr/>
            <p:nvPr/>
          </p:nvPicPr>
          <p:blipFill>
            <a:blip r:embed="rId617" cstate="print"/>
            <a:stretch>
              <a:fillRect/>
            </a:stretch>
          </p:blipFill>
          <p:spPr>
            <a:xfrm>
              <a:off x="83820" y="5722334"/>
              <a:ext cx="75603" cy="75564"/>
            </a:xfrm>
            <a:prstGeom prst="rect">
              <a:avLst/>
            </a:prstGeom>
          </p:spPr>
        </p:pic>
        <p:pic>
          <p:nvPicPr>
            <p:cNvPr id="1226" name="object 306">
              <a:extLst>
                <a:ext uri="{FF2B5EF4-FFF2-40B4-BE49-F238E27FC236}">
                  <a16:creationId xmlns:a16="http://schemas.microsoft.com/office/drawing/2014/main" id="{BA7282E5-AD6D-3599-E067-7A6DC0F3467E}"/>
                </a:ext>
              </a:extLst>
            </p:cNvPr>
            <p:cNvPicPr/>
            <p:nvPr/>
          </p:nvPicPr>
          <p:blipFill>
            <a:blip r:embed="rId618" cstate="print"/>
            <a:stretch>
              <a:fillRect/>
            </a:stretch>
          </p:blipFill>
          <p:spPr>
            <a:xfrm>
              <a:off x="254508" y="5722334"/>
              <a:ext cx="75603" cy="75564"/>
            </a:xfrm>
            <a:prstGeom prst="rect">
              <a:avLst/>
            </a:prstGeom>
          </p:spPr>
        </p:pic>
        <p:pic>
          <p:nvPicPr>
            <p:cNvPr id="1227" name="object 307">
              <a:extLst>
                <a:ext uri="{FF2B5EF4-FFF2-40B4-BE49-F238E27FC236}">
                  <a16:creationId xmlns:a16="http://schemas.microsoft.com/office/drawing/2014/main" id="{D134CAE7-1CBD-24AB-0D25-D01AC94936DC}"/>
                </a:ext>
              </a:extLst>
            </p:cNvPr>
            <p:cNvPicPr/>
            <p:nvPr/>
          </p:nvPicPr>
          <p:blipFill>
            <a:blip r:embed="rId617" cstate="print"/>
            <a:stretch>
              <a:fillRect/>
            </a:stretch>
          </p:blipFill>
          <p:spPr>
            <a:xfrm>
              <a:off x="426720" y="5722334"/>
              <a:ext cx="75603" cy="75564"/>
            </a:xfrm>
            <a:prstGeom prst="rect">
              <a:avLst/>
            </a:prstGeom>
          </p:spPr>
        </p:pic>
        <p:pic>
          <p:nvPicPr>
            <p:cNvPr id="1228" name="object 308">
              <a:extLst>
                <a:ext uri="{FF2B5EF4-FFF2-40B4-BE49-F238E27FC236}">
                  <a16:creationId xmlns:a16="http://schemas.microsoft.com/office/drawing/2014/main" id="{095F456B-F5D5-1E66-A919-7428D83D4820}"/>
                </a:ext>
              </a:extLst>
            </p:cNvPr>
            <p:cNvPicPr/>
            <p:nvPr/>
          </p:nvPicPr>
          <p:blipFill>
            <a:blip r:embed="rId619" cstate="print"/>
            <a:stretch>
              <a:fillRect/>
            </a:stretch>
          </p:blipFill>
          <p:spPr>
            <a:xfrm>
              <a:off x="597408" y="5722334"/>
              <a:ext cx="75603" cy="75564"/>
            </a:xfrm>
            <a:prstGeom prst="rect">
              <a:avLst/>
            </a:prstGeom>
          </p:spPr>
        </p:pic>
        <p:pic>
          <p:nvPicPr>
            <p:cNvPr id="1229" name="object 309">
              <a:extLst>
                <a:ext uri="{FF2B5EF4-FFF2-40B4-BE49-F238E27FC236}">
                  <a16:creationId xmlns:a16="http://schemas.microsoft.com/office/drawing/2014/main" id="{C92D828A-891E-10C3-14AE-63BD4648B661}"/>
                </a:ext>
              </a:extLst>
            </p:cNvPr>
            <p:cNvPicPr/>
            <p:nvPr/>
          </p:nvPicPr>
          <p:blipFill>
            <a:blip r:embed="rId620" cstate="print"/>
            <a:stretch>
              <a:fillRect/>
            </a:stretch>
          </p:blipFill>
          <p:spPr>
            <a:xfrm>
              <a:off x="769620" y="5722334"/>
              <a:ext cx="75615" cy="75564"/>
            </a:xfrm>
            <a:prstGeom prst="rect">
              <a:avLst/>
            </a:prstGeom>
          </p:spPr>
        </p:pic>
        <p:pic>
          <p:nvPicPr>
            <p:cNvPr id="1230" name="object 310">
              <a:extLst>
                <a:ext uri="{FF2B5EF4-FFF2-40B4-BE49-F238E27FC236}">
                  <a16:creationId xmlns:a16="http://schemas.microsoft.com/office/drawing/2014/main" id="{8440010E-7948-E68A-5C60-4400DB3A6992}"/>
                </a:ext>
              </a:extLst>
            </p:cNvPr>
            <p:cNvPicPr/>
            <p:nvPr/>
          </p:nvPicPr>
          <p:blipFill>
            <a:blip r:embed="rId621" cstate="print"/>
            <a:stretch>
              <a:fillRect/>
            </a:stretch>
          </p:blipFill>
          <p:spPr>
            <a:xfrm>
              <a:off x="941831" y="5722334"/>
              <a:ext cx="75603" cy="75564"/>
            </a:xfrm>
            <a:prstGeom prst="rect">
              <a:avLst/>
            </a:prstGeom>
          </p:spPr>
        </p:pic>
        <p:pic>
          <p:nvPicPr>
            <p:cNvPr id="1231" name="object 311">
              <a:extLst>
                <a:ext uri="{FF2B5EF4-FFF2-40B4-BE49-F238E27FC236}">
                  <a16:creationId xmlns:a16="http://schemas.microsoft.com/office/drawing/2014/main" id="{25BA8F18-0CAD-A23B-474F-693CC6703377}"/>
                </a:ext>
              </a:extLst>
            </p:cNvPr>
            <p:cNvPicPr/>
            <p:nvPr/>
          </p:nvPicPr>
          <p:blipFill>
            <a:blip r:embed="rId622" cstate="print"/>
            <a:stretch>
              <a:fillRect/>
            </a:stretch>
          </p:blipFill>
          <p:spPr>
            <a:xfrm>
              <a:off x="83820" y="5886926"/>
              <a:ext cx="75603" cy="75564"/>
            </a:xfrm>
            <a:prstGeom prst="rect">
              <a:avLst/>
            </a:prstGeom>
          </p:spPr>
        </p:pic>
        <p:pic>
          <p:nvPicPr>
            <p:cNvPr id="1232" name="object 312">
              <a:extLst>
                <a:ext uri="{FF2B5EF4-FFF2-40B4-BE49-F238E27FC236}">
                  <a16:creationId xmlns:a16="http://schemas.microsoft.com/office/drawing/2014/main" id="{F5F399AF-A37A-BF47-8A86-83CA1DDFE750}"/>
                </a:ext>
              </a:extLst>
            </p:cNvPr>
            <p:cNvPicPr/>
            <p:nvPr/>
          </p:nvPicPr>
          <p:blipFill>
            <a:blip r:embed="rId623" cstate="print"/>
            <a:stretch>
              <a:fillRect/>
            </a:stretch>
          </p:blipFill>
          <p:spPr>
            <a:xfrm>
              <a:off x="254508" y="5886926"/>
              <a:ext cx="75603" cy="75564"/>
            </a:xfrm>
            <a:prstGeom prst="rect">
              <a:avLst/>
            </a:prstGeom>
          </p:spPr>
        </p:pic>
        <p:pic>
          <p:nvPicPr>
            <p:cNvPr id="1233" name="object 313">
              <a:extLst>
                <a:ext uri="{FF2B5EF4-FFF2-40B4-BE49-F238E27FC236}">
                  <a16:creationId xmlns:a16="http://schemas.microsoft.com/office/drawing/2014/main" id="{4E76209C-441A-A886-DD2D-DADCE8BB1275}"/>
                </a:ext>
              </a:extLst>
            </p:cNvPr>
            <p:cNvPicPr/>
            <p:nvPr/>
          </p:nvPicPr>
          <p:blipFill>
            <a:blip r:embed="rId622" cstate="print"/>
            <a:stretch>
              <a:fillRect/>
            </a:stretch>
          </p:blipFill>
          <p:spPr>
            <a:xfrm>
              <a:off x="426720" y="5886926"/>
              <a:ext cx="75603" cy="75564"/>
            </a:xfrm>
            <a:prstGeom prst="rect">
              <a:avLst/>
            </a:prstGeom>
          </p:spPr>
        </p:pic>
        <p:pic>
          <p:nvPicPr>
            <p:cNvPr id="1234" name="object 314">
              <a:extLst>
                <a:ext uri="{FF2B5EF4-FFF2-40B4-BE49-F238E27FC236}">
                  <a16:creationId xmlns:a16="http://schemas.microsoft.com/office/drawing/2014/main" id="{9834C8AE-C725-7491-E525-D94AAA6D2335}"/>
                </a:ext>
              </a:extLst>
            </p:cNvPr>
            <p:cNvPicPr/>
            <p:nvPr/>
          </p:nvPicPr>
          <p:blipFill>
            <a:blip r:embed="rId624" cstate="print"/>
            <a:stretch>
              <a:fillRect/>
            </a:stretch>
          </p:blipFill>
          <p:spPr>
            <a:xfrm>
              <a:off x="597408" y="5886926"/>
              <a:ext cx="75603" cy="75564"/>
            </a:xfrm>
            <a:prstGeom prst="rect">
              <a:avLst/>
            </a:prstGeom>
          </p:spPr>
        </p:pic>
        <p:pic>
          <p:nvPicPr>
            <p:cNvPr id="1235" name="object 315">
              <a:extLst>
                <a:ext uri="{FF2B5EF4-FFF2-40B4-BE49-F238E27FC236}">
                  <a16:creationId xmlns:a16="http://schemas.microsoft.com/office/drawing/2014/main" id="{66FECE0A-F4C5-844B-0A4F-593959519939}"/>
                </a:ext>
              </a:extLst>
            </p:cNvPr>
            <p:cNvPicPr/>
            <p:nvPr/>
          </p:nvPicPr>
          <p:blipFill>
            <a:blip r:embed="rId625" cstate="print"/>
            <a:stretch>
              <a:fillRect/>
            </a:stretch>
          </p:blipFill>
          <p:spPr>
            <a:xfrm>
              <a:off x="769620" y="5886926"/>
              <a:ext cx="75615" cy="75564"/>
            </a:xfrm>
            <a:prstGeom prst="rect">
              <a:avLst/>
            </a:prstGeom>
          </p:spPr>
        </p:pic>
        <p:pic>
          <p:nvPicPr>
            <p:cNvPr id="1236" name="object 316">
              <a:extLst>
                <a:ext uri="{FF2B5EF4-FFF2-40B4-BE49-F238E27FC236}">
                  <a16:creationId xmlns:a16="http://schemas.microsoft.com/office/drawing/2014/main" id="{6BE25B2A-A4E3-6497-301A-09BA6DC420C3}"/>
                </a:ext>
              </a:extLst>
            </p:cNvPr>
            <p:cNvPicPr/>
            <p:nvPr/>
          </p:nvPicPr>
          <p:blipFill>
            <a:blip r:embed="rId626" cstate="print"/>
            <a:stretch>
              <a:fillRect/>
            </a:stretch>
          </p:blipFill>
          <p:spPr>
            <a:xfrm>
              <a:off x="941831" y="5886926"/>
              <a:ext cx="75603" cy="75564"/>
            </a:xfrm>
            <a:prstGeom prst="rect">
              <a:avLst/>
            </a:prstGeom>
          </p:spPr>
        </p:pic>
        <p:pic>
          <p:nvPicPr>
            <p:cNvPr id="1237" name="object 317">
              <a:extLst>
                <a:ext uri="{FF2B5EF4-FFF2-40B4-BE49-F238E27FC236}">
                  <a16:creationId xmlns:a16="http://schemas.microsoft.com/office/drawing/2014/main" id="{F5E99AF3-E79F-7885-A5FD-867F4C7C0480}"/>
                </a:ext>
              </a:extLst>
            </p:cNvPr>
            <p:cNvPicPr/>
            <p:nvPr/>
          </p:nvPicPr>
          <p:blipFill>
            <a:blip r:embed="rId627" cstate="print"/>
            <a:stretch>
              <a:fillRect/>
            </a:stretch>
          </p:blipFill>
          <p:spPr>
            <a:xfrm>
              <a:off x="83820" y="6053042"/>
              <a:ext cx="75603" cy="75564"/>
            </a:xfrm>
            <a:prstGeom prst="rect">
              <a:avLst/>
            </a:prstGeom>
          </p:spPr>
        </p:pic>
        <p:pic>
          <p:nvPicPr>
            <p:cNvPr id="1238" name="object 318">
              <a:extLst>
                <a:ext uri="{FF2B5EF4-FFF2-40B4-BE49-F238E27FC236}">
                  <a16:creationId xmlns:a16="http://schemas.microsoft.com/office/drawing/2014/main" id="{2E6855A7-0CAC-6BF9-0D9B-7211E488E2B9}"/>
                </a:ext>
              </a:extLst>
            </p:cNvPr>
            <p:cNvPicPr/>
            <p:nvPr/>
          </p:nvPicPr>
          <p:blipFill>
            <a:blip r:embed="rId628" cstate="print"/>
            <a:stretch>
              <a:fillRect/>
            </a:stretch>
          </p:blipFill>
          <p:spPr>
            <a:xfrm>
              <a:off x="254508" y="6053042"/>
              <a:ext cx="75603" cy="75564"/>
            </a:xfrm>
            <a:prstGeom prst="rect">
              <a:avLst/>
            </a:prstGeom>
          </p:spPr>
        </p:pic>
        <p:pic>
          <p:nvPicPr>
            <p:cNvPr id="1239" name="object 319">
              <a:extLst>
                <a:ext uri="{FF2B5EF4-FFF2-40B4-BE49-F238E27FC236}">
                  <a16:creationId xmlns:a16="http://schemas.microsoft.com/office/drawing/2014/main" id="{DEA0319A-7BB4-419E-E858-D136409B7CE1}"/>
                </a:ext>
              </a:extLst>
            </p:cNvPr>
            <p:cNvPicPr/>
            <p:nvPr/>
          </p:nvPicPr>
          <p:blipFill>
            <a:blip r:embed="rId627" cstate="print"/>
            <a:stretch>
              <a:fillRect/>
            </a:stretch>
          </p:blipFill>
          <p:spPr>
            <a:xfrm>
              <a:off x="426720" y="6053042"/>
              <a:ext cx="75603" cy="75564"/>
            </a:xfrm>
            <a:prstGeom prst="rect">
              <a:avLst/>
            </a:prstGeom>
          </p:spPr>
        </p:pic>
        <p:pic>
          <p:nvPicPr>
            <p:cNvPr id="1240" name="object 320">
              <a:extLst>
                <a:ext uri="{FF2B5EF4-FFF2-40B4-BE49-F238E27FC236}">
                  <a16:creationId xmlns:a16="http://schemas.microsoft.com/office/drawing/2014/main" id="{F10AD681-AD10-9B8B-1686-3BE6E1803A2A}"/>
                </a:ext>
              </a:extLst>
            </p:cNvPr>
            <p:cNvPicPr/>
            <p:nvPr/>
          </p:nvPicPr>
          <p:blipFill>
            <a:blip r:embed="rId629" cstate="print"/>
            <a:stretch>
              <a:fillRect/>
            </a:stretch>
          </p:blipFill>
          <p:spPr>
            <a:xfrm>
              <a:off x="597408" y="6053042"/>
              <a:ext cx="75603" cy="75564"/>
            </a:xfrm>
            <a:prstGeom prst="rect">
              <a:avLst/>
            </a:prstGeom>
          </p:spPr>
        </p:pic>
        <p:pic>
          <p:nvPicPr>
            <p:cNvPr id="1241" name="object 321">
              <a:extLst>
                <a:ext uri="{FF2B5EF4-FFF2-40B4-BE49-F238E27FC236}">
                  <a16:creationId xmlns:a16="http://schemas.microsoft.com/office/drawing/2014/main" id="{1F5F6B81-1D33-B13F-6E45-06C6E7EC0A0F}"/>
                </a:ext>
              </a:extLst>
            </p:cNvPr>
            <p:cNvPicPr/>
            <p:nvPr/>
          </p:nvPicPr>
          <p:blipFill>
            <a:blip r:embed="rId630" cstate="print"/>
            <a:stretch>
              <a:fillRect/>
            </a:stretch>
          </p:blipFill>
          <p:spPr>
            <a:xfrm>
              <a:off x="769620" y="6053042"/>
              <a:ext cx="75615" cy="75564"/>
            </a:xfrm>
            <a:prstGeom prst="rect">
              <a:avLst/>
            </a:prstGeom>
          </p:spPr>
        </p:pic>
        <p:pic>
          <p:nvPicPr>
            <p:cNvPr id="1242" name="object 322">
              <a:extLst>
                <a:ext uri="{FF2B5EF4-FFF2-40B4-BE49-F238E27FC236}">
                  <a16:creationId xmlns:a16="http://schemas.microsoft.com/office/drawing/2014/main" id="{A2A98257-B853-D182-6BE2-6A5D3DFE5A81}"/>
                </a:ext>
              </a:extLst>
            </p:cNvPr>
            <p:cNvPicPr/>
            <p:nvPr/>
          </p:nvPicPr>
          <p:blipFill>
            <a:blip r:embed="rId631" cstate="print"/>
            <a:stretch>
              <a:fillRect/>
            </a:stretch>
          </p:blipFill>
          <p:spPr>
            <a:xfrm>
              <a:off x="941831" y="6053042"/>
              <a:ext cx="75603" cy="75564"/>
            </a:xfrm>
            <a:prstGeom prst="rect">
              <a:avLst/>
            </a:prstGeom>
          </p:spPr>
        </p:pic>
        <p:pic>
          <p:nvPicPr>
            <p:cNvPr id="1243" name="object 323">
              <a:extLst>
                <a:ext uri="{FF2B5EF4-FFF2-40B4-BE49-F238E27FC236}">
                  <a16:creationId xmlns:a16="http://schemas.microsoft.com/office/drawing/2014/main" id="{3E077997-A1AC-64F4-27E3-F74836961811}"/>
                </a:ext>
              </a:extLst>
            </p:cNvPr>
            <p:cNvPicPr/>
            <p:nvPr/>
          </p:nvPicPr>
          <p:blipFill>
            <a:blip r:embed="rId627" cstate="print"/>
            <a:stretch>
              <a:fillRect/>
            </a:stretch>
          </p:blipFill>
          <p:spPr>
            <a:xfrm>
              <a:off x="83820" y="6217634"/>
              <a:ext cx="75603" cy="75564"/>
            </a:xfrm>
            <a:prstGeom prst="rect">
              <a:avLst/>
            </a:prstGeom>
          </p:spPr>
        </p:pic>
        <p:pic>
          <p:nvPicPr>
            <p:cNvPr id="1244" name="object 324">
              <a:extLst>
                <a:ext uri="{FF2B5EF4-FFF2-40B4-BE49-F238E27FC236}">
                  <a16:creationId xmlns:a16="http://schemas.microsoft.com/office/drawing/2014/main" id="{E2512438-6E7E-ABBD-1203-40B49FA16C2F}"/>
                </a:ext>
              </a:extLst>
            </p:cNvPr>
            <p:cNvPicPr/>
            <p:nvPr/>
          </p:nvPicPr>
          <p:blipFill>
            <a:blip r:embed="rId628" cstate="print"/>
            <a:stretch>
              <a:fillRect/>
            </a:stretch>
          </p:blipFill>
          <p:spPr>
            <a:xfrm>
              <a:off x="254508" y="6217634"/>
              <a:ext cx="75603" cy="75564"/>
            </a:xfrm>
            <a:prstGeom prst="rect">
              <a:avLst/>
            </a:prstGeom>
          </p:spPr>
        </p:pic>
        <p:pic>
          <p:nvPicPr>
            <p:cNvPr id="1245" name="object 325">
              <a:extLst>
                <a:ext uri="{FF2B5EF4-FFF2-40B4-BE49-F238E27FC236}">
                  <a16:creationId xmlns:a16="http://schemas.microsoft.com/office/drawing/2014/main" id="{75259DEF-9270-2327-B801-B7AE779CA951}"/>
                </a:ext>
              </a:extLst>
            </p:cNvPr>
            <p:cNvPicPr/>
            <p:nvPr/>
          </p:nvPicPr>
          <p:blipFill>
            <a:blip r:embed="rId627" cstate="print"/>
            <a:stretch>
              <a:fillRect/>
            </a:stretch>
          </p:blipFill>
          <p:spPr>
            <a:xfrm>
              <a:off x="426720" y="6217634"/>
              <a:ext cx="75603" cy="75564"/>
            </a:xfrm>
            <a:prstGeom prst="rect">
              <a:avLst/>
            </a:prstGeom>
          </p:spPr>
        </p:pic>
        <p:pic>
          <p:nvPicPr>
            <p:cNvPr id="1246" name="object 326">
              <a:extLst>
                <a:ext uri="{FF2B5EF4-FFF2-40B4-BE49-F238E27FC236}">
                  <a16:creationId xmlns:a16="http://schemas.microsoft.com/office/drawing/2014/main" id="{8FFB088C-D8E7-05C3-7BF0-D7021BDCFAA3}"/>
                </a:ext>
              </a:extLst>
            </p:cNvPr>
            <p:cNvPicPr/>
            <p:nvPr/>
          </p:nvPicPr>
          <p:blipFill>
            <a:blip r:embed="rId629" cstate="print"/>
            <a:stretch>
              <a:fillRect/>
            </a:stretch>
          </p:blipFill>
          <p:spPr>
            <a:xfrm>
              <a:off x="597408" y="6217634"/>
              <a:ext cx="75603" cy="75564"/>
            </a:xfrm>
            <a:prstGeom prst="rect">
              <a:avLst/>
            </a:prstGeom>
          </p:spPr>
        </p:pic>
        <p:pic>
          <p:nvPicPr>
            <p:cNvPr id="1247" name="object 327">
              <a:extLst>
                <a:ext uri="{FF2B5EF4-FFF2-40B4-BE49-F238E27FC236}">
                  <a16:creationId xmlns:a16="http://schemas.microsoft.com/office/drawing/2014/main" id="{1F9BDDB1-7F40-3B78-FAD9-441E6A86D32C}"/>
                </a:ext>
              </a:extLst>
            </p:cNvPr>
            <p:cNvPicPr/>
            <p:nvPr/>
          </p:nvPicPr>
          <p:blipFill>
            <a:blip r:embed="rId630" cstate="print"/>
            <a:stretch>
              <a:fillRect/>
            </a:stretch>
          </p:blipFill>
          <p:spPr>
            <a:xfrm>
              <a:off x="769620" y="6217634"/>
              <a:ext cx="75615" cy="75564"/>
            </a:xfrm>
            <a:prstGeom prst="rect">
              <a:avLst/>
            </a:prstGeom>
          </p:spPr>
        </p:pic>
        <p:pic>
          <p:nvPicPr>
            <p:cNvPr id="1248" name="object 328">
              <a:extLst>
                <a:ext uri="{FF2B5EF4-FFF2-40B4-BE49-F238E27FC236}">
                  <a16:creationId xmlns:a16="http://schemas.microsoft.com/office/drawing/2014/main" id="{7581AB73-0F44-E6A6-8333-7A4CD518EB41}"/>
                </a:ext>
              </a:extLst>
            </p:cNvPr>
            <p:cNvPicPr/>
            <p:nvPr/>
          </p:nvPicPr>
          <p:blipFill>
            <a:blip r:embed="rId631" cstate="print"/>
            <a:stretch>
              <a:fillRect/>
            </a:stretch>
          </p:blipFill>
          <p:spPr>
            <a:xfrm>
              <a:off x="941831" y="6217634"/>
              <a:ext cx="75603" cy="75564"/>
            </a:xfrm>
            <a:prstGeom prst="rect">
              <a:avLst/>
            </a:prstGeom>
          </p:spPr>
        </p:pic>
        <p:pic>
          <p:nvPicPr>
            <p:cNvPr id="1249" name="object 329">
              <a:extLst>
                <a:ext uri="{FF2B5EF4-FFF2-40B4-BE49-F238E27FC236}">
                  <a16:creationId xmlns:a16="http://schemas.microsoft.com/office/drawing/2014/main" id="{F6A3B720-1FE0-5702-CF54-C0FA18F6C9D4}"/>
                </a:ext>
              </a:extLst>
            </p:cNvPr>
            <p:cNvPicPr/>
            <p:nvPr/>
          </p:nvPicPr>
          <p:blipFill>
            <a:blip r:embed="rId632" cstate="print"/>
            <a:stretch>
              <a:fillRect/>
            </a:stretch>
          </p:blipFill>
          <p:spPr>
            <a:xfrm>
              <a:off x="83820" y="6383750"/>
              <a:ext cx="75603" cy="75564"/>
            </a:xfrm>
            <a:prstGeom prst="rect">
              <a:avLst/>
            </a:prstGeom>
          </p:spPr>
        </p:pic>
        <p:pic>
          <p:nvPicPr>
            <p:cNvPr id="1250" name="object 330">
              <a:extLst>
                <a:ext uri="{FF2B5EF4-FFF2-40B4-BE49-F238E27FC236}">
                  <a16:creationId xmlns:a16="http://schemas.microsoft.com/office/drawing/2014/main" id="{C34E18D1-9C7D-40DC-5E6B-1A78CF205A6A}"/>
                </a:ext>
              </a:extLst>
            </p:cNvPr>
            <p:cNvPicPr/>
            <p:nvPr/>
          </p:nvPicPr>
          <p:blipFill>
            <a:blip r:embed="rId633" cstate="print"/>
            <a:stretch>
              <a:fillRect/>
            </a:stretch>
          </p:blipFill>
          <p:spPr>
            <a:xfrm>
              <a:off x="254508" y="6383750"/>
              <a:ext cx="75603" cy="75564"/>
            </a:xfrm>
            <a:prstGeom prst="rect">
              <a:avLst/>
            </a:prstGeom>
          </p:spPr>
        </p:pic>
        <p:pic>
          <p:nvPicPr>
            <p:cNvPr id="1251" name="object 331">
              <a:extLst>
                <a:ext uri="{FF2B5EF4-FFF2-40B4-BE49-F238E27FC236}">
                  <a16:creationId xmlns:a16="http://schemas.microsoft.com/office/drawing/2014/main" id="{35D8536B-0FF2-3091-8A41-08EE759E2426}"/>
                </a:ext>
              </a:extLst>
            </p:cNvPr>
            <p:cNvPicPr/>
            <p:nvPr/>
          </p:nvPicPr>
          <p:blipFill>
            <a:blip r:embed="rId632" cstate="print"/>
            <a:stretch>
              <a:fillRect/>
            </a:stretch>
          </p:blipFill>
          <p:spPr>
            <a:xfrm>
              <a:off x="426720" y="6383750"/>
              <a:ext cx="75603" cy="75564"/>
            </a:xfrm>
            <a:prstGeom prst="rect">
              <a:avLst/>
            </a:prstGeom>
          </p:spPr>
        </p:pic>
        <p:pic>
          <p:nvPicPr>
            <p:cNvPr id="1252" name="object 332">
              <a:extLst>
                <a:ext uri="{FF2B5EF4-FFF2-40B4-BE49-F238E27FC236}">
                  <a16:creationId xmlns:a16="http://schemas.microsoft.com/office/drawing/2014/main" id="{70174A29-E0EC-990D-8281-2ADDDE4B4322}"/>
                </a:ext>
              </a:extLst>
            </p:cNvPr>
            <p:cNvPicPr/>
            <p:nvPr/>
          </p:nvPicPr>
          <p:blipFill>
            <a:blip r:embed="rId634" cstate="print"/>
            <a:stretch>
              <a:fillRect/>
            </a:stretch>
          </p:blipFill>
          <p:spPr>
            <a:xfrm>
              <a:off x="769620" y="6383750"/>
              <a:ext cx="75615" cy="75564"/>
            </a:xfrm>
            <a:prstGeom prst="rect">
              <a:avLst/>
            </a:prstGeom>
          </p:spPr>
        </p:pic>
        <p:pic>
          <p:nvPicPr>
            <p:cNvPr id="1253" name="object 333">
              <a:extLst>
                <a:ext uri="{FF2B5EF4-FFF2-40B4-BE49-F238E27FC236}">
                  <a16:creationId xmlns:a16="http://schemas.microsoft.com/office/drawing/2014/main" id="{0BA3B379-B07E-6DD4-604A-12A37E143F49}"/>
                </a:ext>
              </a:extLst>
            </p:cNvPr>
            <p:cNvPicPr/>
            <p:nvPr/>
          </p:nvPicPr>
          <p:blipFill>
            <a:blip r:embed="rId635" cstate="print"/>
            <a:stretch>
              <a:fillRect/>
            </a:stretch>
          </p:blipFill>
          <p:spPr>
            <a:xfrm>
              <a:off x="597408" y="6383750"/>
              <a:ext cx="75603" cy="75564"/>
            </a:xfrm>
            <a:prstGeom prst="rect">
              <a:avLst/>
            </a:prstGeom>
          </p:spPr>
        </p:pic>
        <p:pic>
          <p:nvPicPr>
            <p:cNvPr id="1254" name="object 334">
              <a:extLst>
                <a:ext uri="{FF2B5EF4-FFF2-40B4-BE49-F238E27FC236}">
                  <a16:creationId xmlns:a16="http://schemas.microsoft.com/office/drawing/2014/main" id="{BA9FFDAA-B96C-9AD7-A382-07C185E8CA06}"/>
                </a:ext>
              </a:extLst>
            </p:cNvPr>
            <p:cNvPicPr/>
            <p:nvPr/>
          </p:nvPicPr>
          <p:blipFill>
            <a:blip r:embed="rId636" cstate="print"/>
            <a:stretch>
              <a:fillRect/>
            </a:stretch>
          </p:blipFill>
          <p:spPr>
            <a:xfrm>
              <a:off x="941831" y="6383750"/>
              <a:ext cx="75603" cy="75564"/>
            </a:xfrm>
            <a:prstGeom prst="rect">
              <a:avLst/>
            </a:prstGeom>
          </p:spPr>
        </p:pic>
        <p:pic>
          <p:nvPicPr>
            <p:cNvPr id="1255" name="object 335">
              <a:extLst>
                <a:ext uri="{FF2B5EF4-FFF2-40B4-BE49-F238E27FC236}">
                  <a16:creationId xmlns:a16="http://schemas.microsoft.com/office/drawing/2014/main" id="{662A3F1F-ED3C-1945-3662-CF49190845D6}"/>
                </a:ext>
              </a:extLst>
            </p:cNvPr>
            <p:cNvPicPr/>
            <p:nvPr/>
          </p:nvPicPr>
          <p:blipFill>
            <a:blip r:embed="rId632" cstate="print"/>
            <a:stretch>
              <a:fillRect/>
            </a:stretch>
          </p:blipFill>
          <p:spPr>
            <a:xfrm>
              <a:off x="83820" y="6549865"/>
              <a:ext cx="75603" cy="75564"/>
            </a:xfrm>
            <a:prstGeom prst="rect">
              <a:avLst/>
            </a:prstGeom>
          </p:spPr>
        </p:pic>
        <p:pic>
          <p:nvPicPr>
            <p:cNvPr id="1256" name="object 336">
              <a:extLst>
                <a:ext uri="{FF2B5EF4-FFF2-40B4-BE49-F238E27FC236}">
                  <a16:creationId xmlns:a16="http://schemas.microsoft.com/office/drawing/2014/main" id="{6C6AF329-71FA-C58C-F66A-5BF4863609E7}"/>
                </a:ext>
              </a:extLst>
            </p:cNvPr>
            <p:cNvPicPr/>
            <p:nvPr/>
          </p:nvPicPr>
          <p:blipFill>
            <a:blip r:embed="rId633" cstate="print"/>
            <a:stretch>
              <a:fillRect/>
            </a:stretch>
          </p:blipFill>
          <p:spPr>
            <a:xfrm>
              <a:off x="254508" y="6549865"/>
              <a:ext cx="75603" cy="75564"/>
            </a:xfrm>
            <a:prstGeom prst="rect">
              <a:avLst/>
            </a:prstGeom>
          </p:spPr>
        </p:pic>
        <p:pic>
          <p:nvPicPr>
            <p:cNvPr id="1257" name="object 337">
              <a:extLst>
                <a:ext uri="{FF2B5EF4-FFF2-40B4-BE49-F238E27FC236}">
                  <a16:creationId xmlns:a16="http://schemas.microsoft.com/office/drawing/2014/main" id="{D1FCB788-0B1B-8DDB-FA4F-EF46F194954D}"/>
                </a:ext>
              </a:extLst>
            </p:cNvPr>
            <p:cNvPicPr/>
            <p:nvPr/>
          </p:nvPicPr>
          <p:blipFill>
            <a:blip r:embed="rId632" cstate="print"/>
            <a:stretch>
              <a:fillRect/>
            </a:stretch>
          </p:blipFill>
          <p:spPr>
            <a:xfrm>
              <a:off x="426720" y="6549865"/>
              <a:ext cx="75603" cy="75564"/>
            </a:xfrm>
            <a:prstGeom prst="rect">
              <a:avLst/>
            </a:prstGeom>
          </p:spPr>
        </p:pic>
        <p:pic>
          <p:nvPicPr>
            <p:cNvPr id="1258" name="object 338">
              <a:extLst>
                <a:ext uri="{FF2B5EF4-FFF2-40B4-BE49-F238E27FC236}">
                  <a16:creationId xmlns:a16="http://schemas.microsoft.com/office/drawing/2014/main" id="{E1BD4C9A-41E9-3D0D-CD0B-07A29491440F}"/>
                </a:ext>
              </a:extLst>
            </p:cNvPr>
            <p:cNvPicPr/>
            <p:nvPr/>
          </p:nvPicPr>
          <p:blipFill>
            <a:blip r:embed="rId635" cstate="print"/>
            <a:stretch>
              <a:fillRect/>
            </a:stretch>
          </p:blipFill>
          <p:spPr>
            <a:xfrm>
              <a:off x="597408" y="6549865"/>
              <a:ext cx="75603" cy="75564"/>
            </a:xfrm>
            <a:prstGeom prst="rect">
              <a:avLst/>
            </a:prstGeom>
          </p:spPr>
        </p:pic>
        <p:pic>
          <p:nvPicPr>
            <p:cNvPr id="1259" name="object 339">
              <a:extLst>
                <a:ext uri="{FF2B5EF4-FFF2-40B4-BE49-F238E27FC236}">
                  <a16:creationId xmlns:a16="http://schemas.microsoft.com/office/drawing/2014/main" id="{A24E9B30-38FF-5D99-C279-A280AC68BEA1}"/>
                </a:ext>
              </a:extLst>
            </p:cNvPr>
            <p:cNvPicPr/>
            <p:nvPr/>
          </p:nvPicPr>
          <p:blipFill>
            <a:blip r:embed="rId634" cstate="print"/>
            <a:stretch>
              <a:fillRect/>
            </a:stretch>
          </p:blipFill>
          <p:spPr>
            <a:xfrm>
              <a:off x="769620" y="6549865"/>
              <a:ext cx="75615" cy="75564"/>
            </a:xfrm>
            <a:prstGeom prst="rect">
              <a:avLst/>
            </a:prstGeom>
          </p:spPr>
        </p:pic>
        <p:pic>
          <p:nvPicPr>
            <p:cNvPr id="1260" name="object 340">
              <a:extLst>
                <a:ext uri="{FF2B5EF4-FFF2-40B4-BE49-F238E27FC236}">
                  <a16:creationId xmlns:a16="http://schemas.microsoft.com/office/drawing/2014/main" id="{D79C5C5F-F01E-74BA-A78E-699CFEA8522A}"/>
                </a:ext>
              </a:extLst>
            </p:cNvPr>
            <p:cNvPicPr/>
            <p:nvPr/>
          </p:nvPicPr>
          <p:blipFill>
            <a:blip r:embed="rId636" cstate="print"/>
            <a:stretch>
              <a:fillRect/>
            </a:stretch>
          </p:blipFill>
          <p:spPr>
            <a:xfrm>
              <a:off x="941831" y="6549865"/>
              <a:ext cx="75603" cy="75564"/>
            </a:xfrm>
            <a:prstGeom prst="rect">
              <a:avLst/>
            </a:prstGeom>
          </p:spPr>
        </p:pic>
        <p:pic>
          <p:nvPicPr>
            <p:cNvPr id="1261" name="object 341">
              <a:extLst>
                <a:ext uri="{FF2B5EF4-FFF2-40B4-BE49-F238E27FC236}">
                  <a16:creationId xmlns:a16="http://schemas.microsoft.com/office/drawing/2014/main" id="{7475A2D1-1877-6144-0ED7-640BB3210B36}"/>
                </a:ext>
              </a:extLst>
            </p:cNvPr>
            <p:cNvPicPr/>
            <p:nvPr/>
          </p:nvPicPr>
          <p:blipFill>
            <a:blip r:embed="rId637" cstate="print"/>
            <a:stretch>
              <a:fillRect/>
            </a:stretch>
          </p:blipFill>
          <p:spPr>
            <a:xfrm>
              <a:off x="83820" y="6714458"/>
              <a:ext cx="75603" cy="75564"/>
            </a:xfrm>
            <a:prstGeom prst="rect">
              <a:avLst/>
            </a:prstGeom>
          </p:spPr>
        </p:pic>
        <p:pic>
          <p:nvPicPr>
            <p:cNvPr id="1262" name="object 342">
              <a:extLst>
                <a:ext uri="{FF2B5EF4-FFF2-40B4-BE49-F238E27FC236}">
                  <a16:creationId xmlns:a16="http://schemas.microsoft.com/office/drawing/2014/main" id="{C99BCE03-17DD-19FE-4FE3-EC925DC06970}"/>
                </a:ext>
              </a:extLst>
            </p:cNvPr>
            <p:cNvPicPr/>
            <p:nvPr/>
          </p:nvPicPr>
          <p:blipFill>
            <a:blip r:embed="rId637" cstate="print"/>
            <a:stretch>
              <a:fillRect/>
            </a:stretch>
          </p:blipFill>
          <p:spPr>
            <a:xfrm>
              <a:off x="426720" y="6714458"/>
              <a:ext cx="75603" cy="75564"/>
            </a:xfrm>
            <a:prstGeom prst="rect">
              <a:avLst/>
            </a:prstGeom>
          </p:spPr>
        </p:pic>
        <p:pic>
          <p:nvPicPr>
            <p:cNvPr id="1263" name="object 343">
              <a:extLst>
                <a:ext uri="{FF2B5EF4-FFF2-40B4-BE49-F238E27FC236}">
                  <a16:creationId xmlns:a16="http://schemas.microsoft.com/office/drawing/2014/main" id="{16764BFD-FD41-8F92-9791-B2C801341F97}"/>
                </a:ext>
              </a:extLst>
            </p:cNvPr>
            <p:cNvPicPr/>
            <p:nvPr/>
          </p:nvPicPr>
          <p:blipFill>
            <a:blip r:embed="rId638" cstate="print"/>
            <a:stretch>
              <a:fillRect/>
            </a:stretch>
          </p:blipFill>
          <p:spPr>
            <a:xfrm>
              <a:off x="254508" y="6714458"/>
              <a:ext cx="75603" cy="75564"/>
            </a:xfrm>
            <a:prstGeom prst="rect">
              <a:avLst/>
            </a:prstGeom>
          </p:spPr>
        </p:pic>
        <p:pic>
          <p:nvPicPr>
            <p:cNvPr id="1264" name="object 344">
              <a:extLst>
                <a:ext uri="{FF2B5EF4-FFF2-40B4-BE49-F238E27FC236}">
                  <a16:creationId xmlns:a16="http://schemas.microsoft.com/office/drawing/2014/main" id="{7E6D6065-F8E5-8245-3959-72212AB7705A}"/>
                </a:ext>
              </a:extLst>
            </p:cNvPr>
            <p:cNvPicPr/>
            <p:nvPr/>
          </p:nvPicPr>
          <p:blipFill>
            <a:blip r:embed="rId639" cstate="print"/>
            <a:stretch>
              <a:fillRect/>
            </a:stretch>
          </p:blipFill>
          <p:spPr>
            <a:xfrm>
              <a:off x="597408" y="6714458"/>
              <a:ext cx="75603" cy="75564"/>
            </a:xfrm>
            <a:prstGeom prst="rect">
              <a:avLst/>
            </a:prstGeom>
          </p:spPr>
        </p:pic>
        <p:pic>
          <p:nvPicPr>
            <p:cNvPr id="1265" name="object 345">
              <a:extLst>
                <a:ext uri="{FF2B5EF4-FFF2-40B4-BE49-F238E27FC236}">
                  <a16:creationId xmlns:a16="http://schemas.microsoft.com/office/drawing/2014/main" id="{ACA6B058-21D9-8817-D523-7EDB1EF6F916}"/>
                </a:ext>
              </a:extLst>
            </p:cNvPr>
            <p:cNvPicPr/>
            <p:nvPr/>
          </p:nvPicPr>
          <p:blipFill>
            <a:blip r:embed="rId640" cstate="print"/>
            <a:stretch>
              <a:fillRect/>
            </a:stretch>
          </p:blipFill>
          <p:spPr>
            <a:xfrm>
              <a:off x="941831" y="6714458"/>
              <a:ext cx="75603" cy="75564"/>
            </a:xfrm>
            <a:prstGeom prst="rect">
              <a:avLst/>
            </a:prstGeom>
          </p:spPr>
        </p:pic>
        <p:pic>
          <p:nvPicPr>
            <p:cNvPr id="1266" name="object 346">
              <a:extLst>
                <a:ext uri="{FF2B5EF4-FFF2-40B4-BE49-F238E27FC236}">
                  <a16:creationId xmlns:a16="http://schemas.microsoft.com/office/drawing/2014/main" id="{5F97BD38-F45C-0096-AB27-3A63F9F61F30}"/>
                </a:ext>
              </a:extLst>
            </p:cNvPr>
            <p:cNvPicPr/>
            <p:nvPr/>
          </p:nvPicPr>
          <p:blipFill>
            <a:blip r:embed="rId641" cstate="print"/>
            <a:stretch>
              <a:fillRect/>
            </a:stretch>
          </p:blipFill>
          <p:spPr>
            <a:xfrm>
              <a:off x="769620" y="6714458"/>
              <a:ext cx="75615" cy="75564"/>
            </a:xfrm>
            <a:prstGeom prst="rect">
              <a:avLst/>
            </a:prstGeom>
          </p:spPr>
        </p:pic>
        <p:pic>
          <p:nvPicPr>
            <p:cNvPr id="1267" name="object 347">
              <a:extLst>
                <a:ext uri="{FF2B5EF4-FFF2-40B4-BE49-F238E27FC236}">
                  <a16:creationId xmlns:a16="http://schemas.microsoft.com/office/drawing/2014/main" id="{2CE8A356-1C1A-2BF4-175E-A165DCE2F995}"/>
                </a:ext>
              </a:extLst>
            </p:cNvPr>
            <p:cNvPicPr/>
            <p:nvPr/>
          </p:nvPicPr>
          <p:blipFill>
            <a:blip r:embed="rId642" cstate="print"/>
            <a:stretch>
              <a:fillRect/>
            </a:stretch>
          </p:blipFill>
          <p:spPr>
            <a:xfrm>
              <a:off x="83820" y="6880574"/>
              <a:ext cx="75603" cy="75565"/>
            </a:xfrm>
            <a:prstGeom prst="rect">
              <a:avLst/>
            </a:prstGeom>
          </p:spPr>
        </p:pic>
        <p:pic>
          <p:nvPicPr>
            <p:cNvPr id="1268" name="object 348">
              <a:extLst>
                <a:ext uri="{FF2B5EF4-FFF2-40B4-BE49-F238E27FC236}">
                  <a16:creationId xmlns:a16="http://schemas.microsoft.com/office/drawing/2014/main" id="{011E34C6-AFDD-6D89-ACB0-CBD993767DB7}"/>
                </a:ext>
              </a:extLst>
            </p:cNvPr>
            <p:cNvPicPr/>
            <p:nvPr/>
          </p:nvPicPr>
          <p:blipFill>
            <a:blip r:embed="rId643" cstate="print"/>
            <a:stretch>
              <a:fillRect/>
            </a:stretch>
          </p:blipFill>
          <p:spPr>
            <a:xfrm>
              <a:off x="254508" y="6880574"/>
              <a:ext cx="75603" cy="75565"/>
            </a:xfrm>
            <a:prstGeom prst="rect">
              <a:avLst/>
            </a:prstGeom>
          </p:spPr>
        </p:pic>
        <p:pic>
          <p:nvPicPr>
            <p:cNvPr id="1269" name="object 349">
              <a:extLst>
                <a:ext uri="{FF2B5EF4-FFF2-40B4-BE49-F238E27FC236}">
                  <a16:creationId xmlns:a16="http://schemas.microsoft.com/office/drawing/2014/main" id="{5671428B-F9A1-C25E-D37B-E23DA978AF2E}"/>
                </a:ext>
              </a:extLst>
            </p:cNvPr>
            <p:cNvPicPr/>
            <p:nvPr/>
          </p:nvPicPr>
          <p:blipFill>
            <a:blip r:embed="rId644" cstate="print"/>
            <a:stretch>
              <a:fillRect/>
            </a:stretch>
          </p:blipFill>
          <p:spPr>
            <a:xfrm>
              <a:off x="597408" y="6880574"/>
              <a:ext cx="75603" cy="75565"/>
            </a:xfrm>
            <a:prstGeom prst="rect">
              <a:avLst/>
            </a:prstGeom>
          </p:spPr>
        </p:pic>
        <p:pic>
          <p:nvPicPr>
            <p:cNvPr id="1270" name="object 350">
              <a:extLst>
                <a:ext uri="{FF2B5EF4-FFF2-40B4-BE49-F238E27FC236}">
                  <a16:creationId xmlns:a16="http://schemas.microsoft.com/office/drawing/2014/main" id="{6937540A-034D-C9DF-CBC8-D7FDFC774632}"/>
                </a:ext>
              </a:extLst>
            </p:cNvPr>
            <p:cNvPicPr/>
            <p:nvPr/>
          </p:nvPicPr>
          <p:blipFill>
            <a:blip r:embed="rId642" cstate="print"/>
            <a:stretch>
              <a:fillRect/>
            </a:stretch>
          </p:blipFill>
          <p:spPr>
            <a:xfrm>
              <a:off x="426720" y="6880574"/>
              <a:ext cx="75603" cy="75565"/>
            </a:xfrm>
            <a:prstGeom prst="rect">
              <a:avLst/>
            </a:prstGeom>
          </p:spPr>
        </p:pic>
        <p:pic>
          <p:nvPicPr>
            <p:cNvPr id="1271" name="object 351">
              <a:extLst>
                <a:ext uri="{FF2B5EF4-FFF2-40B4-BE49-F238E27FC236}">
                  <a16:creationId xmlns:a16="http://schemas.microsoft.com/office/drawing/2014/main" id="{1C191A36-7891-7C33-5B3A-E6F021B848AD}"/>
                </a:ext>
              </a:extLst>
            </p:cNvPr>
            <p:cNvPicPr/>
            <p:nvPr/>
          </p:nvPicPr>
          <p:blipFill>
            <a:blip r:embed="rId645" cstate="print"/>
            <a:stretch>
              <a:fillRect/>
            </a:stretch>
          </p:blipFill>
          <p:spPr>
            <a:xfrm>
              <a:off x="769620" y="6880574"/>
              <a:ext cx="75615" cy="75565"/>
            </a:xfrm>
            <a:prstGeom prst="rect">
              <a:avLst/>
            </a:prstGeom>
          </p:spPr>
        </p:pic>
        <p:pic>
          <p:nvPicPr>
            <p:cNvPr id="1272" name="object 352">
              <a:extLst>
                <a:ext uri="{FF2B5EF4-FFF2-40B4-BE49-F238E27FC236}">
                  <a16:creationId xmlns:a16="http://schemas.microsoft.com/office/drawing/2014/main" id="{C728B592-5FA2-6FA8-B5F9-5F968B373048}"/>
                </a:ext>
              </a:extLst>
            </p:cNvPr>
            <p:cNvPicPr/>
            <p:nvPr/>
          </p:nvPicPr>
          <p:blipFill>
            <a:blip r:embed="rId646" cstate="print"/>
            <a:stretch>
              <a:fillRect/>
            </a:stretch>
          </p:blipFill>
          <p:spPr>
            <a:xfrm>
              <a:off x="941831" y="6880574"/>
              <a:ext cx="75603" cy="75565"/>
            </a:xfrm>
            <a:prstGeom prst="rect">
              <a:avLst/>
            </a:prstGeom>
          </p:spPr>
        </p:pic>
        <p:pic>
          <p:nvPicPr>
            <p:cNvPr id="1273" name="object 353">
              <a:extLst>
                <a:ext uri="{FF2B5EF4-FFF2-40B4-BE49-F238E27FC236}">
                  <a16:creationId xmlns:a16="http://schemas.microsoft.com/office/drawing/2014/main" id="{422DE53D-F169-242C-CCFC-768BA066075F}"/>
                </a:ext>
              </a:extLst>
            </p:cNvPr>
            <p:cNvPicPr/>
            <p:nvPr/>
          </p:nvPicPr>
          <p:blipFill>
            <a:blip r:embed="rId642" cstate="print"/>
            <a:stretch>
              <a:fillRect/>
            </a:stretch>
          </p:blipFill>
          <p:spPr>
            <a:xfrm>
              <a:off x="83820" y="7045165"/>
              <a:ext cx="75603" cy="75564"/>
            </a:xfrm>
            <a:prstGeom prst="rect">
              <a:avLst/>
            </a:prstGeom>
          </p:spPr>
        </p:pic>
        <p:pic>
          <p:nvPicPr>
            <p:cNvPr id="1274" name="object 354">
              <a:extLst>
                <a:ext uri="{FF2B5EF4-FFF2-40B4-BE49-F238E27FC236}">
                  <a16:creationId xmlns:a16="http://schemas.microsoft.com/office/drawing/2014/main" id="{0E1CB108-8DC7-C967-D6FD-578DE7F452B4}"/>
                </a:ext>
              </a:extLst>
            </p:cNvPr>
            <p:cNvPicPr/>
            <p:nvPr/>
          </p:nvPicPr>
          <p:blipFill>
            <a:blip r:embed="rId643" cstate="print"/>
            <a:stretch>
              <a:fillRect/>
            </a:stretch>
          </p:blipFill>
          <p:spPr>
            <a:xfrm>
              <a:off x="254508" y="7045165"/>
              <a:ext cx="75603" cy="75564"/>
            </a:xfrm>
            <a:prstGeom prst="rect">
              <a:avLst/>
            </a:prstGeom>
          </p:spPr>
        </p:pic>
        <p:pic>
          <p:nvPicPr>
            <p:cNvPr id="1275" name="object 355">
              <a:extLst>
                <a:ext uri="{FF2B5EF4-FFF2-40B4-BE49-F238E27FC236}">
                  <a16:creationId xmlns:a16="http://schemas.microsoft.com/office/drawing/2014/main" id="{0F80938F-483B-B912-F3C5-6D6B825C35A3}"/>
                </a:ext>
              </a:extLst>
            </p:cNvPr>
            <p:cNvPicPr/>
            <p:nvPr/>
          </p:nvPicPr>
          <p:blipFill>
            <a:blip r:embed="rId642" cstate="print"/>
            <a:stretch>
              <a:fillRect/>
            </a:stretch>
          </p:blipFill>
          <p:spPr>
            <a:xfrm>
              <a:off x="426720" y="7045165"/>
              <a:ext cx="75603" cy="75564"/>
            </a:xfrm>
            <a:prstGeom prst="rect">
              <a:avLst/>
            </a:prstGeom>
          </p:spPr>
        </p:pic>
        <p:pic>
          <p:nvPicPr>
            <p:cNvPr id="1276" name="object 356">
              <a:extLst>
                <a:ext uri="{FF2B5EF4-FFF2-40B4-BE49-F238E27FC236}">
                  <a16:creationId xmlns:a16="http://schemas.microsoft.com/office/drawing/2014/main" id="{3A64250B-6BE5-E2A4-0AE9-4ADFD237F2C8}"/>
                </a:ext>
              </a:extLst>
            </p:cNvPr>
            <p:cNvPicPr/>
            <p:nvPr/>
          </p:nvPicPr>
          <p:blipFill>
            <a:blip r:embed="rId644" cstate="print"/>
            <a:stretch>
              <a:fillRect/>
            </a:stretch>
          </p:blipFill>
          <p:spPr>
            <a:xfrm>
              <a:off x="597408" y="7045165"/>
              <a:ext cx="75603" cy="75564"/>
            </a:xfrm>
            <a:prstGeom prst="rect">
              <a:avLst/>
            </a:prstGeom>
          </p:spPr>
        </p:pic>
        <p:pic>
          <p:nvPicPr>
            <p:cNvPr id="1277" name="object 357">
              <a:extLst>
                <a:ext uri="{FF2B5EF4-FFF2-40B4-BE49-F238E27FC236}">
                  <a16:creationId xmlns:a16="http://schemas.microsoft.com/office/drawing/2014/main" id="{13E15FEC-18F9-51A6-FDA7-D8ED8495BA9B}"/>
                </a:ext>
              </a:extLst>
            </p:cNvPr>
            <p:cNvPicPr/>
            <p:nvPr/>
          </p:nvPicPr>
          <p:blipFill>
            <a:blip r:embed="rId645" cstate="print"/>
            <a:stretch>
              <a:fillRect/>
            </a:stretch>
          </p:blipFill>
          <p:spPr>
            <a:xfrm>
              <a:off x="769620" y="7045165"/>
              <a:ext cx="75615" cy="75564"/>
            </a:xfrm>
            <a:prstGeom prst="rect">
              <a:avLst/>
            </a:prstGeom>
          </p:spPr>
        </p:pic>
        <p:pic>
          <p:nvPicPr>
            <p:cNvPr id="1278" name="object 358">
              <a:extLst>
                <a:ext uri="{FF2B5EF4-FFF2-40B4-BE49-F238E27FC236}">
                  <a16:creationId xmlns:a16="http://schemas.microsoft.com/office/drawing/2014/main" id="{DD21F3FD-0F9E-21BA-4785-551C96DD45B9}"/>
                </a:ext>
              </a:extLst>
            </p:cNvPr>
            <p:cNvPicPr/>
            <p:nvPr/>
          </p:nvPicPr>
          <p:blipFill>
            <a:blip r:embed="rId646" cstate="print"/>
            <a:stretch>
              <a:fillRect/>
            </a:stretch>
          </p:blipFill>
          <p:spPr>
            <a:xfrm>
              <a:off x="941831" y="7045165"/>
              <a:ext cx="75603" cy="75564"/>
            </a:xfrm>
            <a:prstGeom prst="rect">
              <a:avLst/>
            </a:prstGeom>
          </p:spPr>
        </p:pic>
        <p:pic>
          <p:nvPicPr>
            <p:cNvPr id="1279" name="object 359">
              <a:extLst>
                <a:ext uri="{FF2B5EF4-FFF2-40B4-BE49-F238E27FC236}">
                  <a16:creationId xmlns:a16="http://schemas.microsoft.com/office/drawing/2014/main" id="{0610C8D1-5229-9C0E-E9C7-EA6C3E1088FB}"/>
                </a:ext>
              </a:extLst>
            </p:cNvPr>
            <p:cNvPicPr/>
            <p:nvPr/>
          </p:nvPicPr>
          <p:blipFill>
            <a:blip r:embed="rId647" cstate="print"/>
            <a:stretch>
              <a:fillRect/>
            </a:stretch>
          </p:blipFill>
          <p:spPr>
            <a:xfrm>
              <a:off x="83820" y="7211282"/>
              <a:ext cx="75603" cy="75564"/>
            </a:xfrm>
            <a:prstGeom prst="rect">
              <a:avLst/>
            </a:prstGeom>
          </p:spPr>
        </p:pic>
        <p:pic>
          <p:nvPicPr>
            <p:cNvPr id="1280" name="object 360">
              <a:extLst>
                <a:ext uri="{FF2B5EF4-FFF2-40B4-BE49-F238E27FC236}">
                  <a16:creationId xmlns:a16="http://schemas.microsoft.com/office/drawing/2014/main" id="{50A59319-5031-A5A0-1E28-030EB15DE94E}"/>
                </a:ext>
              </a:extLst>
            </p:cNvPr>
            <p:cNvPicPr/>
            <p:nvPr/>
          </p:nvPicPr>
          <p:blipFill>
            <a:blip r:embed="rId648" cstate="print"/>
            <a:stretch>
              <a:fillRect/>
            </a:stretch>
          </p:blipFill>
          <p:spPr>
            <a:xfrm>
              <a:off x="254508" y="7211282"/>
              <a:ext cx="75603" cy="75564"/>
            </a:xfrm>
            <a:prstGeom prst="rect">
              <a:avLst/>
            </a:prstGeom>
          </p:spPr>
        </p:pic>
        <p:pic>
          <p:nvPicPr>
            <p:cNvPr id="1281" name="object 361">
              <a:extLst>
                <a:ext uri="{FF2B5EF4-FFF2-40B4-BE49-F238E27FC236}">
                  <a16:creationId xmlns:a16="http://schemas.microsoft.com/office/drawing/2014/main" id="{0C291C30-8B86-2358-DAFB-E2F851BB4D67}"/>
                </a:ext>
              </a:extLst>
            </p:cNvPr>
            <p:cNvPicPr/>
            <p:nvPr/>
          </p:nvPicPr>
          <p:blipFill>
            <a:blip r:embed="rId647" cstate="print"/>
            <a:stretch>
              <a:fillRect/>
            </a:stretch>
          </p:blipFill>
          <p:spPr>
            <a:xfrm>
              <a:off x="426720" y="7211282"/>
              <a:ext cx="75603" cy="75564"/>
            </a:xfrm>
            <a:prstGeom prst="rect">
              <a:avLst/>
            </a:prstGeom>
          </p:spPr>
        </p:pic>
        <p:pic>
          <p:nvPicPr>
            <p:cNvPr id="1282" name="object 362">
              <a:extLst>
                <a:ext uri="{FF2B5EF4-FFF2-40B4-BE49-F238E27FC236}">
                  <a16:creationId xmlns:a16="http://schemas.microsoft.com/office/drawing/2014/main" id="{D6F1E96F-EE6E-C885-6958-8371A53ED0E4}"/>
                </a:ext>
              </a:extLst>
            </p:cNvPr>
            <p:cNvPicPr/>
            <p:nvPr/>
          </p:nvPicPr>
          <p:blipFill>
            <a:blip r:embed="rId649" cstate="print"/>
            <a:stretch>
              <a:fillRect/>
            </a:stretch>
          </p:blipFill>
          <p:spPr>
            <a:xfrm>
              <a:off x="597408" y="7211282"/>
              <a:ext cx="75603" cy="75564"/>
            </a:xfrm>
            <a:prstGeom prst="rect">
              <a:avLst/>
            </a:prstGeom>
          </p:spPr>
        </p:pic>
        <p:pic>
          <p:nvPicPr>
            <p:cNvPr id="1283" name="object 363">
              <a:extLst>
                <a:ext uri="{FF2B5EF4-FFF2-40B4-BE49-F238E27FC236}">
                  <a16:creationId xmlns:a16="http://schemas.microsoft.com/office/drawing/2014/main" id="{01AAB339-7F2B-CCCC-9892-8E309048AC09}"/>
                </a:ext>
              </a:extLst>
            </p:cNvPr>
            <p:cNvPicPr/>
            <p:nvPr/>
          </p:nvPicPr>
          <p:blipFill>
            <a:blip r:embed="rId650" cstate="print"/>
            <a:stretch>
              <a:fillRect/>
            </a:stretch>
          </p:blipFill>
          <p:spPr>
            <a:xfrm>
              <a:off x="769620" y="7211282"/>
              <a:ext cx="75615" cy="75564"/>
            </a:xfrm>
            <a:prstGeom prst="rect">
              <a:avLst/>
            </a:prstGeom>
          </p:spPr>
        </p:pic>
        <p:pic>
          <p:nvPicPr>
            <p:cNvPr id="1284" name="object 364">
              <a:extLst>
                <a:ext uri="{FF2B5EF4-FFF2-40B4-BE49-F238E27FC236}">
                  <a16:creationId xmlns:a16="http://schemas.microsoft.com/office/drawing/2014/main" id="{64FE499F-54BC-9E97-CBE2-898B68B46C9D}"/>
                </a:ext>
              </a:extLst>
            </p:cNvPr>
            <p:cNvPicPr/>
            <p:nvPr/>
          </p:nvPicPr>
          <p:blipFill>
            <a:blip r:embed="rId651" cstate="print"/>
            <a:stretch>
              <a:fillRect/>
            </a:stretch>
          </p:blipFill>
          <p:spPr>
            <a:xfrm>
              <a:off x="941831" y="7211282"/>
              <a:ext cx="75603" cy="75564"/>
            </a:xfrm>
            <a:prstGeom prst="rect">
              <a:avLst/>
            </a:prstGeom>
          </p:spPr>
        </p:pic>
        <p:pic>
          <p:nvPicPr>
            <p:cNvPr id="1285" name="object 365">
              <a:extLst>
                <a:ext uri="{FF2B5EF4-FFF2-40B4-BE49-F238E27FC236}">
                  <a16:creationId xmlns:a16="http://schemas.microsoft.com/office/drawing/2014/main" id="{E551CA75-B656-99D4-A15E-0986D72D6D95}"/>
                </a:ext>
              </a:extLst>
            </p:cNvPr>
            <p:cNvPicPr/>
            <p:nvPr/>
          </p:nvPicPr>
          <p:blipFill>
            <a:blip r:embed="rId652" cstate="print"/>
            <a:stretch>
              <a:fillRect/>
            </a:stretch>
          </p:blipFill>
          <p:spPr>
            <a:xfrm>
              <a:off x="83820" y="7377398"/>
              <a:ext cx="75603" cy="75565"/>
            </a:xfrm>
            <a:prstGeom prst="rect">
              <a:avLst/>
            </a:prstGeom>
          </p:spPr>
        </p:pic>
        <p:pic>
          <p:nvPicPr>
            <p:cNvPr id="1286" name="object 366">
              <a:extLst>
                <a:ext uri="{FF2B5EF4-FFF2-40B4-BE49-F238E27FC236}">
                  <a16:creationId xmlns:a16="http://schemas.microsoft.com/office/drawing/2014/main" id="{E0DF4607-A6B8-D73E-E0B2-5BA62B158764}"/>
                </a:ext>
              </a:extLst>
            </p:cNvPr>
            <p:cNvPicPr/>
            <p:nvPr/>
          </p:nvPicPr>
          <p:blipFill>
            <a:blip r:embed="rId653" cstate="print"/>
            <a:stretch>
              <a:fillRect/>
            </a:stretch>
          </p:blipFill>
          <p:spPr>
            <a:xfrm>
              <a:off x="254508" y="7377398"/>
              <a:ext cx="75603" cy="75565"/>
            </a:xfrm>
            <a:prstGeom prst="rect">
              <a:avLst/>
            </a:prstGeom>
          </p:spPr>
        </p:pic>
        <p:pic>
          <p:nvPicPr>
            <p:cNvPr id="1287" name="object 367">
              <a:extLst>
                <a:ext uri="{FF2B5EF4-FFF2-40B4-BE49-F238E27FC236}">
                  <a16:creationId xmlns:a16="http://schemas.microsoft.com/office/drawing/2014/main" id="{B4D7CDA5-55CD-3CD7-B701-CB7643E492E4}"/>
                </a:ext>
              </a:extLst>
            </p:cNvPr>
            <p:cNvPicPr/>
            <p:nvPr/>
          </p:nvPicPr>
          <p:blipFill>
            <a:blip r:embed="rId652" cstate="print"/>
            <a:stretch>
              <a:fillRect/>
            </a:stretch>
          </p:blipFill>
          <p:spPr>
            <a:xfrm>
              <a:off x="426720" y="7377398"/>
              <a:ext cx="75603" cy="75565"/>
            </a:xfrm>
            <a:prstGeom prst="rect">
              <a:avLst/>
            </a:prstGeom>
          </p:spPr>
        </p:pic>
        <p:pic>
          <p:nvPicPr>
            <p:cNvPr id="1288" name="object 368">
              <a:extLst>
                <a:ext uri="{FF2B5EF4-FFF2-40B4-BE49-F238E27FC236}">
                  <a16:creationId xmlns:a16="http://schemas.microsoft.com/office/drawing/2014/main" id="{1E0DEDD2-6E0B-3C9F-0374-66EA4FDEB6F2}"/>
                </a:ext>
              </a:extLst>
            </p:cNvPr>
            <p:cNvPicPr/>
            <p:nvPr/>
          </p:nvPicPr>
          <p:blipFill>
            <a:blip r:embed="rId654" cstate="print"/>
            <a:stretch>
              <a:fillRect/>
            </a:stretch>
          </p:blipFill>
          <p:spPr>
            <a:xfrm>
              <a:off x="597408" y="7377398"/>
              <a:ext cx="75603" cy="75565"/>
            </a:xfrm>
            <a:prstGeom prst="rect">
              <a:avLst/>
            </a:prstGeom>
          </p:spPr>
        </p:pic>
        <p:pic>
          <p:nvPicPr>
            <p:cNvPr id="1289" name="object 369">
              <a:extLst>
                <a:ext uri="{FF2B5EF4-FFF2-40B4-BE49-F238E27FC236}">
                  <a16:creationId xmlns:a16="http://schemas.microsoft.com/office/drawing/2014/main" id="{B90D2EF9-540B-098F-2311-0BB06CBBC946}"/>
                </a:ext>
              </a:extLst>
            </p:cNvPr>
            <p:cNvPicPr/>
            <p:nvPr/>
          </p:nvPicPr>
          <p:blipFill>
            <a:blip r:embed="rId655" cstate="print"/>
            <a:stretch>
              <a:fillRect/>
            </a:stretch>
          </p:blipFill>
          <p:spPr>
            <a:xfrm>
              <a:off x="769620" y="7377398"/>
              <a:ext cx="75615" cy="75565"/>
            </a:xfrm>
            <a:prstGeom prst="rect">
              <a:avLst/>
            </a:prstGeom>
          </p:spPr>
        </p:pic>
        <p:pic>
          <p:nvPicPr>
            <p:cNvPr id="1290" name="object 370">
              <a:extLst>
                <a:ext uri="{FF2B5EF4-FFF2-40B4-BE49-F238E27FC236}">
                  <a16:creationId xmlns:a16="http://schemas.microsoft.com/office/drawing/2014/main" id="{A69FAE2F-909E-FAC3-75EE-5F7B4A43778F}"/>
                </a:ext>
              </a:extLst>
            </p:cNvPr>
            <p:cNvPicPr/>
            <p:nvPr/>
          </p:nvPicPr>
          <p:blipFill>
            <a:blip r:embed="rId656" cstate="print"/>
            <a:stretch>
              <a:fillRect/>
            </a:stretch>
          </p:blipFill>
          <p:spPr>
            <a:xfrm>
              <a:off x="941831" y="7377398"/>
              <a:ext cx="75603" cy="75565"/>
            </a:xfrm>
            <a:prstGeom prst="rect">
              <a:avLst/>
            </a:prstGeom>
          </p:spPr>
        </p:pic>
        <p:pic>
          <p:nvPicPr>
            <p:cNvPr id="1291" name="object 371">
              <a:extLst>
                <a:ext uri="{FF2B5EF4-FFF2-40B4-BE49-F238E27FC236}">
                  <a16:creationId xmlns:a16="http://schemas.microsoft.com/office/drawing/2014/main" id="{DF9363EE-4F2D-3835-E54F-A01C103BB2E7}"/>
                </a:ext>
              </a:extLst>
            </p:cNvPr>
            <p:cNvPicPr/>
            <p:nvPr/>
          </p:nvPicPr>
          <p:blipFill>
            <a:blip r:embed="rId657" cstate="print"/>
            <a:stretch>
              <a:fillRect/>
            </a:stretch>
          </p:blipFill>
          <p:spPr>
            <a:xfrm>
              <a:off x="254508" y="7541989"/>
              <a:ext cx="75603" cy="75564"/>
            </a:xfrm>
            <a:prstGeom prst="rect">
              <a:avLst/>
            </a:prstGeom>
          </p:spPr>
        </p:pic>
        <p:pic>
          <p:nvPicPr>
            <p:cNvPr id="1292" name="object 372">
              <a:extLst>
                <a:ext uri="{FF2B5EF4-FFF2-40B4-BE49-F238E27FC236}">
                  <a16:creationId xmlns:a16="http://schemas.microsoft.com/office/drawing/2014/main" id="{5FB4B2C6-5A93-68C6-DB24-63989B4D8BAF}"/>
                </a:ext>
              </a:extLst>
            </p:cNvPr>
            <p:cNvPicPr/>
            <p:nvPr/>
          </p:nvPicPr>
          <p:blipFill>
            <a:blip r:embed="rId658" cstate="print"/>
            <a:stretch>
              <a:fillRect/>
            </a:stretch>
          </p:blipFill>
          <p:spPr>
            <a:xfrm>
              <a:off x="83820" y="7541989"/>
              <a:ext cx="75603" cy="75564"/>
            </a:xfrm>
            <a:prstGeom prst="rect">
              <a:avLst/>
            </a:prstGeom>
          </p:spPr>
        </p:pic>
        <p:pic>
          <p:nvPicPr>
            <p:cNvPr id="1293" name="object 373">
              <a:extLst>
                <a:ext uri="{FF2B5EF4-FFF2-40B4-BE49-F238E27FC236}">
                  <a16:creationId xmlns:a16="http://schemas.microsoft.com/office/drawing/2014/main" id="{C0B9E578-4ACC-E4E2-EFCD-874EDFEE2303}"/>
                </a:ext>
              </a:extLst>
            </p:cNvPr>
            <p:cNvPicPr/>
            <p:nvPr/>
          </p:nvPicPr>
          <p:blipFill>
            <a:blip r:embed="rId658" cstate="print"/>
            <a:stretch>
              <a:fillRect/>
            </a:stretch>
          </p:blipFill>
          <p:spPr>
            <a:xfrm>
              <a:off x="426720" y="7541989"/>
              <a:ext cx="75603" cy="75564"/>
            </a:xfrm>
            <a:prstGeom prst="rect">
              <a:avLst/>
            </a:prstGeom>
          </p:spPr>
        </p:pic>
        <p:pic>
          <p:nvPicPr>
            <p:cNvPr id="1294" name="object 374">
              <a:extLst>
                <a:ext uri="{FF2B5EF4-FFF2-40B4-BE49-F238E27FC236}">
                  <a16:creationId xmlns:a16="http://schemas.microsoft.com/office/drawing/2014/main" id="{01E0C221-14AA-BCBB-A3D6-B2BBD978051E}"/>
                </a:ext>
              </a:extLst>
            </p:cNvPr>
            <p:cNvPicPr/>
            <p:nvPr/>
          </p:nvPicPr>
          <p:blipFill>
            <a:blip r:embed="rId659" cstate="print"/>
            <a:stretch>
              <a:fillRect/>
            </a:stretch>
          </p:blipFill>
          <p:spPr>
            <a:xfrm>
              <a:off x="597408" y="7541989"/>
              <a:ext cx="75603" cy="75564"/>
            </a:xfrm>
            <a:prstGeom prst="rect">
              <a:avLst/>
            </a:prstGeom>
          </p:spPr>
        </p:pic>
        <p:pic>
          <p:nvPicPr>
            <p:cNvPr id="1295" name="object 375">
              <a:extLst>
                <a:ext uri="{FF2B5EF4-FFF2-40B4-BE49-F238E27FC236}">
                  <a16:creationId xmlns:a16="http://schemas.microsoft.com/office/drawing/2014/main" id="{EEF132C3-9C8C-7426-5C0C-58A476ED32C0}"/>
                </a:ext>
              </a:extLst>
            </p:cNvPr>
            <p:cNvPicPr/>
            <p:nvPr/>
          </p:nvPicPr>
          <p:blipFill>
            <a:blip r:embed="rId660" cstate="print"/>
            <a:stretch>
              <a:fillRect/>
            </a:stretch>
          </p:blipFill>
          <p:spPr>
            <a:xfrm>
              <a:off x="769620" y="7541989"/>
              <a:ext cx="75615" cy="75564"/>
            </a:xfrm>
            <a:prstGeom prst="rect">
              <a:avLst/>
            </a:prstGeom>
          </p:spPr>
        </p:pic>
        <p:pic>
          <p:nvPicPr>
            <p:cNvPr id="1296" name="object 376">
              <a:extLst>
                <a:ext uri="{FF2B5EF4-FFF2-40B4-BE49-F238E27FC236}">
                  <a16:creationId xmlns:a16="http://schemas.microsoft.com/office/drawing/2014/main" id="{B178932C-A068-4B2D-6D6A-9465B09474D4}"/>
                </a:ext>
              </a:extLst>
            </p:cNvPr>
            <p:cNvPicPr/>
            <p:nvPr/>
          </p:nvPicPr>
          <p:blipFill>
            <a:blip r:embed="rId661" cstate="print"/>
            <a:stretch>
              <a:fillRect/>
            </a:stretch>
          </p:blipFill>
          <p:spPr>
            <a:xfrm>
              <a:off x="941831" y="7541989"/>
              <a:ext cx="75603" cy="75564"/>
            </a:xfrm>
            <a:prstGeom prst="rect">
              <a:avLst/>
            </a:prstGeom>
          </p:spPr>
        </p:pic>
        <p:pic>
          <p:nvPicPr>
            <p:cNvPr id="1297" name="object 377">
              <a:extLst>
                <a:ext uri="{FF2B5EF4-FFF2-40B4-BE49-F238E27FC236}">
                  <a16:creationId xmlns:a16="http://schemas.microsoft.com/office/drawing/2014/main" id="{25A898C0-6321-CCE5-EDF8-ABF1E23EB944}"/>
                </a:ext>
              </a:extLst>
            </p:cNvPr>
            <p:cNvPicPr/>
            <p:nvPr/>
          </p:nvPicPr>
          <p:blipFill>
            <a:blip r:embed="rId658" cstate="print"/>
            <a:stretch>
              <a:fillRect/>
            </a:stretch>
          </p:blipFill>
          <p:spPr>
            <a:xfrm>
              <a:off x="83820" y="7708106"/>
              <a:ext cx="75603" cy="75564"/>
            </a:xfrm>
            <a:prstGeom prst="rect">
              <a:avLst/>
            </a:prstGeom>
          </p:spPr>
        </p:pic>
        <p:pic>
          <p:nvPicPr>
            <p:cNvPr id="1298" name="object 378">
              <a:extLst>
                <a:ext uri="{FF2B5EF4-FFF2-40B4-BE49-F238E27FC236}">
                  <a16:creationId xmlns:a16="http://schemas.microsoft.com/office/drawing/2014/main" id="{87BA2CE3-0177-BE30-0AEF-3F216E412F23}"/>
                </a:ext>
              </a:extLst>
            </p:cNvPr>
            <p:cNvPicPr/>
            <p:nvPr/>
          </p:nvPicPr>
          <p:blipFill>
            <a:blip r:embed="rId657" cstate="print"/>
            <a:stretch>
              <a:fillRect/>
            </a:stretch>
          </p:blipFill>
          <p:spPr>
            <a:xfrm>
              <a:off x="254508" y="7708106"/>
              <a:ext cx="75603" cy="75564"/>
            </a:xfrm>
            <a:prstGeom prst="rect">
              <a:avLst/>
            </a:prstGeom>
          </p:spPr>
        </p:pic>
        <p:pic>
          <p:nvPicPr>
            <p:cNvPr id="1299" name="object 379">
              <a:extLst>
                <a:ext uri="{FF2B5EF4-FFF2-40B4-BE49-F238E27FC236}">
                  <a16:creationId xmlns:a16="http://schemas.microsoft.com/office/drawing/2014/main" id="{9277B9EC-1381-77AE-59C3-064F0F1CF2FF}"/>
                </a:ext>
              </a:extLst>
            </p:cNvPr>
            <p:cNvPicPr/>
            <p:nvPr/>
          </p:nvPicPr>
          <p:blipFill>
            <a:blip r:embed="rId658" cstate="print"/>
            <a:stretch>
              <a:fillRect/>
            </a:stretch>
          </p:blipFill>
          <p:spPr>
            <a:xfrm>
              <a:off x="426720" y="7708106"/>
              <a:ext cx="75603" cy="75564"/>
            </a:xfrm>
            <a:prstGeom prst="rect">
              <a:avLst/>
            </a:prstGeom>
          </p:spPr>
        </p:pic>
        <p:pic>
          <p:nvPicPr>
            <p:cNvPr id="1300" name="object 380">
              <a:extLst>
                <a:ext uri="{FF2B5EF4-FFF2-40B4-BE49-F238E27FC236}">
                  <a16:creationId xmlns:a16="http://schemas.microsoft.com/office/drawing/2014/main" id="{FA66047F-6469-ABC1-ED35-7F187ACA06D8}"/>
                </a:ext>
              </a:extLst>
            </p:cNvPr>
            <p:cNvPicPr/>
            <p:nvPr/>
          </p:nvPicPr>
          <p:blipFill>
            <a:blip r:embed="rId659" cstate="print"/>
            <a:stretch>
              <a:fillRect/>
            </a:stretch>
          </p:blipFill>
          <p:spPr>
            <a:xfrm>
              <a:off x="597408" y="7708106"/>
              <a:ext cx="75603" cy="75564"/>
            </a:xfrm>
            <a:prstGeom prst="rect">
              <a:avLst/>
            </a:prstGeom>
          </p:spPr>
        </p:pic>
        <p:pic>
          <p:nvPicPr>
            <p:cNvPr id="1301" name="object 381">
              <a:extLst>
                <a:ext uri="{FF2B5EF4-FFF2-40B4-BE49-F238E27FC236}">
                  <a16:creationId xmlns:a16="http://schemas.microsoft.com/office/drawing/2014/main" id="{38534AEF-B8BA-E0B1-B7AA-70AC692DD3B4}"/>
                </a:ext>
              </a:extLst>
            </p:cNvPr>
            <p:cNvPicPr/>
            <p:nvPr/>
          </p:nvPicPr>
          <p:blipFill>
            <a:blip r:embed="rId660" cstate="print"/>
            <a:stretch>
              <a:fillRect/>
            </a:stretch>
          </p:blipFill>
          <p:spPr>
            <a:xfrm>
              <a:off x="769620" y="7708106"/>
              <a:ext cx="75615" cy="75564"/>
            </a:xfrm>
            <a:prstGeom prst="rect">
              <a:avLst/>
            </a:prstGeom>
          </p:spPr>
        </p:pic>
        <p:pic>
          <p:nvPicPr>
            <p:cNvPr id="1302" name="object 382">
              <a:extLst>
                <a:ext uri="{FF2B5EF4-FFF2-40B4-BE49-F238E27FC236}">
                  <a16:creationId xmlns:a16="http://schemas.microsoft.com/office/drawing/2014/main" id="{86FCAB67-7657-7B16-FEAD-83C617FE3A4C}"/>
                </a:ext>
              </a:extLst>
            </p:cNvPr>
            <p:cNvPicPr/>
            <p:nvPr/>
          </p:nvPicPr>
          <p:blipFill>
            <a:blip r:embed="rId661" cstate="print"/>
            <a:stretch>
              <a:fillRect/>
            </a:stretch>
          </p:blipFill>
          <p:spPr>
            <a:xfrm>
              <a:off x="941831" y="7708106"/>
              <a:ext cx="75603" cy="75564"/>
            </a:xfrm>
            <a:prstGeom prst="rect">
              <a:avLst/>
            </a:prstGeom>
          </p:spPr>
        </p:pic>
        <p:pic>
          <p:nvPicPr>
            <p:cNvPr id="1303" name="object 383">
              <a:extLst>
                <a:ext uri="{FF2B5EF4-FFF2-40B4-BE49-F238E27FC236}">
                  <a16:creationId xmlns:a16="http://schemas.microsoft.com/office/drawing/2014/main" id="{0EEC2DF4-0DCB-DB19-542E-5DBC48CEA325}"/>
                </a:ext>
              </a:extLst>
            </p:cNvPr>
            <p:cNvPicPr/>
            <p:nvPr/>
          </p:nvPicPr>
          <p:blipFill>
            <a:blip r:embed="rId662" cstate="print"/>
            <a:stretch>
              <a:fillRect/>
            </a:stretch>
          </p:blipFill>
          <p:spPr>
            <a:xfrm>
              <a:off x="83820" y="7872698"/>
              <a:ext cx="75603" cy="75565"/>
            </a:xfrm>
            <a:prstGeom prst="rect">
              <a:avLst/>
            </a:prstGeom>
          </p:spPr>
        </p:pic>
        <p:pic>
          <p:nvPicPr>
            <p:cNvPr id="1304" name="object 384">
              <a:extLst>
                <a:ext uri="{FF2B5EF4-FFF2-40B4-BE49-F238E27FC236}">
                  <a16:creationId xmlns:a16="http://schemas.microsoft.com/office/drawing/2014/main" id="{ECCEAB54-70A4-D5B0-94EB-5B0E03279200}"/>
                </a:ext>
              </a:extLst>
            </p:cNvPr>
            <p:cNvPicPr/>
            <p:nvPr/>
          </p:nvPicPr>
          <p:blipFill>
            <a:blip r:embed="rId663" cstate="print"/>
            <a:stretch>
              <a:fillRect/>
            </a:stretch>
          </p:blipFill>
          <p:spPr>
            <a:xfrm>
              <a:off x="254508" y="7872698"/>
              <a:ext cx="75603" cy="75565"/>
            </a:xfrm>
            <a:prstGeom prst="rect">
              <a:avLst/>
            </a:prstGeom>
          </p:spPr>
        </p:pic>
        <p:pic>
          <p:nvPicPr>
            <p:cNvPr id="1305" name="object 385">
              <a:extLst>
                <a:ext uri="{FF2B5EF4-FFF2-40B4-BE49-F238E27FC236}">
                  <a16:creationId xmlns:a16="http://schemas.microsoft.com/office/drawing/2014/main" id="{CD77A979-4553-6A0A-712A-0BCEBC915009}"/>
                </a:ext>
              </a:extLst>
            </p:cNvPr>
            <p:cNvPicPr/>
            <p:nvPr/>
          </p:nvPicPr>
          <p:blipFill>
            <a:blip r:embed="rId662" cstate="print"/>
            <a:stretch>
              <a:fillRect/>
            </a:stretch>
          </p:blipFill>
          <p:spPr>
            <a:xfrm>
              <a:off x="426720" y="7872698"/>
              <a:ext cx="75603" cy="75565"/>
            </a:xfrm>
            <a:prstGeom prst="rect">
              <a:avLst/>
            </a:prstGeom>
          </p:spPr>
        </p:pic>
        <p:pic>
          <p:nvPicPr>
            <p:cNvPr id="1306" name="object 386">
              <a:extLst>
                <a:ext uri="{FF2B5EF4-FFF2-40B4-BE49-F238E27FC236}">
                  <a16:creationId xmlns:a16="http://schemas.microsoft.com/office/drawing/2014/main" id="{3DB75AF9-8273-7047-F4D0-A458066A4F1A}"/>
                </a:ext>
              </a:extLst>
            </p:cNvPr>
            <p:cNvPicPr/>
            <p:nvPr/>
          </p:nvPicPr>
          <p:blipFill>
            <a:blip r:embed="rId664" cstate="print"/>
            <a:stretch>
              <a:fillRect/>
            </a:stretch>
          </p:blipFill>
          <p:spPr>
            <a:xfrm>
              <a:off x="597408" y="7872698"/>
              <a:ext cx="75603" cy="75565"/>
            </a:xfrm>
            <a:prstGeom prst="rect">
              <a:avLst/>
            </a:prstGeom>
          </p:spPr>
        </p:pic>
        <p:pic>
          <p:nvPicPr>
            <p:cNvPr id="1307" name="object 387">
              <a:extLst>
                <a:ext uri="{FF2B5EF4-FFF2-40B4-BE49-F238E27FC236}">
                  <a16:creationId xmlns:a16="http://schemas.microsoft.com/office/drawing/2014/main" id="{F37B2763-9983-EB19-0C29-AA5A1CE149B0}"/>
                </a:ext>
              </a:extLst>
            </p:cNvPr>
            <p:cNvPicPr/>
            <p:nvPr/>
          </p:nvPicPr>
          <p:blipFill>
            <a:blip r:embed="rId665" cstate="print"/>
            <a:stretch>
              <a:fillRect/>
            </a:stretch>
          </p:blipFill>
          <p:spPr>
            <a:xfrm>
              <a:off x="769620" y="7872698"/>
              <a:ext cx="75615" cy="75565"/>
            </a:xfrm>
            <a:prstGeom prst="rect">
              <a:avLst/>
            </a:prstGeom>
          </p:spPr>
        </p:pic>
        <p:pic>
          <p:nvPicPr>
            <p:cNvPr id="1308" name="object 388">
              <a:extLst>
                <a:ext uri="{FF2B5EF4-FFF2-40B4-BE49-F238E27FC236}">
                  <a16:creationId xmlns:a16="http://schemas.microsoft.com/office/drawing/2014/main" id="{0514E09C-FFAD-6885-771B-47238585CDF8}"/>
                </a:ext>
              </a:extLst>
            </p:cNvPr>
            <p:cNvPicPr/>
            <p:nvPr/>
          </p:nvPicPr>
          <p:blipFill>
            <a:blip r:embed="rId666" cstate="print"/>
            <a:stretch>
              <a:fillRect/>
            </a:stretch>
          </p:blipFill>
          <p:spPr>
            <a:xfrm>
              <a:off x="941831" y="7872698"/>
              <a:ext cx="75603" cy="75565"/>
            </a:xfrm>
            <a:prstGeom prst="rect">
              <a:avLst/>
            </a:prstGeom>
          </p:spPr>
        </p:pic>
        <p:pic>
          <p:nvPicPr>
            <p:cNvPr id="1309" name="object 389">
              <a:extLst>
                <a:ext uri="{FF2B5EF4-FFF2-40B4-BE49-F238E27FC236}">
                  <a16:creationId xmlns:a16="http://schemas.microsoft.com/office/drawing/2014/main" id="{7D0E1985-9BD3-45B2-897B-3E2504F00663}"/>
                </a:ext>
              </a:extLst>
            </p:cNvPr>
            <p:cNvPicPr/>
            <p:nvPr/>
          </p:nvPicPr>
          <p:blipFill>
            <a:blip r:embed="rId667" cstate="print"/>
            <a:stretch>
              <a:fillRect/>
            </a:stretch>
          </p:blipFill>
          <p:spPr>
            <a:xfrm>
              <a:off x="83820" y="8038814"/>
              <a:ext cx="75603" cy="75564"/>
            </a:xfrm>
            <a:prstGeom prst="rect">
              <a:avLst/>
            </a:prstGeom>
          </p:spPr>
        </p:pic>
        <p:pic>
          <p:nvPicPr>
            <p:cNvPr id="1310" name="object 390">
              <a:extLst>
                <a:ext uri="{FF2B5EF4-FFF2-40B4-BE49-F238E27FC236}">
                  <a16:creationId xmlns:a16="http://schemas.microsoft.com/office/drawing/2014/main" id="{6C5A88B0-924D-DB67-1995-73B3F305FAC7}"/>
                </a:ext>
              </a:extLst>
            </p:cNvPr>
            <p:cNvPicPr/>
            <p:nvPr/>
          </p:nvPicPr>
          <p:blipFill>
            <a:blip r:embed="rId668" cstate="print"/>
            <a:stretch>
              <a:fillRect/>
            </a:stretch>
          </p:blipFill>
          <p:spPr>
            <a:xfrm>
              <a:off x="254508" y="8038814"/>
              <a:ext cx="75603" cy="75564"/>
            </a:xfrm>
            <a:prstGeom prst="rect">
              <a:avLst/>
            </a:prstGeom>
          </p:spPr>
        </p:pic>
        <p:pic>
          <p:nvPicPr>
            <p:cNvPr id="1311" name="object 391">
              <a:extLst>
                <a:ext uri="{FF2B5EF4-FFF2-40B4-BE49-F238E27FC236}">
                  <a16:creationId xmlns:a16="http://schemas.microsoft.com/office/drawing/2014/main" id="{BC2CA135-466A-6F8F-BF24-EA10993C8F39}"/>
                </a:ext>
              </a:extLst>
            </p:cNvPr>
            <p:cNvPicPr/>
            <p:nvPr/>
          </p:nvPicPr>
          <p:blipFill>
            <a:blip r:embed="rId667" cstate="print"/>
            <a:stretch>
              <a:fillRect/>
            </a:stretch>
          </p:blipFill>
          <p:spPr>
            <a:xfrm>
              <a:off x="426720" y="8038814"/>
              <a:ext cx="75603" cy="75564"/>
            </a:xfrm>
            <a:prstGeom prst="rect">
              <a:avLst/>
            </a:prstGeom>
          </p:spPr>
        </p:pic>
        <p:pic>
          <p:nvPicPr>
            <p:cNvPr id="1312" name="object 392">
              <a:extLst>
                <a:ext uri="{FF2B5EF4-FFF2-40B4-BE49-F238E27FC236}">
                  <a16:creationId xmlns:a16="http://schemas.microsoft.com/office/drawing/2014/main" id="{20DF4FAB-D1BF-9429-A4EB-9015763AF015}"/>
                </a:ext>
              </a:extLst>
            </p:cNvPr>
            <p:cNvPicPr/>
            <p:nvPr/>
          </p:nvPicPr>
          <p:blipFill>
            <a:blip r:embed="rId669" cstate="print"/>
            <a:stretch>
              <a:fillRect/>
            </a:stretch>
          </p:blipFill>
          <p:spPr>
            <a:xfrm>
              <a:off x="597408" y="8038814"/>
              <a:ext cx="75603" cy="75564"/>
            </a:xfrm>
            <a:prstGeom prst="rect">
              <a:avLst/>
            </a:prstGeom>
          </p:spPr>
        </p:pic>
        <p:pic>
          <p:nvPicPr>
            <p:cNvPr id="1313" name="object 393">
              <a:extLst>
                <a:ext uri="{FF2B5EF4-FFF2-40B4-BE49-F238E27FC236}">
                  <a16:creationId xmlns:a16="http://schemas.microsoft.com/office/drawing/2014/main" id="{992B58A8-A541-0BAF-810F-8A33FC97718B}"/>
                </a:ext>
              </a:extLst>
            </p:cNvPr>
            <p:cNvPicPr/>
            <p:nvPr/>
          </p:nvPicPr>
          <p:blipFill>
            <a:blip r:embed="rId670" cstate="print"/>
            <a:stretch>
              <a:fillRect/>
            </a:stretch>
          </p:blipFill>
          <p:spPr>
            <a:xfrm>
              <a:off x="769620" y="8038814"/>
              <a:ext cx="75615" cy="75564"/>
            </a:xfrm>
            <a:prstGeom prst="rect">
              <a:avLst/>
            </a:prstGeom>
          </p:spPr>
        </p:pic>
        <p:pic>
          <p:nvPicPr>
            <p:cNvPr id="1314" name="object 394">
              <a:extLst>
                <a:ext uri="{FF2B5EF4-FFF2-40B4-BE49-F238E27FC236}">
                  <a16:creationId xmlns:a16="http://schemas.microsoft.com/office/drawing/2014/main" id="{4DE34D54-D700-A311-7775-E22C07ECE197}"/>
                </a:ext>
              </a:extLst>
            </p:cNvPr>
            <p:cNvPicPr/>
            <p:nvPr/>
          </p:nvPicPr>
          <p:blipFill>
            <a:blip r:embed="rId671" cstate="print"/>
            <a:stretch>
              <a:fillRect/>
            </a:stretch>
          </p:blipFill>
          <p:spPr>
            <a:xfrm>
              <a:off x="941831" y="8038814"/>
              <a:ext cx="75603" cy="75564"/>
            </a:xfrm>
            <a:prstGeom prst="rect">
              <a:avLst/>
            </a:prstGeom>
          </p:spPr>
        </p:pic>
        <p:pic>
          <p:nvPicPr>
            <p:cNvPr id="1315" name="object 395">
              <a:extLst>
                <a:ext uri="{FF2B5EF4-FFF2-40B4-BE49-F238E27FC236}">
                  <a16:creationId xmlns:a16="http://schemas.microsoft.com/office/drawing/2014/main" id="{BB7CDD97-1FB2-B856-CAFB-2A88B5814EA7}"/>
                </a:ext>
              </a:extLst>
            </p:cNvPr>
            <p:cNvPicPr/>
            <p:nvPr/>
          </p:nvPicPr>
          <p:blipFill>
            <a:blip r:embed="rId672" cstate="print"/>
            <a:stretch>
              <a:fillRect/>
            </a:stretch>
          </p:blipFill>
          <p:spPr>
            <a:xfrm>
              <a:off x="83820" y="8204929"/>
              <a:ext cx="75603" cy="75564"/>
            </a:xfrm>
            <a:prstGeom prst="rect">
              <a:avLst/>
            </a:prstGeom>
          </p:spPr>
        </p:pic>
        <p:pic>
          <p:nvPicPr>
            <p:cNvPr id="1316" name="object 396">
              <a:extLst>
                <a:ext uri="{FF2B5EF4-FFF2-40B4-BE49-F238E27FC236}">
                  <a16:creationId xmlns:a16="http://schemas.microsoft.com/office/drawing/2014/main" id="{F0373820-FB42-4169-08C1-E25AC60A3B39}"/>
                </a:ext>
              </a:extLst>
            </p:cNvPr>
            <p:cNvPicPr/>
            <p:nvPr/>
          </p:nvPicPr>
          <p:blipFill>
            <a:blip r:embed="rId673" cstate="print"/>
            <a:stretch>
              <a:fillRect/>
            </a:stretch>
          </p:blipFill>
          <p:spPr>
            <a:xfrm>
              <a:off x="254508" y="8204929"/>
              <a:ext cx="75603" cy="75564"/>
            </a:xfrm>
            <a:prstGeom prst="rect">
              <a:avLst/>
            </a:prstGeom>
          </p:spPr>
        </p:pic>
        <p:pic>
          <p:nvPicPr>
            <p:cNvPr id="1317" name="object 397">
              <a:extLst>
                <a:ext uri="{FF2B5EF4-FFF2-40B4-BE49-F238E27FC236}">
                  <a16:creationId xmlns:a16="http://schemas.microsoft.com/office/drawing/2014/main" id="{FACB6FA7-7029-ED9D-EF29-BC1B70247268}"/>
                </a:ext>
              </a:extLst>
            </p:cNvPr>
            <p:cNvPicPr/>
            <p:nvPr/>
          </p:nvPicPr>
          <p:blipFill>
            <a:blip r:embed="rId672" cstate="print"/>
            <a:stretch>
              <a:fillRect/>
            </a:stretch>
          </p:blipFill>
          <p:spPr>
            <a:xfrm>
              <a:off x="426720" y="8204929"/>
              <a:ext cx="75603" cy="75564"/>
            </a:xfrm>
            <a:prstGeom prst="rect">
              <a:avLst/>
            </a:prstGeom>
          </p:spPr>
        </p:pic>
        <p:pic>
          <p:nvPicPr>
            <p:cNvPr id="1318" name="object 398">
              <a:extLst>
                <a:ext uri="{FF2B5EF4-FFF2-40B4-BE49-F238E27FC236}">
                  <a16:creationId xmlns:a16="http://schemas.microsoft.com/office/drawing/2014/main" id="{A19B7644-F095-9439-901D-39950AEC7C0E}"/>
                </a:ext>
              </a:extLst>
            </p:cNvPr>
            <p:cNvPicPr/>
            <p:nvPr/>
          </p:nvPicPr>
          <p:blipFill>
            <a:blip r:embed="rId674" cstate="print"/>
            <a:stretch>
              <a:fillRect/>
            </a:stretch>
          </p:blipFill>
          <p:spPr>
            <a:xfrm>
              <a:off x="597408" y="8204929"/>
              <a:ext cx="75603" cy="75564"/>
            </a:xfrm>
            <a:prstGeom prst="rect">
              <a:avLst/>
            </a:prstGeom>
          </p:spPr>
        </p:pic>
        <p:pic>
          <p:nvPicPr>
            <p:cNvPr id="1319" name="object 399">
              <a:extLst>
                <a:ext uri="{FF2B5EF4-FFF2-40B4-BE49-F238E27FC236}">
                  <a16:creationId xmlns:a16="http://schemas.microsoft.com/office/drawing/2014/main" id="{491333AD-46B6-BCEE-834E-90762E47C528}"/>
                </a:ext>
              </a:extLst>
            </p:cNvPr>
            <p:cNvPicPr/>
            <p:nvPr/>
          </p:nvPicPr>
          <p:blipFill>
            <a:blip r:embed="rId675" cstate="print"/>
            <a:stretch>
              <a:fillRect/>
            </a:stretch>
          </p:blipFill>
          <p:spPr>
            <a:xfrm>
              <a:off x="769620" y="8204929"/>
              <a:ext cx="75615" cy="75564"/>
            </a:xfrm>
            <a:prstGeom prst="rect">
              <a:avLst/>
            </a:prstGeom>
          </p:spPr>
        </p:pic>
        <p:pic>
          <p:nvPicPr>
            <p:cNvPr id="1320" name="object 400">
              <a:extLst>
                <a:ext uri="{FF2B5EF4-FFF2-40B4-BE49-F238E27FC236}">
                  <a16:creationId xmlns:a16="http://schemas.microsoft.com/office/drawing/2014/main" id="{93428A4C-5296-3ABC-0801-DF898B7EA3C4}"/>
                </a:ext>
              </a:extLst>
            </p:cNvPr>
            <p:cNvPicPr/>
            <p:nvPr/>
          </p:nvPicPr>
          <p:blipFill>
            <a:blip r:embed="rId676" cstate="print"/>
            <a:stretch>
              <a:fillRect/>
            </a:stretch>
          </p:blipFill>
          <p:spPr>
            <a:xfrm>
              <a:off x="941831" y="8204929"/>
              <a:ext cx="75603" cy="75564"/>
            </a:xfrm>
            <a:prstGeom prst="rect">
              <a:avLst/>
            </a:prstGeom>
          </p:spPr>
        </p:pic>
        <p:pic>
          <p:nvPicPr>
            <p:cNvPr id="1321" name="object 401">
              <a:extLst>
                <a:ext uri="{FF2B5EF4-FFF2-40B4-BE49-F238E27FC236}">
                  <a16:creationId xmlns:a16="http://schemas.microsoft.com/office/drawing/2014/main" id="{3B1260E2-CE82-9E95-96B1-01D4043E02FD}"/>
                </a:ext>
              </a:extLst>
            </p:cNvPr>
            <p:cNvPicPr/>
            <p:nvPr/>
          </p:nvPicPr>
          <p:blipFill>
            <a:blip r:embed="rId672" cstate="print"/>
            <a:stretch>
              <a:fillRect/>
            </a:stretch>
          </p:blipFill>
          <p:spPr>
            <a:xfrm>
              <a:off x="83820" y="8369522"/>
              <a:ext cx="75603" cy="75564"/>
            </a:xfrm>
            <a:prstGeom prst="rect">
              <a:avLst/>
            </a:prstGeom>
          </p:spPr>
        </p:pic>
        <p:pic>
          <p:nvPicPr>
            <p:cNvPr id="1322" name="object 402">
              <a:extLst>
                <a:ext uri="{FF2B5EF4-FFF2-40B4-BE49-F238E27FC236}">
                  <a16:creationId xmlns:a16="http://schemas.microsoft.com/office/drawing/2014/main" id="{9411885F-B81D-3943-91AC-A132011A744B}"/>
                </a:ext>
              </a:extLst>
            </p:cNvPr>
            <p:cNvPicPr/>
            <p:nvPr/>
          </p:nvPicPr>
          <p:blipFill>
            <a:blip r:embed="rId673" cstate="print"/>
            <a:stretch>
              <a:fillRect/>
            </a:stretch>
          </p:blipFill>
          <p:spPr>
            <a:xfrm>
              <a:off x="254508" y="8369522"/>
              <a:ext cx="75603" cy="75564"/>
            </a:xfrm>
            <a:prstGeom prst="rect">
              <a:avLst/>
            </a:prstGeom>
          </p:spPr>
        </p:pic>
        <p:pic>
          <p:nvPicPr>
            <p:cNvPr id="1323" name="object 403">
              <a:extLst>
                <a:ext uri="{FF2B5EF4-FFF2-40B4-BE49-F238E27FC236}">
                  <a16:creationId xmlns:a16="http://schemas.microsoft.com/office/drawing/2014/main" id="{4268B53E-A686-4AB8-60B3-39E8AFEC15B0}"/>
                </a:ext>
              </a:extLst>
            </p:cNvPr>
            <p:cNvPicPr/>
            <p:nvPr/>
          </p:nvPicPr>
          <p:blipFill>
            <a:blip r:embed="rId672" cstate="print"/>
            <a:stretch>
              <a:fillRect/>
            </a:stretch>
          </p:blipFill>
          <p:spPr>
            <a:xfrm>
              <a:off x="426720" y="8369522"/>
              <a:ext cx="75603" cy="75564"/>
            </a:xfrm>
            <a:prstGeom prst="rect">
              <a:avLst/>
            </a:prstGeom>
          </p:spPr>
        </p:pic>
        <p:pic>
          <p:nvPicPr>
            <p:cNvPr id="1324" name="object 404">
              <a:extLst>
                <a:ext uri="{FF2B5EF4-FFF2-40B4-BE49-F238E27FC236}">
                  <a16:creationId xmlns:a16="http://schemas.microsoft.com/office/drawing/2014/main" id="{8B85AB4C-E78E-5807-A1E2-F5D24E42801E}"/>
                </a:ext>
              </a:extLst>
            </p:cNvPr>
            <p:cNvPicPr/>
            <p:nvPr/>
          </p:nvPicPr>
          <p:blipFill>
            <a:blip r:embed="rId674" cstate="print"/>
            <a:stretch>
              <a:fillRect/>
            </a:stretch>
          </p:blipFill>
          <p:spPr>
            <a:xfrm>
              <a:off x="597408" y="8369522"/>
              <a:ext cx="75603" cy="75564"/>
            </a:xfrm>
            <a:prstGeom prst="rect">
              <a:avLst/>
            </a:prstGeom>
          </p:spPr>
        </p:pic>
        <p:pic>
          <p:nvPicPr>
            <p:cNvPr id="1325" name="object 405">
              <a:extLst>
                <a:ext uri="{FF2B5EF4-FFF2-40B4-BE49-F238E27FC236}">
                  <a16:creationId xmlns:a16="http://schemas.microsoft.com/office/drawing/2014/main" id="{E3DCF632-9342-581A-B2D6-3EE58984A492}"/>
                </a:ext>
              </a:extLst>
            </p:cNvPr>
            <p:cNvPicPr/>
            <p:nvPr/>
          </p:nvPicPr>
          <p:blipFill>
            <a:blip r:embed="rId675" cstate="print"/>
            <a:stretch>
              <a:fillRect/>
            </a:stretch>
          </p:blipFill>
          <p:spPr>
            <a:xfrm>
              <a:off x="769620" y="8369522"/>
              <a:ext cx="75615" cy="75564"/>
            </a:xfrm>
            <a:prstGeom prst="rect">
              <a:avLst/>
            </a:prstGeom>
          </p:spPr>
        </p:pic>
        <p:pic>
          <p:nvPicPr>
            <p:cNvPr id="1326" name="object 406">
              <a:extLst>
                <a:ext uri="{FF2B5EF4-FFF2-40B4-BE49-F238E27FC236}">
                  <a16:creationId xmlns:a16="http://schemas.microsoft.com/office/drawing/2014/main" id="{5B04D33D-70E8-2019-EF92-823690F65324}"/>
                </a:ext>
              </a:extLst>
            </p:cNvPr>
            <p:cNvPicPr/>
            <p:nvPr/>
          </p:nvPicPr>
          <p:blipFill>
            <a:blip r:embed="rId676" cstate="print"/>
            <a:stretch>
              <a:fillRect/>
            </a:stretch>
          </p:blipFill>
          <p:spPr>
            <a:xfrm>
              <a:off x="941831" y="8369522"/>
              <a:ext cx="75603" cy="75564"/>
            </a:xfrm>
            <a:prstGeom prst="rect">
              <a:avLst/>
            </a:prstGeom>
          </p:spPr>
        </p:pic>
        <p:pic>
          <p:nvPicPr>
            <p:cNvPr id="1327" name="object 407">
              <a:extLst>
                <a:ext uri="{FF2B5EF4-FFF2-40B4-BE49-F238E27FC236}">
                  <a16:creationId xmlns:a16="http://schemas.microsoft.com/office/drawing/2014/main" id="{EF99DAE7-F341-7624-366B-7873F344C600}"/>
                </a:ext>
              </a:extLst>
            </p:cNvPr>
            <p:cNvPicPr/>
            <p:nvPr/>
          </p:nvPicPr>
          <p:blipFill>
            <a:blip r:embed="rId677" cstate="print"/>
            <a:stretch>
              <a:fillRect/>
            </a:stretch>
          </p:blipFill>
          <p:spPr>
            <a:xfrm>
              <a:off x="83820" y="8535638"/>
              <a:ext cx="75603" cy="75565"/>
            </a:xfrm>
            <a:prstGeom prst="rect">
              <a:avLst/>
            </a:prstGeom>
          </p:spPr>
        </p:pic>
        <p:pic>
          <p:nvPicPr>
            <p:cNvPr id="1328" name="object 408">
              <a:extLst>
                <a:ext uri="{FF2B5EF4-FFF2-40B4-BE49-F238E27FC236}">
                  <a16:creationId xmlns:a16="http://schemas.microsoft.com/office/drawing/2014/main" id="{11D3EAE7-D7C7-5C93-A8EB-17FD101D56A2}"/>
                </a:ext>
              </a:extLst>
            </p:cNvPr>
            <p:cNvPicPr/>
            <p:nvPr/>
          </p:nvPicPr>
          <p:blipFill>
            <a:blip r:embed="rId678" cstate="print"/>
            <a:stretch>
              <a:fillRect/>
            </a:stretch>
          </p:blipFill>
          <p:spPr>
            <a:xfrm>
              <a:off x="254508" y="8535638"/>
              <a:ext cx="75603" cy="75565"/>
            </a:xfrm>
            <a:prstGeom prst="rect">
              <a:avLst/>
            </a:prstGeom>
          </p:spPr>
        </p:pic>
        <p:pic>
          <p:nvPicPr>
            <p:cNvPr id="1329" name="object 409">
              <a:extLst>
                <a:ext uri="{FF2B5EF4-FFF2-40B4-BE49-F238E27FC236}">
                  <a16:creationId xmlns:a16="http://schemas.microsoft.com/office/drawing/2014/main" id="{53060413-4DFE-0B3D-E559-753A3EEC31A6}"/>
                </a:ext>
              </a:extLst>
            </p:cNvPr>
            <p:cNvPicPr/>
            <p:nvPr/>
          </p:nvPicPr>
          <p:blipFill>
            <a:blip r:embed="rId677" cstate="print"/>
            <a:stretch>
              <a:fillRect/>
            </a:stretch>
          </p:blipFill>
          <p:spPr>
            <a:xfrm>
              <a:off x="426720" y="8535638"/>
              <a:ext cx="75603" cy="75565"/>
            </a:xfrm>
            <a:prstGeom prst="rect">
              <a:avLst/>
            </a:prstGeom>
          </p:spPr>
        </p:pic>
        <p:pic>
          <p:nvPicPr>
            <p:cNvPr id="1330" name="object 410">
              <a:extLst>
                <a:ext uri="{FF2B5EF4-FFF2-40B4-BE49-F238E27FC236}">
                  <a16:creationId xmlns:a16="http://schemas.microsoft.com/office/drawing/2014/main" id="{690E8704-0A30-F9BA-7797-6CF75B91E65C}"/>
                </a:ext>
              </a:extLst>
            </p:cNvPr>
            <p:cNvPicPr/>
            <p:nvPr/>
          </p:nvPicPr>
          <p:blipFill>
            <a:blip r:embed="rId679" cstate="print"/>
            <a:stretch>
              <a:fillRect/>
            </a:stretch>
          </p:blipFill>
          <p:spPr>
            <a:xfrm>
              <a:off x="597408" y="8535638"/>
              <a:ext cx="75603" cy="75565"/>
            </a:xfrm>
            <a:prstGeom prst="rect">
              <a:avLst/>
            </a:prstGeom>
          </p:spPr>
        </p:pic>
        <p:pic>
          <p:nvPicPr>
            <p:cNvPr id="1331" name="object 411">
              <a:extLst>
                <a:ext uri="{FF2B5EF4-FFF2-40B4-BE49-F238E27FC236}">
                  <a16:creationId xmlns:a16="http://schemas.microsoft.com/office/drawing/2014/main" id="{BBD4F3EA-2245-8F72-5247-6A4CFD3A1D1C}"/>
                </a:ext>
              </a:extLst>
            </p:cNvPr>
            <p:cNvPicPr/>
            <p:nvPr/>
          </p:nvPicPr>
          <p:blipFill>
            <a:blip r:embed="rId680" cstate="print"/>
            <a:stretch>
              <a:fillRect/>
            </a:stretch>
          </p:blipFill>
          <p:spPr>
            <a:xfrm>
              <a:off x="769620" y="8535638"/>
              <a:ext cx="75615" cy="75565"/>
            </a:xfrm>
            <a:prstGeom prst="rect">
              <a:avLst/>
            </a:prstGeom>
          </p:spPr>
        </p:pic>
        <p:pic>
          <p:nvPicPr>
            <p:cNvPr id="1332" name="object 412">
              <a:extLst>
                <a:ext uri="{FF2B5EF4-FFF2-40B4-BE49-F238E27FC236}">
                  <a16:creationId xmlns:a16="http://schemas.microsoft.com/office/drawing/2014/main" id="{4E9720AA-0618-CFE0-FF73-1212DC6AC1E1}"/>
                </a:ext>
              </a:extLst>
            </p:cNvPr>
            <p:cNvPicPr/>
            <p:nvPr/>
          </p:nvPicPr>
          <p:blipFill>
            <a:blip r:embed="rId681" cstate="print"/>
            <a:stretch>
              <a:fillRect/>
            </a:stretch>
          </p:blipFill>
          <p:spPr>
            <a:xfrm>
              <a:off x="941831" y="8535638"/>
              <a:ext cx="75603" cy="75565"/>
            </a:xfrm>
            <a:prstGeom prst="rect">
              <a:avLst/>
            </a:prstGeom>
          </p:spPr>
        </p:pic>
        <p:pic>
          <p:nvPicPr>
            <p:cNvPr id="1333" name="object 413">
              <a:extLst>
                <a:ext uri="{FF2B5EF4-FFF2-40B4-BE49-F238E27FC236}">
                  <a16:creationId xmlns:a16="http://schemas.microsoft.com/office/drawing/2014/main" id="{C5744617-D485-5FEA-FBF5-38AA910307E3}"/>
                </a:ext>
              </a:extLst>
            </p:cNvPr>
            <p:cNvPicPr/>
            <p:nvPr/>
          </p:nvPicPr>
          <p:blipFill>
            <a:blip r:embed="rId682" cstate="print"/>
            <a:stretch>
              <a:fillRect/>
            </a:stretch>
          </p:blipFill>
          <p:spPr>
            <a:xfrm>
              <a:off x="83820" y="8700229"/>
              <a:ext cx="75603" cy="75564"/>
            </a:xfrm>
            <a:prstGeom prst="rect">
              <a:avLst/>
            </a:prstGeom>
          </p:spPr>
        </p:pic>
        <p:pic>
          <p:nvPicPr>
            <p:cNvPr id="1334" name="object 414">
              <a:extLst>
                <a:ext uri="{FF2B5EF4-FFF2-40B4-BE49-F238E27FC236}">
                  <a16:creationId xmlns:a16="http://schemas.microsoft.com/office/drawing/2014/main" id="{462AF3AF-5766-8AAD-E953-2AF03D9E855C}"/>
                </a:ext>
              </a:extLst>
            </p:cNvPr>
            <p:cNvPicPr/>
            <p:nvPr/>
          </p:nvPicPr>
          <p:blipFill>
            <a:blip r:embed="rId683" cstate="print"/>
            <a:stretch>
              <a:fillRect/>
            </a:stretch>
          </p:blipFill>
          <p:spPr>
            <a:xfrm>
              <a:off x="254508" y="8700229"/>
              <a:ext cx="75603" cy="75564"/>
            </a:xfrm>
            <a:prstGeom prst="rect">
              <a:avLst/>
            </a:prstGeom>
          </p:spPr>
        </p:pic>
        <p:pic>
          <p:nvPicPr>
            <p:cNvPr id="1335" name="object 415">
              <a:extLst>
                <a:ext uri="{FF2B5EF4-FFF2-40B4-BE49-F238E27FC236}">
                  <a16:creationId xmlns:a16="http://schemas.microsoft.com/office/drawing/2014/main" id="{D3A93B87-A4D3-4A15-D919-CC44DE01C000}"/>
                </a:ext>
              </a:extLst>
            </p:cNvPr>
            <p:cNvPicPr/>
            <p:nvPr/>
          </p:nvPicPr>
          <p:blipFill>
            <a:blip r:embed="rId682" cstate="print"/>
            <a:stretch>
              <a:fillRect/>
            </a:stretch>
          </p:blipFill>
          <p:spPr>
            <a:xfrm>
              <a:off x="426720" y="8700229"/>
              <a:ext cx="75603" cy="75564"/>
            </a:xfrm>
            <a:prstGeom prst="rect">
              <a:avLst/>
            </a:prstGeom>
          </p:spPr>
        </p:pic>
        <p:pic>
          <p:nvPicPr>
            <p:cNvPr id="1336" name="object 416">
              <a:extLst>
                <a:ext uri="{FF2B5EF4-FFF2-40B4-BE49-F238E27FC236}">
                  <a16:creationId xmlns:a16="http://schemas.microsoft.com/office/drawing/2014/main" id="{03823C32-3ECC-4859-747D-F920B5BFEA3D}"/>
                </a:ext>
              </a:extLst>
            </p:cNvPr>
            <p:cNvPicPr/>
            <p:nvPr/>
          </p:nvPicPr>
          <p:blipFill>
            <a:blip r:embed="rId684" cstate="print"/>
            <a:stretch>
              <a:fillRect/>
            </a:stretch>
          </p:blipFill>
          <p:spPr>
            <a:xfrm>
              <a:off x="597408" y="8700229"/>
              <a:ext cx="75603" cy="75564"/>
            </a:xfrm>
            <a:prstGeom prst="rect">
              <a:avLst/>
            </a:prstGeom>
          </p:spPr>
        </p:pic>
        <p:pic>
          <p:nvPicPr>
            <p:cNvPr id="1337" name="object 417">
              <a:extLst>
                <a:ext uri="{FF2B5EF4-FFF2-40B4-BE49-F238E27FC236}">
                  <a16:creationId xmlns:a16="http://schemas.microsoft.com/office/drawing/2014/main" id="{FE7B91E4-BD28-6841-A284-98E16D373E1D}"/>
                </a:ext>
              </a:extLst>
            </p:cNvPr>
            <p:cNvPicPr/>
            <p:nvPr/>
          </p:nvPicPr>
          <p:blipFill>
            <a:blip r:embed="rId685" cstate="print"/>
            <a:stretch>
              <a:fillRect/>
            </a:stretch>
          </p:blipFill>
          <p:spPr>
            <a:xfrm>
              <a:off x="769620" y="8700229"/>
              <a:ext cx="75615" cy="75564"/>
            </a:xfrm>
            <a:prstGeom prst="rect">
              <a:avLst/>
            </a:prstGeom>
          </p:spPr>
        </p:pic>
        <p:pic>
          <p:nvPicPr>
            <p:cNvPr id="1338" name="object 418">
              <a:extLst>
                <a:ext uri="{FF2B5EF4-FFF2-40B4-BE49-F238E27FC236}">
                  <a16:creationId xmlns:a16="http://schemas.microsoft.com/office/drawing/2014/main" id="{AB369831-E3DC-499B-26E3-9A81B1E5872E}"/>
                </a:ext>
              </a:extLst>
            </p:cNvPr>
            <p:cNvPicPr/>
            <p:nvPr/>
          </p:nvPicPr>
          <p:blipFill>
            <a:blip r:embed="rId686" cstate="print"/>
            <a:stretch>
              <a:fillRect/>
            </a:stretch>
          </p:blipFill>
          <p:spPr>
            <a:xfrm>
              <a:off x="941831" y="8700229"/>
              <a:ext cx="75603" cy="75564"/>
            </a:xfrm>
            <a:prstGeom prst="rect">
              <a:avLst/>
            </a:prstGeom>
          </p:spPr>
        </p:pic>
      </p:grpSp>
      <p:grpSp>
        <p:nvGrpSpPr>
          <p:cNvPr id="1345" name="object 81">
            <a:extLst>
              <a:ext uri="{FF2B5EF4-FFF2-40B4-BE49-F238E27FC236}">
                <a16:creationId xmlns:a16="http://schemas.microsoft.com/office/drawing/2014/main" id="{DA557D62-29EC-39D3-9105-002C96EA883B}"/>
              </a:ext>
            </a:extLst>
          </p:cNvPr>
          <p:cNvGrpSpPr/>
          <p:nvPr/>
        </p:nvGrpSpPr>
        <p:grpSpPr>
          <a:xfrm>
            <a:off x="11532292" y="-116849"/>
            <a:ext cx="673103" cy="469832"/>
            <a:chOff x="18685763" y="0"/>
            <a:chExt cx="1350010" cy="1037590"/>
          </a:xfrm>
        </p:grpSpPr>
        <p:pic>
          <p:nvPicPr>
            <p:cNvPr id="1346" name="object 82">
              <a:extLst>
                <a:ext uri="{FF2B5EF4-FFF2-40B4-BE49-F238E27FC236}">
                  <a16:creationId xmlns:a16="http://schemas.microsoft.com/office/drawing/2014/main" id="{D6BABED1-3B77-8219-A58E-18BAF11E149E}"/>
                </a:ext>
              </a:extLst>
            </p:cNvPr>
            <p:cNvPicPr/>
            <p:nvPr/>
          </p:nvPicPr>
          <p:blipFill>
            <a:blip r:embed="rId687" cstate="print"/>
            <a:stretch>
              <a:fillRect/>
            </a:stretch>
          </p:blipFill>
          <p:spPr>
            <a:xfrm>
              <a:off x="19308952" y="569690"/>
              <a:ext cx="75818" cy="75692"/>
            </a:xfrm>
            <a:prstGeom prst="rect">
              <a:avLst/>
            </a:prstGeom>
          </p:spPr>
        </p:pic>
        <p:pic>
          <p:nvPicPr>
            <p:cNvPr id="1347" name="object 83">
              <a:extLst>
                <a:ext uri="{FF2B5EF4-FFF2-40B4-BE49-F238E27FC236}">
                  <a16:creationId xmlns:a16="http://schemas.microsoft.com/office/drawing/2014/main" id="{096EB291-F183-9C55-3AC0-67068CE7C64B}"/>
                </a:ext>
              </a:extLst>
            </p:cNvPr>
            <p:cNvPicPr/>
            <p:nvPr/>
          </p:nvPicPr>
          <p:blipFill>
            <a:blip r:embed="rId688" cstate="print"/>
            <a:stretch>
              <a:fillRect/>
            </a:stretch>
          </p:blipFill>
          <p:spPr>
            <a:xfrm>
              <a:off x="18685763" y="0"/>
              <a:ext cx="1349757" cy="1037557"/>
            </a:xfrm>
            <a:prstGeom prst="rect">
              <a:avLst/>
            </a:prstGeom>
          </p:spPr>
        </p:pic>
      </p:grpSp>
      <p:pic>
        <p:nvPicPr>
          <p:cNvPr id="1348" name="object 50">
            <a:extLst>
              <a:ext uri="{FF2B5EF4-FFF2-40B4-BE49-F238E27FC236}">
                <a16:creationId xmlns:a16="http://schemas.microsoft.com/office/drawing/2014/main" id="{0232FB62-2360-894F-3322-870FD0ED08D1}"/>
              </a:ext>
            </a:extLst>
          </p:cNvPr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1949087" y="245353"/>
            <a:ext cx="279184" cy="471147"/>
          </a:xfrm>
          <a:prstGeom prst="rect">
            <a:avLst/>
          </a:prstGeom>
        </p:spPr>
      </p:pic>
      <p:grpSp>
        <p:nvGrpSpPr>
          <p:cNvPr id="1349" name="object 81">
            <a:extLst>
              <a:ext uri="{FF2B5EF4-FFF2-40B4-BE49-F238E27FC236}">
                <a16:creationId xmlns:a16="http://schemas.microsoft.com/office/drawing/2014/main" id="{EB90B104-94BB-2E94-FFA0-427F6B3DBEB3}"/>
              </a:ext>
            </a:extLst>
          </p:cNvPr>
          <p:cNvGrpSpPr/>
          <p:nvPr/>
        </p:nvGrpSpPr>
        <p:grpSpPr>
          <a:xfrm>
            <a:off x="11796155" y="-143784"/>
            <a:ext cx="818647" cy="629196"/>
            <a:chOff x="18685763" y="0"/>
            <a:chExt cx="1350010" cy="1037590"/>
          </a:xfrm>
        </p:grpSpPr>
        <p:pic>
          <p:nvPicPr>
            <p:cNvPr id="1350" name="object 82">
              <a:extLst>
                <a:ext uri="{FF2B5EF4-FFF2-40B4-BE49-F238E27FC236}">
                  <a16:creationId xmlns:a16="http://schemas.microsoft.com/office/drawing/2014/main" id="{08CB7A0A-AAD7-CF9B-C923-4D0DCA0523B2}"/>
                </a:ext>
              </a:extLst>
            </p:cNvPr>
            <p:cNvPicPr/>
            <p:nvPr/>
          </p:nvPicPr>
          <p:blipFill>
            <a:blip r:embed="rId687" cstate="print"/>
            <a:stretch>
              <a:fillRect/>
            </a:stretch>
          </p:blipFill>
          <p:spPr>
            <a:xfrm>
              <a:off x="19308952" y="569690"/>
              <a:ext cx="75818" cy="75692"/>
            </a:xfrm>
            <a:prstGeom prst="rect">
              <a:avLst/>
            </a:prstGeom>
          </p:spPr>
        </p:pic>
        <p:pic>
          <p:nvPicPr>
            <p:cNvPr id="1351" name="object 83">
              <a:extLst>
                <a:ext uri="{FF2B5EF4-FFF2-40B4-BE49-F238E27FC236}">
                  <a16:creationId xmlns:a16="http://schemas.microsoft.com/office/drawing/2014/main" id="{F7DC47ED-8075-D3ED-C7E2-44195FE1654B}"/>
                </a:ext>
              </a:extLst>
            </p:cNvPr>
            <p:cNvPicPr/>
            <p:nvPr/>
          </p:nvPicPr>
          <p:blipFill>
            <a:blip r:embed="rId688" cstate="print"/>
            <a:stretch>
              <a:fillRect/>
            </a:stretch>
          </p:blipFill>
          <p:spPr>
            <a:xfrm>
              <a:off x="18685763" y="0"/>
              <a:ext cx="1349757" cy="1037557"/>
            </a:xfrm>
            <a:prstGeom prst="rect">
              <a:avLst/>
            </a:prstGeom>
          </p:spPr>
        </p:pic>
      </p:grpSp>
      <p:pic>
        <p:nvPicPr>
          <p:cNvPr id="1352" name="object 76">
            <a:extLst>
              <a:ext uri="{FF2B5EF4-FFF2-40B4-BE49-F238E27FC236}">
                <a16:creationId xmlns:a16="http://schemas.microsoft.com/office/drawing/2014/main" id="{842FC1B1-8A44-0441-79CA-2D0940F2A0D7}"/>
              </a:ext>
            </a:extLst>
          </p:cNvPr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11392486" y="690326"/>
            <a:ext cx="146648" cy="3464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20161" y="0"/>
            <a:ext cx="1220544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0" y="0"/>
            <a:ext cx="12212159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6721" y="5015756"/>
            <a:ext cx="12192000" cy="153022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Portfólio de Produtos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79038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6840" y="2090901"/>
            <a:ext cx="8423480" cy="4438111"/>
            <a:chOff x="3227831" y="3402806"/>
            <a:chExt cx="13277215" cy="6964680"/>
          </a:xfrm>
        </p:grpSpPr>
        <p:sp>
          <p:nvSpPr>
            <p:cNvPr id="4" name="object 4"/>
            <p:cNvSpPr/>
            <p:nvPr/>
          </p:nvSpPr>
          <p:spPr>
            <a:xfrm>
              <a:off x="3227831" y="3402806"/>
              <a:ext cx="13277215" cy="6964680"/>
            </a:xfrm>
            <a:custGeom>
              <a:avLst/>
              <a:gdLst/>
              <a:ahLst/>
              <a:cxnLst/>
              <a:rect l="l" t="t" r="r" b="b"/>
              <a:pathLst>
                <a:path w="13277215" h="6964680">
                  <a:moveTo>
                    <a:pt x="13276670" y="199"/>
                  </a:moveTo>
                  <a:lnTo>
                    <a:pt x="-81" y="6964703"/>
                  </a:lnTo>
                  <a:lnTo>
                    <a:pt x="13276670" y="6964703"/>
                  </a:lnTo>
                  <a:lnTo>
                    <a:pt x="13276670" y="19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" name="object 5"/>
            <p:cNvSpPr/>
            <p:nvPr/>
          </p:nvSpPr>
          <p:spPr>
            <a:xfrm>
              <a:off x="3227831" y="3402806"/>
              <a:ext cx="13277215" cy="6964680"/>
            </a:xfrm>
            <a:custGeom>
              <a:avLst/>
              <a:gdLst/>
              <a:ahLst/>
              <a:cxnLst/>
              <a:rect l="l" t="t" r="r" b="b"/>
              <a:pathLst>
                <a:path w="13277215" h="6964680">
                  <a:moveTo>
                    <a:pt x="13276670" y="6964703"/>
                  </a:moveTo>
                  <a:lnTo>
                    <a:pt x="13276670" y="199"/>
                  </a:lnTo>
                  <a:lnTo>
                    <a:pt x="-81" y="6964703"/>
                  </a:lnTo>
                  <a:lnTo>
                    <a:pt x="13276670" y="6964703"/>
                  </a:lnTo>
                  <a:close/>
                </a:path>
              </a:pathLst>
            </a:custGeom>
            <a:ln w="952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6" name="object 6"/>
          <p:cNvSpPr/>
          <p:nvPr/>
        </p:nvSpPr>
        <p:spPr>
          <a:xfrm>
            <a:off x="10152994" y="1484243"/>
            <a:ext cx="104706" cy="4783511"/>
          </a:xfrm>
          <a:custGeom>
            <a:avLst/>
            <a:gdLst/>
            <a:ahLst/>
            <a:cxnLst/>
            <a:rect l="l" t="t" r="r" b="b"/>
            <a:pathLst>
              <a:path w="132715" h="6900545">
                <a:moveTo>
                  <a:pt x="15450" y="6769864"/>
                </a:moveTo>
                <a:lnTo>
                  <a:pt x="8719" y="6773839"/>
                </a:lnTo>
                <a:lnTo>
                  <a:pt x="1861" y="6777814"/>
                </a:lnTo>
                <a:lnTo>
                  <a:pt x="-424" y="6786564"/>
                </a:lnTo>
                <a:lnTo>
                  <a:pt x="3512" y="6793371"/>
                </a:lnTo>
                <a:lnTo>
                  <a:pt x="65868" y="6900252"/>
                </a:lnTo>
                <a:lnTo>
                  <a:pt x="82353" y="6871995"/>
                </a:lnTo>
                <a:lnTo>
                  <a:pt x="51517" y="6871995"/>
                </a:lnTo>
                <a:lnTo>
                  <a:pt x="51517" y="6819015"/>
                </a:lnTo>
                <a:lnTo>
                  <a:pt x="28150" y="6778982"/>
                </a:lnTo>
                <a:lnTo>
                  <a:pt x="24213" y="6772163"/>
                </a:lnTo>
                <a:lnTo>
                  <a:pt x="15450" y="6769864"/>
                </a:lnTo>
                <a:close/>
              </a:path>
              <a:path w="132715" h="6900545">
                <a:moveTo>
                  <a:pt x="51517" y="6819015"/>
                </a:moveTo>
                <a:lnTo>
                  <a:pt x="51517" y="6871995"/>
                </a:lnTo>
                <a:lnTo>
                  <a:pt x="80091" y="6871995"/>
                </a:lnTo>
                <a:lnTo>
                  <a:pt x="80091" y="6864705"/>
                </a:lnTo>
                <a:lnTo>
                  <a:pt x="53549" y="6864705"/>
                </a:lnTo>
                <a:lnTo>
                  <a:pt x="65868" y="6843601"/>
                </a:lnTo>
                <a:lnTo>
                  <a:pt x="51517" y="6819015"/>
                </a:lnTo>
                <a:close/>
              </a:path>
              <a:path w="132715" h="6900545">
                <a:moveTo>
                  <a:pt x="116285" y="6769864"/>
                </a:moveTo>
                <a:lnTo>
                  <a:pt x="107523" y="6772163"/>
                </a:lnTo>
                <a:lnTo>
                  <a:pt x="103586" y="6778982"/>
                </a:lnTo>
                <a:lnTo>
                  <a:pt x="80091" y="6819233"/>
                </a:lnTo>
                <a:lnTo>
                  <a:pt x="80091" y="6871995"/>
                </a:lnTo>
                <a:lnTo>
                  <a:pt x="82353" y="6871995"/>
                </a:lnTo>
                <a:lnTo>
                  <a:pt x="128223" y="6793371"/>
                </a:lnTo>
                <a:lnTo>
                  <a:pt x="132160" y="6786564"/>
                </a:lnTo>
                <a:lnTo>
                  <a:pt x="129874" y="6777814"/>
                </a:lnTo>
                <a:lnTo>
                  <a:pt x="123016" y="6773839"/>
                </a:lnTo>
                <a:lnTo>
                  <a:pt x="116285" y="6769864"/>
                </a:lnTo>
                <a:close/>
              </a:path>
              <a:path w="132715" h="6900545">
                <a:moveTo>
                  <a:pt x="65868" y="6843601"/>
                </a:moveTo>
                <a:lnTo>
                  <a:pt x="53549" y="6864705"/>
                </a:lnTo>
                <a:lnTo>
                  <a:pt x="78186" y="6864705"/>
                </a:lnTo>
                <a:lnTo>
                  <a:pt x="65868" y="6843601"/>
                </a:lnTo>
                <a:close/>
              </a:path>
              <a:path w="132715" h="6900545">
                <a:moveTo>
                  <a:pt x="80091" y="6819233"/>
                </a:moveTo>
                <a:lnTo>
                  <a:pt x="65868" y="6843601"/>
                </a:lnTo>
                <a:lnTo>
                  <a:pt x="78186" y="6864705"/>
                </a:lnTo>
                <a:lnTo>
                  <a:pt x="80091" y="6864705"/>
                </a:lnTo>
                <a:lnTo>
                  <a:pt x="80091" y="6819233"/>
                </a:lnTo>
                <a:close/>
              </a:path>
              <a:path w="132715" h="6900545">
                <a:moveTo>
                  <a:pt x="65868" y="56862"/>
                </a:moveTo>
                <a:lnTo>
                  <a:pt x="51517" y="81447"/>
                </a:lnTo>
                <a:lnTo>
                  <a:pt x="51517" y="6819015"/>
                </a:lnTo>
                <a:lnTo>
                  <a:pt x="65868" y="6843601"/>
                </a:lnTo>
                <a:lnTo>
                  <a:pt x="80091" y="6819233"/>
                </a:lnTo>
                <a:lnTo>
                  <a:pt x="80091" y="81230"/>
                </a:lnTo>
                <a:lnTo>
                  <a:pt x="65868" y="56862"/>
                </a:lnTo>
                <a:close/>
              </a:path>
              <a:path w="132715" h="6900545">
                <a:moveTo>
                  <a:pt x="65868" y="198"/>
                </a:moveTo>
                <a:lnTo>
                  <a:pt x="3512" y="107130"/>
                </a:lnTo>
                <a:lnTo>
                  <a:pt x="-424" y="113988"/>
                </a:lnTo>
                <a:lnTo>
                  <a:pt x="1861" y="122750"/>
                </a:lnTo>
                <a:lnTo>
                  <a:pt x="8719" y="126687"/>
                </a:lnTo>
                <a:lnTo>
                  <a:pt x="15450" y="130624"/>
                </a:lnTo>
                <a:lnTo>
                  <a:pt x="24213" y="128338"/>
                </a:lnTo>
                <a:lnTo>
                  <a:pt x="28150" y="121480"/>
                </a:lnTo>
                <a:lnTo>
                  <a:pt x="51517" y="81447"/>
                </a:lnTo>
                <a:lnTo>
                  <a:pt x="51517" y="28646"/>
                </a:lnTo>
                <a:lnTo>
                  <a:pt x="82456" y="28646"/>
                </a:lnTo>
                <a:lnTo>
                  <a:pt x="65868" y="198"/>
                </a:lnTo>
                <a:close/>
              </a:path>
              <a:path w="132715" h="6900545">
                <a:moveTo>
                  <a:pt x="82456" y="28646"/>
                </a:moveTo>
                <a:lnTo>
                  <a:pt x="80091" y="28646"/>
                </a:lnTo>
                <a:lnTo>
                  <a:pt x="80091" y="81230"/>
                </a:lnTo>
                <a:lnTo>
                  <a:pt x="103586" y="121480"/>
                </a:lnTo>
                <a:lnTo>
                  <a:pt x="107523" y="128338"/>
                </a:lnTo>
                <a:lnTo>
                  <a:pt x="116285" y="130624"/>
                </a:lnTo>
                <a:lnTo>
                  <a:pt x="123016" y="126687"/>
                </a:lnTo>
                <a:lnTo>
                  <a:pt x="129874" y="122750"/>
                </a:lnTo>
                <a:lnTo>
                  <a:pt x="132160" y="113988"/>
                </a:lnTo>
                <a:lnTo>
                  <a:pt x="128223" y="107130"/>
                </a:lnTo>
                <a:lnTo>
                  <a:pt x="82456" y="28646"/>
                </a:lnTo>
                <a:close/>
              </a:path>
              <a:path w="132715" h="6900545">
                <a:moveTo>
                  <a:pt x="80091" y="28646"/>
                </a:moveTo>
                <a:lnTo>
                  <a:pt x="51517" y="28646"/>
                </a:lnTo>
                <a:lnTo>
                  <a:pt x="51517" y="81447"/>
                </a:lnTo>
                <a:lnTo>
                  <a:pt x="65868" y="56862"/>
                </a:lnTo>
                <a:lnTo>
                  <a:pt x="53549" y="35758"/>
                </a:lnTo>
                <a:lnTo>
                  <a:pt x="80091" y="35758"/>
                </a:lnTo>
                <a:lnTo>
                  <a:pt x="80091" y="28646"/>
                </a:lnTo>
                <a:close/>
              </a:path>
              <a:path w="132715" h="6900545">
                <a:moveTo>
                  <a:pt x="80091" y="35758"/>
                </a:moveTo>
                <a:lnTo>
                  <a:pt x="78186" y="35758"/>
                </a:lnTo>
                <a:lnTo>
                  <a:pt x="65868" y="56862"/>
                </a:lnTo>
                <a:lnTo>
                  <a:pt x="80091" y="81230"/>
                </a:lnTo>
                <a:lnTo>
                  <a:pt x="80091" y="35758"/>
                </a:lnTo>
                <a:close/>
              </a:path>
              <a:path w="132715" h="6900545">
                <a:moveTo>
                  <a:pt x="78186" y="35758"/>
                </a:moveTo>
                <a:lnTo>
                  <a:pt x="53549" y="35758"/>
                </a:lnTo>
                <a:lnTo>
                  <a:pt x="65868" y="56862"/>
                </a:lnTo>
                <a:lnTo>
                  <a:pt x="78186" y="3575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" name="object 7"/>
          <p:cNvSpPr txBox="1"/>
          <p:nvPr/>
        </p:nvSpPr>
        <p:spPr>
          <a:xfrm>
            <a:off x="10323974" y="1588814"/>
            <a:ext cx="752801" cy="55844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lnSpc>
                <a:spcPct val="100299"/>
              </a:lnSpc>
              <a:spcBef>
                <a:spcPts val="61"/>
              </a:spcBef>
            </a:pPr>
            <a:r>
              <a:rPr sz="1789" b="1" spc="-12" dirty="0">
                <a:solidFill>
                  <a:srgbClr val="C00000"/>
                </a:solidFill>
                <a:latin typeface="Calibri"/>
                <a:cs typeface="Calibri"/>
              </a:rPr>
              <a:t>REDE </a:t>
            </a:r>
            <a:r>
              <a:rPr sz="1789" b="1" spc="-30" dirty="0">
                <a:solidFill>
                  <a:srgbClr val="C00000"/>
                </a:solidFill>
                <a:latin typeface="Calibri"/>
                <a:cs typeface="Calibri"/>
              </a:rPr>
              <a:t>ABERTA</a:t>
            </a:r>
            <a:endParaRPr sz="1789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43546" y="5817929"/>
            <a:ext cx="1670656" cy="55844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lnSpc>
                <a:spcPct val="100299"/>
              </a:lnSpc>
              <a:spcBef>
                <a:spcPts val="61"/>
              </a:spcBef>
            </a:pPr>
            <a:r>
              <a:rPr sz="1789" b="1" spc="-12" dirty="0">
                <a:solidFill>
                  <a:srgbClr val="C00000"/>
                </a:solidFill>
                <a:latin typeface="Calibri"/>
                <a:cs typeface="Calibri"/>
              </a:rPr>
              <a:t>REDE </a:t>
            </a:r>
            <a:r>
              <a:rPr sz="1789" b="1" spc="-6" dirty="0">
                <a:solidFill>
                  <a:srgbClr val="C00000"/>
                </a:solidFill>
                <a:latin typeface="Calibri"/>
                <a:cs typeface="Calibri"/>
              </a:rPr>
              <a:t>VERTICALIZADA</a:t>
            </a:r>
            <a:endParaRPr sz="1789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78159" y="5581747"/>
            <a:ext cx="1403175" cy="466698"/>
            <a:chOff x="1612351" y="9204714"/>
            <a:chExt cx="2313940" cy="76962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2351" y="9250433"/>
              <a:ext cx="2313373" cy="58826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6475" y="9204714"/>
              <a:ext cx="1723600" cy="76961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42871" y="9280874"/>
              <a:ext cx="2202180" cy="477520"/>
            </a:xfrm>
            <a:custGeom>
              <a:avLst/>
              <a:gdLst/>
              <a:ahLst/>
              <a:cxnLst/>
              <a:rect l="l" t="t" r="r" b="b"/>
              <a:pathLst>
                <a:path w="2202179" h="477520">
                  <a:moveTo>
                    <a:pt x="2202082" y="51"/>
                  </a:moveTo>
                  <a:lnTo>
                    <a:pt x="-41" y="51"/>
                  </a:lnTo>
                  <a:lnTo>
                    <a:pt x="-41" y="477051"/>
                  </a:lnTo>
                  <a:lnTo>
                    <a:pt x="2202082" y="477051"/>
                  </a:lnTo>
                  <a:lnTo>
                    <a:pt x="2202082" y="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642871" y="9280874"/>
              <a:ext cx="2202180" cy="477520"/>
            </a:xfrm>
            <a:custGeom>
              <a:avLst/>
              <a:gdLst/>
              <a:ahLst/>
              <a:cxnLst/>
              <a:rect l="l" t="t" r="r" b="b"/>
              <a:pathLst>
                <a:path w="2202179" h="477520">
                  <a:moveTo>
                    <a:pt x="-41" y="477051"/>
                  </a:moveTo>
                  <a:lnTo>
                    <a:pt x="2202082" y="477051"/>
                  </a:lnTo>
                  <a:lnTo>
                    <a:pt x="2202082" y="51"/>
                  </a:lnTo>
                  <a:lnTo>
                    <a:pt x="-41" y="51"/>
                  </a:lnTo>
                  <a:lnTo>
                    <a:pt x="-41" y="477051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96667" y="5627930"/>
            <a:ext cx="1335404" cy="249600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291493">
              <a:spcBef>
                <a:spcPts val="127"/>
              </a:spcBef>
            </a:pPr>
            <a:r>
              <a:rPr sz="1516" b="1" dirty="0">
                <a:solidFill>
                  <a:srgbClr val="7E7E7E"/>
                </a:solidFill>
                <a:latin typeface="Calibri"/>
                <a:cs typeface="Calibri"/>
              </a:rPr>
              <a:t>CIM</a:t>
            </a:r>
            <a:r>
              <a:rPr sz="1516" b="1" spc="-3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16" b="1" spc="-12" dirty="0">
                <a:solidFill>
                  <a:srgbClr val="7E7E7E"/>
                </a:solidFill>
                <a:latin typeface="Calibri"/>
                <a:cs typeface="Calibri"/>
              </a:rPr>
              <a:t>Mais</a:t>
            </a:r>
            <a:endParaRPr sz="1516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984538" y="5009710"/>
            <a:ext cx="1800562" cy="466698"/>
            <a:chOff x="3271945" y="8261382"/>
            <a:chExt cx="2969260" cy="76962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1945" y="8307101"/>
              <a:ext cx="2968676" cy="5882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0264" y="8261382"/>
              <a:ext cx="2288990" cy="76961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302508" y="8337518"/>
              <a:ext cx="2857500" cy="477520"/>
            </a:xfrm>
            <a:custGeom>
              <a:avLst/>
              <a:gdLst/>
              <a:ahLst/>
              <a:cxnLst/>
              <a:rect l="l" t="t" r="r" b="b"/>
              <a:pathLst>
                <a:path w="2857500" h="477520">
                  <a:moveTo>
                    <a:pt x="2857344" y="75"/>
                  </a:moveTo>
                  <a:lnTo>
                    <a:pt x="-83" y="75"/>
                  </a:lnTo>
                  <a:lnTo>
                    <a:pt x="-83" y="477075"/>
                  </a:lnTo>
                  <a:lnTo>
                    <a:pt x="2857344" y="477075"/>
                  </a:lnTo>
                  <a:lnTo>
                    <a:pt x="2857344" y="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" name="object 19"/>
            <p:cNvSpPr/>
            <p:nvPr/>
          </p:nvSpPr>
          <p:spPr>
            <a:xfrm>
              <a:off x="3302508" y="8337518"/>
              <a:ext cx="2857500" cy="477520"/>
            </a:xfrm>
            <a:custGeom>
              <a:avLst/>
              <a:gdLst/>
              <a:ahLst/>
              <a:cxnLst/>
              <a:rect l="l" t="t" r="r" b="b"/>
              <a:pathLst>
                <a:path w="2857500" h="477520">
                  <a:moveTo>
                    <a:pt x="-83" y="477075"/>
                  </a:moveTo>
                  <a:lnTo>
                    <a:pt x="2857344" y="477075"/>
                  </a:lnTo>
                  <a:lnTo>
                    <a:pt x="2857344" y="75"/>
                  </a:lnTo>
                  <a:lnTo>
                    <a:pt x="-83" y="75"/>
                  </a:lnTo>
                  <a:lnTo>
                    <a:pt x="-83" y="477075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003071" y="5055879"/>
            <a:ext cx="1732791" cy="249600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317678">
              <a:spcBef>
                <a:spcPts val="127"/>
              </a:spcBef>
            </a:pPr>
            <a:r>
              <a:rPr sz="1516" b="1" spc="-6" dirty="0">
                <a:solidFill>
                  <a:srgbClr val="7E7E7E"/>
                </a:solidFill>
                <a:latin typeface="Calibri"/>
                <a:cs typeface="Calibri"/>
              </a:rPr>
              <a:t>Standard</a:t>
            </a:r>
            <a:r>
              <a:rPr sz="1516" b="1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16" b="1" spc="-12" dirty="0">
                <a:solidFill>
                  <a:srgbClr val="7E7E7E"/>
                </a:solidFill>
                <a:latin typeface="Calibri"/>
                <a:cs typeface="Calibri"/>
              </a:rPr>
              <a:t>Plus</a:t>
            </a:r>
            <a:endParaRPr sz="1516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033427" y="4437672"/>
            <a:ext cx="1800562" cy="466698"/>
            <a:chOff x="5001641" y="7318050"/>
            <a:chExt cx="2969260" cy="76962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1641" y="7363769"/>
              <a:ext cx="2968676" cy="5882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0526" y="7318050"/>
              <a:ext cx="2409383" cy="76961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32248" y="7394161"/>
              <a:ext cx="2857500" cy="477520"/>
            </a:xfrm>
            <a:custGeom>
              <a:avLst/>
              <a:gdLst/>
              <a:ahLst/>
              <a:cxnLst/>
              <a:rect l="l" t="t" r="r" b="b"/>
              <a:pathLst>
                <a:path w="2857500" h="477520">
                  <a:moveTo>
                    <a:pt x="2857300" y="98"/>
                  </a:moveTo>
                  <a:lnTo>
                    <a:pt x="-127" y="98"/>
                  </a:lnTo>
                  <a:lnTo>
                    <a:pt x="-127" y="477098"/>
                  </a:lnTo>
                  <a:lnTo>
                    <a:pt x="2857300" y="477098"/>
                  </a:lnTo>
                  <a:lnTo>
                    <a:pt x="2857300" y="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" name="object 25"/>
            <p:cNvSpPr/>
            <p:nvPr/>
          </p:nvSpPr>
          <p:spPr>
            <a:xfrm>
              <a:off x="5032248" y="7394161"/>
              <a:ext cx="2857500" cy="477520"/>
            </a:xfrm>
            <a:custGeom>
              <a:avLst/>
              <a:gdLst/>
              <a:ahLst/>
              <a:cxnLst/>
              <a:rect l="l" t="t" r="r" b="b"/>
              <a:pathLst>
                <a:path w="2857500" h="477520">
                  <a:moveTo>
                    <a:pt x="-127" y="477098"/>
                  </a:moveTo>
                  <a:lnTo>
                    <a:pt x="2857300" y="477098"/>
                  </a:lnTo>
                  <a:lnTo>
                    <a:pt x="2857300" y="98"/>
                  </a:lnTo>
                  <a:lnTo>
                    <a:pt x="-127" y="98"/>
                  </a:lnTo>
                  <a:lnTo>
                    <a:pt x="-127" y="477098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326993" y="4492666"/>
            <a:ext cx="1183303" cy="24065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516" b="1" spc="-6" dirty="0">
                <a:solidFill>
                  <a:srgbClr val="7E7E7E"/>
                </a:solidFill>
                <a:latin typeface="Calibri"/>
                <a:cs typeface="Calibri"/>
              </a:rPr>
              <a:t>Standard</a:t>
            </a:r>
            <a:r>
              <a:rPr sz="1516" b="1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16" b="1" spc="-12" dirty="0">
                <a:solidFill>
                  <a:srgbClr val="7E7E7E"/>
                </a:solidFill>
                <a:latin typeface="Calibri"/>
                <a:cs typeface="Calibri"/>
              </a:rPr>
              <a:t>Ouro</a:t>
            </a:r>
            <a:endParaRPr sz="1516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068469" y="3891513"/>
            <a:ext cx="1741837" cy="466694"/>
            <a:chOff x="6708500" y="6417389"/>
            <a:chExt cx="2872418" cy="769613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9759" y="6417389"/>
              <a:ext cx="2362140" cy="76961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708500" y="6493477"/>
              <a:ext cx="2872418" cy="477519"/>
            </a:xfrm>
            <a:custGeom>
              <a:avLst/>
              <a:gdLst/>
              <a:ahLst/>
              <a:cxnLst/>
              <a:rect l="l" t="t" r="r" b="b"/>
              <a:pathLst>
                <a:path w="3142615" h="477520">
                  <a:moveTo>
                    <a:pt x="3142238" y="121"/>
                  </a:moveTo>
                  <a:lnTo>
                    <a:pt x="-169" y="121"/>
                  </a:lnTo>
                  <a:lnTo>
                    <a:pt x="-169" y="477121"/>
                  </a:lnTo>
                  <a:lnTo>
                    <a:pt x="3142238" y="477121"/>
                  </a:lnTo>
                  <a:lnTo>
                    <a:pt x="3142238" y="1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23888" y="6493477"/>
              <a:ext cx="2722009" cy="477521"/>
            </a:xfrm>
            <a:custGeom>
              <a:avLst/>
              <a:gdLst/>
              <a:ahLst/>
              <a:cxnLst/>
              <a:rect l="l" t="t" r="r" b="b"/>
              <a:pathLst>
                <a:path w="3142615" h="477520">
                  <a:moveTo>
                    <a:pt x="-169" y="477121"/>
                  </a:moveTo>
                  <a:lnTo>
                    <a:pt x="3142238" y="477121"/>
                  </a:lnTo>
                  <a:lnTo>
                    <a:pt x="3142238" y="121"/>
                  </a:lnTo>
                  <a:lnTo>
                    <a:pt x="-169" y="121"/>
                  </a:lnTo>
                  <a:lnTo>
                    <a:pt x="-169" y="477121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453664" y="3946504"/>
            <a:ext cx="1154039" cy="24065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lang="pt-BR" sz="1516" b="1" spc="-6" dirty="0">
                <a:solidFill>
                  <a:srgbClr val="7E7E7E"/>
                </a:solidFill>
                <a:latin typeface="Calibri"/>
                <a:cs typeface="Calibri"/>
              </a:rPr>
              <a:t>Unique</a:t>
            </a:r>
            <a:endParaRPr sz="1516" dirty="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204287" y="3280950"/>
            <a:ext cx="1633688" cy="477783"/>
            <a:chOff x="8575548" y="5527395"/>
            <a:chExt cx="2694073" cy="787900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87382" y="5527395"/>
              <a:ext cx="1228312" cy="7879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575548" y="5608034"/>
              <a:ext cx="2202180" cy="487680"/>
            </a:xfrm>
            <a:custGeom>
              <a:avLst/>
              <a:gdLst/>
              <a:ahLst/>
              <a:cxnLst/>
              <a:rect l="l" t="t" r="r" b="b"/>
              <a:pathLst>
                <a:path w="2202179" h="487679">
                  <a:moveTo>
                    <a:pt x="2201907" y="144"/>
                  </a:moveTo>
                  <a:lnTo>
                    <a:pt x="-216" y="144"/>
                  </a:lnTo>
                  <a:lnTo>
                    <a:pt x="-216" y="487811"/>
                  </a:lnTo>
                  <a:lnTo>
                    <a:pt x="2201907" y="487811"/>
                  </a:lnTo>
                  <a:lnTo>
                    <a:pt x="2201907" y="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" name="object 37"/>
            <p:cNvSpPr/>
            <p:nvPr/>
          </p:nvSpPr>
          <p:spPr>
            <a:xfrm>
              <a:off x="8575548" y="5608035"/>
              <a:ext cx="2694073" cy="487681"/>
            </a:xfrm>
            <a:custGeom>
              <a:avLst/>
              <a:gdLst/>
              <a:ahLst/>
              <a:cxnLst/>
              <a:rect l="l" t="t" r="r" b="b"/>
              <a:pathLst>
                <a:path w="2202179" h="487679">
                  <a:moveTo>
                    <a:pt x="-216" y="487811"/>
                  </a:moveTo>
                  <a:lnTo>
                    <a:pt x="2201907" y="487811"/>
                  </a:lnTo>
                  <a:lnTo>
                    <a:pt x="2201907" y="144"/>
                  </a:lnTo>
                  <a:lnTo>
                    <a:pt x="-216" y="144"/>
                  </a:lnTo>
                  <a:lnTo>
                    <a:pt x="-216" y="487811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320049" y="3372286"/>
            <a:ext cx="1671322" cy="25516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pt-BR" sz="1600" b="1" spc="-6" dirty="0">
                <a:solidFill>
                  <a:srgbClr val="7E7E7E"/>
                </a:solidFill>
                <a:latin typeface="Calibri"/>
                <a:cs typeface="Calibri"/>
              </a:rPr>
              <a:t>Executivo Plus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261264" y="2773755"/>
            <a:ext cx="1630609" cy="466694"/>
            <a:chOff x="10319002" y="4686169"/>
            <a:chExt cx="2688995" cy="769613"/>
          </a:xfrm>
        </p:grpSpPr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00675" y="4686169"/>
              <a:ext cx="1685501" cy="76961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319002" y="4762214"/>
              <a:ext cx="2688995" cy="477521"/>
            </a:xfrm>
            <a:custGeom>
              <a:avLst/>
              <a:gdLst/>
              <a:ahLst/>
              <a:cxnLst/>
              <a:rect l="l" t="t" r="r" b="b"/>
              <a:pathLst>
                <a:path w="2200909" h="477520">
                  <a:moveTo>
                    <a:pt x="-260" y="477165"/>
                  </a:moveTo>
                  <a:lnTo>
                    <a:pt x="2200339" y="477165"/>
                  </a:lnTo>
                  <a:lnTo>
                    <a:pt x="2200339" y="165"/>
                  </a:lnTo>
                  <a:lnTo>
                    <a:pt x="-260" y="165"/>
                  </a:lnTo>
                  <a:lnTo>
                    <a:pt x="-260" y="477165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096000" y="2839958"/>
            <a:ext cx="1334634" cy="262162"/>
          </a:xfrm>
          <a:prstGeom prst="rect">
            <a:avLst/>
          </a:prstGeom>
        </p:spPr>
        <p:txBody>
          <a:bodyPr vert="horz" wrap="square" lIns="0" tIns="15787" rIns="0" bIns="0" rtlCol="0">
            <a:spAutoFit/>
          </a:bodyPr>
          <a:lstStyle/>
          <a:p>
            <a:pPr marL="302275">
              <a:spcBef>
                <a:spcPts val="124"/>
              </a:spcBef>
            </a:pPr>
            <a:r>
              <a:rPr lang="pt-BR" sz="1600" b="1" spc="-6" dirty="0">
                <a:solidFill>
                  <a:srgbClr val="7E7E7E"/>
                </a:solidFill>
                <a:latin typeface="Calibri"/>
                <a:cs typeface="Calibri"/>
              </a:rPr>
              <a:t>Estilo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379771" y="2041443"/>
            <a:ext cx="1565241" cy="466698"/>
            <a:chOff x="12022532" y="3831226"/>
            <a:chExt cx="2313940" cy="769620"/>
          </a:xfrm>
        </p:grpSpPr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22532" y="3876945"/>
              <a:ext cx="2313373" cy="58826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7135" y="3831226"/>
              <a:ext cx="1661117" cy="76961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2053316" y="3907250"/>
              <a:ext cx="2202180" cy="477520"/>
            </a:xfrm>
            <a:custGeom>
              <a:avLst/>
              <a:gdLst/>
              <a:ahLst/>
              <a:cxnLst/>
              <a:rect l="l" t="t" r="r" b="b"/>
              <a:pathLst>
                <a:path w="2202180" h="477520">
                  <a:moveTo>
                    <a:pt x="2201819" y="187"/>
                  </a:moveTo>
                  <a:lnTo>
                    <a:pt x="-304" y="187"/>
                  </a:lnTo>
                  <a:lnTo>
                    <a:pt x="-304" y="477187"/>
                  </a:lnTo>
                  <a:lnTo>
                    <a:pt x="2201819" y="477187"/>
                  </a:lnTo>
                  <a:lnTo>
                    <a:pt x="2201819" y="1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" name="object 49"/>
            <p:cNvSpPr/>
            <p:nvPr/>
          </p:nvSpPr>
          <p:spPr>
            <a:xfrm>
              <a:off x="12053316" y="3907250"/>
              <a:ext cx="2202180" cy="477520"/>
            </a:xfrm>
            <a:custGeom>
              <a:avLst/>
              <a:gdLst/>
              <a:ahLst/>
              <a:cxnLst/>
              <a:rect l="l" t="t" r="r" b="b"/>
              <a:pathLst>
                <a:path w="2202180" h="477520">
                  <a:moveTo>
                    <a:pt x="-304" y="477187"/>
                  </a:moveTo>
                  <a:lnTo>
                    <a:pt x="2201819" y="477187"/>
                  </a:lnTo>
                  <a:lnTo>
                    <a:pt x="2201819" y="187"/>
                  </a:lnTo>
                  <a:lnTo>
                    <a:pt x="-304" y="187"/>
                  </a:lnTo>
                  <a:lnTo>
                    <a:pt x="-304" y="477187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7156343" y="2096086"/>
            <a:ext cx="1766488" cy="24065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309977">
              <a:spcBef>
                <a:spcPts val="58"/>
              </a:spcBef>
            </a:pPr>
            <a:r>
              <a:rPr lang="pt-BR" sz="1516" b="1" spc="-6" dirty="0">
                <a:solidFill>
                  <a:srgbClr val="7E7E7E"/>
                </a:solidFill>
                <a:latin typeface="Calibri"/>
                <a:cs typeface="Calibri"/>
              </a:rPr>
              <a:t>Linha SulAmérica</a:t>
            </a:r>
            <a:endParaRPr sz="1516" dirty="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694188" y="2918024"/>
            <a:ext cx="3155309" cy="1785428"/>
          </a:xfrm>
          <a:custGeom>
            <a:avLst/>
            <a:gdLst/>
            <a:ahLst/>
            <a:cxnLst/>
            <a:rect l="l" t="t" r="r" b="b"/>
            <a:pathLst>
              <a:path w="8538210" h="2272665">
                <a:moveTo>
                  <a:pt x="0" y="2272226"/>
                </a:moveTo>
                <a:lnTo>
                  <a:pt x="8536724" y="2272226"/>
                </a:lnTo>
              </a:path>
              <a:path w="8538210" h="2272665">
                <a:moveTo>
                  <a:pt x="4524641" y="0"/>
                </a:moveTo>
                <a:lnTo>
                  <a:pt x="8537994" y="0"/>
                </a:lnTo>
              </a:path>
            </a:pathLst>
          </a:custGeom>
          <a:ln w="9524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6" name="object 56"/>
          <p:cNvSpPr txBox="1"/>
          <p:nvPr/>
        </p:nvSpPr>
        <p:spPr>
          <a:xfrm>
            <a:off x="5427365" y="5305112"/>
            <a:ext cx="134361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-6" dirty="0">
                <a:solidFill>
                  <a:srgbClr val="C00000"/>
                </a:solidFill>
                <a:latin typeface="Calibri"/>
                <a:cs typeface="Calibri"/>
              </a:rPr>
              <a:t>Operacional</a:t>
            </a:r>
            <a:endParaRPr sz="1789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315924" y="3996251"/>
            <a:ext cx="1416267" cy="28388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789" b="1" spc="-6" dirty="0">
                <a:solidFill>
                  <a:srgbClr val="C00000"/>
                </a:solidFill>
                <a:latin typeface="Calibri"/>
                <a:cs typeface="Calibri"/>
              </a:rPr>
              <a:t>Administrativo</a:t>
            </a:r>
            <a:endParaRPr sz="1789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842396" y="2631812"/>
            <a:ext cx="1007102" cy="28388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789" b="1" spc="-6" dirty="0">
                <a:solidFill>
                  <a:srgbClr val="C00000"/>
                </a:solidFill>
                <a:latin typeface="Calibri"/>
                <a:cs typeface="Calibri"/>
              </a:rPr>
              <a:t>Executivos</a:t>
            </a:r>
            <a:endParaRPr sz="1789" dirty="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55463" y="5679683"/>
            <a:ext cx="215636" cy="216406"/>
          </a:xfrm>
          <a:custGeom>
            <a:avLst/>
            <a:gdLst/>
            <a:ahLst/>
            <a:cxnLst/>
            <a:rect l="l" t="t" r="r" b="b"/>
            <a:pathLst>
              <a:path w="355600" h="356870">
                <a:moveTo>
                  <a:pt x="177510" y="49"/>
                </a:moveTo>
                <a:lnTo>
                  <a:pt x="130316" y="6421"/>
                </a:lnTo>
                <a:lnTo>
                  <a:pt x="87906" y="24404"/>
                </a:lnTo>
                <a:lnTo>
                  <a:pt x="51973" y="52292"/>
                </a:lnTo>
                <a:lnTo>
                  <a:pt x="24210" y="88382"/>
                </a:lnTo>
                <a:lnTo>
                  <a:pt x="6311" y="130970"/>
                </a:lnTo>
                <a:lnTo>
                  <a:pt x="-31" y="178352"/>
                </a:lnTo>
                <a:lnTo>
                  <a:pt x="6311" y="225734"/>
                </a:lnTo>
                <a:lnTo>
                  <a:pt x="24210" y="268322"/>
                </a:lnTo>
                <a:lnTo>
                  <a:pt x="51973" y="304412"/>
                </a:lnTo>
                <a:lnTo>
                  <a:pt x="87906" y="332300"/>
                </a:lnTo>
                <a:lnTo>
                  <a:pt x="130316" y="350283"/>
                </a:lnTo>
                <a:lnTo>
                  <a:pt x="177510" y="356656"/>
                </a:lnTo>
                <a:lnTo>
                  <a:pt x="224703" y="350283"/>
                </a:lnTo>
                <a:lnTo>
                  <a:pt x="267113" y="332300"/>
                </a:lnTo>
                <a:lnTo>
                  <a:pt x="303046" y="304412"/>
                </a:lnTo>
                <a:lnTo>
                  <a:pt x="330809" y="268322"/>
                </a:lnTo>
                <a:lnTo>
                  <a:pt x="348708" y="225734"/>
                </a:lnTo>
                <a:lnTo>
                  <a:pt x="355051" y="178352"/>
                </a:lnTo>
                <a:lnTo>
                  <a:pt x="348708" y="130970"/>
                </a:lnTo>
                <a:lnTo>
                  <a:pt x="330809" y="88382"/>
                </a:lnTo>
                <a:lnTo>
                  <a:pt x="303046" y="52292"/>
                </a:lnTo>
                <a:lnTo>
                  <a:pt x="267113" y="24404"/>
                </a:lnTo>
                <a:lnTo>
                  <a:pt x="224703" y="6421"/>
                </a:lnTo>
                <a:lnTo>
                  <a:pt x="177510" y="4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60" name="object 60"/>
          <p:cNvGrpSpPr/>
          <p:nvPr/>
        </p:nvGrpSpPr>
        <p:grpSpPr>
          <a:xfrm>
            <a:off x="897312" y="1581861"/>
            <a:ext cx="7146028" cy="3836013"/>
            <a:chOff x="1483613" y="2603214"/>
            <a:chExt cx="11784330" cy="6325870"/>
          </a:xfrm>
        </p:grpSpPr>
        <p:sp>
          <p:nvSpPr>
            <p:cNvPr id="61" name="object 61"/>
            <p:cNvSpPr/>
            <p:nvPr/>
          </p:nvSpPr>
          <p:spPr>
            <a:xfrm>
              <a:off x="1483613" y="2603214"/>
              <a:ext cx="11784330" cy="6325870"/>
            </a:xfrm>
            <a:custGeom>
              <a:avLst/>
              <a:gdLst/>
              <a:ahLst/>
              <a:cxnLst/>
              <a:rect l="l" t="t" r="r" b="b"/>
              <a:pathLst>
                <a:path w="11784330" h="6325870">
                  <a:moveTo>
                    <a:pt x="77557" y="6206807"/>
                  </a:moveTo>
                  <a:lnTo>
                    <a:pt x="68794" y="6208839"/>
                  </a:lnTo>
                  <a:lnTo>
                    <a:pt x="64603" y="6215569"/>
                  </a:lnTo>
                  <a:lnTo>
                    <a:pt x="-37" y="6320977"/>
                  </a:lnTo>
                  <a:lnTo>
                    <a:pt x="131404" y="6325803"/>
                  </a:lnTo>
                  <a:lnTo>
                    <a:pt x="137064" y="6320469"/>
                  </a:lnTo>
                  <a:lnTo>
                    <a:pt x="31076" y="6320469"/>
                  </a:lnTo>
                  <a:lnTo>
                    <a:pt x="17615" y="6295323"/>
                  </a:lnTo>
                  <a:lnTo>
                    <a:pt x="64716" y="6270077"/>
                  </a:lnTo>
                  <a:lnTo>
                    <a:pt x="88987" y="6230555"/>
                  </a:lnTo>
                  <a:lnTo>
                    <a:pt x="93178" y="6223824"/>
                  </a:lnTo>
                  <a:lnTo>
                    <a:pt x="91019" y="6215061"/>
                  </a:lnTo>
                  <a:lnTo>
                    <a:pt x="84288" y="6210871"/>
                  </a:lnTo>
                  <a:lnTo>
                    <a:pt x="77557" y="6206807"/>
                  </a:lnTo>
                  <a:close/>
                </a:path>
                <a:path w="11784330" h="6325870">
                  <a:moveTo>
                    <a:pt x="64716" y="6270077"/>
                  </a:moveTo>
                  <a:lnTo>
                    <a:pt x="17615" y="6295323"/>
                  </a:lnTo>
                  <a:lnTo>
                    <a:pt x="31076" y="6320469"/>
                  </a:lnTo>
                  <a:lnTo>
                    <a:pt x="41027" y="6315135"/>
                  </a:lnTo>
                  <a:lnTo>
                    <a:pt x="37045" y="6315135"/>
                  </a:lnTo>
                  <a:lnTo>
                    <a:pt x="25361" y="6293418"/>
                  </a:lnTo>
                  <a:lnTo>
                    <a:pt x="50381" y="6293418"/>
                  </a:lnTo>
                  <a:lnTo>
                    <a:pt x="64716" y="6270077"/>
                  </a:lnTo>
                  <a:close/>
                </a:path>
                <a:path w="11784330" h="6325870">
                  <a:moveTo>
                    <a:pt x="78021" y="6295306"/>
                  </a:moveTo>
                  <a:lnTo>
                    <a:pt x="31076" y="6320469"/>
                  </a:lnTo>
                  <a:lnTo>
                    <a:pt x="137064" y="6320469"/>
                  </a:lnTo>
                  <a:lnTo>
                    <a:pt x="138008" y="6319580"/>
                  </a:lnTo>
                  <a:lnTo>
                    <a:pt x="138389" y="6311706"/>
                  </a:lnTo>
                  <a:lnTo>
                    <a:pt x="138643" y="6303832"/>
                  </a:lnTo>
                  <a:lnTo>
                    <a:pt x="132420" y="6297228"/>
                  </a:lnTo>
                  <a:lnTo>
                    <a:pt x="78021" y="6295306"/>
                  </a:lnTo>
                  <a:close/>
                </a:path>
                <a:path w="11784330" h="6325870">
                  <a:moveTo>
                    <a:pt x="25361" y="6293418"/>
                  </a:moveTo>
                  <a:lnTo>
                    <a:pt x="37045" y="6315135"/>
                  </a:lnTo>
                  <a:lnTo>
                    <a:pt x="49842" y="6294296"/>
                  </a:lnTo>
                  <a:lnTo>
                    <a:pt x="25361" y="6293418"/>
                  </a:lnTo>
                  <a:close/>
                </a:path>
                <a:path w="11784330" h="6325870">
                  <a:moveTo>
                    <a:pt x="49842" y="6294296"/>
                  </a:moveTo>
                  <a:lnTo>
                    <a:pt x="37045" y="6315135"/>
                  </a:lnTo>
                  <a:lnTo>
                    <a:pt x="41027" y="6315135"/>
                  </a:lnTo>
                  <a:lnTo>
                    <a:pt x="78021" y="6295306"/>
                  </a:lnTo>
                  <a:lnTo>
                    <a:pt x="49842" y="6294296"/>
                  </a:lnTo>
                  <a:close/>
                </a:path>
                <a:path w="11784330" h="6325870">
                  <a:moveTo>
                    <a:pt x="11705149" y="30770"/>
                  </a:moveTo>
                  <a:lnTo>
                    <a:pt x="64716" y="6270077"/>
                  </a:lnTo>
                  <a:lnTo>
                    <a:pt x="49842" y="6294296"/>
                  </a:lnTo>
                  <a:lnTo>
                    <a:pt x="78021" y="6295306"/>
                  </a:lnTo>
                  <a:lnTo>
                    <a:pt x="11718631" y="55904"/>
                  </a:lnTo>
                  <a:lnTo>
                    <a:pt x="11733421" y="31820"/>
                  </a:lnTo>
                  <a:lnTo>
                    <a:pt x="11705149" y="30770"/>
                  </a:lnTo>
                  <a:close/>
                </a:path>
                <a:path w="11784330" h="6325870">
                  <a:moveTo>
                    <a:pt x="50381" y="6293418"/>
                  </a:moveTo>
                  <a:lnTo>
                    <a:pt x="25361" y="6293418"/>
                  </a:lnTo>
                  <a:lnTo>
                    <a:pt x="49842" y="6294296"/>
                  </a:lnTo>
                  <a:lnTo>
                    <a:pt x="50381" y="6293418"/>
                  </a:lnTo>
                  <a:close/>
                </a:path>
                <a:path w="11784330" h="6325870">
                  <a:moveTo>
                    <a:pt x="11782940" y="5934"/>
                  </a:moveTo>
                  <a:lnTo>
                    <a:pt x="11751483" y="5934"/>
                  </a:lnTo>
                  <a:lnTo>
                    <a:pt x="11764945" y="31080"/>
                  </a:lnTo>
                  <a:lnTo>
                    <a:pt x="11718631" y="55904"/>
                  </a:lnTo>
                  <a:lnTo>
                    <a:pt x="11694334" y="95467"/>
                  </a:lnTo>
                  <a:lnTo>
                    <a:pt x="11690271" y="102198"/>
                  </a:lnTo>
                  <a:lnTo>
                    <a:pt x="11692303" y="111088"/>
                  </a:lnTo>
                  <a:lnTo>
                    <a:pt x="11699033" y="115152"/>
                  </a:lnTo>
                  <a:lnTo>
                    <a:pt x="11705764" y="119343"/>
                  </a:lnTo>
                  <a:lnTo>
                    <a:pt x="11714527" y="117184"/>
                  </a:lnTo>
                  <a:lnTo>
                    <a:pt x="11718718" y="110453"/>
                  </a:lnTo>
                  <a:lnTo>
                    <a:pt x="11782940" y="5934"/>
                  </a:lnTo>
                  <a:close/>
                </a:path>
                <a:path w="11784330" h="6325870">
                  <a:moveTo>
                    <a:pt x="11733421" y="31820"/>
                  </a:moveTo>
                  <a:lnTo>
                    <a:pt x="11718631" y="55904"/>
                  </a:lnTo>
                  <a:lnTo>
                    <a:pt x="11761865" y="32731"/>
                  </a:lnTo>
                  <a:lnTo>
                    <a:pt x="11757960" y="32731"/>
                  </a:lnTo>
                  <a:lnTo>
                    <a:pt x="11733421" y="31820"/>
                  </a:lnTo>
                  <a:close/>
                </a:path>
                <a:path w="11784330" h="6325870">
                  <a:moveTo>
                    <a:pt x="11746276" y="10887"/>
                  </a:moveTo>
                  <a:lnTo>
                    <a:pt x="11733421" y="31820"/>
                  </a:lnTo>
                  <a:lnTo>
                    <a:pt x="11757960" y="32731"/>
                  </a:lnTo>
                  <a:lnTo>
                    <a:pt x="11746276" y="10887"/>
                  </a:lnTo>
                  <a:close/>
                </a:path>
                <a:path w="11784330" h="6325870">
                  <a:moveTo>
                    <a:pt x="11754135" y="10887"/>
                  </a:moveTo>
                  <a:lnTo>
                    <a:pt x="11746276" y="10887"/>
                  </a:lnTo>
                  <a:lnTo>
                    <a:pt x="11757960" y="32731"/>
                  </a:lnTo>
                  <a:lnTo>
                    <a:pt x="11761865" y="32731"/>
                  </a:lnTo>
                  <a:lnTo>
                    <a:pt x="11764945" y="31080"/>
                  </a:lnTo>
                  <a:lnTo>
                    <a:pt x="11754135" y="10887"/>
                  </a:lnTo>
                  <a:close/>
                </a:path>
                <a:path w="11784330" h="6325870">
                  <a:moveTo>
                    <a:pt x="11751483" y="5934"/>
                  </a:moveTo>
                  <a:lnTo>
                    <a:pt x="11705149" y="30770"/>
                  </a:lnTo>
                  <a:lnTo>
                    <a:pt x="11733421" y="31820"/>
                  </a:lnTo>
                  <a:lnTo>
                    <a:pt x="11746276" y="10887"/>
                  </a:lnTo>
                  <a:lnTo>
                    <a:pt x="11754135" y="10887"/>
                  </a:lnTo>
                  <a:lnTo>
                    <a:pt x="11751483" y="5934"/>
                  </a:lnTo>
                  <a:close/>
                </a:path>
                <a:path w="11784330" h="6325870">
                  <a:moveTo>
                    <a:pt x="11651918" y="220"/>
                  </a:moveTo>
                  <a:lnTo>
                    <a:pt x="11645314" y="6442"/>
                  </a:lnTo>
                  <a:lnTo>
                    <a:pt x="11645060" y="14316"/>
                  </a:lnTo>
                  <a:lnTo>
                    <a:pt x="11644679" y="22190"/>
                  </a:lnTo>
                  <a:lnTo>
                    <a:pt x="11650902" y="28794"/>
                  </a:lnTo>
                  <a:lnTo>
                    <a:pt x="11705149" y="30770"/>
                  </a:lnTo>
                  <a:lnTo>
                    <a:pt x="11751483" y="5934"/>
                  </a:lnTo>
                  <a:lnTo>
                    <a:pt x="11782940" y="5934"/>
                  </a:lnTo>
                  <a:lnTo>
                    <a:pt x="11783486" y="5045"/>
                  </a:lnTo>
                  <a:lnTo>
                    <a:pt x="11659791" y="601"/>
                  </a:lnTo>
                  <a:lnTo>
                    <a:pt x="11651918" y="22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60924" y="4167092"/>
              <a:ext cx="5593082" cy="368731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88553" y="2963768"/>
              <a:ext cx="2100833" cy="125565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855975" y="8413718"/>
              <a:ext cx="356870" cy="355600"/>
            </a:xfrm>
            <a:custGeom>
              <a:avLst/>
              <a:gdLst/>
              <a:ahLst/>
              <a:cxnLst/>
              <a:rect l="l" t="t" r="r" b="b"/>
              <a:pathLst>
                <a:path w="356869" h="355600">
                  <a:moveTo>
                    <a:pt x="178231" y="73"/>
                  </a:moveTo>
                  <a:lnTo>
                    <a:pt x="130849" y="6415"/>
                  </a:lnTo>
                  <a:lnTo>
                    <a:pt x="88261" y="24315"/>
                  </a:lnTo>
                  <a:lnTo>
                    <a:pt x="52171" y="52078"/>
                  </a:lnTo>
                  <a:lnTo>
                    <a:pt x="24282" y="88011"/>
                  </a:lnTo>
                  <a:lnTo>
                    <a:pt x="6300" y="130421"/>
                  </a:lnTo>
                  <a:lnTo>
                    <a:pt x="-72" y="177614"/>
                  </a:lnTo>
                  <a:lnTo>
                    <a:pt x="6300" y="224808"/>
                  </a:lnTo>
                  <a:lnTo>
                    <a:pt x="24282" y="267217"/>
                  </a:lnTo>
                  <a:lnTo>
                    <a:pt x="52171" y="303151"/>
                  </a:lnTo>
                  <a:lnTo>
                    <a:pt x="88261" y="330913"/>
                  </a:lnTo>
                  <a:lnTo>
                    <a:pt x="130849" y="348813"/>
                  </a:lnTo>
                  <a:lnTo>
                    <a:pt x="178231" y="355156"/>
                  </a:lnTo>
                  <a:lnTo>
                    <a:pt x="225613" y="348813"/>
                  </a:lnTo>
                  <a:lnTo>
                    <a:pt x="268201" y="330913"/>
                  </a:lnTo>
                  <a:lnTo>
                    <a:pt x="304291" y="303151"/>
                  </a:lnTo>
                  <a:lnTo>
                    <a:pt x="332179" y="267217"/>
                  </a:lnTo>
                  <a:lnTo>
                    <a:pt x="350162" y="224808"/>
                  </a:lnTo>
                  <a:lnTo>
                    <a:pt x="356534" y="177614"/>
                  </a:lnTo>
                  <a:lnTo>
                    <a:pt x="350162" y="130421"/>
                  </a:lnTo>
                  <a:lnTo>
                    <a:pt x="332179" y="88011"/>
                  </a:lnTo>
                  <a:lnTo>
                    <a:pt x="304291" y="52078"/>
                  </a:lnTo>
                  <a:lnTo>
                    <a:pt x="268201" y="24315"/>
                  </a:lnTo>
                  <a:lnTo>
                    <a:pt x="225613" y="6415"/>
                  </a:lnTo>
                  <a:lnTo>
                    <a:pt x="178231" y="7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819978" y="5688491"/>
            <a:ext cx="8625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spc="3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92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797170" y="5110678"/>
            <a:ext cx="8625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spc="3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92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859922" y="4555506"/>
            <a:ext cx="8625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spc="3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92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885939" y="3988598"/>
            <a:ext cx="86254" cy="177002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70"/>
              </a:spcBef>
            </a:pPr>
            <a:r>
              <a:rPr sz="1092" spc="3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92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11685" y="3457407"/>
            <a:ext cx="8625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spc="3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92" dirty="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983407" y="2937715"/>
            <a:ext cx="216406" cy="215636"/>
          </a:xfrm>
          <a:custGeom>
            <a:avLst/>
            <a:gdLst/>
            <a:ahLst/>
            <a:cxnLst/>
            <a:rect l="l" t="t" r="r" b="b"/>
            <a:pathLst>
              <a:path w="356870" h="355600">
                <a:moveTo>
                  <a:pt x="178054" y="163"/>
                </a:moveTo>
                <a:lnTo>
                  <a:pt x="130671" y="6506"/>
                </a:lnTo>
                <a:lnTo>
                  <a:pt x="88083" y="24405"/>
                </a:lnTo>
                <a:lnTo>
                  <a:pt x="51993" y="52168"/>
                </a:lnTo>
                <a:lnTo>
                  <a:pt x="24105" y="88101"/>
                </a:lnTo>
                <a:lnTo>
                  <a:pt x="6123" y="130511"/>
                </a:lnTo>
                <a:lnTo>
                  <a:pt x="-249" y="177704"/>
                </a:lnTo>
                <a:lnTo>
                  <a:pt x="6123" y="224898"/>
                </a:lnTo>
                <a:lnTo>
                  <a:pt x="24105" y="267308"/>
                </a:lnTo>
                <a:lnTo>
                  <a:pt x="51993" y="303241"/>
                </a:lnTo>
                <a:lnTo>
                  <a:pt x="88083" y="331004"/>
                </a:lnTo>
                <a:lnTo>
                  <a:pt x="130671" y="348903"/>
                </a:lnTo>
                <a:lnTo>
                  <a:pt x="178054" y="355246"/>
                </a:lnTo>
                <a:lnTo>
                  <a:pt x="225436" y="348903"/>
                </a:lnTo>
                <a:lnTo>
                  <a:pt x="268024" y="331004"/>
                </a:lnTo>
                <a:lnTo>
                  <a:pt x="304114" y="303241"/>
                </a:lnTo>
                <a:lnTo>
                  <a:pt x="332002" y="267308"/>
                </a:lnTo>
                <a:lnTo>
                  <a:pt x="349984" y="224898"/>
                </a:lnTo>
                <a:lnTo>
                  <a:pt x="356357" y="177704"/>
                </a:lnTo>
                <a:lnTo>
                  <a:pt x="349984" y="130511"/>
                </a:lnTo>
                <a:lnTo>
                  <a:pt x="332002" y="88101"/>
                </a:lnTo>
                <a:lnTo>
                  <a:pt x="304114" y="52168"/>
                </a:lnTo>
                <a:lnTo>
                  <a:pt x="268024" y="24405"/>
                </a:lnTo>
                <a:lnTo>
                  <a:pt x="225436" y="6506"/>
                </a:lnTo>
                <a:lnTo>
                  <a:pt x="178054" y="16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" name="object 71"/>
          <p:cNvSpPr txBox="1"/>
          <p:nvPr/>
        </p:nvSpPr>
        <p:spPr>
          <a:xfrm>
            <a:off x="6048407" y="2946208"/>
            <a:ext cx="8625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spc="3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92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135364" y="2279572"/>
            <a:ext cx="216406" cy="216406"/>
          </a:xfrm>
          <a:custGeom>
            <a:avLst/>
            <a:gdLst/>
            <a:ahLst/>
            <a:cxnLst/>
            <a:rect l="l" t="t" r="r" b="b"/>
            <a:pathLst>
              <a:path w="356870" h="356870">
                <a:moveTo>
                  <a:pt x="178009" y="185"/>
                </a:moveTo>
                <a:lnTo>
                  <a:pt x="130627" y="6558"/>
                </a:lnTo>
                <a:lnTo>
                  <a:pt x="88039" y="24540"/>
                </a:lnTo>
                <a:lnTo>
                  <a:pt x="51949" y="52428"/>
                </a:lnTo>
                <a:lnTo>
                  <a:pt x="24061" y="88518"/>
                </a:lnTo>
                <a:lnTo>
                  <a:pt x="6078" y="131106"/>
                </a:lnTo>
                <a:lnTo>
                  <a:pt x="-294" y="178488"/>
                </a:lnTo>
                <a:lnTo>
                  <a:pt x="6078" y="225870"/>
                </a:lnTo>
                <a:lnTo>
                  <a:pt x="24061" y="268458"/>
                </a:lnTo>
                <a:lnTo>
                  <a:pt x="51949" y="304548"/>
                </a:lnTo>
                <a:lnTo>
                  <a:pt x="88039" y="332437"/>
                </a:lnTo>
                <a:lnTo>
                  <a:pt x="130627" y="350419"/>
                </a:lnTo>
                <a:lnTo>
                  <a:pt x="178009" y="356792"/>
                </a:lnTo>
                <a:lnTo>
                  <a:pt x="225391" y="350419"/>
                </a:lnTo>
                <a:lnTo>
                  <a:pt x="267979" y="332437"/>
                </a:lnTo>
                <a:lnTo>
                  <a:pt x="304069" y="304548"/>
                </a:lnTo>
                <a:lnTo>
                  <a:pt x="331957" y="268458"/>
                </a:lnTo>
                <a:lnTo>
                  <a:pt x="349940" y="225870"/>
                </a:lnTo>
                <a:lnTo>
                  <a:pt x="356312" y="178488"/>
                </a:lnTo>
                <a:lnTo>
                  <a:pt x="349940" y="131106"/>
                </a:lnTo>
                <a:lnTo>
                  <a:pt x="331957" y="88518"/>
                </a:lnTo>
                <a:lnTo>
                  <a:pt x="304069" y="52428"/>
                </a:lnTo>
                <a:lnTo>
                  <a:pt x="267979" y="24540"/>
                </a:lnTo>
                <a:lnTo>
                  <a:pt x="225391" y="6558"/>
                </a:lnTo>
                <a:lnTo>
                  <a:pt x="178009" y="18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3" name="object 73"/>
          <p:cNvSpPr txBox="1"/>
          <p:nvPr/>
        </p:nvSpPr>
        <p:spPr>
          <a:xfrm>
            <a:off x="7207671" y="2277701"/>
            <a:ext cx="8625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spc="3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092">
              <a:latin typeface="Calibri"/>
              <a:cs typeface="Calibri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0318860" y="2887631"/>
            <a:ext cx="1247994" cy="43897"/>
            <a:chOff x="17123111" y="5589748"/>
            <a:chExt cx="2058035" cy="72390"/>
          </a:xfrm>
        </p:grpSpPr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123111" y="5589748"/>
              <a:ext cx="2057545" cy="7180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7143475" y="5608034"/>
              <a:ext cx="2018664" cy="0"/>
            </a:xfrm>
            <a:custGeom>
              <a:avLst/>
              <a:gdLst/>
              <a:ahLst/>
              <a:cxnLst/>
              <a:rect l="l" t="t" r="r" b="b"/>
              <a:pathLst>
                <a:path w="2018665">
                  <a:moveTo>
                    <a:pt x="2017799" y="144"/>
                  </a:moveTo>
                  <a:lnTo>
                    <a:pt x="-433" y="144"/>
                  </a:lnTo>
                </a:path>
              </a:pathLst>
            </a:custGeom>
            <a:ln w="9524">
              <a:solidFill>
                <a:srgbClr val="9BBA58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10459195" y="2614217"/>
            <a:ext cx="1023886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-6" dirty="0">
                <a:solidFill>
                  <a:srgbClr val="7E7E7E"/>
                </a:solidFill>
                <a:latin typeface="Calibri"/>
                <a:cs typeface="Calibri"/>
              </a:rPr>
              <a:t>NACIONAL</a:t>
            </a:r>
            <a:endParaRPr sz="1789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486149" y="4309956"/>
            <a:ext cx="996932" cy="28388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789" b="1" spc="-6" dirty="0">
                <a:solidFill>
                  <a:srgbClr val="7E7E7E"/>
                </a:solidFill>
                <a:latin typeface="Calibri"/>
                <a:cs typeface="Calibri"/>
              </a:rPr>
              <a:t>REGIONAL</a:t>
            </a:r>
            <a:endParaRPr sz="1789" dirty="0">
              <a:latin typeface="Calibri"/>
              <a:cs typeface="Calibri"/>
            </a:endParaRPr>
          </a:p>
        </p:txBody>
      </p:sp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xfrm>
            <a:off x="1387728" y="337498"/>
            <a:ext cx="9008519" cy="439330"/>
          </a:xfrm>
          <a:prstGeom prst="rect">
            <a:avLst/>
          </a:prstGeom>
        </p:spPr>
        <p:txBody>
          <a:bodyPr spcFirstLastPara="1" vert="horz" wrap="square" lIns="0" tIns="10012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39"/>
              </a:spcBef>
            </a:pPr>
            <a:r>
              <a:rPr sz="2789" b="1" spc="-15" dirty="0">
                <a:solidFill>
                  <a:srgbClr val="C00000"/>
                </a:solidFill>
              </a:rPr>
              <a:t>ATENDER</a:t>
            </a:r>
            <a:r>
              <a:rPr sz="2789" b="1" spc="-103" dirty="0">
                <a:solidFill>
                  <a:srgbClr val="C00000"/>
                </a:solidFill>
              </a:rPr>
              <a:t> </a:t>
            </a:r>
            <a:r>
              <a:rPr sz="2789" b="1" dirty="0">
                <a:solidFill>
                  <a:srgbClr val="C00000"/>
                </a:solidFill>
              </a:rPr>
              <a:t>TODAS</a:t>
            </a:r>
            <a:r>
              <a:rPr sz="2789" b="1" spc="-88" dirty="0">
                <a:solidFill>
                  <a:srgbClr val="C00000"/>
                </a:solidFill>
              </a:rPr>
              <a:t> </a:t>
            </a:r>
            <a:r>
              <a:rPr sz="2789" b="1" dirty="0">
                <a:solidFill>
                  <a:srgbClr val="C00000"/>
                </a:solidFill>
              </a:rPr>
              <a:t>AS</a:t>
            </a:r>
            <a:r>
              <a:rPr sz="2789" b="1" spc="-85" dirty="0">
                <a:solidFill>
                  <a:srgbClr val="C00000"/>
                </a:solidFill>
              </a:rPr>
              <a:t> </a:t>
            </a:r>
            <a:r>
              <a:rPr sz="2789" b="1" dirty="0">
                <a:solidFill>
                  <a:srgbClr val="C00000"/>
                </a:solidFill>
              </a:rPr>
              <a:t>NECESSIDADES</a:t>
            </a:r>
            <a:r>
              <a:rPr sz="2789" b="1" spc="-97" dirty="0">
                <a:solidFill>
                  <a:srgbClr val="C00000"/>
                </a:solidFill>
              </a:rPr>
              <a:t> </a:t>
            </a:r>
            <a:r>
              <a:rPr sz="2789" b="1" dirty="0">
                <a:solidFill>
                  <a:srgbClr val="C00000"/>
                </a:solidFill>
              </a:rPr>
              <a:t>DAS</a:t>
            </a:r>
            <a:r>
              <a:rPr sz="2789" b="1" spc="-85" dirty="0">
                <a:solidFill>
                  <a:srgbClr val="C00000"/>
                </a:solidFill>
              </a:rPr>
              <a:t> </a:t>
            </a:r>
            <a:r>
              <a:rPr sz="2789" b="1" spc="-6" dirty="0">
                <a:solidFill>
                  <a:srgbClr val="C00000"/>
                </a:solidFill>
              </a:rPr>
              <a:t>EMPRESAS</a:t>
            </a:r>
            <a:endParaRPr sz="2789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Agrupar 308">
            <a:extLst>
              <a:ext uri="{FF2B5EF4-FFF2-40B4-BE49-F238E27FC236}">
                <a16:creationId xmlns:a16="http://schemas.microsoft.com/office/drawing/2014/main" id="{F7CF50CA-4C61-E408-71B2-CDB758E670DC}"/>
              </a:ext>
            </a:extLst>
          </p:cNvPr>
          <p:cNvGrpSpPr/>
          <p:nvPr/>
        </p:nvGrpSpPr>
        <p:grpSpPr>
          <a:xfrm>
            <a:off x="3785613" y="1057984"/>
            <a:ext cx="149327" cy="2856177"/>
            <a:chOff x="6035040" y="1744694"/>
            <a:chExt cx="246252" cy="4710048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5040" y="1744694"/>
              <a:ext cx="75564" cy="75565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5728" y="1744694"/>
              <a:ext cx="75564" cy="755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040" y="1910810"/>
              <a:ext cx="75564" cy="755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5728" y="1910810"/>
              <a:ext cx="75564" cy="755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5040" y="2075402"/>
              <a:ext cx="75564" cy="755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5728" y="2075402"/>
              <a:ext cx="75564" cy="755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5040" y="2241518"/>
              <a:ext cx="75564" cy="755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05728" y="2241518"/>
              <a:ext cx="75564" cy="755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35040" y="2406110"/>
              <a:ext cx="75564" cy="755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05728" y="2406110"/>
              <a:ext cx="75564" cy="755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5040" y="2572226"/>
              <a:ext cx="75564" cy="755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05728" y="2572226"/>
              <a:ext cx="75564" cy="75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5040" y="2738342"/>
              <a:ext cx="75564" cy="755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05728" y="2738342"/>
              <a:ext cx="75564" cy="7556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5040" y="2902934"/>
              <a:ext cx="75564" cy="755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05728" y="2902934"/>
              <a:ext cx="75564" cy="755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35040" y="3069050"/>
              <a:ext cx="75564" cy="755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05728" y="3069050"/>
              <a:ext cx="75564" cy="755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35040" y="3233642"/>
              <a:ext cx="75564" cy="755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05728" y="3233642"/>
              <a:ext cx="75564" cy="755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35040" y="3399758"/>
              <a:ext cx="75564" cy="755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05728" y="3399758"/>
              <a:ext cx="75564" cy="755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35040" y="3565874"/>
              <a:ext cx="75564" cy="7556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05728" y="3565874"/>
              <a:ext cx="75564" cy="755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35040" y="3730466"/>
              <a:ext cx="75564" cy="755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05728" y="3730466"/>
              <a:ext cx="75564" cy="7556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35040" y="3896582"/>
              <a:ext cx="75564" cy="7556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05728" y="3896582"/>
              <a:ext cx="75564" cy="755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035040" y="4061174"/>
              <a:ext cx="75564" cy="7556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205728" y="4061174"/>
              <a:ext cx="75564" cy="7556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05728" y="4227290"/>
              <a:ext cx="75564" cy="755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035040" y="4227290"/>
              <a:ext cx="75564" cy="7556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35040" y="4393406"/>
              <a:ext cx="75564" cy="755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205728" y="4393406"/>
              <a:ext cx="75564" cy="7556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035040" y="4557998"/>
              <a:ext cx="75564" cy="7556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05728" y="4557998"/>
              <a:ext cx="75564" cy="7556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035040" y="4724114"/>
              <a:ext cx="75564" cy="755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05728" y="4724114"/>
              <a:ext cx="75564" cy="7556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035040" y="4888706"/>
              <a:ext cx="75564" cy="7556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05728" y="4888706"/>
              <a:ext cx="75564" cy="7556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035040" y="5054822"/>
              <a:ext cx="75564" cy="7556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05728" y="5054822"/>
              <a:ext cx="75564" cy="7556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35040" y="5220938"/>
              <a:ext cx="75564" cy="7556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205728" y="5220938"/>
              <a:ext cx="75564" cy="7556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35040" y="5385530"/>
              <a:ext cx="75564" cy="7556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205728" y="5385530"/>
              <a:ext cx="75564" cy="7556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35040" y="5551646"/>
              <a:ext cx="75564" cy="7556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205728" y="5551646"/>
              <a:ext cx="75564" cy="7556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035040" y="5716238"/>
              <a:ext cx="75564" cy="7556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205728" y="5716238"/>
              <a:ext cx="75564" cy="7556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035040" y="5882354"/>
              <a:ext cx="75564" cy="7556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05728" y="5882354"/>
              <a:ext cx="75564" cy="7556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35040" y="6048470"/>
              <a:ext cx="75564" cy="7556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205728" y="6048470"/>
              <a:ext cx="75564" cy="7556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35040" y="6213062"/>
              <a:ext cx="75564" cy="7556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205728" y="6213062"/>
              <a:ext cx="75564" cy="7556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035040" y="6379178"/>
              <a:ext cx="75564" cy="7556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05728" y="6379178"/>
              <a:ext cx="75564" cy="75564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4113340" y="5223150"/>
            <a:ext cx="2125738" cy="124042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5318"/>
              </a:lnSpc>
              <a:spcBef>
                <a:spcPts val="64"/>
              </a:spcBef>
            </a:pPr>
            <a:r>
              <a:rPr lang="pt-BR" sz="3638" b="1" dirty="0">
                <a:solidFill>
                  <a:srgbClr val="C71F25"/>
                </a:solidFill>
                <a:latin typeface="Calibri"/>
                <a:cs typeface="Calibri"/>
              </a:rPr>
              <a:t>5 </a:t>
            </a:r>
            <a:r>
              <a:rPr sz="3638" b="1" dirty="0">
                <a:solidFill>
                  <a:srgbClr val="C71F25"/>
                </a:solidFill>
                <a:latin typeface="Calibri"/>
                <a:cs typeface="Calibri"/>
              </a:rPr>
              <a:t>CIMS</a:t>
            </a:r>
            <a:endParaRPr sz="3638" dirty="0">
              <a:latin typeface="Calibri"/>
              <a:cs typeface="Calibri"/>
            </a:endParaRPr>
          </a:p>
          <a:p>
            <a:pPr marL="7701" marR="3081">
              <a:lnSpc>
                <a:spcPct val="75900"/>
              </a:lnSpc>
              <a:spcBef>
                <a:spcPts val="734"/>
              </a:spcBef>
            </a:pP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Curitiba</a:t>
            </a:r>
            <a:r>
              <a:rPr lang="pt-BR" sz="194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lang="pt-BR" sz="194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940" dirty="0" err="1">
                <a:solidFill>
                  <a:srgbClr val="616261"/>
                </a:solidFill>
                <a:latin typeface="Calibri"/>
                <a:cs typeface="Calibri"/>
              </a:rPr>
              <a:t>Região</a:t>
            </a:r>
            <a:r>
              <a:rPr lang="pt-BR" sz="194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940" dirty="0" err="1">
                <a:solidFill>
                  <a:srgbClr val="616261"/>
                </a:solidFill>
                <a:latin typeface="Calibri"/>
                <a:cs typeface="Calibri"/>
              </a:rPr>
              <a:t>Metropolitana</a:t>
            </a:r>
            <a:endParaRPr sz="194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8797" y="5223150"/>
            <a:ext cx="3326757" cy="105165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5279"/>
              </a:lnSpc>
              <a:spcBef>
                <a:spcPts val="64"/>
              </a:spcBef>
            </a:pPr>
            <a:r>
              <a:rPr sz="3638" b="1" dirty="0">
                <a:solidFill>
                  <a:srgbClr val="C71F25"/>
                </a:solidFill>
                <a:latin typeface="Calibri"/>
                <a:cs typeface="Calibri"/>
              </a:rPr>
              <a:t>LABORATÓRIO</a:t>
            </a:r>
            <a:endParaRPr sz="3638" dirty="0">
              <a:latin typeface="Calibri"/>
              <a:cs typeface="Calibri"/>
            </a:endParaRPr>
          </a:p>
          <a:p>
            <a:pPr marL="7701">
              <a:lnSpc>
                <a:spcPts val="3096"/>
              </a:lnSpc>
            </a:pP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próprio</a:t>
            </a:r>
            <a:endParaRPr sz="2638" dirty="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814543" y="5270389"/>
            <a:ext cx="1820970" cy="105165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5309"/>
              </a:lnSpc>
              <a:spcBef>
                <a:spcPts val="64"/>
              </a:spcBef>
            </a:pPr>
            <a:r>
              <a:rPr sz="3638" b="1" dirty="0">
                <a:solidFill>
                  <a:srgbClr val="C71F25"/>
                </a:solidFill>
                <a:latin typeface="Calibri"/>
                <a:cs typeface="Calibri"/>
              </a:rPr>
              <a:t>530</a:t>
            </a:r>
            <a:endParaRPr sz="4002" dirty="0">
              <a:latin typeface="Calibri"/>
              <a:cs typeface="Calibri"/>
            </a:endParaRPr>
          </a:p>
          <a:p>
            <a:pPr marL="7701">
              <a:lnSpc>
                <a:spcPts val="3126"/>
              </a:lnSpc>
            </a:pP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colaboradores</a:t>
            </a:r>
            <a:endParaRPr sz="2183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9128691" y="106447"/>
            <a:ext cx="1227586" cy="580822"/>
          </a:xfrm>
          <a:prstGeom prst="rect">
            <a:avLst/>
          </a:prstGeom>
        </p:spPr>
        <p:txBody>
          <a:bodyPr spcFirstLastPara="1" vert="horz" wrap="square" lIns="0" tIns="8086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3638" b="1" dirty="0">
                <a:solidFill>
                  <a:srgbClr val="C00000"/>
                </a:solidFill>
              </a:rPr>
              <a:t>3.093</a:t>
            </a:r>
            <a:endParaRPr sz="3638" dirty="0">
              <a:solidFill>
                <a:srgbClr val="C00000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140243" y="1960749"/>
            <a:ext cx="1761670" cy="118912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5088"/>
              </a:lnSpc>
              <a:spcBef>
                <a:spcPts val="64"/>
              </a:spcBef>
            </a:pPr>
            <a:r>
              <a:rPr sz="3638" b="1" dirty="0">
                <a:solidFill>
                  <a:srgbClr val="C71F25"/>
                </a:solidFill>
                <a:latin typeface="Calibri"/>
                <a:cs typeface="Calibri"/>
              </a:rPr>
              <a:t>96</a:t>
            </a:r>
            <a:endParaRPr sz="4002" dirty="0">
              <a:latin typeface="Calibri"/>
              <a:cs typeface="Calibri"/>
            </a:endParaRPr>
          </a:p>
          <a:p>
            <a:pPr marL="7701" marR="3081">
              <a:lnSpc>
                <a:spcPct val="76100"/>
              </a:lnSpc>
              <a:spcBef>
                <a:spcPts val="494"/>
              </a:spcBef>
            </a:pP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hospitais credenciados</a:t>
            </a:r>
            <a:endParaRPr sz="1940"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128691" y="5266859"/>
            <a:ext cx="2284828" cy="99394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5039"/>
              </a:lnSpc>
              <a:spcBef>
                <a:spcPts val="64"/>
              </a:spcBef>
            </a:pPr>
            <a:r>
              <a:rPr lang="pt-BR" sz="2183" b="1" dirty="0">
                <a:solidFill>
                  <a:srgbClr val="C71F25"/>
                </a:solidFill>
                <a:latin typeface="Calibri"/>
                <a:cs typeface="Calibri"/>
              </a:rPr>
              <a:t>+ de </a:t>
            </a:r>
            <a:r>
              <a:rPr sz="3638" b="1" dirty="0">
                <a:solidFill>
                  <a:srgbClr val="C71F25"/>
                </a:solidFill>
                <a:latin typeface="Calibri"/>
                <a:cs typeface="Calibri"/>
              </a:rPr>
              <a:t>1</a:t>
            </a:r>
            <a:r>
              <a:rPr lang="pt-BR" sz="3638" b="1" dirty="0">
                <a:solidFill>
                  <a:srgbClr val="C71F25"/>
                </a:solidFill>
                <a:latin typeface="Calibri"/>
                <a:cs typeface="Calibri"/>
              </a:rPr>
              <a:t>35.700</a:t>
            </a:r>
            <a:endParaRPr sz="4002" dirty="0">
              <a:latin typeface="Calibri"/>
              <a:cs typeface="Calibri"/>
            </a:endParaRPr>
          </a:p>
          <a:p>
            <a:pPr marL="7701">
              <a:lnSpc>
                <a:spcPts val="2856"/>
              </a:lnSpc>
            </a:pPr>
            <a:r>
              <a:rPr lang="pt-BR" sz="1940" dirty="0">
                <a:solidFill>
                  <a:srgbClr val="616261"/>
                </a:solidFill>
                <a:latin typeface="Calibri"/>
                <a:cs typeface="Calibri"/>
              </a:rPr>
              <a:t>beneficiários</a:t>
            </a:r>
            <a:endParaRPr sz="2183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128691" y="3598011"/>
            <a:ext cx="1820970" cy="12558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3638" b="1" dirty="0">
                <a:solidFill>
                  <a:srgbClr val="C71F25"/>
                </a:solidFill>
                <a:latin typeface="Calibri"/>
                <a:cs typeface="Calibri"/>
              </a:rPr>
              <a:t>430</a:t>
            </a:r>
            <a:endParaRPr sz="4002" dirty="0">
              <a:latin typeface="Calibri"/>
              <a:cs typeface="Calibri"/>
            </a:endParaRPr>
          </a:p>
          <a:p>
            <a:pPr marL="7701" marR="3081">
              <a:lnSpc>
                <a:spcPct val="70100"/>
              </a:lnSpc>
              <a:spcBef>
                <a:spcPts val="985"/>
              </a:spcBef>
            </a:pPr>
            <a:r>
              <a:rPr lang="pt-BR" sz="1940" dirty="0">
                <a:solidFill>
                  <a:srgbClr val="616261"/>
                </a:solidFill>
                <a:latin typeface="Calibri"/>
                <a:cs typeface="Calibri"/>
              </a:rPr>
              <a:t>médico</a:t>
            </a: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s</a:t>
            </a:r>
            <a:r>
              <a:rPr lang="pt-BR" sz="194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940" dirty="0" err="1">
                <a:solidFill>
                  <a:srgbClr val="616261"/>
                </a:solidFill>
                <a:latin typeface="Calibri"/>
                <a:cs typeface="Calibri"/>
              </a:rPr>
              <a:t>na</a:t>
            </a:r>
            <a:endParaRPr lang="pt-BR" sz="1940" dirty="0">
              <a:solidFill>
                <a:srgbClr val="616261"/>
              </a:solidFill>
              <a:latin typeface="Calibri"/>
              <a:cs typeface="Calibri"/>
            </a:endParaRPr>
          </a:p>
          <a:p>
            <a:pPr marL="7701" marR="3081">
              <a:lnSpc>
                <a:spcPct val="70100"/>
              </a:lnSpc>
              <a:spcBef>
                <a:spcPts val="985"/>
              </a:spcBef>
            </a:pP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Rede própria</a:t>
            </a:r>
            <a:endParaRPr sz="1940" dirty="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128691" y="668763"/>
            <a:ext cx="2003953" cy="823209"/>
          </a:xfrm>
          <a:prstGeom prst="rect">
            <a:avLst/>
          </a:prstGeom>
        </p:spPr>
        <p:txBody>
          <a:bodyPr vert="horz" wrap="square" lIns="0" tIns="75473" rIns="0" bIns="0" rtlCol="0">
            <a:spAutoFit/>
          </a:bodyPr>
          <a:lstStyle/>
          <a:p>
            <a:pPr marL="7701" marR="3081">
              <a:lnSpc>
                <a:spcPct val="83200"/>
              </a:lnSpc>
              <a:spcBef>
                <a:spcPts val="594"/>
              </a:spcBef>
            </a:pPr>
            <a:r>
              <a:rPr lang="pt-BR" sz="1940" dirty="0">
                <a:solidFill>
                  <a:srgbClr val="616261"/>
                </a:solidFill>
                <a:latin typeface="Calibri"/>
                <a:cs typeface="Calibri"/>
              </a:rPr>
              <a:t>clínicas </a:t>
            </a:r>
            <a:r>
              <a:rPr sz="1940" dirty="0">
                <a:solidFill>
                  <a:srgbClr val="616261"/>
                </a:solidFill>
                <a:latin typeface="Calibri"/>
                <a:cs typeface="Calibri"/>
              </a:rPr>
              <a:t>e consultórios credenciados</a:t>
            </a:r>
            <a:endParaRPr sz="1940" dirty="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132657" y="1751639"/>
            <a:ext cx="2439769" cy="0"/>
          </a:xfrm>
          <a:custGeom>
            <a:avLst/>
            <a:gdLst/>
            <a:ahLst/>
            <a:cxnLst/>
            <a:rect l="l" t="t" r="r" b="b"/>
            <a:pathLst>
              <a:path w="4023359">
                <a:moveTo>
                  <a:pt x="-380" y="203"/>
                </a:moveTo>
                <a:lnTo>
                  <a:pt x="4022496" y="203"/>
                </a:lnTo>
              </a:path>
            </a:pathLst>
          </a:custGeom>
          <a:ln w="1261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0" name="object 70"/>
          <p:cNvSpPr/>
          <p:nvPr/>
        </p:nvSpPr>
        <p:spPr>
          <a:xfrm>
            <a:off x="9132657" y="3429000"/>
            <a:ext cx="2439769" cy="0"/>
          </a:xfrm>
          <a:custGeom>
            <a:avLst/>
            <a:gdLst/>
            <a:ahLst/>
            <a:cxnLst/>
            <a:rect l="l" t="t" r="r" b="b"/>
            <a:pathLst>
              <a:path w="4023359">
                <a:moveTo>
                  <a:pt x="-380" y="135"/>
                </a:moveTo>
                <a:lnTo>
                  <a:pt x="4022496" y="135"/>
                </a:lnTo>
              </a:path>
            </a:pathLst>
          </a:custGeom>
          <a:ln w="1261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" name="object 71"/>
          <p:cNvSpPr/>
          <p:nvPr/>
        </p:nvSpPr>
        <p:spPr>
          <a:xfrm>
            <a:off x="9132657" y="5063272"/>
            <a:ext cx="2439769" cy="0"/>
          </a:xfrm>
          <a:custGeom>
            <a:avLst/>
            <a:gdLst/>
            <a:ahLst/>
            <a:cxnLst/>
            <a:rect l="l" t="t" r="r" b="b"/>
            <a:pathLst>
              <a:path w="4023359">
                <a:moveTo>
                  <a:pt x="-380" y="74"/>
                </a:moveTo>
                <a:lnTo>
                  <a:pt x="4022496" y="74"/>
                </a:lnTo>
              </a:path>
            </a:pathLst>
          </a:custGeom>
          <a:ln w="1261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2" name="object 72"/>
          <p:cNvSpPr/>
          <p:nvPr/>
        </p:nvSpPr>
        <p:spPr>
          <a:xfrm>
            <a:off x="6526810" y="5223150"/>
            <a:ext cx="0" cy="1287271"/>
          </a:xfrm>
          <a:custGeom>
            <a:avLst/>
            <a:gdLst/>
            <a:ahLst/>
            <a:cxnLst/>
            <a:rect l="l" t="t" r="r" b="b"/>
            <a:pathLst>
              <a:path h="2122804">
                <a:moveTo>
                  <a:pt x="-271" y="68"/>
                </a:moveTo>
                <a:lnTo>
                  <a:pt x="-271" y="2122755"/>
                </a:lnTo>
              </a:path>
            </a:pathLst>
          </a:custGeom>
          <a:ln w="1261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3" name="object 73"/>
          <p:cNvSpPr/>
          <p:nvPr/>
        </p:nvSpPr>
        <p:spPr>
          <a:xfrm>
            <a:off x="3832899" y="5223150"/>
            <a:ext cx="0" cy="1287271"/>
          </a:xfrm>
          <a:custGeom>
            <a:avLst/>
            <a:gdLst/>
            <a:ahLst/>
            <a:cxnLst/>
            <a:rect l="l" t="t" r="r" b="b"/>
            <a:pathLst>
              <a:path h="2122804">
                <a:moveTo>
                  <a:pt x="-159" y="68"/>
                </a:moveTo>
                <a:lnTo>
                  <a:pt x="-159" y="2122755"/>
                </a:lnTo>
              </a:path>
            </a:pathLst>
          </a:custGeom>
          <a:ln w="1261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4" name="object 74"/>
          <p:cNvSpPr/>
          <p:nvPr/>
        </p:nvSpPr>
        <p:spPr>
          <a:xfrm>
            <a:off x="8842743" y="5223150"/>
            <a:ext cx="0" cy="1287271"/>
          </a:xfrm>
          <a:custGeom>
            <a:avLst/>
            <a:gdLst/>
            <a:ahLst/>
            <a:cxnLst/>
            <a:rect l="l" t="t" r="r" b="b"/>
            <a:pathLst>
              <a:path h="2122804">
                <a:moveTo>
                  <a:pt x="-368" y="68"/>
                </a:moveTo>
                <a:lnTo>
                  <a:pt x="-368" y="2122755"/>
                </a:lnTo>
              </a:path>
            </a:pathLst>
          </a:custGeom>
          <a:ln w="1261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311" name="Agrupar 310">
            <a:extLst>
              <a:ext uri="{FF2B5EF4-FFF2-40B4-BE49-F238E27FC236}">
                <a16:creationId xmlns:a16="http://schemas.microsoft.com/office/drawing/2014/main" id="{3C2C710E-72AE-DD56-9DBD-42536F434A19}"/>
              </a:ext>
            </a:extLst>
          </p:cNvPr>
          <p:cNvGrpSpPr/>
          <p:nvPr/>
        </p:nvGrpSpPr>
        <p:grpSpPr>
          <a:xfrm>
            <a:off x="11812052" y="-173"/>
            <a:ext cx="358188" cy="2856177"/>
            <a:chOff x="19478243" y="-285"/>
            <a:chExt cx="590678" cy="4710048"/>
          </a:xfrm>
        </p:grpSpPr>
        <p:pic>
          <p:nvPicPr>
            <p:cNvPr id="75" name="object 7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478243" y="-285"/>
              <a:ext cx="75565" cy="7556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648932" y="-285"/>
              <a:ext cx="75564" cy="7556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821143" y="-285"/>
              <a:ext cx="75565" cy="7556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993356" y="-285"/>
              <a:ext cx="75565" cy="7556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478243" y="165830"/>
              <a:ext cx="75565" cy="7556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648932" y="165830"/>
              <a:ext cx="75564" cy="7556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821143" y="165830"/>
              <a:ext cx="75565" cy="7556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993356" y="165830"/>
              <a:ext cx="75565" cy="7556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478243" y="330422"/>
              <a:ext cx="75565" cy="7556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648932" y="330422"/>
              <a:ext cx="75564" cy="7556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821143" y="330422"/>
              <a:ext cx="75565" cy="7556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993356" y="330422"/>
              <a:ext cx="75565" cy="7556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478243" y="496538"/>
              <a:ext cx="75565" cy="7556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9648932" y="496538"/>
              <a:ext cx="75564" cy="7556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9821143" y="496538"/>
              <a:ext cx="75565" cy="7556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9993356" y="496538"/>
              <a:ext cx="75565" cy="7556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9478243" y="661130"/>
              <a:ext cx="75565" cy="7556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648932" y="661130"/>
              <a:ext cx="75564" cy="7556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821143" y="661130"/>
              <a:ext cx="75565" cy="7556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9993356" y="661130"/>
              <a:ext cx="75565" cy="75565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478243" y="827246"/>
              <a:ext cx="75565" cy="7556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648932" y="827246"/>
              <a:ext cx="75564" cy="7556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821143" y="827246"/>
              <a:ext cx="75565" cy="7556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993356" y="827246"/>
              <a:ext cx="75565" cy="7556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478243" y="993362"/>
              <a:ext cx="75565" cy="7556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648932" y="993362"/>
              <a:ext cx="75564" cy="7556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821143" y="993362"/>
              <a:ext cx="75565" cy="7556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9993356" y="993362"/>
              <a:ext cx="75565" cy="7556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478243" y="1157954"/>
              <a:ext cx="75565" cy="7556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648932" y="1157954"/>
              <a:ext cx="75564" cy="7556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821143" y="1157954"/>
              <a:ext cx="75565" cy="7556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9993356" y="1157954"/>
              <a:ext cx="75565" cy="7556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9478243" y="1324070"/>
              <a:ext cx="75565" cy="7556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9648932" y="1324070"/>
              <a:ext cx="75564" cy="7556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9821143" y="1324070"/>
              <a:ext cx="75565" cy="7556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9993356" y="1324070"/>
              <a:ext cx="75565" cy="7556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9478243" y="1488662"/>
              <a:ext cx="75565" cy="7556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9648932" y="1488662"/>
              <a:ext cx="75564" cy="7556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9821143" y="1488662"/>
              <a:ext cx="75565" cy="7556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9993356" y="1488662"/>
              <a:ext cx="75565" cy="75564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9478243" y="1654778"/>
              <a:ext cx="75565" cy="7556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648932" y="1654778"/>
              <a:ext cx="75564" cy="7556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821143" y="1654778"/>
              <a:ext cx="75565" cy="7556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9993356" y="1654778"/>
              <a:ext cx="75565" cy="7556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9478243" y="1820894"/>
              <a:ext cx="75565" cy="7556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648932" y="1820894"/>
              <a:ext cx="75564" cy="7556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821143" y="1820894"/>
              <a:ext cx="75565" cy="7556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9993356" y="1820894"/>
              <a:ext cx="75565" cy="75565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9478243" y="1985486"/>
              <a:ext cx="75565" cy="7556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9648932" y="1985486"/>
              <a:ext cx="75564" cy="7556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9821143" y="1985486"/>
              <a:ext cx="75565" cy="75564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9993356" y="1985486"/>
              <a:ext cx="75565" cy="7556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9478243" y="2151602"/>
              <a:ext cx="75565" cy="7556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9648932" y="2151602"/>
              <a:ext cx="75564" cy="7556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9821143" y="2151602"/>
              <a:ext cx="75565" cy="7556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9993356" y="2151602"/>
              <a:ext cx="75565" cy="7556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9478243" y="2316194"/>
              <a:ext cx="75565" cy="7556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9648932" y="2316194"/>
              <a:ext cx="75564" cy="7556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9821143" y="2316194"/>
              <a:ext cx="75565" cy="7556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9993356" y="2316194"/>
              <a:ext cx="75565" cy="7556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9478243" y="2482310"/>
              <a:ext cx="75565" cy="7556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9648932" y="2482310"/>
              <a:ext cx="75564" cy="75564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9821143" y="2482310"/>
              <a:ext cx="75565" cy="7556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9993356" y="2482310"/>
              <a:ext cx="75565" cy="7556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9478243" y="2648426"/>
              <a:ext cx="75565" cy="7556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9648932" y="2648426"/>
              <a:ext cx="75564" cy="7556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9821143" y="2648426"/>
              <a:ext cx="75565" cy="75565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9993356" y="2648426"/>
              <a:ext cx="75565" cy="7556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9478243" y="2813018"/>
              <a:ext cx="75565" cy="75565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648932" y="2813018"/>
              <a:ext cx="75564" cy="75565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821143" y="2813018"/>
              <a:ext cx="75565" cy="7556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9993356" y="2813018"/>
              <a:ext cx="75565" cy="7556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9478243" y="2979134"/>
              <a:ext cx="75565" cy="75564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9648932" y="2979134"/>
              <a:ext cx="75564" cy="7556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9821143" y="2979134"/>
              <a:ext cx="75565" cy="75564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9993356" y="2979134"/>
              <a:ext cx="75565" cy="75564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9478243" y="3143726"/>
              <a:ext cx="75565" cy="75565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9648932" y="3143726"/>
              <a:ext cx="75564" cy="7556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9821143" y="3143726"/>
              <a:ext cx="75565" cy="7556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9993356" y="3143726"/>
              <a:ext cx="75565" cy="75565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9478243" y="3309842"/>
              <a:ext cx="75565" cy="7556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9648932" y="3309842"/>
              <a:ext cx="75564" cy="75565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9821143" y="3309842"/>
              <a:ext cx="75565" cy="75565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9993356" y="3309842"/>
              <a:ext cx="75565" cy="75565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9478243" y="3475958"/>
              <a:ext cx="75565" cy="7556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648932" y="3475958"/>
              <a:ext cx="75564" cy="7556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821143" y="3475958"/>
              <a:ext cx="75565" cy="7556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9993356" y="3475958"/>
              <a:ext cx="75565" cy="75564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9478243" y="3640550"/>
              <a:ext cx="75565" cy="7556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648932" y="3640550"/>
              <a:ext cx="75564" cy="7556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821143" y="3640550"/>
              <a:ext cx="75565" cy="75565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9993356" y="3640550"/>
              <a:ext cx="75565" cy="75565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9478243" y="3806666"/>
              <a:ext cx="75565" cy="75565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9648932" y="3806666"/>
              <a:ext cx="75564" cy="75565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9821143" y="3806666"/>
              <a:ext cx="75565" cy="75565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9993356" y="3806666"/>
              <a:ext cx="75565" cy="75565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9478243" y="3971258"/>
              <a:ext cx="75565" cy="75564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9648932" y="3971258"/>
              <a:ext cx="75564" cy="7556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9821143" y="3971258"/>
              <a:ext cx="75565" cy="75564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9993356" y="3971258"/>
              <a:ext cx="75565" cy="75564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9478243" y="4137374"/>
              <a:ext cx="75565" cy="7556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648932" y="4137374"/>
              <a:ext cx="75564" cy="75565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821143" y="4137374"/>
              <a:ext cx="75565" cy="7556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9993356" y="4137374"/>
              <a:ext cx="75565" cy="75565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9478243" y="4303490"/>
              <a:ext cx="75565" cy="75564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648932" y="4303490"/>
              <a:ext cx="75564" cy="75564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821143" y="4303490"/>
              <a:ext cx="75565" cy="75564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9993356" y="4303490"/>
              <a:ext cx="75565" cy="75564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9478243" y="4468082"/>
              <a:ext cx="75565" cy="75564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9648932" y="4468082"/>
              <a:ext cx="75564" cy="75564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9821143" y="4468082"/>
              <a:ext cx="75565" cy="75564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9993356" y="4468082"/>
              <a:ext cx="75565" cy="75564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9478243" y="4634198"/>
              <a:ext cx="75565" cy="75565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9648932" y="4634198"/>
              <a:ext cx="75564" cy="75565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9821143" y="4634198"/>
              <a:ext cx="75565" cy="75565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9993356" y="4634198"/>
              <a:ext cx="75565" cy="75565"/>
            </a:xfrm>
            <a:prstGeom prst="rect">
              <a:avLst/>
            </a:prstGeom>
          </p:spPr>
        </p:pic>
      </p:grpSp>
      <p:grpSp>
        <p:nvGrpSpPr>
          <p:cNvPr id="310" name="Agrupar 309">
            <a:extLst>
              <a:ext uri="{FF2B5EF4-FFF2-40B4-BE49-F238E27FC236}">
                <a16:creationId xmlns:a16="http://schemas.microsoft.com/office/drawing/2014/main" id="{A2031F45-3AB6-E253-AEE0-1372A47035AC}"/>
              </a:ext>
            </a:extLst>
          </p:cNvPr>
          <p:cNvGrpSpPr/>
          <p:nvPr/>
        </p:nvGrpSpPr>
        <p:grpSpPr>
          <a:xfrm>
            <a:off x="23532" y="2130004"/>
            <a:ext cx="358210" cy="2856177"/>
            <a:chOff x="38100" y="3512534"/>
            <a:chExt cx="590715" cy="4710048"/>
          </a:xfrm>
        </p:grpSpPr>
        <p:pic>
          <p:nvPicPr>
            <p:cNvPr id="191" name="object 19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8100" y="3512534"/>
              <a:ext cx="75603" cy="75564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208788" y="3512534"/>
              <a:ext cx="75603" cy="75564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81000" y="3512534"/>
              <a:ext cx="75615" cy="75564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53212" y="3512534"/>
              <a:ext cx="75603" cy="75564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8100" y="3677126"/>
              <a:ext cx="75603" cy="75565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08788" y="3677126"/>
              <a:ext cx="75603" cy="75565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81000" y="3677126"/>
              <a:ext cx="75615" cy="7556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53212" y="3677126"/>
              <a:ext cx="75603" cy="75565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8100" y="3843242"/>
              <a:ext cx="75603" cy="75565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08788" y="3843242"/>
              <a:ext cx="75603" cy="75565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81000" y="3843242"/>
              <a:ext cx="75615" cy="75565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53212" y="3843242"/>
              <a:ext cx="75603" cy="75565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8100" y="4009358"/>
              <a:ext cx="75603" cy="75564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08788" y="4009358"/>
              <a:ext cx="75603" cy="75564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81000" y="4009358"/>
              <a:ext cx="75615" cy="75564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53212" y="4009358"/>
              <a:ext cx="75603" cy="75564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100" y="4173950"/>
              <a:ext cx="75603" cy="75565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08788" y="4173950"/>
              <a:ext cx="75603" cy="7556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1000" y="4173950"/>
              <a:ext cx="75615" cy="75565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553212" y="4173950"/>
              <a:ext cx="75603" cy="75565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100" y="4340066"/>
              <a:ext cx="75603" cy="75565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08788" y="4340066"/>
              <a:ext cx="75603" cy="75565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1000" y="4340066"/>
              <a:ext cx="75615" cy="75565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553212" y="4340066"/>
              <a:ext cx="75603" cy="75565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8100" y="4504658"/>
              <a:ext cx="75603" cy="75564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08788" y="4504658"/>
              <a:ext cx="75603" cy="75564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81000" y="4504658"/>
              <a:ext cx="75615" cy="75564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53212" y="4504658"/>
              <a:ext cx="75603" cy="75564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8100" y="4670774"/>
              <a:ext cx="75603" cy="75565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08788" y="4670774"/>
              <a:ext cx="75603" cy="7556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81000" y="4670774"/>
              <a:ext cx="75615" cy="7556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53212" y="4670774"/>
              <a:ext cx="75603" cy="75565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8100" y="4836890"/>
              <a:ext cx="75603" cy="75564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08788" y="4836890"/>
              <a:ext cx="75603" cy="75564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81000" y="4836890"/>
              <a:ext cx="75615" cy="75564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53212" y="4836890"/>
              <a:ext cx="75603" cy="75564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8100" y="5001482"/>
              <a:ext cx="75603" cy="75564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08788" y="5001482"/>
              <a:ext cx="75603" cy="75564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81000" y="5001482"/>
              <a:ext cx="75615" cy="75564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553212" y="5001482"/>
              <a:ext cx="75603" cy="7556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8100" y="5167598"/>
              <a:ext cx="75603" cy="75565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08788" y="5167598"/>
              <a:ext cx="75603" cy="75565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81000" y="5167598"/>
              <a:ext cx="75615" cy="75565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53212" y="5167598"/>
              <a:ext cx="75603" cy="75565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8100" y="5332190"/>
              <a:ext cx="75603" cy="75564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208788" y="5332190"/>
              <a:ext cx="75603" cy="75564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81000" y="5332190"/>
              <a:ext cx="75615" cy="75564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53212" y="5332190"/>
              <a:ext cx="75603" cy="75564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8100" y="5498306"/>
              <a:ext cx="75603" cy="75564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208788" y="5498306"/>
              <a:ext cx="75603" cy="75564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81000" y="5498306"/>
              <a:ext cx="75615" cy="75564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53212" y="5498306"/>
              <a:ext cx="75603" cy="75564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8100" y="5664422"/>
              <a:ext cx="75603" cy="75565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08788" y="5664422"/>
              <a:ext cx="75603" cy="75565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81000" y="5664422"/>
              <a:ext cx="75615" cy="75565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553212" y="5664422"/>
              <a:ext cx="75603" cy="75565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8100" y="5829014"/>
              <a:ext cx="75603" cy="75564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08788" y="5829014"/>
              <a:ext cx="75603" cy="75564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81000" y="5829014"/>
              <a:ext cx="75615" cy="75564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553212" y="5829014"/>
              <a:ext cx="75603" cy="75564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8100" y="5995130"/>
              <a:ext cx="75603" cy="75564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208788" y="5995130"/>
              <a:ext cx="75603" cy="75564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81000" y="5995130"/>
              <a:ext cx="75615" cy="75564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53212" y="5995130"/>
              <a:ext cx="75603" cy="75564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8100" y="6159722"/>
              <a:ext cx="75603" cy="75565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208788" y="6159722"/>
              <a:ext cx="75603" cy="75565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81000" y="6159722"/>
              <a:ext cx="75615" cy="75565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53212" y="6159722"/>
              <a:ext cx="75603" cy="75565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38100" y="6325838"/>
              <a:ext cx="75603" cy="75564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208788" y="6325838"/>
              <a:ext cx="75603" cy="75564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381000" y="6325838"/>
              <a:ext cx="75615" cy="75564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553212" y="6325838"/>
              <a:ext cx="75603" cy="75564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8100" y="6491954"/>
              <a:ext cx="75603" cy="75564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208788" y="6491954"/>
              <a:ext cx="75603" cy="75564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81000" y="6491954"/>
              <a:ext cx="75615" cy="75564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53212" y="6491954"/>
              <a:ext cx="75603" cy="75564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38100" y="6656546"/>
              <a:ext cx="75603" cy="75564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08788" y="6656546"/>
              <a:ext cx="75603" cy="75564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381000" y="6656546"/>
              <a:ext cx="75615" cy="75564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53212" y="6656546"/>
              <a:ext cx="75603" cy="75564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8100" y="6822661"/>
              <a:ext cx="75603" cy="75564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08788" y="6822661"/>
              <a:ext cx="75603" cy="75564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81000" y="6822661"/>
              <a:ext cx="75615" cy="75564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53212" y="6822661"/>
              <a:ext cx="75603" cy="75564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8100" y="6987254"/>
              <a:ext cx="75603" cy="75564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08788" y="6987254"/>
              <a:ext cx="75603" cy="75564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81000" y="6987254"/>
              <a:ext cx="75615" cy="75564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8100" y="7153370"/>
              <a:ext cx="75603" cy="75564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53212" y="6987254"/>
              <a:ext cx="75603" cy="75564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08788" y="7153370"/>
              <a:ext cx="75603" cy="75564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53212" y="7153370"/>
              <a:ext cx="75603" cy="75564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81000" y="7153370"/>
              <a:ext cx="75615" cy="75564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38100" y="7319486"/>
              <a:ext cx="75603" cy="75565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08788" y="7319486"/>
              <a:ext cx="75603" cy="75565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53212" y="7319486"/>
              <a:ext cx="75603" cy="75565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381000" y="7319486"/>
              <a:ext cx="75615" cy="75565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8100" y="7484078"/>
              <a:ext cx="75603" cy="75564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208788" y="7484078"/>
              <a:ext cx="75603" cy="75564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81000" y="7484078"/>
              <a:ext cx="75615" cy="75564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53212" y="7484078"/>
              <a:ext cx="75603" cy="75564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8100" y="7650194"/>
              <a:ext cx="75603" cy="75564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81000" y="7650194"/>
              <a:ext cx="75615" cy="75564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208788" y="7650194"/>
              <a:ext cx="75603" cy="75564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8100" y="7814786"/>
              <a:ext cx="75603" cy="75565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53212" y="7650194"/>
              <a:ext cx="75603" cy="75564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08788" y="7814786"/>
              <a:ext cx="75603" cy="75565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81000" y="7814786"/>
              <a:ext cx="75615" cy="75565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8100" y="7980902"/>
              <a:ext cx="75603" cy="75564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53212" y="7814786"/>
              <a:ext cx="75603" cy="75565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08788" y="7980902"/>
              <a:ext cx="75603" cy="75564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81000" y="7980902"/>
              <a:ext cx="75615" cy="75564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53212" y="7980902"/>
              <a:ext cx="75603" cy="75564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08788" y="8147018"/>
              <a:ext cx="75603" cy="75564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8100" y="8147018"/>
              <a:ext cx="75603" cy="75564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553212" y="8147018"/>
              <a:ext cx="75603" cy="75564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81000" y="8147018"/>
              <a:ext cx="75615" cy="75564"/>
            </a:xfrm>
            <a:prstGeom prst="rect">
              <a:avLst/>
            </a:prstGeom>
          </p:spPr>
        </p:pic>
      </p:grpSp>
      <p:sp>
        <p:nvSpPr>
          <p:cNvPr id="307" name="object 307"/>
          <p:cNvSpPr/>
          <p:nvPr/>
        </p:nvSpPr>
        <p:spPr>
          <a:xfrm>
            <a:off x="665796" y="277997"/>
            <a:ext cx="236815" cy="245671"/>
          </a:xfrm>
          <a:custGeom>
            <a:avLst/>
            <a:gdLst/>
            <a:ahLst/>
            <a:cxnLst/>
            <a:rect l="l" t="t" r="r" b="b"/>
            <a:pathLst>
              <a:path w="390525" h="405130">
                <a:moveTo>
                  <a:pt x="390144" y="180340"/>
                </a:moveTo>
                <a:lnTo>
                  <a:pt x="216408" y="180340"/>
                </a:lnTo>
                <a:lnTo>
                  <a:pt x="216408" y="0"/>
                </a:lnTo>
                <a:lnTo>
                  <a:pt x="173736" y="0"/>
                </a:lnTo>
                <a:lnTo>
                  <a:pt x="173736" y="180340"/>
                </a:lnTo>
                <a:lnTo>
                  <a:pt x="0" y="180340"/>
                </a:lnTo>
                <a:lnTo>
                  <a:pt x="0" y="224790"/>
                </a:lnTo>
                <a:lnTo>
                  <a:pt x="173736" y="224790"/>
                </a:lnTo>
                <a:lnTo>
                  <a:pt x="173736" y="405130"/>
                </a:lnTo>
                <a:lnTo>
                  <a:pt x="216408" y="405130"/>
                </a:lnTo>
                <a:lnTo>
                  <a:pt x="216408" y="224790"/>
                </a:lnTo>
                <a:lnTo>
                  <a:pt x="390144" y="224790"/>
                </a:lnTo>
                <a:lnTo>
                  <a:pt x="390144" y="18034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08" name="object 308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3990004" y="0"/>
            <a:ext cx="4729604" cy="5051258"/>
          </a:xfrm>
          <a:prstGeom prst="rect">
            <a:avLst/>
          </a:prstGeom>
        </p:spPr>
      </p:pic>
      <p:sp>
        <p:nvSpPr>
          <p:cNvPr id="312" name="object 64">
            <a:extLst>
              <a:ext uri="{FF2B5EF4-FFF2-40B4-BE49-F238E27FC236}">
                <a16:creationId xmlns:a16="http://schemas.microsoft.com/office/drawing/2014/main" id="{A3115011-EAD0-6A61-1D74-BF8C2CF7A4EB}"/>
              </a:ext>
            </a:extLst>
          </p:cNvPr>
          <p:cNvSpPr txBox="1"/>
          <p:nvPr/>
        </p:nvSpPr>
        <p:spPr>
          <a:xfrm>
            <a:off x="458655" y="984492"/>
            <a:ext cx="3151533" cy="3300586"/>
          </a:xfrm>
          <a:prstGeom prst="rect">
            <a:avLst/>
          </a:prstGeom>
        </p:spPr>
        <p:txBody>
          <a:bodyPr vert="horz" wrap="square" lIns="0" tIns="24259" rIns="0" bIns="0" rtlCol="0">
            <a:spAutoFit/>
          </a:bodyPr>
          <a:lstStyle/>
          <a:p>
            <a:pPr marL="7701" marR="3081" indent="1926860" algn="r">
              <a:lnSpc>
                <a:spcPts val="4250"/>
              </a:lnSpc>
              <a:spcBef>
                <a:spcPts val="191"/>
              </a:spcBef>
            </a:pPr>
            <a:r>
              <a:rPr sz="3578" dirty="0">
                <a:solidFill>
                  <a:srgbClr val="C71618"/>
                </a:solidFill>
                <a:latin typeface="Trebuchet MS"/>
                <a:cs typeface="Trebuchet MS"/>
              </a:rPr>
              <a:t>UMA  </a:t>
            </a:r>
            <a:r>
              <a:rPr sz="3578" b="1" dirty="0">
                <a:solidFill>
                  <a:srgbClr val="C71618"/>
                </a:solidFill>
                <a:latin typeface="Tahoma"/>
                <a:cs typeface="Tahoma"/>
              </a:rPr>
              <a:t>ESTRUTURA  COMPLETA  </a:t>
            </a:r>
            <a:r>
              <a:rPr sz="3578" dirty="0">
                <a:solidFill>
                  <a:srgbClr val="C71618"/>
                </a:solidFill>
                <a:latin typeface="Trebuchet MS"/>
                <a:cs typeface="Trebuchet MS"/>
              </a:rPr>
              <a:t>PARA ATENDER  COM QUALIDADE</a:t>
            </a:r>
            <a:endParaRPr sz="3578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73617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B51832F-5031-4116-8A16-BC5294C5640F}"/>
              </a:ext>
            </a:extLst>
          </p:cNvPr>
          <p:cNvSpPr/>
          <p:nvPr/>
        </p:nvSpPr>
        <p:spPr>
          <a:xfrm>
            <a:off x="-6895" y="5573807"/>
            <a:ext cx="280684" cy="12760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C82BAE3-8AC9-47B6-B941-D8B346A325C3}"/>
              </a:ext>
            </a:extLst>
          </p:cNvPr>
          <p:cNvSpPr/>
          <p:nvPr/>
        </p:nvSpPr>
        <p:spPr>
          <a:xfrm>
            <a:off x="-6894" y="0"/>
            <a:ext cx="259080" cy="10372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55D1597-FEB4-4EAC-8203-7C1E17E44710}"/>
              </a:ext>
            </a:extLst>
          </p:cNvPr>
          <p:cNvSpPr/>
          <p:nvPr/>
        </p:nvSpPr>
        <p:spPr>
          <a:xfrm rot="5400000">
            <a:off x="379853" y="-359451"/>
            <a:ext cx="300251" cy="10191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283D35D-E6EB-4A67-9566-F529A143D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54052"/>
          <a:stretch/>
        </p:blipFill>
        <p:spPr>
          <a:xfrm rot="5400000">
            <a:off x="10998811" y="-119521"/>
            <a:ext cx="1073668" cy="131271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1E8A2A4-EC76-4CF2-9F07-7D9F5DC2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7" r="11379"/>
          <a:stretch/>
        </p:blipFill>
        <p:spPr>
          <a:xfrm rot="16200000" flipH="1" flipV="1">
            <a:off x="10897611" y="5574183"/>
            <a:ext cx="1276067" cy="1312711"/>
          </a:xfrm>
          <a:prstGeom prst="rect">
            <a:avLst/>
          </a:prstGeom>
        </p:spPr>
      </p:pic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8682D5DF-C987-40C7-39CE-67A9B34AB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" y="1881187"/>
            <a:ext cx="113442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1895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e sem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2011" y="1905372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9C48714D-8AF7-41B7-BBA0-5C23FE71D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55" y="569678"/>
            <a:ext cx="2374796" cy="961794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21585D40-F02D-4510-BB06-4D8F6EA5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267" y="3093267"/>
            <a:ext cx="2488375" cy="88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Geral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Pediatria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Ginecologia e Obstetrícia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E90AF2DA-D8F2-4210-A06C-4E2B2592D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320" y="3147787"/>
            <a:ext cx="2272496" cy="119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Nutricionista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Psiquiatria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Dermatologia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A8CD164-AFDA-4F93-BA26-D3D70935B282}"/>
              </a:ext>
            </a:extLst>
          </p:cNvPr>
          <p:cNvSpPr txBox="1"/>
          <p:nvPr/>
        </p:nvSpPr>
        <p:spPr>
          <a:xfrm>
            <a:off x="681945" y="1947458"/>
            <a:ext cx="1081566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plano 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CIM Mais 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 como característica principal o mecanismo de "Porta de Entrada aos Serviços de Saúde" que tem como objetivo privilegiar a atenção primária à saúde, incentivando a fidelização do beneficiário ao profissional de saúde primária.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Atendimento direto em 12 especialidades.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A03C604-B767-4823-8866-3B99BEF1E6EB}"/>
              </a:ext>
            </a:extLst>
          </p:cNvPr>
          <p:cNvSpPr/>
          <p:nvPr/>
        </p:nvSpPr>
        <p:spPr>
          <a:xfrm>
            <a:off x="1485309" y="4397056"/>
            <a:ext cx="2586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Curitiba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CIM Água Verde;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CIM CIC - 24 horas;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Unidade Infantil - 24 horas;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Santa Cruz.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8EE3588-8092-486A-BAB9-5FD9AE99C36A}"/>
              </a:ext>
            </a:extLst>
          </p:cNvPr>
          <p:cNvSpPr/>
          <p:nvPr/>
        </p:nvSpPr>
        <p:spPr>
          <a:xfrm>
            <a:off x="3903633" y="4397056"/>
            <a:ext cx="2024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Araucária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CIM Araucária.</a:t>
            </a: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Rio Branco do Sul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CIM Rio Branco do Sul</a:t>
            </a:r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4822CAE-1175-49C4-A2B7-0A9502A29296}"/>
              </a:ext>
            </a:extLst>
          </p:cNvPr>
          <p:cNvSpPr/>
          <p:nvPr/>
        </p:nvSpPr>
        <p:spPr>
          <a:xfrm>
            <a:off x="6340320" y="4401714"/>
            <a:ext cx="2454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José dos Pinhais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CIM São José dos Pinhais.</a:t>
            </a:r>
          </a:p>
          <a:p>
            <a:endParaRPr lang="pt-BR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74C3B096-6179-48B0-B506-822DF3A45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11" y="4195910"/>
            <a:ext cx="4008174" cy="25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Unidades da Rede CIM:</a:t>
            </a: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993902DA-9DEA-4C1B-9F14-901A8C9E3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642" y="3102264"/>
            <a:ext cx="2488375" cy="88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Cirurgia Geral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Ortopedia Geral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Oftalmologia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98E26712-2FF0-4CF3-80C7-F78BF55A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2816" y="3147787"/>
            <a:ext cx="2272496" cy="88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Urologia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Geriatria</a:t>
            </a:r>
          </a:p>
          <a:p>
            <a:pPr marL="285750" indent="-28575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Homeopatia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319E7A-308F-AFFE-71E6-6B5E0EB2E1BC}"/>
              </a:ext>
            </a:extLst>
          </p:cNvPr>
          <p:cNvSpPr txBox="1"/>
          <p:nvPr/>
        </p:nvSpPr>
        <p:spPr>
          <a:xfrm>
            <a:off x="1485309" y="5594474"/>
            <a:ext cx="656118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r>
              <a:rPr lang="pt-BR" sz="12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Aceitamos empresas de categoria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Empresário Individual MEI, ME, EPP 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(Natureza jurídica 213-5).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CNPJ ativo no mínimo 180 dias;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A partir de 02 vidas;  </a:t>
            </a:r>
          </a:p>
        </p:txBody>
      </p:sp>
    </p:spTree>
    <p:extLst>
      <p:ext uri="{BB962C8B-B14F-4D97-AF65-F5344CB8AC3E}">
        <p14:creationId xmlns:p14="http://schemas.microsoft.com/office/powerpoint/2010/main" val="200542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2051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 e Apartamento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e sem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8234" y="1803033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 descr="Texto&#10;&#10;Descrição gerada automaticamente">
            <a:extLst>
              <a:ext uri="{FF2B5EF4-FFF2-40B4-BE49-F238E27FC236}">
                <a16:creationId xmlns:a16="http://schemas.microsoft.com/office/drawing/2014/main" id="{C321EFDD-3CF1-4AF8-B715-6D01945F4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09" y="523913"/>
            <a:ext cx="2562620" cy="88894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054DD82C-67D3-4E71-851E-120943FD0523}"/>
              </a:ext>
            </a:extLst>
          </p:cNvPr>
          <p:cNvSpPr txBox="1"/>
          <p:nvPr/>
        </p:nvSpPr>
        <p:spPr>
          <a:xfrm>
            <a:off x="673721" y="2000652"/>
            <a:ext cx="3542888" cy="3968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Curitiba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Santa Cruz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Universitário Evangélico Mackenzie (Queimados)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Erasto Gaertner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Agua Verde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Unidade Infantil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Médico São Francisco centro Paranaense De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Ecográfico Guido Perez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Cermen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Medicina Nuclear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De Fisioterapia Dra.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Gewaner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Kuehne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Hemobanco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Pró Infância De  Anestesia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Paraná Clínicas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Oftalmo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Curitiba - Hospital Da Visão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Porto Seguro Hospital Psiquiátrico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Radion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Campina Grande Do Sul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Angelina Caron (Eletivo/Pronto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De Análises Clínicas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Caboracy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Kosop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Frischmann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Aisengart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Campina Grande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9D8EBAA-DC17-41AC-BA71-7E84358B89DA}"/>
              </a:ext>
            </a:extLst>
          </p:cNvPr>
          <p:cNvSpPr txBox="1"/>
          <p:nvPr/>
        </p:nvSpPr>
        <p:spPr>
          <a:xfrm>
            <a:off x="4388729" y="1980656"/>
            <a:ext cx="4135902" cy="393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Colombo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Médico Modelo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Doencas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Renais De Colombo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Fisio Corpus Ativ.  Fisioterapia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Eireli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Metrolab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Radiotec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Serviços De Radiologia Convencional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Vacinemais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Clinica De Vacinação</a:t>
            </a:r>
          </a:p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Pinhais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 Maternidade Pinhais (Pronto Socorro/Clinica Medica)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Médico São Camilo (Eletivo)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De Especialidades Dr. Renato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Labcen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Frischmann Aisengart – Pinhais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Piraquara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Humana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lvl="0" algn="just">
              <a:spcAft>
                <a:spcPts val="800"/>
              </a:spcAft>
              <a:tabLst>
                <a:tab pos="4572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Almirante Tamandaré</a:t>
            </a:r>
          </a:p>
          <a:p>
            <a:pPr marL="342900" lvl="0" indent="-342900" algn="just"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Metrolab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 Clinica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146F3BD-DD7C-4DDC-920A-CC8C36A73352}"/>
              </a:ext>
            </a:extLst>
          </p:cNvPr>
          <p:cNvSpPr txBox="1"/>
          <p:nvPr/>
        </p:nvSpPr>
        <p:spPr>
          <a:xfrm>
            <a:off x="8490417" y="1909329"/>
            <a:ext cx="3394991" cy="299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Fazenda Rio Grande</a:t>
            </a:r>
            <a:endParaRPr lang="pt-BR" sz="105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 Paraná Clinicas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Alquino - Fisioterapia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Paraná Clínicas</a:t>
            </a:r>
          </a:p>
          <a:p>
            <a:pPr lvl="0">
              <a:lnSpc>
                <a:spcPct val="107000"/>
              </a:lnSpc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Campo Largo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Fisioclass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De Fisioterapia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Médica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Camilo Centro Médico</a:t>
            </a:r>
          </a:p>
          <a:p>
            <a:pPr algn="just"/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Jose Dos Pinhas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São Jose Dos Pinhais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Novaclínica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Hospital E Maternidade (Pronto Socorro)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Oftalmo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Curitiba - Hospital Da Visão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De Doenças Renais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Sjp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Greda - Consultório Médico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D007ACB-E006-4092-AA06-59C78A957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26" y="6608870"/>
            <a:ext cx="4008174" cy="22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a rede completa no nosso site.</a:t>
            </a:r>
          </a:p>
        </p:txBody>
      </p:sp>
    </p:spTree>
    <p:extLst>
      <p:ext uri="{BB962C8B-B14F-4D97-AF65-F5344CB8AC3E}">
        <p14:creationId xmlns:p14="http://schemas.microsoft.com/office/powerpoint/2010/main" val="51201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2051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e sem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2011" y="2082793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>
            <a:extLst>
              <a:ext uri="{FF2B5EF4-FFF2-40B4-BE49-F238E27FC236}">
                <a16:creationId xmlns:a16="http://schemas.microsoft.com/office/drawing/2014/main" id="{4D007ACB-E006-4092-AA06-59C78A957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26" y="6608870"/>
            <a:ext cx="4008174" cy="22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a rede completa no nosso site.</a:t>
            </a:r>
          </a:p>
        </p:txBody>
      </p:sp>
      <p:pic>
        <p:nvPicPr>
          <p:cNvPr id="2" name="Imagem 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149B030-23F8-CA86-02C8-C92B72205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0" y="185886"/>
            <a:ext cx="3055114" cy="122506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CBDB981-3744-DBD3-289C-CD3677BF760B}"/>
              </a:ext>
            </a:extLst>
          </p:cNvPr>
          <p:cNvSpPr/>
          <p:nvPr/>
        </p:nvSpPr>
        <p:spPr>
          <a:xfrm>
            <a:off x="448327" y="2417764"/>
            <a:ext cx="3800824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pt-BR" sz="1100" b="1" dirty="0">
                <a:solidFill>
                  <a:srgbClr val="C00000"/>
                </a:solidFill>
                <a:latin typeface="Calabri"/>
                <a:cs typeface="Arial" panose="020B0604020202020204" pitchFamily="34" charset="0"/>
              </a:rPr>
              <a:t>Curitiba</a:t>
            </a:r>
            <a:endParaRPr lang="pt-BR" sz="1100" dirty="0">
              <a:solidFill>
                <a:srgbClr val="C00000"/>
              </a:solidFill>
              <a:latin typeface="Calabri"/>
              <a:cs typeface="Arial" panose="020B0604020202020204" pitchFamily="34" charset="0"/>
            </a:endParaRP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A+ Medicina Diagnóstica (Fleury);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Clinikids</a:t>
            </a: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Hospital das Nações</a:t>
            </a:r>
            <a:b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</a:b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(urgência e emergência);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Hospital Psiquiátrico Porto Seguro;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Hospital Evangélico</a:t>
            </a:r>
            <a:b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</a:b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Hospital Erasto Gaertner</a:t>
            </a:r>
            <a:b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</a:b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Instituto do RIM</a:t>
            </a:r>
            <a:b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</a:b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Oftalmoclínica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 Curitiba;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Cedip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3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Calabri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100" b="1" dirty="0">
                <a:solidFill>
                  <a:srgbClr val="C00000"/>
                </a:solidFill>
                <a:latin typeface="Calabri"/>
                <a:cs typeface="Arial" panose="020B0604020202020204" pitchFamily="34" charset="0"/>
              </a:rPr>
              <a:t>Almirante Tamandaré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Policlínica Metropolitana.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598318-8B7E-831F-B07F-23EB86703B68}"/>
              </a:ext>
            </a:extLst>
          </p:cNvPr>
          <p:cNvSpPr/>
          <p:nvPr/>
        </p:nvSpPr>
        <p:spPr>
          <a:xfrm>
            <a:off x="4205163" y="2520245"/>
            <a:ext cx="3618473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pt-BR" sz="1100" b="1" dirty="0">
                <a:solidFill>
                  <a:srgbClr val="C00000"/>
                </a:solidFill>
                <a:latin typeface="Calabri"/>
                <a:cs typeface="Arial" panose="020B0604020202020204" pitchFamily="34" charset="0"/>
              </a:rPr>
              <a:t>Campo Largo</a:t>
            </a:r>
            <a:endParaRPr lang="pt-BR" sz="1100" dirty="0">
              <a:solidFill>
                <a:srgbClr val="C00000"/>
              </a:solidFill>
              <a:latin typeface="Calabri"/>
              <a:cs typeface="Arial" panose="020B0604020202020204" pitchFamily="34" charset="0"/>
            </a:endParaRP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Cardioclínica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Hospital e Maternidade Parolin;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Laboratório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Biolag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São Camilo Centro Médico (consultas).</a:t>
            </a:r>
          </a:p>
          <a:p>
            <a:pPr>
              <a:lnSpc>
                <a:spcPts val="1300"/>
              </a:lnSpc>
            </a:pPr>
            <a:endParaRPr lang="pt-BR" sz="1100" b="1" dirty="0">
              <a:solidFill>
                <a:srgbClr val="C00000"/>
              </a:solidFill>
              <a:latin typeface="Calabri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100" b="1" dirty="0">
                <a:solidFill>
                  <a:srgbClr val="C00000"/>
                </a:solidFill>
                <a:latin typeface="Calabri"/>
                <a:cs typeface="Arial" panose="020B0604020202020204" pitchFamily="34" charset="0"/>
              </a:rPr>
              <a:t>Colombo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Clínica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Strapasson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Policlínica Colombo;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Radiotec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Vacinemais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Centro Médico Modelo.</a:t>
            </a:r>
          </a:p>
          <a:p>
            <a:pPr>
              <a:lnSpc>
                <a:spcPts val="13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Calabri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 </a:t>
            </a:r>
            <a:endParaRPr lang="pt-BR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D8B32C3-1442-82C3-0DBF-079A87EA057C}"/>
              </a:ext>
            </a:extLst>
          </p:cNvPr>
          <p:cNvSpPr/>
          <p:nvPr/>
        </p:nvSpPr>
        <p:spPr>
          <a:xfrm>
            <a:off x="8060403" y="2501094"/>
            <a:ext cx="3224085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pt-BR" sz="1100" b="1" dirty="0">
                <a:solidFill>
                  <a:srgbClr val="C00000"/>
                </a:solidFill>
                <a:latin typeface="Calabri"/>
                <a:cs typeface="Arial" panose="020B0604020202020204" pitchFamily="34" charset="0"/>
              </a:rPr>
              <a:t>Pinhais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Centro de Especialidades Dr. Renato;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Centro Médico São Camilo ;(consultas)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Hospital e Maternidade Pinhais;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Labcen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3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Calabri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100" b="1" dirty="0">
                <a:solidFill>
                  <a:srgbClr val="C00000"/>
                </a:solidFill>
                <a:latin typeface="Calabri"/>
                <a:cs typeface="Arial" panose="020B0604020202020204" pitchFamily="34" charset="0"/>
              </a:rPr>
              <a:t>São José dos Pinhais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Hospital Nova Clínica.</a:t>
            </a:r>
            <a:b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</a:b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(somente urgência e emergência)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A+ Medicina Diagnóstica (Fleury);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Clínicas Integradas São José dos Pinhais;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Cedip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.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Calabri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100" b="1" dirty="0">
                <a:solidFill>
                  <a:srgbClr val="C00000"/>
                </a:solidFill>
                <a:latin typeface="Calabri"/>
                <a:cs typeface="Arial" panose="020B0604020202020204" pitchFamily="34" charset="0"/>
              </a:rPr>
              <a:t>Fazenda Rio Grande</a:t>
            </a:r>
            <a:endParaRPr lang="pt-BR" sz="1100" dirty="0">
              <a:solidFill>
                <a:srgbClr val="C00000"/>
              </a:solidFill>
              <a:latin typeface="Calabri"/>
              <a:cs typeface="Arial" panose="020B0604020202020204" pitchFamily="34" charset="0"/>
            </a:endParaRP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CIM Fazenda Rio Grande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Policlínica Fazenda Rio Grande.</a:t>
            </a: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Laboratório </a:t>
            </a:r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Clinilabor</a:t>
            </a:r>
            <a:endParaRPr lang="pt-BR" sz="1100" b="1" dirty="0">
              <a:solidFill>
                <a:schemeClr val="bg1">
                  <a:lumMod val="50000"/>
                </a:schemeClr>
              </a:solidFill>
              <a:latin typeface="Calabri"/>
              <a:cs typeface="Arial" panose="020B0604020202020204" pitchFamily="34" charset="0"/>
            </a:endParaRPr>
          </a:p>
          <a:p>
            <a:pPr marL="171450" indent="-171450">
              <a:lnSpc>
                <a:spcPts val="13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abri"/>
                <a:cs typeface="Arial" panose="020B0604020202020204" pitchFamily="34" charset="0"/>
              </a:rPr>
              <a:t>Clinica Alquino - Fisioterapia</a:t>
            </a:r>
          </a:p>
          <a:p>
            <a:pPr>
              <a:lnSpc>
                <a:spcPts val="1300"/>
              </a:lnSpc>
              <a:buClr>
                <a:srgbClr val="C00000"/>
              </a:buClr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913052-34D7-4B3E-421B-3CA7EBB6FCE2}"/>
              </a:ext>
            </a:extLst>
          </p:cNvPr>
          <p:cNvSpPr txBox="1"/>
          <p:nvPr/>
        </p:nvSpPr>
        <p:spPr>
          <a:xfrm>
            <a:off x="448327" y="5063865"/>
            <a:ext cx="6111550" cy="117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Campina Grande Do Sul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Angelina Caron (Eletivo/Pronto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De Análises Clínicas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Caboracy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Kosop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Frischmann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Aisengart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Campina Grande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300"/>
              </a:lnSpc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a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68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2051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e Sem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8234" y="1844254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54DD82C-67D3-4E71-851E-120943FD0523}"/>
              </a:ext>
            </a:extLst>
          </p:cNvPr>
          <p:cNvSpPr txBox="1"/>
          <p:nvPr/>
        </p:nvSpPr>
        <p:spPr>
          <a:xfrm>
            <a:off x="723897" y="1902163"/>
            <a:ext cx="3542888" cy="3869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Curitiba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Santa Cruz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Das Nações;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Erasto Gaertner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Universitário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Evangelico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Mackenzie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Heidelberg;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Evangélico 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(Somente Casos De Queimaduras);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Oftalmoclínica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Curitiba;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A+ Medicina Diagnóstica;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Clinikids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Cedip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Citolab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Ceclin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Tatiane Andreia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Schwingel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Guido Perez Alto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Xv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Lanac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De Diálise Cajuru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Evangélico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Fetalmed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Medicina Fetal E Diagnósticos Por Imagem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Fisioform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Clínica De Fisioterapia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Hemobanco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Pró Infância De  Anestesia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9D8EBAA-DC17-41AC-BA71-7E84358B89DA}"/>
              </a:ext>
            </a:extLst>
          </p:cNvPr>
          <p:cNvSpPr txBox="1"/>
          <p:nvPr/>
        </p:nvSpPr>
        <p:spPr>
          <a:xfrm>
            <a:off x="4388729" y="1940686"/>
            <a:ext cx="4135902" cy="4020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De Análises Clínicas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Sugisawa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Oncoville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Policlínica Brasil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 Seguro Hospital Psiquiátrico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Izabel Serviços Médicos</a:t>
            </a:r>
          </a:p>
          <a:p>
            <a:pPr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endParaRPr lang="pt-BR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Campo Largo</a:t>
            </a:r>
          </a:p>
          <a:p>
            <a:pPr marL="171450" lvl="2" indent="-1714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Cardioclínica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 Clínica Radiológica;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E Maternidade Parolin;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Biolag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Camilo Centro Médico (Apenas Consultas);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Nossa Senhora Do Rocio.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Biolag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-analises Clinicas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Cedac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Centro De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Avancado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Campo Largo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 Clínica Radiológica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Invida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Médica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algn="just"/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Colombo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Médico Modelo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Doencas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Renais De Colombo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146F3BD-DD7C-4DDC-920A-CC8C36A73352}"/>
              </a:ext>
            </a:extLst>
          </p:cNvPr>
          <p:cNvSpPr txBox="1"/>
          <p:nvPr/>
        </p:nvSpPr>
        <p:spPr>
          <a:xfrm>
            <a:off x="8524631" y="1991353"/>
            <a:ext cx="3394991" cy="3458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Fazenda Rio Grande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Alquino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Paraná Clínicas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Parana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Clinicas</a:t>
            </a:r>
          </a:p>
          <a:p>
            <a:pPr lvl="0">
              <a:lnSpc>
                <a:spcPct val="107000"/>
              </a:lnSpc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Campo Largo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do Rocio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Fisioclass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De Fisioterapia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Clinica Médica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Camilo Centro Médico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José Dos Pinhas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São Jose Dos Pinhais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Novaclínica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Hospital E Maternidade (Pronto Socorro)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De Doenças Renais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Sjp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Fisiomax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Greda - Consultório Médico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Oftalmo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Curitiba - Hospital Da Visão	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(Além De Profissionais Na Rede Credenciada)</a:t>
            </a:r>
          </a:p>
        </p:txBody>
      </p:sp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39604769-345E-4443-BF26-CC759B408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86" y="602141"/>
            <a:ext cx="2211765" cy="1095407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AE05D44-46B2-4D80-A2A9-380F8FFA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26" y="6608870"/>
            <a:ext cx="4008174" cy="22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a rede completa no nosso site.</a:t>
            </a:r>
          </a:p>
        </p:txBody>
      </p:sp>
    </p:spTree>
    <p:extLst>
      <p:ext uri="{BB962C8B-B14F-4D97-AF65-F5344CB8AC3E}">
        <p14:creationId xmlns:p14="http://schemas.microsoft.com/office/powerpoint/2010/main" val="477514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ADAB1BD0-2031-496E-91B5-D698113A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604200"/>
            <a:ext cx="2730297" cy="895743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2051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 e Apartamento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e sem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2011" y="2082793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54DD82C-67D3-4E71-851E-120943FD0523}"/>
              </a:ext>
            </a:extLst>
          </p:cNvPr>
          <p:cNvSpPr txBox="1"/>
          <p:nvPr/>
        </p:nvSpPr>
        <p:spPr>
          <a:xfrm>
            <a:off x="671707" y="2354501"/>
            <a:ext cx="3542888" cy="452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Curitiba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Santa Cruz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Evangélico  (Somente Casos De Queimaduras);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De Olhos Do Paraná;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Erasto Gaertner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Universitário Evangélico Mackenzie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Nossa Senhora Do Pilar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Maternidade Nossa Senhora De Fatima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Médicos De Olhos S.A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Das Nações;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Do Coração;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 Maternidade Santa Brígida;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Infantil Pequeno Príncipe;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Da Criança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Frischmann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Aisengart</a:t>
            </a:r>
            <a:endParaRPr lang="pt-BR" sz="1000" b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Sugisawa</a:t>
            </a:r>
            <a:endParaRPr lang="pt-BR" sz="1000" b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Porto Seguro Hospital Psiquiátrico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A+ Medicina Diagnóstica - Grupo Fleury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Citolab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Lab. Análises Clinicas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Nilson Santos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Clinilabor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De Análises Clínicas Santa Cruz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Cardiocare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Clinica Cardiológica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Cardioclin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Imagem Digital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Cardioeco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Centro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Cardiovascular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Ceccon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Etzel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9D8EBAA-DC17-41AC-BA71-7E84358B89DA}"/>
              </a:ext>
            </a:extLst>
          </p:cNvPr>
          <p:cNvSpPr txBox="1"/>
          <p:nvPr/>
        </p:nvSpPr>
        <p:spPr>
          <a:xfrm>
            <a:off x="4388729" y="2354501"/>
            <a:ext cx="4135902" cy="436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Cedip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Matriz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Cardiológico Do Paraná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De Especialidades Medicas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Ecoville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Ceme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De Fisioterapia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Itupava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Guido Perez Alto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Xv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De Medicina Nuclear Do Paraná –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Cmn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Médico São Francisco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Paranaense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Ecográfico Guido Perez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Cermen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Medicina Nuclear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Cetac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Clínica Dr. Mauricio Martins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Clín. De Infecto, Pediatria E Otorrinolaringologia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De Diálise Cajuru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De Fisioterapia Dra.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Gewaner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Kuehne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Do Rim Do Paraná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Paulo Nassif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Strozzi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Medcentro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Clínica Medica E Fisioterapia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Meitan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Modena - Especialidades Médicas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 Instituto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Forel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Neuroclinica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Curitiba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Oftalmologia 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Avancada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Parana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Oncoville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146F3BD-DD7C-4DDC-920A-CC8C36A73352}"/>
              </a:ext>
            </a:extLst>
          </p:cNvPr>
          <p:cNvSpPr txBox="1"/>
          <p:nvPr/>
        </p:nvSpPr>
        <p:spPr>
          <a:xfrm>
            <a:off x="8524631" y="2354501"/>
            <a:ext cx="3394991" cy="403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Pulmonar Curitiba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Radion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Quanta Diagnostico E Terapia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RDI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Radioclinica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Diagnóstico Por Imagem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Izabel Serviços Médicos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Reabilithare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Fisioterapico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Saúde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Medmex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Médica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Unirim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Toujours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Belle Clinique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Leme Serv. Radiologia Clínica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De Análises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De Olhos Alto Da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Xv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Evangélico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Homeopata Dr. Waldemiro Pereira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Imax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Nefrokids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Siria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Clinikids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Clinimage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Consultório De Fonoaudiologia Batel S/S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Equilibrio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Integrada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Espaço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Terapeutico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Fisiocenter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Fraturas Hauer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87DD73D-4F5B-49E4-BC77-26DF2FA41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26" y="6608870"/>
            <a:ext cx="4008174" cy="22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a rede completa no nosso site.</a:t>
            </a:r>
          </a:p>
        </p:txBody>
      </p:sp>
    </p:spTree>
    <p:extLst>
      <p:ext uri="{BB962C8B-B14F-4D97-AF65-F5344CB8AC3E}">
        <p14:creationId xmlns:p14="http://schemas.microsoft.com/office/powerpoint/2010/main" val="1364220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ADAB1BD0-2031-496E-91B5-D698113A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604200"/>
            <a:ext cx="2730297" cy="895743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2051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 e Apartamento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e sem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2011" y="2082793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54DD82C-67D3-4E71-851E-120943FD0523}"/>
              </a:ext>
            </a:extLst>
          </p:cNvPr>
          <p:cNvSpPr txBox="1"/>
          <p:nvPr/>
        </p:nvSpPr>
        <p:spPr>
          <a:xfrm>
            <a:off x="713364" y="2148396"/>
            <a:ext cx="3542888" cy="4500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Araucária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Parana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Clinica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Médico Araucária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Diagnosticos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Araucaria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 - Instituto De Medicina De Araucária</a:t>
            </a:r>
          </a:p>
          <a:p>
            <a:pPr algn="just"/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Campina Grande Do Sul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Angelina Caron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De Análises Clínicas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Caboracy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Kosop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Frischmann Aisengart Campina Grande</a:t>
            </a:r>
          </a:p>
          <a:p>
            <a:pPr algn="just"/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Campo Largo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Médicos De Olhos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Camilo Centro Médico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Biolag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-analises Clinicas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Luciano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Ultramari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Werner - Clinica Anjo Da Guarda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Linete Parolin Ercole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Guareski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Fisioclass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De Fisioterapia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 Clinica Radiológica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Cedac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Centro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Avancado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Campo Largo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Clinica Médica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De Dialise Campo Largo</a:t>
            </a:r>
          </a:p>
          <a:p>
            <a:pPr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9D8EBAA-DC17-41AC-BA71-7E84358B89DA}"/>
              </a:ext>
            </a:extLst>
          </p:cNvPr>
          <p:cNvSpPr txBox="1"/>
          <p:nvPr/>
        </p:nvSpPr>
        <p:spPr>
          <a:xfrm>
            <a:off x="4388729" y="1964523"/>
            <a:ext cx="4135902" cy="488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endParaRPr lang="pt-BR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Policlínica Colombo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Radiotec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Serviços De Radiologia Convencional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Vacinemais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Clinica De Vacinação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Fisio Corpus Ativ.  Fisioterapia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Eireli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Médico Modelo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Doencas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Renais De Colombo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Metrolab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Faenda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Rio Grande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Policlínica Fazenda Rio Grande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 Alquino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Paraná Clínicas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Concemed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Rio Farma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Pinhais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 Maternidade Pinhais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Labcen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Clinilabor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Frischmann Aisengart – Pinhais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De Especialidades Dr. Renato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Médico São Camilo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 Medicina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Clinic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146F3BD-DD7C-4DDC-920A-CC8C36A73352}"/>
              </a:ext>
            </a:extLst>
          </p:cNvPr>
          <p:cNvSpPr txBox="1"/>
          <p:nvPr/>
        </p:nvSpPr>
        <p:spPr>
          <a:xfrm>
            <a:off x="8524631" y="1955774"/>
            <a:ext cx="3394991" cy="290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Piraquara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 Humana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Quatro Barras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De Fisioterapia 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Quatro Barras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Intersaúde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Allegra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Saude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Fazenda Rio Grande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 Paraná Clínicas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Policlínica Fazenda Rio Grande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 Alquino - Fisioterapia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Concemed</a:t>
            </a:r>
            <a:endParaRPr lang="pt-BR" sz="1000" b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Rio Farma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Clinilabor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6146E25-38B8-4440-810F-79B37A122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26" y="6608870"/>
            <a:ext cx="4008174" cy="22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a rede completa no nosso site.</a:t>
            </a:r>
          </a:p>
        </p:txBody>
      </p:sp>
    </p:spTree>
    <p:extLst>
      <p:ext uri="{BB962C8B-B14F-4D97-AF65-F5344CB8AC3E}">
        <p14:creationId xmlns:p14="http://schemas.microsoft.com/office/powerpoint/2010/main" val="2146854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2051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 e Apartamento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e sem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2011" y="2082793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54DD82C-67D3-4E71-851E-120943FD0523}"/>
              </a:ext>
            </a:extLst>
          </p:cNvPr>
          <p:cNvSpPr txBox="1"/>
          <p:nvPr/>
        </p:nvSpPr>
        <p:spPr>
          <a:xfrm>
            <a:off x="671706" y="2354501"/>
            <a:ext cx="4135901" cy="37044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Curitiba</a:t>
            </a:r>
            <a:endParaRPr lang="pt-BR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Santa Cruz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De Olhos Do Paraná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Espirita De Psiquiatria Bom Retiro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Nossa Senhora Das Graças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IPO -  Instituto Paranaense de Otorrinolaringologia</a:t>
            </a:r>
            <a:endParaRPr lang="pt-BR" sz="1000" b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Inc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Cruz Vermelha Curitiba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Sugisawa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Ltda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Iop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Oncoville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Centro Paranaense De Oftalmologia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Erasto Gaertner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Infantil Pequeno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Principe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Cdop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Cirurgia Diagnose Em Oftalmologia Pr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Porto Seguro Hospital Psiquiátrico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 Maternidade Santa Brígida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Heidelberg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Das Nações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Pró Infância De 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Anestesiahospital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Nossa Senhora Do Pilar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Maternidade Nossa Senhora De Fatima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Universitário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Evangelico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Mackenzie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Los Angeles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9D8EBAA-DC17-41AC-BA71-7E84358B89DA}"/>
              </a:ext>
            </a:extLst>
          </p:cNvPr>
          <p:cNvSpPr txBox="1"/>
          <p:nvPr/>
        </p:nvSpPr>
        <p:spPr>
          <a:xfrm>
            <a:off x="4388729" y="2354501"/>
            <a:ext cx="4135902" cy="387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Citolab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Analisa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Laboratorio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Analises Clinicas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Paraná Clínicas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Lab. Análises Clinicas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Nilson Santos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A+ Medicina Diagnóstica - Grupo Fleury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De Análises Clínicas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Sugisawa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De Análises Clínicas Santa Cruz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Clinilabor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Clinilabor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Clínica Dr. Mauricio Martins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De Medicina Nuclear Do Paraná -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Cmninstituto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Criança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 Guido Perez Alto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Xv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Policlínica Joana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D’arc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Cermen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Medicina Nuclear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Espirita De Psiquiatria Bom Retiro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Medcentro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Clínica Medica E Fisioterapia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Incigap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Proctoclin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Clínica Médica Santa Fé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Lúmina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Oftalmo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Dr.Carlos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Tedeschi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Litoclínica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Curitiba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Cedip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Matriz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146F3BD-DD7C-4DDC-920A-CC8C36A73352}"/>
              </a:ext>
            </a:extLst>
          </p:cNvPr>
          <p:cNvSpPr txBox="1"/>
          <p:nvPr/>
        </p:nvSpPr>
        <p:spPr>
          <a:xfrm>
            <a:off x="8908944" y="2354501"/>
            <a:ext cx="3394991" cy="370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Leme Serv. Radiologia Clínica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Cetac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Oftalmologia 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Avancada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Parana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Fisicor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Iop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Instituto De Oncologia Do Paraná Ltda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Detecta Avaliação Auditiva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Otoclinica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Imax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Imv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Instituto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Molestias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Vasculares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Clinikids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Clín. De Infecto, Pediatria E Otorrinolaringologia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Audioclin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Clínica De Avaliação Auditiva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Oncoville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Dipar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Neuroclinica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Curitiba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Santa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Gianna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Cendicor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Cendicor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Baby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Cintimagem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Clínica De Medicina Nuclear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Fisioform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De Fisioterapia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De Fisioterapia Dra.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Gewaner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Kuehne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Champagnat  Serviços Médicos</a:t>
            </a:r>
          </a:p>
          <a:p>
            <a:pPr marL="342900" lvl="0" indent="-3429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m 14" descr="Uma imagem contendo Logotipo&#10;&#10;Descrição gerada automaticamente">
            <a:extLst>
              <a:ext uri="{FF2B5EF4-FFF2-40B4-BE49-F238E27FC236}">
                <a16:creationId xmlns:a16="http://schemas.microsoft.com/office/drawing/2014/main" id="{0C75A9A1-2F0E-4EF2-B4B7-39CC4DC2C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27" y="520989"/>
            <a:ext cx="2245383" cy="1037896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CEF79D4A-84D7-4FAD-A0B8-6FCA1E2E4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26" y="6608870"/>
            <a:ext cx="4008174" cy="22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a rede completa no nosso site.</a:t>
            </a:r>
          </a:p>
        </p:txBody>
      </p:sp>
    </p:spTree>
    <p:extLst>
      <p:ext uri="{BB962C8B-B14F-4D97-AF65-F5344CB8AC3E}">
        <p14:creationId xmlns:p14="http://schemas.microsoft.com/office/powerpoint/2010/main" val="539007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>
            <a:extLst>
              <a:ext uri="{FF2B5EF4-FFF2-40B4-BE49-F238E27FC236}">
                <a16:creationId xmlns:a16="http://schemas.microsoft.com/office/drawing/2014/main" id="{B7092FC4-315F-4BAC-8F2A-FEE136F7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1DF4D7B-EB58-4486-9472-66FC209EF2E6}"/>
              </a:ext>
            </a:extLst>
          </p:cNvPr>
          <p:cNvSpPr/>
          <p:nvPr/>
        </p:nvSpPr>
        <p:spPr>
          <a:xfrm>
            <a:off x="0" y="4626591"/>
            <a:ext cx="1548970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863C904-057A-4778-B464-1DE5B84A4052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0FC301-A0DC-496D-87A2-862FA2C0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ADCDB117-8A8D-4267-A7FE-D685B9C7D444}"/>
              </a:ext>
            </a:extLst>
          </p:cNvPr>
          <p:cNvSpPr/>
          <p:nvPr/>
        </p:nvSpPr>
        <p:spPr>
          <a:xfrm>
            <a:off x="4916058" y="332051"/>
            <a:ext cx="72759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 de Municípios (Curitiba)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Acomodação: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Enfermaria e Apartamento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Segmentação Assistencial: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Ambulatorial + Hospitalar + Obstetrícia</a:t>
            </a:r>
            <a:endParaRPr lang="pt-BR" alt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altLang="pt-BR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altLang="pt-B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Opções: </a:t>
            </a:r>
            <a:r>
              <a:rPr lang="pt-BR" alt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coparticipação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altLang="pt-B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54F984B-0D78-4A07-9A22-CC51AFB9B291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8973C07-0E9B-4060-8DEA-19250F7562FB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9BE3C62-2947-4C5A-9DF4-B9A97894A0E2}"/>
              </a:ext>
            </a:extLst>
          </p:cNvPr>
          <p:cNvCxnSpPr>
            <a:cxnSpLocks/>
          </p:cNvCxnSpPr>
          <p:nvPr/>
        </p:nvCxnSpPr>
        <p:spPr>
          <a:xfrm>
            <a:off x="232011" y="2082793"/>
            <a:ext cx="117155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54DD82C-67D3-4E71-851E-120943FD0523}"/>
              </a:ext>
            </a:extLst>
          </p:cNvPr>
          <p:cNvSpPr txBox="1"/>
          <p:nvPr/>
        </p:nvSpPr>
        <p:spPr>
          <a:xfrm>
            <a:off x="671707" y="2354501"/>
            <a:ext cx="3542888" cy="37126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Araucaria</a:t>
            </a:r>
            <a:endParaRPr lang="pt-BR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 Diagnósticos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Araucaria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Matriz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 - Instituto De Medicina De Araucária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Médico Araucária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Diagnosticos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Araucaria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Santa Paula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Almirante Tamandaré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Nova Clinica Luz Policlínica Metropolitana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Metrolab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Campo Largo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Do Rocio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Fisioclass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De Fisioterapia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Camilo Centro Médico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 Clínica Radiológica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Biolag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-analises Clinicas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Cedac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Centro De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Avancado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Campo Largo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Clínica Médica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De Dialise Campo Largo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Médicos De Olhos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9D8EBAA-DC17-41AC-BA71-7E84358B89DA}"/>
              </a:ext>
            </a:extLst>
          </p:cNvPr>
          <p:cNvSpPr txBox="1"/>
          <p:nvPr/>
        </p:nvSpPr>
        <p:spPr>
          <a:xfrm>
            <a:off x="4388729" y="2354501"/>
            <a:ext cx="4135902" cy="372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Fazenda Rio Grande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Policlínica Fazenda Rio Grande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 Alquino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Concemed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Rio Farma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Clinilabor</a:t>
            </a: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Laboratório Frischmann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 Dr. Mantovani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Pinhais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E Maternidade Pinhais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De Especialidades Dr. Renato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Labcen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E Maternidade Pinhais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Médico São Camilo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 Medicina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Terapia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Curioni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Clinilabor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Frischmann Aisengart - Pinhais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tabLst>
                <a:tab pos="4572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146F3BD-DD7C-4DDC-920A-CC8C36A73352}"/>
              </a:ext>
            </a:extLst>
          </p:cNvPr>
          <p:cNvSpPr txBox="1"/>
          <p:nvPr/>
        </p:nvSpPr>
        <p:spPr>
          <a:xfrm>
            <a:off x="8524631" y="2354501"/>
            <a:ext cx="3394991" cy="403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Piraquara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 Humana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Luzerna</a:t>
            </a:r>
          </a:p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Quatro Barras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De Fisioterapia 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Quatro Barras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Intersaúde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Laban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Allegra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Saude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Rio Branco Do Sul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Paraná Clínicas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De Fisioterapia Santa Ana</a:t>
            </a:r>
          </a:p>
          <a:p>
            <a:pPr marL="34290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Consaude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Assessoria Médica E Segurança Do Trabalho</a:t>
            </a:r>
          </a:p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C00000"/>
              </a:buClr>
              <a:tabLst>
                <a:tab pos="685800" algn="l"/>
              </a:tabLst>
            </a:pPr>
            <a:r>
              <a:rPr lang="pt-B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José Dos Pinhais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Climm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Clínica Dr. Mauricio Martins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Fisiomax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Oftalmo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Curitiba - Hospital Da Visão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Novaclínica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Hospital E Maternidade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Paraná Clínicas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Clínica São Marcos</a:t>
            </a:r>
          </a:p>
        </p:txBody>
      </p:sp>
      <p:pic>
        <p:nvPicPr>
          <p:cNvPr id="15" name="Imagem 14" descr="Uma imagem contendo Logotipo&#10;&#10;Descrição gerada automaticamente">
            <a:extLst>
              <a:ext uri="{FF2B5EF4-FFF2-40B4-BE49-F238E27FC236}">
                <a16:creationId xmlns:a16="http://schemas.microsoft.com/office/drawing/2014/main" id="{0C75A9A1-2F0E-4EF2-B4B7-39CC4DC2C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27" y="520989"/>
            <a:ext cx="2245383" cy="1037896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3C1CFB42-E2D0-477A-B91C-47689F988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26" y="6608870"/>
            <a:ext cx="4008174" cy="22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782" tIns="34891" rIns="69782" bIns="34891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a rede completa no nosso site.</a:t>
            </a:r>
          </a:p>
        </p:txBody>
      </p:sp>
    </p:spTree>
    <p:extLst>
      <p:ext uri="{BB962C8B-B14F-4D97-AF65-F5344CB8AC3E}">
        <p14:creationId xmlns:p14="http://schemas.microsoft.com/office/powerpoint/2010/main" val="172968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20161" y="0"/>
            <a:ext cx="1220544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0" y="0"/>
            <a:ext cx="12212159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6721" y="5015756"/>
            <a:ext cx="12192000" cy="153022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Diferencias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9965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C0E864-BFB4-13F9-8AD7-B334B5E5B9B0}"/>
              </a:ext>
            </a:extLst>
          </p:cNvPr>
          <p:cNvGrpSpPr/>
          <p:nvPr/>
        </p:nvGrpSpPr>
        <p:grpSpPr>
          <a:xfrm>
            <a:off x="7117642" y="387304"/>
            <a:ext cx="4263784" cy="6083393"/>
            <a:chOff x="11205965" y="1015341"/>
            <a:chExt cx="7031296" cy="10031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05965" y="1015341"/>
              <a:ext cx="7031296" cy="100319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50154" y="3606895"/>
              <a:ext cx="467757" cy="88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71766" y="2904351"/>
              <a:ext cx="789976" cy="74755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207991" y="3003607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0" y="181198"/>
                  </a:moveTo>
                  <a:lnTo>
                    <a:pt x="8549" y="226650"/>
                  </a:lnTo>
                  <a:lnTo>
                    <a:pt x="28062" y="266871"/>
                  </a:lnTo>
                  <a:lnTo>
                    <a:pt x="56811" y="300307"/>
                  </a:lnTo>
                  <a:lnTo>
                    <a:pt x="93068" y="325403"/>
                  </a:lnTo>
                  <a:lnTo>
                    <a:pt x="135106" y="340604"/>
                  </a:lnTo>
                  <a:lnTo>
                    <a:pt x="181198" y="344356"/>
                  </a:lnTo>
                  <a:lnTo>
                    <a:pt x="226650" y="335806"/>
                  </a:lnTo>
                  <a:lnTo>
                    <a:pt x="266871" y="316293"/>
                  </a:lnTo>
                  <a:lnTo>
                    <a:pt x="300307" y="287543"/>
                  </a:lnTo>
                  <a:lnTo>
                    <a:pt x="325403" y="251284"/>
                  </a:lnTo>
                  <a:lnTo>
                    <a:pt x="340604" y="209243"/>
                  </a:lnTo>
                  <a:lnTo>
                    <a:pt x="344356" y="163146"/>
                  </a:lnTo>
                  <a:lnTo>
                    <a:pt x="335807" y="117699"/>
                  </a:lnTo>
                  <a:lnTo>
                    <a:pt x="316295" y="77481"/>
                  </a:lnTo>
                  <a:lnTo>
                    <a:pt x="287548" y="44047"/>
                  </a:lnTo>
                  <a:lnTo>
                    <a:pt x="251292" y="18951"/>
                  </a:lnTo>
                  <a:lnTo>
                    <a:pt x="209252" y="3751"/>
                  </a:lnTo>
                  <a:lnTo>
                    <a:pt x="163157" y="0"/>
                  </a:lnTo>
                  <a:lnTo>
                    <a:pt x="117705" y="8545"/>
                  </a:lnTo>
                  <a:lnTo>
                    <a:pt x="77484" y="28055"/>
                  </a:lnTo>
                  <a:lnTo>
                    <a:pt x="44048" y="56803"/>
                  </a:lnTo>
                  <a:lnTo>
                    <a:pt x="18952" y="93061"/>
                  </a:lnTo>
                  <a:lnTo>
                    <a:pt x="3751" y="135102"/>
                  </a:lnTo>
                  <a:lnTo>
                    <a:pt x="0" y="181198"/>
                  </a:lnTo>
                  <a:close/>
                </a:path>
              </a:pathLst>
            </a:custGeom>
            <a:solidFill>
              <a:schemeClr val="bg1"/>
            </a:solidFill>
            <a:ln w="9968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4305373" y="3003699"/>
              <a:ext cx="143511" cy="321912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213" b="1" spc="-152" dirty="0">
                  <a:solidFill>
                    <a:srgbClr val="C00000"/>
                  </a:solidFill>
                  <a:latin typeface="Trebuchet MS"/>
                  <a:cs typeface="Trebuchet MS"/>
                </a:rPr>
                <a:t>5</a:t>
              </a:r>
              <a:endParaRPr sz="1213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07481" y="8481836"/>
              <a:ext cx="513180" cy="974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1478" y="7711074"/>
              <a:ext cx="866701" cy="8201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570936" y="7819964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0" y="198800"/>
                  </a:moveTo>
                  <a:lnTo>
                    <a:pt x="9378" y="248665"/>
                  </a:lnTo>
                  <a:lnTo>
                    <a:pt x="30785" y="292791"/>
                  </a:lnTo>
                  <a:lnTo>
                    <a:pt x="62325" y="329474"/>
                  </a:lnTo>
                  <a:lnTo>
                    <a:pt x="102104" y="357006"/>
                  </a:lnTo>
                  <a:lnTo>
                    <a:pt x="148227" y="373683"/>
                  </a:lnTo>
                  <a:lnTo>
                    <a:pt x="198800" y="377800"/>
                  </a:lnTo>
                  <a:lnTo>
                    <a:pt x="248661" y="368421"/>
                  </a:lnTo>
                  <a:lnTo>
                    <a:pt x="292787" y="347014"/>
                  </a:lnTo>
                  <a:lnTo>
                    <a:pt x="329470" y="315474"/>
                  </a:lnTo>
                  <a:lnTo>
                    <a:pt x="357004" y="275695"/>
                  </a:lnTo>
                  <a:lnTo>
                    <a:pt x="373683" y="229572"/>
                  </a:lnTo>
                  <a:lnTo>
                    <a:pt x="377800" y="178999"/>
                  </a:lnTo>
                  <a:lnTo>
                    <a:pt x="368420" y="129138"/>
                  </a:lnTo>
                  <a:lnTo>
                    <a:pt x="347012" y="85012"/>
                  </a:lnTo>
                  <a:lnTo>
                    <a:pt x="315470" y="48329"/>
                  </a:lnTo>
                  <a:lnTo>
                    <a:pt x="275691" y="20795"/>
                  </a:lnTo>
                  <a:lnTo>
                    <a:pt x="229568" y="4116"/>
                  </a:lnTo>
                  <a:lnTo>
                    <a:pt x="178999" y="0"/>
                  </a:lnTo>
                  <a:lnTo>
                    <a:pt x="129134" y="9378"/>
                  </a:lnTo>
                  <a:lnTo>
                    <a:pt x="85008" y="30785"/>
                  </a:lnTo>
                  <a:lnTo>
                    <a:pt x="48325" y="62325"/>
                  </a:lnTo>
                  <a:lnTo>
                    <a:pt x="20793" y="102104"/>
                  </a:lnTo>
                  <a:lnTo>
                    <a:pt x="4116" y="148227"/>
                  </a:lnTo>
                  <a:lnTo>
                    <a:pt x="0" y="198800"/>
                  </a:lnTo>
                  <a:close/>
                </a:path>
              </a:pathLst>
            </a:custGeom>
            <a:solidFill>
              <a:schemeClr val="bg1"/>
            </a:solidFill>
            <a:ln w="10931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2679009" y="7821307"/>
              <a:ext cx="148590" cy="35268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334" b="1" spc="-194" dirty="0">
                  <a:solidFill>
                    <a:srgbClr val="C00000"/>
                  </a:solidFill>
                  <a:latin typeface="Trebuchet MS"/>
                  <a:cs typeface="Trebuchet MS"/>
                </a:rPr>
                <a:t>2</a:t>
              </a:r>
              <a:endParaRPr sz="1334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94170" y="9202682"/>
              <a:ext cx="467746" cy="887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15780" y="8500139"/>
              <a:ext cx="789975" cy="74756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052005" y="8599401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0" y="181198"/>
                  </a:moveTo>
                  <a:lnTo>
                    <a:pt x="8549" y="226650"/>
                  </a:lnTo>
                  <a:lnTo>
                    <a:pt x="28062" y="266871"/>
                  </a:lnTo>
                  <a:lnTo>
                    <a:pt x="56811" y="300307"/>
                  </a:lnTo>
                  <a:lnTo>
                    <a:pt x="93068" y="325403"/>
                  </a:lnTo>
                  <a:lnTo>
                    <a:pt x="135106" y="340604"/>
                  </a:lnTo>
                  <a:lnTo>
                    <a:pt x="181198" y="344356"/>
                  </a:lnTo>
                  <a:lnTo>
                    <a:pt x="226650" y="335806"/>
                  </a:lnTo>
                  <a:lnTo>
                    <a:pt x="266871" y="316293"/>
                  </a:lnTo>
                  <a:lnTo>
                    <a:pt x="300307" y="287543"/>
                  </a:lnTo>
                  <a:lnTo>
                    <a:pt x="325403" y="251284"/>
                  </a:lnTo>
                  <a:lnTo>
                    <a:pt x="340604" y="209243"/>
                  </a:lnTo>
                  <a:lnTo>
                    <a:pt x="344356" y="163146"/>
                  </a:lnTo>
                  <a:lnTo>
                    <a:pt x="335807" y="117699"/>
                  </a:lnTo>
                  <a:lnTo>
                    <a:pt x="316295" y="77481"/>
                  </a:lnTo>
                  <a:lnTo>
                    <a:pt x="287548" y="44047"/>
                  </a:lnTo>
                  <a:lnTo>
                    <a:pt x="251292" y="18951"/>
                  </a:lnTo>
                  <a:lnTo>
                    <a:pt x="209252" y="3751"/>
                  </a:lnTo>
                  <a:lnTo>
                    <a:pt x="163157" y="0"/>
                  </a:lnTo>
                  <a:lnTo>
                    <a:pt x="117705" y="8545"/>
                  </a:lnTo>
                  <a:lnTo>
                    <a:pt x="77484" y="28055"/>
                  </a:lnTo>
                  <a:lnTo>
                    <a:pt x="44048" y="56803"/>
                  </a:lnTo>
                  <a:lnTo>
                    <a:pt x="18952" y="93061"/>
                  </a:lnTo>
                  <a:lnTo>
                    <a:pt x="3751" y="135102"/>
                  </a:lnTo>
                  <a:lnTo>
                    <a:pt x="0" y="181198"/>
                  </a:lnTo>
                  <a:close/>
                </a:path>
              </a:pathLst>
            </a:custGeom>
            <a:solidFill>
              <a:schemeClr val="bg1"/>
            </a:solidFill>
            <a:ln w="9968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14149384" y="8599495"/>
              <a:ext cx="142876" cy="321912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213" b="1" spc="-152" dirty="0">
                  <a:solidFill>
                    <a:srgbClr val="C00000"/>
                  </a:solidFill>
                  <a:latin typeface="Trebuchet MS"/>
                  <a:cs typeface="Trebuchet MS"/>
                </a:rPr>
                <a:t>4</a:t>
              </a:r>
              <a:endParaRPr sz="1213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29306" y="8649736"/>
              <a:ext cx="467758" cy="887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50922" y="7947203"/>
              <a:ext cx="789972" cy="74754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587147" y="8046456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0" y="181198"/>
                  </a:moveTo>
                  <a:lnTo>
                    <a:pt x="8549" y="226650"/>
                  </a:lnTo>
                  <a:lnTo>
                    <a:pt x="28062" y="266871"/>
                  </a:lnTo>
                  <a:lnTo>
                    <a:pt x="56811" y="300307"/>
                  </a:lnTo>
                  <a:lnTo>
                    <a:pt x="93068" y="325403"/>
                  </a:lnTo>
                  <a:lnTo>
                    <a:pt x="135106" y="340604"/>
                  </a:lnTo>
                  <a:lnTo>
                    <a:pt x="181198" y="344356"/>
                  </a:lnTo>
                  <a:lnTo>
                    <a:pt x="226650" y="335806"/>
                  </a:lnTo>
                  <a:lnTo>
                    <a:pt x="266871" y="316293"/>
                  </a:lnTo>
                  <a:lnTo>
                    <a:pt x="300307" y="287543"/>
                  </a:lnTo>
                  <a:lnTo>
                    <a:pt x="325403" y="251284"/>
                  </a:lnTo>
                  <a:lnTo>
                    <a:pt x="340604" y="209243"/>
                  </a:lnTo>
                  <a:lnTo>
                    <a:pt x="344356" y="163146"/>
                  </a:lnTo>
                  <a:lnTo>
                    <a:pt x="335807" y="117699"/>
                  </a:lnTo>
                  <a:lnTo>
                    <a:pt x="316295" y="77481"/>
                  </a:lnTo>
                  <a:lnTo>
                    <a:pt x="287548" y="44047"/>
                  </a:lnTo>
                  <a:lnTo>
                    <a:pt x="251292" y="18951"/>
                  </a:lnTo>
                  <a:lnTo>
                    <a:pt x="209252" y="3751"/>
                  </a:lnTo>
                  <a:lnTo>
                    <a:pt x="163157" y="0"/>
                  </a:lnTo>
                  <a:lnTo>
                    <a:pt x="117705" y="8545"/>
                  </a:lnTo>
                  <a:lnTo>
                    <a:pt x="77484" y="28055"/>
                  </a:lnTo>
                  <a:lnTo>
                    <a:pt x="44048" y="56803"/>
                  </a:lnTo>
                  <a:lnTo>
                    <a:pt x="18952" y="93061"/>
                  </a:lnTo>
                  <a:lnTo>
                    <a:pt x="3751" y="135102"/>
                  </a:lnTo>
                  <a:lnTo>
                    <a:pt x="0" y="181198"/>
                  </a:lnTo>
                  <a:close/>
                </a:path>
              </a:pathLst>
            </a:custGeom>
            <a:solidFill>
              <a:schemeClr val="bg1"/>
            </a:solidFill>
            <a:ln w="9968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15684529" y="8046549"/>
              <a:ext cx="144146" cy="321912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213" b="1" spc="-149" dirty="0">
                  <a:solidFill>
                    <a:srgbClr val="C00000"/>
                  </a:solidFill>
                  <a:latin typeface="Trebuchet MS"/>
                  <a:cs typeface="Trebuchet MS"/>
                </a:rPr>
                <a:t>6</a:t>
              </a:r>
              <a:endParaRPr sz="1213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85954" y="7313703"/>
              <a:ext cx="406775" cy="7720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17784" y="6702759"/>
              <a:ext cx="686982" cy="65009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3536252" y="6789073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141890" y="0"/>
                  </a:move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3619279" y="6787501"/>
              <a:ext cx="122554" cy="28203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>
                <a:spcBef>
                  <a:spcPts val="61"/>
                </a:spcBef>
              </a:pPr>
              <a:r>
                <a:rPr sz="1061" b="1" spc="-161" dirty="0">
                  <a:solidFill>
                    <a:srgbClr val="E30613"/>
                  </a:solidFill>
                  <a:latin typeface="Trebuchet MS"/>
                  <a:cs typeface="Trebuchet MS"/>
                </a:rPr>
                <a:t>3</a:t>
              </a:r>
              <a:endParaRPr sz="1061">
                <a:latin typeface="Trebuchet MS"/>
                <a:cs typeface="Trebuchet MS"/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93546" y="6553245"/>
              <a:ext cx="406774" cy="772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25375" y="5942310"/>
              <a:ext cx="686993" cy="65008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4543844" y="6028615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0" y="157576"/>
                  </a:move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close/>
                </a:path>
              </a:pathLst>
            </a:custGeom>
            <a:solidFill>
              <a:schemeClr val="bg1"/>
            </a:solidFill>
            <a:ln w="8659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56594" y="7207602"/>
              <a:ext cx="406775" cy="7720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388424" y="6596658"/>
              <a:ext cx="686982" cy="6500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4506895" y="6682969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0" y="157576"/>
                  </a:move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close/>
                </a:path>
              </a:pathLst>
            </a:custGeom>
            <a:solidFill>
              <a:schemeClr val="bg1"/>
            </a:solidFill>
            <a:ln w="8659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14585160" y="6681398"/>
              <a:ext cx="129540" cy="28203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>
                <a:spcBef>
                  <a:spcPts val="61"/>
                </a:spcBef>
              </a:pPr>
              <a:r>
                <a:rPr sz="1061" b="1" spc="-127" dirty="0">
                  <a:solidFill>
                    <a:srgbClr val="E30613"/>
                  </a:solidFill>
                  <a:latin typeface="Trebuchet MS"/>
                  <a:cs typeface="Trebuchet MS"/>
                </a:rPr>
                <a:t>8</a:t>
              </a:r>
              <a:endParaRPr sz="1061">
                <a:latin typeface="Trebuchet MS"/>
                <a:cs typeface="Trebuchet MS"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937124" y="6799238"/>
              <a:ext cx="406774" cy="7720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868959" y="6188283"/>
              <a:ext cx="686979" cy="65010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3987425" y="6274604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0" y="157576"/>
                  </a:moveTo>
                  <a:lnTo>
                    <a:pt x="10114" y="204504"/>
                  </a:lnTo>
                  <a:lnTo>
                    <a:pt x="33525" y="244492"/>
                  </a:lnTo>
                  <a:lnTo>
                    <a:pt x="67636" y="275204"/>
                  </a:lnTo>
                  <a:lnTo>
                    <a:pt x="109852" y="294305"/>
                  </a:lnTo>
                  <a:lnTo>
                    <a:pt x="157576" y="299456"/>
                  </a:lnTo>
                  <a:lnTo>
                    <a:pt x="204504" y="289347"/>
                  </a:lnTo>
                  <a:lnTo>
                    <a:pt x="244492" y="265939"/>
                  </a:lnTo>
                  <a:lnTo>
                    <a:pt x="275204" y="231827"/>
                  </a:lnTo>
                  <a:lnTo>
                    <a:pt x="294305" y="189609"/>
                  </a:lnTo>
                  <a:lnTo>
                    <a:pt x="299456" y="141880"/>
                  </a:lnTo>
                  <a:lnTo>
                    <a:pt x="289347" y="94956"/>
                  </a:lnTo>
                  <a:lnTo>
                    <a:pt x="265939" y="54968"/>
                  </a:lnTo>
                  <a:lnTo>
                    <a:pt x="231830" y="24254"/>
                  </a:lnTo>
                  <a:lnTo>
                    <a:pt x="189615" y="5152"/>
                  </a:lnTo>
                  <a:lnTo>
                    <a:pt x="141890" y="0"/>
                  </a:lnTo>
                  <a:lnTo>
                    <a:pt x="94961" y="10113"/>
                  </a:lnTo>
                  <a:lnTo>
                    <a:pt x="54970" y="33522"/>
                  </a:lnTo>
                  <a:lnTo>
                    <a:pt x="24255" y="67631"/>
                  </a:lnTo>
                  <a:lnTo>
                    <a:pt x="5152" y="109848"/>
                  </a:lnTo>
                  <a:lnTo>
                    <a:pt x="0" y="157576"/>
                  </a:lnTo>
                  <a:close/>
                </a:path>
              </a:pathLst>
            </a:custGeom>
            <a:solidFill>
              <a:schemeClr val="bg1"/>
            </a:solidFill>
            <a:ln w="8659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14084572" y="6027043"/>
              <a:ext cx="668655" cy="520370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345017">
                <a:lnSpc>
                  <a:spcPts val="1191"/>
                </a:lnSpc>
                <a:spcBef>
                  <a:spcPts val="61"/>
                </a:spcBef>
              </a:pPr>
              <a:r>
                <a:rPr sz="1061" b="1" spc="-212" dirty="0">
                  <a:solidFill>
                    <a:srgbClr val="C00000"/>
                  </a:solidFill>
                  <a:latin typeface="Trebuchet MS"/>
                  <a:cs typeface="Trebuchet MS"/>
                </a:rPr>
                <a:t>7</a:t>
              </a:r>
              <a:endParaRPr sz="1061" dirty="0">
                <a:solidFill>
                  <a:srgbClr val="C00000"/>
                </a:solidFill>
                <a:latin typeface="Trebuchet MS"/>
                <a:cs typeface="Trebuchet MS"/>
              </a:endParaRPr>
            </a:p>
            <a:p>
              <a:pPr marL="7701">
                <a:lnSpc>
                  <a:spcPts val="1191"/>
                </a:lnSpc>
              </a:pPr>
              <a:r>
                <a:rPr sz="1061" b="1" spc="-288" dirty="0">
                  <a:solidFill>
                    <a:srgbClr val="C00000"/>
                  </a:solidFill>
                  <a:latin typeface="Trebuchet MS"/>
                  <a:cs typeface="Trebuchet MS"/>
                </a:rPr>
                <a:t>1</a:t>
              </a:r>
              <a:endParaRPr sz="1061" dirty="0">
                <a:solidFill>
                  <a:srgbClr val="C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13945100" y="7330907"/>
              <a:ext cx="683896" cy="228961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849" i="1" spc="24" dirty="0">
                  <a:solidFill>
                    <a:srgbClr val="F3F3F3"/>
                  </a:solidFill>
                </a:rPr>
                <a:t>Curitiba</a:t>
              </a:r>
              <a:endParaRPr sz="849"/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14949070" y="8832926"/>
              <a:ext cx="1769110" cy="228961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849" i="1" spc="12" dirty="0">
                  <a:solidFill>
                    <a:srgbClr val="7C7C7B"/>
                  </a:solidFill>
                </a:rPr>
                <a:t>São</a:t>
              </a:r>
              <a:r>
                <a:rPr sz="849" i="1" spc="-33" dirty="0">
                  <a:solidFill>
                    <a:srgbClr val="7C7C7B"/>
                  </a:solidFill>
                </a:rPr>
                <a:t> </a:t>
              </a:r>
              <a:r>
                <a:rPr sz="849" i="1" spc="18" dirty="0">
                  <a:solidFill>
                    <a:srgbClr val="7C7C7B"/>
                  </a:solidFill>
                </a:rPr>
                <a:t>José</a:t>
              </a:r>
              <a:r>
                <a:rPr sz="849" i="1" spc="-30" dirty="0">
                  <a:solidFill>
                    <a:srgbClr val="7C7C7B"/>
                  </a:solidFill>
                </a:rPr>
                <a:t> </a:t>
              </a:r>
              <a:r>
                <a:rPr sz="849" i="1" spc="27" dirty="0">
                  <a:solidFill>
                    <a:srgbClr val="7C7C7B"/>
                  </a:solidFill>
                </a:rPr>
                <a:t>dos</a:t>
              </a:r>
              <a:r>
                <a:rPr sz="849" i="1" spc="-30" dirty="0">
                  <a:solidFill>
                    <a:srgbClr val="7C7C7B"/>
                  </a:solidFill>
                </a:rPr>
                <a:t> </a:t>
              </a:r>
              <a:r>
                <a:rPr sz="849" i="1" spc="-3" dirty="0">
                  <a:solidFill>
                    <a:srgbClr val="7C7C7B"/>
                  </a:solidFill>
                </a:rPr>
                <a:t>Pinhais</a:t>
              </a:r>
              <a:endParaRPr sz="849"/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13636502" y="3738830"/>
              <a:ext cx="1475740" cy="228961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849" i="1" spc="-15" dirty="0">
                  <a:solidFill>
                    <a:srgbClr val="7C7C7B"/>
                  </a:solidFill>
                </a:rPr>
                <a:t>Rio</a:t>
              </a:r>
              <a:r>
                <a:rPr sz="849" i="1" spc="-39" dirty="0">
                  <a:solidFill>
                    <a:srgbClr val="7C7C7B"/>
                  </a:solidFill>
                </a:rPr>
                <a:t> </a:t>
              </a:r>
              <a:r>
                <a:rPr sz="849" i="1" spc="18" dirty="0">
                  <a:solidFill>
                    <a:srgbClr val="7C7C7B"/>
                  </a:solidFill>
                </a:rPr>
                <a:t>Branco</a:t>
              </a:r>
              <a:r>
                <a:rPr sz="849" i="1" spc="-36" dirty="0">
                  <a:solidFill>
                    <a:srgbClr val="7C7C7B"/>
                  </a:solidFill>
                </a:rPr>
                <a:t> </a:t>
              </a:r>
              <a:r>
                <a:rPr sz="849" i="1" spc="55" dirty="0">
                  <a:solidFill>
                    <a:srgbClr val="7C7C7B"/>
                  </a:solidFill>
                </a:rPr>
                <a:t>do</a:t>
              </a:r>
              <a:r>
                <a:rPr sz="849" i="1" spc="-39" dirty="0">
                  <a:solidFill>
                    <a:srgbClr val="7C7C7B"/>
                  </a:solidFill>
                </a:rPr>
                <a:t> </a:t>
              </a:r>
              <a:r>
                <a:rPr sz="849" i="1" spc="-18" dirty="0">
                  <a:solidFill>
                    <a:srgbClr val="7C7C7B"/>
                  </a:solidFill>
                </a:rPr>
                <a:t>Sul</a:t>
              </a:r>
              <a:endParaRPr sz="849"/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13685699" y="9278023"/>
              <a:ext cx="960119" cy="429391"/>
            </a:xfrm>
            <a:prstGeom prst="rect">
              <a:avLst/>
            </a:prstGeom>
          </p:spPr>
          <p:txBody>
            <a:bodyPr vert="horz" wrap="square" lIns="0" tIns="29265" rIns="0" bIns="0" rtlCol="0">
              <a:spAutoFit/>
            </a:bodyPr>
            <a:lstStyle/>
            <a:p>
              <a:pPr marL="7701" marR="3081">
                <a:lnSpc>
                  <a:spcPts val="855"/>
                </a:lnSpc>
                <a:spcBef>
                  <a:spcPts val="230"/>
                </a:spcBef>
              </a:pPr>
              <a:r>
                <a:rPr sz="849" i="1" spc="12" dirty="0">
                  <a:solidFill>
                    <a:srgbClr val="7C7C7B"/>
                  </a:solidFill>
                </a:rPr>
                <a:t>Fazenda </a:t>
              </a:r>
              <a:r>
                <a:rPr sz="849" i="1" spc="15" dirty="0">
                  <a:solidFill>
                    <a:srgbClr val="7C7C7B"/>
                  </a:solidFill>
                </a:rPr>
                <a:t> </a:t>
              </a:r>
              <a:r>
                <a:rPr sz="849" i="1" spc="-85" dirty="0">
                  <a:solidFill>
                    <a:srgbClr val="7C7C7B"/>
                  </a:solidFill>
                </a:rPr>
                <a:t>R</a:t>
              </a:r>
              <a:r>
                <a:rPr sz="849" i="1" spc="-6" dirty="0">
                  <a:solidFill>
                    <a:srgbClr val="7C7C7B"/>
                  </a:solidFill>
                </a:rPr>
                <a:t>i</a:t>
              </a:r>
              <a:r>
                <a:rPr sz="849" i="1" spc="42" dirty="0">
                  <a:solidFill>
                    <a:srgbClr val="7C7C7B"/>
                  </a:solidFill>
                </a:rPr>
                <a:t>o</a:t>
              </a:r>
              <a:r>
                <a:rPr sz="849" i="1" spc="-24" dirty="0">
                  <a:solidFill>
                    <a:srgbClr val="7C7C7B"/>
                  </a:solidFill>
                </a:rPr>
                <a:t> </a:t>
              </a:r>
              <a:r>
                <a:rPr sz="849" i="1" spc="18" dirty="0">
                  <a:solidFill>
                    <a:srgbClr val="7C7C7B"/>
                  </a:solidFill>
                </a:rPr>
                <a:t>G</a:t>
              </a:r>
              <a:r>
                <a:rPr sz="849" i="1" spc="6" dirty="0">
                  <a:solidFill>
                    <a:srgbClr val="7C7C7B"/>
                  </a:solidFill>
                </a:rPr>
                <a:t>r</a:t>
              </a:r>
              <a:r>
                <a:rPr sz="849" i="1" spc="42" dirty="0">
                  <a:solidFill>
                    <a:srgbClr val="7C7C7B"/>
                  </a:solidFill>
                </a:rPr>
                <a:t>a</a:t>
              </a:r>
              <a:r>
                <a:rPr sz="849" i="1" spc="9" dirty="0">
                  <a:solidFill>
                    <a:srgbClr val="7C7C7B"/>
                  </a:solidFill>
                </a:rPr>
                <a:t>n</a:t>
              </a:r>
              <a:r>
                <a:rPr sz="849" i="1" spc="69" dirty="0">
                  <a:solidFill>
                    <a:srgbClr val="7C7C7B"/>
                  </a:solidFill>
                </a:rPr>
                <a:t>d</a:t>
              </a:r>
              <a:r>
                <a:rPr sz="849" i="1" spc="24" dirty="0">
                  <a:solidFill>
                    <a:srgbClr val="7C7C7B"/>
                  </a:solidFill>
                </a:rPr>
                <a:t>e</a:t>
              </a:r>
              <a:endParaRPr sz="849"/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12320802" y="8723207"/>
              <a:ext cx="910591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>
                <a:spcBef>
                  <a:spcPts val="58"/>
                </a:spcBef>
              </a:pPr>
              <a:r>
                <a:rPr sz="940" i="1" spc="18" dirty="0">
                  <a:solidFill>
                    <a:srgbClr val="7C7C7B"/>
                  </a:solidFill>
                </a:rPr>
                <a:t>Araucária</a:t>
              </a:r>
              <a:endParaRPr sz="94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1654090" y="5423915"/>
              <a:ext cx="1666875" cy="2273300"/>
            </a:xfrm>
            <a:custGeom>
              <a:avLst/>
              <a:gdLst/>
              <a:ahLst/>
              <a:cxnLst/>
              <a:rect l="l" t="t" r="r" b="b"/>
              <a:pathLst>
                <a:path w="1666875" h="2273300">
                  <a:moveTo>
                    <a:pt x="1337173" y="0"/>
                  </a:moveTo>
                  <a:lnTo>
                    <a:pt x="1292632" y="17210"/>
                  </a:lnTo>
                  <a:lnTo>
                    <a:pt x="1251706" y="35613"/>
                  </a:lnTo>
                  <a:lnTo>
                    <a:pt x="1211698" y="50186"/>
                  </a:lnTo>
                  <a:lnTo>
                    <a:pt x="1169908" y="55912"/>
                  </a:lnTo>
                  <a:lnTo>
                    <a:pt x="1123638" y="47771"/>
                  </a:lnTo>
                  <a:lnTo>
                    <a:pt x="1070187" y="20742"/>
                  </a:lnTo>
                  <a:lnTo>
                    <a:pt x="1033253" y="9917"/>
                  </a:lnTo>
                  <a:lnTo>
                    <a:pt x="985133" y="11519"/>
                  </a:lnTo>
                  <a:lnTo>
                    <a:pt x="881994" y="26428"/>
                  </a:lnTo>
                  <a:lnTo>
                    <a:pt x="851456" y="49781"/>
                  </a:lnTo>
                  <a:lnTo>
                    <a:pt x="845859" y="61066"/>
                  </a:lnTo>
                  <a:lnTo>
                    <a:pt x="825570" y="97544"/>
                  </a:lnTo>
                  <a:lnTo>
                    <a:pt x="793803" y="117190"/>
                  </a:lnTo>
                  <a:lnTo>
                    <a:pt x="746258" y="119982"/>
                  </a:lnTo>
                  <a:lnTo>
                    <a:pt x="678639" y="105902"/>
                  </a:lnTo>
                  <a:lnTo>
                    <a:pt x="672377" y="146076"/>
                  </a:lnTo>
                  <a:lnTo>
                    <a:pt x="665940" y="185966"/>
                  </a:lnTo>
                  <a:lnTo>
                    <a:pt x="660371" y="225839"/>
                  </a:lnTo>
                  <a:lnTo>
                    <a:pt x="656712" y="265960"/>
                  </a:lnTo>
                  <a:lnTo>
                    <a:pt x="652790" y="328198"/>
                  </a:lnTo>
                  <a:lnTo>
                    <a:pt x="656558" y="357723"/>
                  </a:lnTo>
                  <a:lnTo>
                    <a:pt x="669623" y="381412"/>
                  </a:lnTo>
                  <a:lnTo>
                    <a:pt x="714107" y="429097"/>
                  </a:lnTo>
                  <a:lnTo>
                    <a:pt x="747098" y="469938"/>
                  </a:lnTo>
                  <a:lnTo>
                    <a:pt x="768392" y="504998"/>
                  </a:lnTo>
                  <a:lnTo>
                    <a:pt x="777783" y="535338"/>
                  </a:lnTo>
                  <a:lnTo>
                    <a:pt x="775067" y="562021"/>
                  </a:lnTo>
                  <a:lnTo>
                    <a:pt x="760039" y="586109"/>
                  </a:lnTo>
                  <a:lnTo>
                    <a:pt x="732494" y="608664"/>
                  </a:lnTo>
                  <a:lnTo>
                    <a:pt x="692229" y="630749"/>
                  </a:lnTo>
                  <a:lnTo>
                    <a:pt x="627035" y="658423"/>
                  </a:lnTo>
                  <a:lnTo>
                    <a:pt x="621235" y="661171"/>
                  </a:lnTo>
                  <a:lnTo>
                    <a:pt x="615646" y="664136"/>
                  </a:lnTo>
                  <a:lnTo>
                    <a:pt x="574681" y="681195"/>
                  </a:lnTo>
                  <a:lnTo>
                    <a:pt x="533996" y="686133"/>
                  </a:lnTo>
                  <a:lnTo>
                    <a:pt x="494073" y="679027"/>
                  </a:lnTo>
                  <a:lnTo>
                    <a:pt x="455396" y="659956"/>
                  </a:lnTo>
                  <a:lnTo>
                    <a:pt x="418447" y="628996"/>
                  </a:lnTo>
                  <a:lnTo>
                    <a:pt x="380022" y="605711"/>
                  </a:lnTo>
                  <a:lnTo>
                    <a:pt x="318030" y="580271"/>
                  </a:lnTo>
                  <a:lnTo>
                    <a:pt x="254395" y="559741"/>
                  </a:lnTo>
                  <a:lnTo>
                    <a:pt x="211040" y="551187"/>
                  </a:lnTo>
                  <a:lnTo>
                    <a:pt x="156094" y="550012"/>
                  </a:lnTo>
                  <a:lnTo>
                    <a:pt x="101896" y="547800"/>
                  </a:lnTo>
                  <a:lnTo>
                    <a:pt x="0" y="542779"/>
                  </a:lnTo>
                  <a:lnTo>
                    <a:pt x="713" y="563871"/>
                  </a:lnTo>
                  <a:lnTo>
                    <a:pt x="797" y="583970"/>
                  </a:lnTo>
                  <a:lnTo>
                    <a:pt x="26497" y="664850"/>
                  </a:lnTo>
                  <a:lnTo>
                    <a:pt x="46001" y="708335"/>
                  </a:lnTo>
                  <a:lnTo>
                    <a:pt x="105533" y="838620"/>
                  </a:lnTo>
                  <a:lnTo>
                    <a:pt x="125094" y="882089"/>
                  </a:lnTo>
                  <a:lnTo>
                    <a:pt x="144200" y="925625"/>
                  </a:lnTo>
                  <a:lnTo>
                    <a:pt x="162665" y="969258"/>
                  </a:lnTo>
                  <a:lnTo>
                    <a:pt x="178096" y="1012502"/>
                  </a:lnTo>
                  <a:lnTo>
                    <a:pt x="193135" y="1055278"/>
                  </a:lnTo>
                  <a:lnTo>
                    <a:pt x="213980" y="1095377"/>
                  </a:lnTo>
                  <a:lnTo>
                    <a:pt x="246824" y="1130587"/>
                  </a:lnTo>
                  <a:lnTo>
                    <a:pt x="297865" y="1158697"/>
                  </a:lnTo>
                  <a:lnTo>
                    <a:pt x="251531" y="1259040"/>
                  </a:lnTo>
                  <a:lnTo>
                    <a:pt x="321382" y="1312410"/>
                  </a:lnTo>
                  <a:lnTo>
                    <a:pt x="301049" y="1336078"/>
                  </a:lnTo>
                  <a:lnTo>
                    <a:pt x="280615" y="1357997"/>
                  </a:lnTo>
                  <a:lnTo>
                    <a:pt x="266505" y="1377243"/>
                  </a:lnTo>
                  <a:lnTo>
                    <a:pt x="265143" y="1392889"/>
                  </a:lnTo>
                  <a:lnTo>
                    <a:pt x="284142" y="1419034"/>
                  </a:lnTo>
                  <a:lnTo>
                    <a:pt x="309829" y="1443522"/>
                  </a:lnTo>
                  <a:lnTo>
                    <a:pt x="338447" y="1467165"/>
                  </a:lnTo>
                  <a:lnTo>
                    <a:pt x="366240" y="1490771"/>
                  </a:lnTo>
                  <a:lnTo>
                    <a:pt x="269698" y="1595710"/>
                  </a:lnTo>
                  <a:lnTo>
                    <a:pt x="299706" y="1607206"/>
                  </a:lnTo>
                  <a:lnTo>
                    <a:pt x="328877" y="1618696"/>
                  </a:lnTo>
                  <a:lnTo>
                    <a:pt x="386469" y="1637206"/>
                  </a:lnTo>
                  <a:lnTo>
                    <a:pt x="427887" y="1646911"/>
                  </a:lnTo>
                  <a:lnTo>
                    <a:pt x="469771" y="1655799"/>
                  </a:lnTo>
                  <a:lnTo>
                    <a:pt x="511049" y="1661657"/>
                  </a:lnTo>
                  <a:lnTo>
                    <a:pt x="550653" y="1662273"/>
                  </a:lnTo>
                  <a:lnTo>
                    <a:pt x="602346" y="1661019"/>
                  </a:lnTo>
                  <a:lnTo>
                    <a:pt x="649893" y="1665200"/>
                  </a:lnTo>
                  <a:lnTo>
                    <a:pt x="693582" y="1675196"/>
                  </a:lnTo>
                  <a:lnTo>
                    <a:pt x="733706" y="1691388"/>
                  </a:lnTo>
                  <a:lnTo>
                    <a:pt x="770555" y="1714156"/>
                  </a:lnTo>
                  <a:lnTo>
                    <a:pt x="804418" y="1743880"/>
                  </a:lnTo>
                  <a:lnTo>
                    <a:pt x="835587" y="1780940"/>
                  </a:lnTo>
                  <a:lnTo>
                    <a:pt x="798646" y="1802232"/>
                  </a:lnTo>
                  <a:lnTo>
                    <a:pt x="764504" y="1824649"/>
                  </a:lnTo>
                  <a:lnTo>
                    <a:pt x="736899" y="1849426"/>
                  </a:lnTo>
                  <a:lnTo>
                    <a:pt x="719569" y="1877797"/>
                  </a:lnTo>
                  <a:lnTo>
                    <a:pt x="716253" y="1910997"/>
                  </a:lnTo>
                  <a:lnTo>
                    <a:pt x="730688" y="1950259"/>
                  </a:lnTo>
                  <a:lnTo>
                    <a:pt x="766615" y="1996818"/>
                  </a:lnTo>
                  <a:lnTo>
                    <a:pt x="772257" y="2007366"/>
                  </a:lnTo>
                  <a:lnTo>
                    <a:pt x="773825" y="2020263"/>
                  </a:lnTo>
                  <a:lnTo>
                    <a:pt x="773637" y="2034148"/>
                  </a:lnTo>
                  <a:lnTo>
                    <a:pt x="774007" y="2047665"/>
                  </a:lnTo>
                  <a:lnTo>
                    <a:pt x="779065" y="2097286"/>
                  </a:lnTo>
                  <a:lnTo>
                    <a:pt x="887366" y="2076151"/>
                  </a:lnTo>
                  <a:lnTo>
                    <a:pt x="938293" y="2066479"/>
                  </a:lnTo>
                  <a:lnTo>
                    <a:pt x="988577" y="2057717"/>
                  </a:lnTo>
                  <a:lnTo>
                    <a:pt x="1030523" y="2048946"/>
                  </a:lnTo>
                  <a:lnTo>
                    <a:pt x="1112337" y="2026825"/>
                  </a:lnTo>
                  <a:lnTo>
                    <a:pt x="1153870" y="2017581"/>
                  </a:lnTo>
                  <a:lnTo>
                    <a:pt x="1196930" y="2012284"/>
                  </a:lnTo>
                  <a:lnTo>
                    <a:pt x="1242351" y="2012988"/>
                  </a:lnTo>
                  <a:lnTo>
                    <a:pt x="1290964" y="2021745"/>
                  </a:lnTo>
                  <a:lnTo>
                    <a:pt x="1343603" y="2040608"/>
                  </a:lnTo>
                  <a:lnTo>
                    <a:pt x="1384439" y="2060642"/>
                  </a:lnTo>
                  <a:lnTo>
                    <a:pt x="1428071" y="2085879"/>
                  </a:lnTo>
                  <a:lnTo>
                    <a:pt x="1471878" y="2115839"/>
                  </a:lnTo>
                  <a:lnTo>
                    <a:pt x="1513241" y="2150041"/>
                  </a:lnTo>
                  <a:lnTo>
                    <a:pt x="1549541" y="2188004"/>
                  </a:lnTo>
                  <a:lnTo>
                    <a:pt x="1578159" y="2229248"/>
                  </a:lnTo>
                  <a:lnTo>
                    <a:pt x="1596474" y="2273292"/>
                  </a:lnTo>
                  <a:lnTo>
                    <a:pt x="1666336" y="1887900"/>
                  </a:lnTo>
                  <a:lnTo>
                    <a:pt x="1480593" y="1702754"/>
                  </a:lnTo>
                  <a:lnTo>
                    <a:pt x="1461157" y="1681934"/>
                  </a:lnTo>
                  <a:lnTo>
                    <a:pt x="1450967" y="1672054"/>
                  </a:lnTo>
                  <a:lnTo>
                    <a:pt x="1439631" y="1663572"/>
                  </a:lnTo>
                  <a:lnTo>
                    <a:pt x="1394679" y="1623208"/>
                  </a:lnTo>
                  <a:lnTo>
                    <a:pt x="1377129" y="1580564"/>
                  </a:lnTo>
                  <a:lnTo>
                    <a:pt x="1380522" y="1539994"/>
                  </a:lnTo>
                  <a:lnTo>
                    <a:pt x="1398397" y="1505849"/>
                  </a:lnTo>
                  <a:lnTo>
                    <a:pt x="1421658" y="1465145"/>
                  </a:lnTo>
                  <a:lnTo>
                    <a:pt x="1427958" y="1426651"/>
                  </a:lnTo>
                  <a:lnTo>
                    <a:pt x="1420236" y="1389770"/>
                  </a:lnTo>
                  <a:lnTo>
                    <a:pt x="1401431" y="1353902"/>
                  </a:lnTo>
                  <a:lnTo>
                    <a:pt x="1374481" y="1318447"/>
                  </a:lnTo>
                  <a:lnTo>
                    <a:pt x="1342325" y="1282809"/>
                  </a:lnTo>
                  <a:lnTo>
                    <a:pt x="1315938" y="1248214"/>
                  </a:lnTo>
                  <a:lnTo>
                    <a:pt x="1272967" y="1173507"/>
                  </a:lnTo>
                  <a:lnTo>
                    <a:pt x="1246838" y="1138712"/>
                  </a:lnTo>
                  <a:lnTo>
                    <a:pt x="1211250" y="1109169"/>
                  </a:lnTo>
                  <a:lnTo>
                    <a:pt x="1161430" y="1087537"/>
                  </a:lnTo>
                  <a:lnTo>
                    <a:pt x="1156917" y="1086239"/>
                  </a:lnTo>
                  <a:lnTo>
                    <a:pt x="1150425" y="1073506"/>
                  </a:lnTo>
                  <a:lnTo>
                    <a:pt x="1140945" y="1037954"/>
                  </a:lnTo>
                  <a:lnTo>
                    <a:pt x="1140700" y="992758"/>
                  </a:lnTo>
                  <a:lnTo>
                    <a:pt x="1148582" y="942747"/>
                  </a:lnTo>
                  <a:lnTo>
                    <a:pt x="1163483" y="892751"/>
                  </a:lnTo>
                  <a:lnTo>
                    <a:pt x="1184293" y="847599"/>
                  </a:lnTo>
                  <a:lnTo>
                    <a:pt x="1209904" y="812122"/>
                  </a:lnTo>
                  <a:lnTo>
                    <a:pt x="1277271" y="766158"/>
                  </a:lnTo>
                  <a:lnTo>
                    <a:pt x="1292723" y="734348"/>
                  </a:lnTo>
                  <a:lnTo>
                    <a:pt x="1289594" y="662901"/>
                  </a:lnTo>
                  <a:lnTo>
                    <a:pt x="1281389" y="610774"/>
                  </a:lnTo>
                  <a:lnTo>
                    <a:pt x="1270572" y="558228"/>
                  </a:lnTo>
                  <a:lnTo>
                    <a:pt x="1258087" y="505034"/>
                  </a:lnTo>
                  <a:lnTo>
                    <a:pt x="1244878" y="450961"/>
                  </a:lnTo>
                  <a:lnTo>
                    <a:pt x="1231889" y="395778"/>
                  </a:lnTo>
                  <a:lnTo>
                    <a:pt x="1519555" y="324189"/>
                  </a:lnTo>
                  <a:lnTo>
                    <a:pt x="1468004" y="290908"/>
                  </a:lnTo>
                  <a:lnTo>
                    <a:pt x="1425994" y="255411"/>
                  </a:lnTo>
                  <a:lnTo>
                    <a:pt x="1392863" y="217770"/>
                  </a:lnTo>
                  <a:lnTo>
                    <a:pt x="1367946" y="178060"/>
                  </a:lnTo>
                  <a:lnTo>
                    <a:pt x="1350582" y="136353"/>
                  </a:lnTo>
                  <a:lnTo>
                    <a:pt x="1340107" y="92725"/>
                  </a:lnTo>
                  <a:lnTo>
                    <a:pt x="1335859" y="47249"/>
                  </a:lnTo>
                  <a:lnTo>
                    <a:pt x="1337173" y="0"/>
                  </a:lnTo>
                  <a:close/>
                </a:path>
              </a:pathLst>
            </a:custGeom>
            <a:solidFill>
              <a:srgbClr val="C2C2C1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60" name="object 960"/>
            <p:cNvSpPr txBox="1"/>
            <p:nvPr/>
          </p:nvSpPr>
          <p:spPr>
            <a:xfrm>
              <a:off x="12091643" y="6508184"/>
              <a:ext cx="704851" cy="432597"/>
            </a:xfrm>
            <a:prstGeom prst="rect">
              <a:avLst/>
            </a:prstGeom>
          </p:spPr>
          <p:txBody>
            <a:bodyPr vert="horz" wrap="square" lIns="0" tIns="31190" rIns="0" bIns="0" rtlCol="0">
              <a:spAutoFit/>
            </a:bodyPr>
            <a:lstStyle/>
            <a:p>
              <a:pPr marL="7701" marR="3081">
                <a:lnSpc>
                  <a:spcPts val="940"/>
                </a:lnSpc>
                <a:spcBef>
                  <a:spcPts val="246"/>
                </a:spcBef>
              </a:pPr>
              <a:r>
                <a:rPr sz="940" i="1" spc="36" dirty="0">
                  <a:solidFill>
                    <a:srgbClr val="FFFFFF"/>
                  </a:solidFill>
                </a:rPr>
                <a:t>C</a:t>
              </a:r>
              <a:r>
                <a:rPr sz="940" i="1" spc="39" dirty="0">
                  <a:solidFill>
                    <a:srgbClr val="FFFFFF"/>
                  </a:solidFill>
                </a:rPr>
                <a:t>a</a:t>
              </a:r>
              <a:r>
                <a:rPr sz="940" i="1" spc="15" dirty="0">
                  <a:solidFill>
                    <a:srgbClr val="FFFFFF"/>
                  </a:solidFill>
                </a:rPr>
                <a:t>m</a:t>
              </a:r>
              <a:r>
                <a:rPr sz="940" i="1" spc="69" dirty="0">
                  <a:solidFill>
                    <a:srgbClr val="FFFFFF"/>
                  </a:solidFill>
                </a:rPr>
                <a:t>p</a:t>
              </a:r>
              <a:r>
                <a:rPr sz="940" i="1" spc="27" dirty="0">
                  <a:solidFill>
                    <a:srgbClr val="FFFFFF"/>
                  </a:solidFill>
                </a:rPr>
                <a:t>o  </a:t>
              </a:r>
              <a:r>
                <a:rPr sz="940" i="1" spc="12" dirty="0">
                  <a:solidFill>
                    <a:srgbClr val="FFFFFF"/>
                  </a:solidFill>
                </a:rPr>
                <a:t>Largo</a:t>
              </a:r>
              <a:endParaRPr sz="94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90642" y="4214391"/>
            <a:ext cx="1844498" cy="131870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05508" marR="3081" indent="-98191">
              <a:spcBef>
                <a:spcPts val="58"/>
              </a:spcBef>
              <a:buAutoNum type="arabicPeriod"/>
              <a:tabLst>
                <a:tab pos="105122" algn="l"/>
              </a:tabLst>
            </a:pPr>
            <a:r>
              <a:rPr lang="pt-BR" sz="1122" dirty="0">
                <a:solidFill>
                  <a:srgbClr val="636463"/>
                </a:solidFill>
                <a:latin typeface="Trebuchet MS"/>
                <a:cs typeface="Trebuchet MS"/>
              </a:rPr>
              <a:t> </a:t>
            </a:r>
            <a:r>
              <a:rPr sz="1122" dirty="0">
                <a:solidFill>
                  <a:srgbClr val="636463"/>
                </a:solidFill>
                <a:latin typeface="Trebuchet MS"/>
                <a:cs typeface="Trebuchet MS"/>
              </a:rPr>
              <a:t>CIM Água Verde, Hospital Dia  e Centro de Infusão</a:t>
            </a:r>
            <a:endParaRPr sz="1122" dirty="0">
              <a:latin typeface="Trebuchet MS"/>
              <a:cs typeface="Trebuchet MS"/>
            </a:endParaRPr>
          </a:p>
          <a:p>
            <a:pPr marL="125531" indent="-118215">
              <a:spcBef>
                <a:spcPts val="246"/>
              </a:spcBef>
              <a:buAutoNum type="arabicPeriod"/>
              <a:tabLst>
                <a:tab pos="125916" algn="l"/>
              </a:tabLst>
            </a:pPr>
            <a:r>
              <a:rPr lang="pt-BR" sz="1122" dirty="0">
                <a:solidFill>
                  <a:srgbClr val="636463"/>
                </a:solidFill>
                <a:latin typeface="Trebuchet MS"/>
                <a:cs typeface="Trebuchet MS"/>
              </a:rPr>
              <a:t> </a:t>
            </a:r>
            <a:r>
              <a:rPr sz="1122" dirty="0">
                <a:solidFill>
                  <a:srgbClr val="636463"/>
                </a:solidFill>
                <a:latin typeface="Trebuchet MS"/>
                <a:cs typeface="Trebuchet MS"/>
              </a:rPr>
              <a:t>CIM Araucária</a:t>
            </a:r>
            <a:endParaRPr sz="1122" dirty="0">
              <a:latin typeface="Trebuchet MS"/>
              <a:cs typeface="Trebuchet MS"/>
            </a:endParaRPr>
          </a:p>
          <a:p>
            <a:pPr marL="123220" indent="-115904">
              <a:spcBef>
                <a:spcPts val="243"/>
              </a:spcBef>
              <a:buAutoNum type="arabicPeriod"/>
              <a:tabLst>
                <a:tab pos="123606" algn="l"/>
              </a:tabLst>
            </a:pPr>
            <a:r>
              <a:rPr lang="pt-BR" sz="1122" dirty="0">
                <a:solidFill>
                  <a:srgbClr val="636463"/>
                </a:solidFill>
                <a:latin typeface="Trebuchet MS"/>
              </a:rPr>
              <a:t> </a:t>
            </a:r>
            <a:r>
              <a:rPr sz="1122" dirty="0">
                <a:solidFill>
                  <a:srgbClr val="636463"/>
                </a:solidFill>
                <a:latin typeface="Trebuchet MS"/>
              </a:rPr>
              <a:t>CIM CIC 24h</a:t>
            </a:r>
          </a:p>
          <a:p>
            <a:pPr marL="124375" indent="-117059">
              <a:spcBef>
                <a:spcPts val="243"/>
              </a:spcBef>
              <a:buAutoNum type="arabicPeriod"/>
              <a:tabLst>
                <a:tab pos="124761" algn="l"/>
              </a:tabLst>
            </a:pPr>
            <a:r>
              <a:rPr lang="pt-BR" sz="1122" dirty="0">
                <a:solidFill>
                  <a:srgbClr val="636463"/>
                </a:solidFill>
                <a:latin typeface="Trebuchet MS"/>
              </a:rPr>
              <a:t> CIM São José dos Pinhais</a:t>
            </a:r>
          </a:p>
          <a:p>
            <a:pPr marL="124375" indent="-117059">
              <a:spcBef>
                <a:spcPts val="243"/>
              </a:spcBef>
              <a:buAutoNum type="arabicPeriod"/>
              <a:tabLst>
                <a:tab pos="124761" algn="l"/>
              </a:tabLst>
            </a:pPr>
            <a:r>
              <a:rPr lang="pt-BR" sz="1122" dirty="0">
                <a:solidFill>
                  <a:srgbClr val="636463"/>
                </a:solidFill>
                <a:latin typeface="Trebuchet MS"/>
                <a:cs typeface="Trebuchet MS"/>
              </a:rPr>
              <a:t>CIM Rio Branco do Sul</a:t>
            </a:r>
            <a:br>
              <a:rPr lang="pt-BR" sz="1122" dirty="0">
                <a:latin typeface="Trebuchet MS"/>
                <a:cs typeface="Trebuchet MS"/>
              </a:rPr>
            </a:br>
            <a:endParaRPr sz="1122" dirty="0">
              <a:latin typeface="Trebuchet MS"/>
              <a:cs typeface="Trebuchet M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274681" y="4118854"/>
            <a:ext cx="4746640" cy="1317306"/>
          </a:xfrm>
          <a:custGeom>
            <a:avLst/>
            <a:gdLst/>
            <a:ahLst/>
            <a:cxnLst/>
            <a:rect l="l" t="t" r="r" b="b"/>
            <a:pathLst>
              <a:path w="6788150" h="2172334">
                <a:moveTo>
                  <a:pt x="0" y="2171871"/>
                </a:moveTo>
                <a:lnTo>
                  <a:pt x="6787751" y="2171871"/>
                </a:lnTo>
                <a:lnTo>
                  <a:pt x="6787751" y="0"/>
                </a:lnTo>
                <a:lnTo>
                  <a:pt x="0" y="0"/>
                </a:lnTo>
                <a:lnTo>
                  <a:pt x="0" y="2171871"/>
                </a:lnTo>
                <a:close/>
              </a:path>
            </a:pathLst>
          </a:custGeom>
          <a:ln w="14324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4" name="object 64"/>
          <p:cNvSpPr/>
          <p:nvPr/>
        </p:nvSpPr>
        <p:spPr>
          <a:xfrm>
            <a:off x="1050589" y="1031802"/>
            <a:ext cx="858694" cy="858694"/>
          </a:xfrm>
          <a:custGeom>
            <a:avLst/>
            <a:gdLst/>
            <a:ahLst/>
            <a:cxnLst/>
            <a:rect l="l" t="t" r="r" b="b"/>
            <a:pathLst>
              <a:path w="1416050" h="1416050">
                <a:moveTo>
                  <a:pt x="1415663" y="660189"/>
                </a:moveTo>
                <a:lnTo>
                  <a:pt x="755474" y="660189"/>
                </a:lnTo>
                <a:lnTo>
                  <a:pt x="755474" y="0"/>
                </a:lnTo>
                <a:lnTo>
                  <a:pt x="660189" y="0"/>
                </a:lnTo>
                <a:lnTo>
                  <a:pt x="660189" y="660189"/>
                </a:lnTo>
                <a:lnTo>
                  <a:pt x="0" y="660189"/>
                </a:lnTo>
                <a:lnTo>
                  <a:pt x="0" y="755474"/>
                </a:lnTo>
                <a:lnTo>
                  <a:pt x="660189" y="755474"/>
                </a:lnTo>
                <a:lnTo>
                  <a:pt x="660189" y="1415663"/>
                </a:lnTo>
                <a:lnTo>
                  <a:pt x="755474" y="1415663"/>
                </a:lnTo>
                <a:lnTo>
                  <a:pt x="755474" y="755474"/>
                </a:lnTo>
                <a:lnTo>
                  <a:pt x="1415663" y="755474"/>
                </a:lnTo>
                <a:lnTo>
                  <a:pt x="1415663" y="660189"/>
                </a:lnTo>
                <a:close/>
              </a:path>
            </a:pathLst>
          </a:custGeom>
          <a:ln w="10470">
            <a:solidFill>
              <a:srgbClr val="C7161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5" name="object 65"/>
          <p:cNvSpPr/>
          <p:nvPr/>
        </p:nvSpPr>
        <p:spPr>
          <a:xfrm>
            <a:off x="5108644" y="5788889"/>
            <a:ext cx="858694" cy="858694"/>
          </a:xfrm>
          <a:custGeom>
            <a:avLst/>
            <a:gdLst/>
            <a:ahLst/>
            <a:cxnLst/>
            <a:rect l="l" t="t" r="r" b="b"/>
            <a:pathLst>
              <a:path w="1416050" h="1416050">
                <a:moveTo>
                  <a:pt x="1415663" y="660189"/>
                </a:moveTo>
                <a:lnTo>
                  <a:pt x="755474" y="660189"/>
                </a:lnTo>
                <a:lnTo>
                  <a:pt x="755474" y="0"/>
                </a:lnTo>
                <a:lnTo>
                  <a:pt x="660189" y="0"/>
                </a:lnTo>
                <a:lnTo>
                  <a:pt x="660189" y="660189"/>
                </a:lnTo>
                <a:lnTo>
                  <a:pt x="0" y="660189"/>
                </a:lnTo>
                <a:lnTo>
                  <a:pt x="0" y="755474"/>
                </a:lnTo>
                <a:lnTo>
                  <a:pt x="660189" y="755474"/>
                </a:lnTo>
                <a:lnTo>
                  <a:pt x="660189" y="1415663"/>
                </a:lnTo>
                <a:lnTo>
                  <a:pt x="755474" y="1415663"/>
                </a:lnTo>
                <a:lnTo>
                  <a:pt x="755474" y="755474"/>
                </a:lnTo>
                <a:lnTo>
                  <a:pt x="1415663" y="755474"/>
                </a:lnTo>
                <a:lnTo>
                  <a:pt x="1415663" y="660189"/>
                </a:lnTo>
                <a:close/>
              </a:path>
            </a:pathLst>
          </a:custGeom>
          <a:ln w="10470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7" name="object 107"/>
          <p:cNvSpPr/>
          <p:nvPr/>
        </p:nvSpPr>
        <p:spPr>
          <a:xfrm>
            <a:off x="10874459" y="549167"/>
            <a:ext cx="254143" cy="949184"/>
          </a:xfrm>
          <a:custGeom>
            <a:avLst/>
            <a:gdLst/>
            <a:ahLst/>
            <a:cxnLst/>
            <a:rect l="l" t="t" r="r" b="b"/>
            <a:pathLst>
              <a:path w="419100" h="1565275">
                <a:moveTo>
                  <a:pt x="75590" y="1523174"/>
                </a:moveTo>
                <a:lnTo>
                  <a:pt x="41935" y="1523174"/>
                </a:lnTo>
                <a:lnTo>
                  <a:pt x="41935" y="1489506"/>
                </a:lnTo>
                <a:lnTo>
                  <a:pt x="33655" y="1489506"/>
                </a:lnTo>
                <a:lnTo>
                  <a:pt x="33655" y="1523174"/>
                </a:lnTo>
                <a:lnTo>
                  <a:pt x="0" y="1523174"/>
                </a:lnTo>
                <a:lnTo>
                  <a:pt x="0" y="1531454"/>
                </a:lnTo>
                <a:lnTo>
                  <a:pt x="33655" y="1531454"/>
                </a:lnTo>
                <a:lnTo>
                  <a:pt x="33655" y="1565122"/>
                </a:lnTo>
                <a:lnTo>
                  <a:pt x="41935" y="1565122"/>
                </a:lnTo>
                <a:lnTo>
                  <a:pt x="41935" y="1531454"/>
                </a:lnTo>
                <a:lnTo>
                  <a:pt x="75590" y="1531454"/>
                </a:lnTo>
                <a:lnTo>
                  <a:pt x="75590" y="1523174"/>
                </a:lnTo>
                <a:close/>
              </a:path>
              <a:path w="419100" h="1565275">
                <a:moveTo>
                  <a:pt x="75590" y="1357668"/>
                </a:moveTo>
                <a:lnTo>
                  <a:pt x="41935" y="1357668"/>
                </a:lnTo>
                <a:lnTo>
                  <a:pt x="41935" y="1324000"/>
                </a:lnTo>
                <a:lnTo>
                  <a:pt x="33655" y="1324000"/>
                </a:lnTo>
                <a:lnTo>
                  <a:pt x="33655" y="1357668"/>
                </a:lnTo>
                <a:lnTo>
                  <a:pt x="0" y="1357668"/>
                </a:lnTo>
                <a:lnTo>
                  <a:pt x="0" y="1365948"/>
                </a:lnTo>
                <a:lnTo>
                  <a:pt x="33655" y="1365948"/>
                </a:lnTo>
                <a:lnTo>
                  <a:pt x="33655" y="1399616"/>
                </a:lnTo>
                <a:lnTo>
                  <a:pt x="41935" y="1399616"/>
                </a:lnTo>
                <a:lnTo>
                  <a:pt x="41935" y="1365948"/>
                </a:lnTo>
                <a:lnTo>
                  <a:pt x="75590" y="1365948"/>
                </a:lnTo>
                <a:lnTo>
                  <a:pt x="75590" y="1357668"/>
                </a:lnTo>
                <a:close/>
              </a:path>
              <a:path w="419100" h="1565275">
                <a:moveTo>
                  <a:pt x="75590" y="1192174"/>
                </a:moveTo>
                <a:lnTo>
                  <a:pt x="41935" y="1192174"/>
                </a:lnTo>
                <a:lnTo>
                  <a:pt x="41935" y="1158506"/>
                </a:lnTo>
                <a:lnTo>
                  <a:pt x="33655" y="1158506"/>
                </a:lnTo>
                <a:lnTo>
                  <a:pt x="33655" y="1192174"/>
                </a:lnTo>
                <a:lnTo>
                  <a:pt x="0" y="1192174"/>
                </a:lnTo>
                <a:lnTo>
                  <a:pt x="0" y="1200454"/>
                </a:lnTo>
                <a:lnTo>
                  <a:pt x="33655" y="1200454"/>
                </a:lnTo>
                <a:lnTo>
                  <a:pt x="33655" y="1234109"/>
                </a:lnTo>
                <a:lnTo>
                  <a:pt x="41935" y="1234109"/>
                </a:lnTo>
                <a:lnTo>
                  <a:pt x="41935" y="1200454"/>
                </a:lnTo>
                <a:lnTo>
                  <a:pt x="75590" y="1200454"/>
                </a:lnTo>
                <a:lnTo>
                  <a:pt x="75590" y="1192174"/>
                </a:lnTo>
                <a:close/>
              </a:path>
              <a:path w="419100" h="1565275">
                <a:moveTo>
                  <a:pt x="75590" y="1026680"/>
                </a:moveTo>
                <a:lnTo>
                  <a:pt x="41935" y="1026680"/>
                </a:lnTo>
                <a:lnTo>
                  <a:pt x="41935" y="993013"/>
                </a:lnTo>
                <a:lnTo>
                  <a:pt x="33655" y="993013"/>
                </a:lnTo>
                <a:lnTo>
                  <a:pt x="33655" y="1026680"/>
                </a:lnTo>
                <a:lnTo>
                  <a:pt x="0" y="1026680"/>
                </a:lnTo>
                <a:lnTo>
                  <a:pt x="0" y="1034961"/>
                </a:lnTo>
                <a:lnTo>
                  <a:pt x="33655" y="1034961"/>
                </a:lnTo>
                <a:lnTo>
                  <a:pt x="33655" y="1068616"/>
                </a:lnTo>
                <a:lnTo>
                  <a:pt x="41935" y="1068616"/>
                </a:lnTo>
                <a:lnTo>
                  <a:pt x="41935" y="1034961"/>
                </a:lnTo>
                <a:lnTo>
                  <a:pt x="75590" y="1034961"/>
                </a:lnTo>
                <a:lnTo>
                  <a:pt x="75590" y="1026680"/>
                </a:lnTo>
                <a:close/>
              </a:path>
              <a:path w="419100" h="1565275">
                <a:moveTo>
                  <a:pt x="75590" y="861174"/>
                </a:moveTo>
                <a:lnTo>
                  <a:pt x="41935" y="861174"/>
                </a:lnTo>
                <a:lnTo>
                  <a:pt x="41935" y="827506"/>
                </a:lnTo>
                <a:lnTo>
                  <a:pt x="33655" y="827506"/>
                </a:lnTo>
                <a:lnTo>
                  <a:pt x="33655" y="861174"/>
                </a:lnTo>
                <a:lnTo>
                  <a:pt x="0" y="861174"/>
                </a:lnTo>
                <a:lnTo>
                  <a:pt x="0" y="869454"/>
                </a:lnTo>
                <a:lnTo>
                  <a:pt x="33655" y="869454"/>
                </a:lnTo>
                <a:lnTo>
                  <a:pt x="33655" y="903109"/>
                </a:lnTo>
                <a:lnTo>
                  <a:pt x="41935" y="903109"/>
                </a:lnTo>
                <a:lnTo>
                  <a:pt x="41935" y="869454"/>
                </a:lnTo>
                <a:lnTo>
                  <a:pt x="75590" y="869454"/>
                </a:lnTo>
                <a:lnTo>
                  <a:pt x="75590" y="861174"/>
                </a:lnTo>
                <a:close/>
              </a:path>
              <a:path w="419100" h="1565275">
                <a:moveTo>
                  <a:pt x="75590" y="695667"/>
                </a:moveTo>
                <a:lnTo>
                  <a:pt x="41935" y="695667"/>
                </a:lnTo>
                <a:lnTo>
                  <a:pt x="41935" y="662000"/>
                </a:lnTo>
                <a:lnTo>
                  <a:pt x="33655" y="662000"/>
                </a:lnTo>
                <a:lnTo>
                  <a:pt x="33655" y="695667"/>
                </a:lnTo>
                <a:lnTo>
                  <a:pt x="0" y="695667"/>
                </a:lnTo>
                <a:lnTo>
                  <a:pt x="0" y="703948"/>
                </a:lnTo>
                <a:lnTo>
                  <a:pt x="33655" y="703948"/>
                </a:lnTo>
                <a:lnTo>
                  <a:pt x="33655" y="737603"/>
                </a:lnTo>
                <a:lnTo>
                  <a:pt x="41935" y="737603"/>
                </a:lnTo>
                <a:lnTo>
                  <a:pt x="41935" y="703948"/>
                </a:lnTo>
                <a:lnTo>
                  <a:pt x="75590" y="703948"/>
                </a:lnTo>
                <a:lnTo>
                  <a:pt x="75590" y="695667"/>
                </a:lnTo>
                <a:close/>
              </a:path>
              <a:path w="419100" h="1565275">
                <a:moveTo>
                  <a:pt x="75590" y="530161"/>
                </a:moveTo>
                <a:lnTo>
                  <a:pt x="41935" y="530161"/>
                </a:lnTo>
                <a:lnTo>
                  <a:pt x="41935" y="496506"/>
                </a:lnTo>
                <a:lnTo>
                  <a:pt x="33655" y="496506"/>
                </a:lnTo>
                <a:lnTo>
                  <a:pt x="33655" y="530161"/>
                </a:lnTo>
                <a:lnTo>
                  <a:pt x="0" y="530161"/>
                </a:lnTo>
                <a:lnTo>
                  <a:pt x="0" y="538454"/>
                </a:lnTo>
                <a:lnTo>
                  <a:pt x="33655" y="538454"/>
                </a:lnTo>
                <a:lnTo>
                  <a:pt x="33655" y="572096"/>
                </a:lnTo>
                <a:lnTo>
                  <a:pt x="41935" y="572096"/>
                </a:lnTo>
                <a:lnTo>
                  <a:pt x="41935" y="538454"/>
                </a:lnTo>
                <a:lnTo>
                  <a:pt x="75590" y="538454"/>
                </a:lnTo>
                <a:lnTo>
                  <a:pt x="75590" y="530161"/>
                </a:lnTo>
                <a:close/>
              </a:path>
              <a:path w="419100" h="1565275">
                <a:moveTo>
                  <a:pt x="75590" y="364667"/>
                </a:moveTo>
                <a:lnTo>
                  <a:pt x="41935" y="364667"/>
                </a:lnTo>
                <a:lnTo>
                  <a:pt x="41935" y="331000"/>
                </a:lnTo>
                <a:lnTo>
                  <a:pt x="33655" y="331000"/>
                </a:lnTo>
                <a:lnTo>
                  <a:pt x="33655" y="364667"/>
                </a:lnTo>
                <a:lnTo>
                  <a:pt x="0" y="364667"/>
                </a:lnTo>
                <a:lnTo>
                  <a:pt x="0" y="372960"/>
                </a:lnTo>
                <a:lnTo>
                  <a:pt x="33655" y="372960"/>
                </a:lnTo>
                <a:lnTo>
                  <a:pt x="33655" y="406603"/>
                </a:lnTo>
                <a:lnTo>
                  <a:pt x="41935" y="406603"/>
                </a:lnTo>
                <a:lnTo>
                  <a:pt x="41935" y="372960"/>
                </a:lnTo>
                <a:lnTo>
                  <a:pt x="75590" y="372960"/>
                </a:lnTo>
                <a:lnTo>
                  <a:pt x="75590" y="364667"/>
                </a:lnTo>
                <a:close/>
              </a:path>
              <a:path w="419100" h="1565275">
                <a:moveTo>
                  <a:pt x="75590" y="199161"/>
                </a:moveTo>
                <a:lnTo>
                  <a:pt x="41935" y="199161"/>
                </a:lnTo>
                <a:lnTo>
                  <a:pt x="41935" y="165506"/>
                </a:lnTo>
                <a:lnTo>
                  <a:pt x="33655" y="165506"/>
                </a:lnTo>
                <a:lnTo>
                  <a:pt x="33655" y="199161"/>
                </a:lnTo>
                <a:lnTo>
                  <a:pt x="0" y="199161"/>
                </a:lnTo>
                <a:lnTo>
                  <a:pt x="0" y="207441"/>
                </a:lnTo>
                <a:lnTo>
                  <a:pt x="33655" y="207441"/>
                </a:lnTo>
                <a:lnTo>
                  <a:pt x="33655" y="241109"/>
                </a:lnTo>
                <a:lnTo>
                  <a:pt x="41935" y="241109"/>
                </a:lnTo>
                <a:lnTo>
                  <a:pt x="41935" y="207441"/>
                </a:lnTo>
                <a:lnTo>
                  <a:pt x="75590" y="207441"/>
                </a:lnTo>
                <a:lnTo>
                  <a:pt x="75590" y="199161"/>
                </a:lnTo>
                <a:close/>
              </a:path>
              <a:path w="419100" h="1565275">
                <a:moveTo>
                  <a:pt x="75590" y="33655"/>
                </a:moveTo>
                <a:lnTo>
                  <a:pt x="41935" y="33655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35"/>
                </a:lnTo>
                <a:lnTo>
                  <a:pt x="33655" y="41935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35"/>
                </a:lnTo>
                <a:lnTo>
                  <a:pt x="75590" y="41935"/>
                </a:lnTo>
                <a:lnTo>
                  <a:pt x="75590" y="33655"/>
                </a:lnTo>
                <a:close/>
              </a:path>
              <a:path w="419100" h="1565275">
                <a:moveTo>
                  <a:pt x="247154" y="1523174"/>
                </a:moveTo>
                <a:lnTo>
                  <a:pt x="213499" y="1523174"/>
                </a:lnTo>
                <a:lnTo>
                  <a:pt x="213499" y="1489506"/>
                </a:lnTo>
                <a:lnTo>
                  <a:pt x="205206" y="1489506"/>
                </a:lnTo>
                <a:lnTo>
                  <a:pt x="205206" y="1523174"/>
                </a:lnTo>
                <a:lnTo>
                  <a:pt x="171551" y="1523174"/>
                </a:lnTo>
                <a:lnTo>
                  <a:pt x="171551" y="1531454"/>
                </a:lnTo>
                <a:lnTo>
                  <a:pt x="205206" y="1531454"/>
                </a:lnTo>
                <a:lnTo>
                  <a:pt x="205206" y="1565122"/>
                </a:lnTo>
                <a:lnTo>
                  <a:pt x="213499" y="1565122"/>
                </a:lnTo>
                <a:lnTo>
                  <a:pt x="213499" y="1531454"/>
                </a:lnTo>
                <a:lnTo>
                  <a:pt x="247154" y="1531454"/>
                </a:lnTo>
                <a:lnTo>
                  <a:pt x="247154" y="1523174"/>
                </a:lnTo>
                <a:close/>
              </a:path>
              <a:path w="419100" h="1565275">
                <a:moveTo>
                  <a:pt x="247154" y="1357668"/>
                </a:moveTo>
                <a:lnTo>
                  <a:pt x="213499" y="1357668"/>
                </a:lnTo>
                <a:lnTo>
                  <a:pt x="213499" y="1324000"/>
                </a:lnTo>
                <a:lnTo>
                  <a:pt x="205206" y="1324000"/>
                </a:lnTo>
                <a:lnTo>
                  <a:pt x="205206" y="1357668"/>
                </a:lnTo>
                <a:lnTo>
                  <a:pt x="171551" y="1357668"/>
                </a:lnTo>
                <a:lnTo>
                  <a:pt x="171551" y="1365948"/>
                </a:lnTo>
                <a:lnTo>
                  <a:pt x="205206" y="1365948"/>
                </a:lnTo>
                <a:lnTo>
                  <a:pt x="205206" y="1399616"/>
                </a:lnTo>
                <a:lnTo>
                  <a:pt x="213499" y="1399616"/>
                </a:lnTo>
                <a:lnTo>
                  <a:pt x="213499" y="1365948"/>
                </a:lnTo>
                <a:lnTo>
                  <a:pt x="247154" y="1365948"/>
                </a:lnTo>
                <a:lnTo>
                  <a:pt x="247154" y="1357668"/>
                </a:lnTo>
                <a:close/>
              </a:path>
              <a:path w="419100" h="1565275">
                <a:moveTo>
                  <a:pt x="247154" y="1192174"/>
                </a:moveTo>
                <a:lnTo>
                  <a:pt x="213499" y="1192174"/>
                </a:lnTo>
                <a:lnTo>
                  <a:pt x="213499" y="1158506"/>
                </a:lnTo>
                <a:lnTo>
                  <a:pt x="205206" y="1158506"/>
                </a:lnTo>
                <a:lnTo>
                  <a:pt x="205206" y="1192174"/>
                </a:lnTo>
                <a:lnTo>
                  <a:pt x="171551" y="1192174"/>
                </a:lnTo>
                <a:lnTo>
                  <a:pt x="171551" y="1200454"/>
                </a:lnTo>
                <a:lnTo>
                  <a:pt x="205206" y="1200454"/>
                </a:lnTo>
                <a:lnTo>
                  <a:pt x="205206" y="1234109"/>
                </a:lnTo>
                <a:lnTo>
                  <a:pt x="213499" y="1234109"/>
                </a:lnTo>
                <a:lnTo>
                  <a:pt x="213499" y="1200454"/>
                </a:lnTo>
                <a:lnTo>
                  <a:pt x="247154" y="1200454"/>
                </a:lnTo>
                <a:lnTo>
                  <a:pt x="247154" y="1192174"/>
                </a:lnTo>
                <a:close/>
              </a:path>
              <a:path w="419100" h="1565275">
                <a:moveTo>
                  <a:pt x="247154" y="1026680"/>
                </a:moveTo>
                <a:lnTo>
                  <a:pt x="213499" y="1026680"/>
                </a:lnTo>
                <a:lnTo>
                  <a:pt x="213499" y="993013"/>
                </a:lnTo>
                <a:lnTo>
                  <a:pt x="205206" y="993013"/>
                </a:lnTo>
                <a:lnTo>
                  <a:pt x="205206" y="1026680"/>
                </a:lnTo>
                <a:lnTo>
                  <a:pt x="171551" y="1026680"/>
                </a:lnTo>
                <a:lnTo>
                  <a:pt x="171551" y="1034961"/>
                </a:lnTo>
                <a:lnTo>
                  <a:pt x="205206" y="1034961"/>
                </a:lnTo>
                <a:lnTo>
                  <a:pt x="205206" y="1068616"/>
                </a:lnTo>
                <a:lnTo>
                  <a:pt x="213499" y="1068616"/>
                </a:lnTo>
                <a:lnTo>
                  <a:pt x="213499" y="1034961"/>
                </a:lnTo>
                <a:lnTo>
                  <a:pt x="247154" y="1034961"/>
                </a:lnTo>
                <a:lnTo>
                  <a:pt x="247154" y="1026680"/>
                </a:lnTo>
                <a:close/>
              </a:path>
              <a:path w="419100" h="1565275">
                <a:moveTo>
                  <a:pt x="247154" y="861174"/>
                </a:moveTo>
                <a:lnTo>
                  <a:pt x="213499" y="861174"/>
                </a:lnTo>
                <a:lnTo>
                  <a:pt x="213499" y="827506"/>
                </a:lnTo>
                <a:lnTo>
                  <a:pt x="205206" y="827506"/>
                </a:lnTo>
                <a:lnTo>
                  <a:pt x="205206" y="861174"/>
                </a:lnTo>
                <a:lnTo>
                  <a:pt x="171551" y="861174"/>
                </a:lnTo>
                <a:lnTo>
                  <a:pt x="171551" y="869454"/>
                </a:lnTo>
                <a:lnTo>
                  <a:pt x="205206" y="869454"/>
                </a:lnTo>
                <a:lnTo>
                  <a:pt x="205206" y="903109"/>
                </a:lnTo>
                <a:lnTo>
                  <a:pt x="213499" y="903109"/>
                </a:lnTo>
                <a:lnTo>
                  <a:pt x="213499" y="869454"/>
                </a:lnTo>
                <a:lnTo>
                  <a:pt x="247154" y="869454"/>
                </a:lnTo>
                <a:lnTo>
                  <a:pt x="247154" y="861174"/>
                </a:lnTo>
                <a:close/>
              </a:path>
              <a:path w="419100" h="1565275">
                <a:moveTo>
                  <a:pt x="247154" y="695667"/>
                </a:moveTo>
                <a:lnTo>
                  <a:pt x="213499" y="695667"/>
                </a:lnTo>
                <a:lnTo>
                  <a:pt x="213499" y="662000"/>
                </a:lnTo>
                <a:lnTo>
                  <a:pt x="205206" y="662000"/>
                </a:lnTo>
                <a:lnTo>
                  <a:pt x="205206" y="695667"/>
                </a:lnTo>
                <a:lnTo>
                  <a:pt x="171551" y="695667"/>
                </a:lnTo>
                <a:lnTo>
                  <a:pt x="171551" y="703948"/>
                </a:lnTo>
                <a:lnTo>
                  <a:pt x="205206" y="703948"/>
                </a:lnTo>
                <a:lnTo>
                  <a:pt x="205206" y="737603"/>
                </a:lnTo>
                <a:lnTo>
                  <a:pt x="213499" y="737603"/>
                </a:lnTo>
                <a:lnTo>
                  <a:pt x="213499" y="703948"/>
                </a:lnTo>
                <a:lnTo>
                  <a:pt x="247154" y="703948"/>
                </a:lnTo>
                <a:lnTo>
                  <a:pt x="247154" y="695667"/>
                </a:lnTo>
                <a:close/>
              </a:path>
              <a:path w="419100" h="1565275">
                <a:moveTo>
                  <a:pt x="247154" y="530161"/>
                </a:moveTo>
                <a:lnTo>
                  <a:pt x="213499" y="530161"/>
                </a:lnTo>
                <a:lnTo>
                  <a:pt x="213499" y="496506"/>
                </a:lnTo>
                <a:lnTo>
                  <a:pt x="205206" y="496506"/>
                </a:lnTo>
                <a:lnTo>
                  <a:pt x="205206" y="530161"/>
                </a:lnTo>
                <a:lnTo>
                  <a:pt x="171551" y="530161"/>
                </a:lnTo>
                <a:lnTo>
                  <a:pt x="171551" y="538454"/>
                </a:lnTo>
                <a:lnTo>
                  <a:pt x="205206" y="538454"/>
                </a:lnTo>
                <a:lnTo>
                  <a:pt x="205206" y="572096"/>
                </a:lnTo>
                <a:lnTo>
                  <a:pt x="213499" y="572096"/>
                </a:lnTo>
                <a:lnTo>
                  <a:pt x="213499" y="538454"/>
                </a:lnTo>
                <a:lnTo>
                  <a:pt x="247154" y="538454"/>
                </a:lnTo>
                <a:lnTo>
                  <a:pt x="247154" y="530161"/>
                </a:lnTo>
                <a:close/>
              </a:path>
              <a:path w="419100" h="1565275">
                <a:moveTo>
                  <a:pt x="247154" y="364667"/>
                </a:moveTo>
                <a:lnTo>
                  <a:pt x="213499" y="364667"/>
                </a:lnTo>
                <a:lnTo>
                  <a:pt x="213499" y="331000"/>
                </a:lnTo>
                <a:lnTo>
                  <a:pt x="205206" y="331000"/>
                </a:lnTo>
                <a:lnTo>
                  <a:pt x="205206" y="364667"/>
                </a:lnTo>
                <a:lnTo>
                  <a:pt x="171551" y="364667"/>
                </a:lnTo>
                <a:lnTo>
                  <a:pt x="171551" y="372960"/>
                </a:lnTo>
                <a:lnTo>
                  <a:pt x="205206" y="372960"/>
                </a:lnTo>
                <a:lnTo>
                  <a:pt x="205206" y="406603"/>
                </a:lnTo>
                <a:lnTo>
                  <a:pt x="213499" y="406603"/>
                </a:lnTo>
                <a:lnTo>
                  <a:pt x="213499" y="372960"/>
                </a:lnTo>
                <a:lnTo>
                  <a:pt x="247154" y="372960"/>
                </a:lnTo>
                <a:lnTo>
                  <a:pt x="247154" y="364667"/>
                </a:lnTo>
                <a:close/>
              </a:path>
              <a:path w="419100" h="1565275">
                <a:moveTo>
                  <a:pt x="247154" y="199161"/>
                </a:moveTo>
                <a:lnTo>
                  <a:pt x="213499" y="199161"/>
                </a:lnTo>
                <a:lnTo>
                  <a:pt x="213499" y="165506"/>
                </a:lnTo>
                <a:lnTo>
                  <a:pt x="205206" y="165506"/>
                </a:lnTo>
                <a:lnTo>
                  <a:pt x="205206" y="199161"/>
                </a:lnTo>
                <a:lnTo>
                  <a:pt x="171551" y="199161"/>
                </a:lnTo>
                <a:lnTo>
                  <a:pt x="171551" y="207441"/>
                </a:lnTo>
                <a:lnTo>
                  <a:pt x="205206" y="207441"/>
                </a:lnTo>
                <a:lnTo>
                  <a:pt x="205206" y="241109"/>
                </a:lnTo>
                <a:lnTo>
                  <a:pt x="213499" y="241109"/>
                </a:lnTo>
                <a:lnTo>
                  <a:pt x="213499" y="207441"/>
                </a:lnTo>
                <a:lnTo>
                  <a:pt x="247154" y="207441"/>
                </a:lnTo>
                <a:lnTo>
                  <a:pt x="247154" y="199161"/>
                </a:lnTo>
                <a:close/>
              </a:path>
              <a:path w="419100" h="1565275">
                <a:moveTo>
                  <a:pt x="247154" y="33655"/>
                </a:moveTo>
                <a:lnTo>
                  <a:pt x="213499" y="33655"/>
                </a:lnTo>
                <a:lnTo>
                  <a:pt x="213499" y="0"/>
                </a:lnTo>
                <a:lnTo>
                  <a:pt x="205206" y="0"/>
                </a:lnTo>
                <a:lnTo>
                  <a:pt x="205206" y="33655"/>
                </a:lnTo>
                <a:lnTo>
                  <a:pt x="171551" y="33655"/>
                </a:lnTo>
                <a:lnTo>
                  <a:pt x="171551" y="41935"/>
                </a:lnTo>
                <a:lnTo>
                  <a:pt x="205206" y="41935"/>
                </a:lnTo>
                <a:lnTo>
                  <a:pt x="205206" y="75603"/>
                </a:lnTo>
                <a:lnTo>
                  <a:pt x="213499" y="75603"/>
                </a:lnTo>
                <a:lnTo>
                  <a:pt x="213499" y="41935"/>
                </a:lnTo>
                <a:lnTo>
                  <a:pt x="247154" y="41935"/>
                </a:lnTo>
                <a:lnTo>
                  <a:pt x="247154" y="33655"/>
                </a:lnTo>
                <a:close/>
              </a:path>
              <a:path w="419100" h="1565275">
                <a:moveTo>
                  <a:pt x="385051" y="1489506"/>
                </a:moveTo>
                <a:lnTo>
                  <a:pt x="376770" y="1489506"/>
                </a:lnTo>
                <a:lnTo>
                  <a:pt x="376770" y="1565122"/>
                </a:lnTo>
                <a:lnTo>
                  <a:pt x="385051" y="1565122"/>
                </a:lnTo>
                <a:lnTo>
                  <a:pt x="385051" y="1489506"/>
                </a:lnTo>
                <a:close/>
              </a:path>
              <a:path w="419100" h="1565275">
                <a:moveTo>
                  <a:pt x="418719" y="1357668"/>
                </a:moveTo>
                <a:lnTo>
                  <a:pt x="385051" y="1357668"/>
                </a:lnTo>
                <a:lnTo>
                  <a:pt x="385051" y="1324000"/>
                </a:lnTo>
                <a:lnTo>
                  <a:pt x="376770" y="1324000"/>
                </a:lnTo>
                <a:lnTo>
                  <a:pt x="376770" y="1357668"/>
                </a:lnTo>
                <a:lnTo>
                  <a:pt x="343115" y="1357668"/>
                </a:lnTo>
                <a:lnTo>
                  <a:pt x="343115" y="1365948"/>
                </a:lnTo>
                <a:lnTo>
                  <a:pt x="376770" y="1365948"/>
                </a:lnTo>
                <a:lnTo>
                  <a:pt x="376770" y="1399616"/>
                </a:lnTo>
                <a:lnTo>
                  <a:pt x="385051" y="1399616"/>
                </a:lnTo>
                <a:lnTo>
                  <a:pt x="385051" y="1365948"/>
                </a:lnTo>
                <a:lnTo>
                  <a:pt x="418719" y="1365948"/>
                </a:lnTo>
                <a:lnTo>
                  <a:pt x="418719" y="1357668"/>
                </a:lnTo>
                <a:close/>
              </a:path>
              <a:path w="419100" h="1565275">
                <a:moveTo>
                  <a:pt x="418719" y="1192174"/>
                </a:moveTo>
                <a:lnTo>
                  <a:pt x="385051" y="1192174"/>
                </a:lnTo>
                <a:lnTo>
                  <a:pt x="385051" y="1158506"/>
                </a:lnTo>
                <a:lnTo>
                  <a:pt x="376770" y="1158506"/>
                </a:lnTo>
                <a:lnTo>
                  <a:pt x="376770" y="1192174"/>
                </a:lnTo>
                <a:lnTo>
                  <a:pt x="343115" y="1192174"/>
                </a:lnTo>
                <a:lnTo>
                  <a:pt x="343115" y="1200454"/>
                </a:lnTo>
                <a:lnTo>
                  <a:pt x="376770" y="1200454"/>
                </a:lnTo>
                <a:lnTo>
                  <a:pt x="376770" y="1234109"/>
                </a:lnTo>
                <a:lnTo>
                  <a:pt x="385051" y="1234109"/>
                </a:lnTo>
                <a:lnTo>
                  <a:pt x="385051" y="1200454"/>
                </a:lnTo>
                <a:lnTo>
                  <a:pt x="418719" y="1200454"/>
                </a:lnTo>
                <a:lnTo>
                  <a:pt x="418719" y="1192174"/>
                </a:lnTo>
                <a:close/>
              </a:path>
              <a:path w="419100" h="1565275">
                <a:moveTo>
                  <a:pt x="418719" y="1026680"/>
                </a:moveTo>
                <a:lnTo>
                  <a:pt x="385051" y="1026680"/>
                </a:lnTo>
                <a:lnTo>
                  <a:pt x="385051" y="993013"/>
                </a:lnTo>
                <a:lnTo>
                  <a:pt x="376770" y="993013"/>
                </a:lnTo>
                <a:lnTo>
                  <a:pt x="376770" y="1026680"/>
                </a:lnTo>
                <a:lnTo>
                  <a:pt x="343115" y="1026680"/>
                </a:lnTo>
                <a:lnTo>
                  <a:pt x="343115" y="1034961"/>
                </a:lnTo>
                <a:lnTo>
                  <a:pt x="376770" y="1034961"/>
                </a:lnTo>
                <a:lnTo>
                  <a:pt x="376770" y="1068616"/>
                </a:lnTo>
                <a:lnTo>
                  <a:pt x="385051" y="1068616"/>
                </a:lnTo>
                <a:lnTo>
                  <a:pt x="385051" y="1034961"/>
                </a:lnTo>
                <a:lnTo>
                  <a:pt x="418719" y="1034961"/>
                </a:lnTo>
                <a:lnTo>
                  <a:pt x="418719" y="1026680"/>
                </a:lnTo>
                <a:close/>
              </a:path>
              <a:path w="419100" h="1565275">
                <a:moveTo>
                  <a:pt x="418719" y="861174"/>
                </a:moveTo>
                <a:lnTo>
                  <a:pt x="385051" y="861174"/>
                </a:lnTo>
                <a:lnTo>
                  <a:pt x="385051" y="827506"/>
                </a:lnTo>
                <a:lnTo>
                  <a:pt x="376770" y="827506"/>
                </a:lnTo>
                <a:lnTo>
                  <a:pt x="376770" y="861174"/>
                </a:lnTo>
                <a:lnTo>
                  <a:pt x="343115" y="861174"/>
                </a:lnTo>
                <a:lnTo>
                  <a:pt x="343115" y="869454"/>
                </a:lnTo>
                <a:lnTo>
                  <a:pt x="376770" y="869454"/>
                </a:lnTo>
                <a:lnTo>
                  <a:pt x="376770" y="903109"/>
                </a:lnTo>
                <a:lnTo>
                  <a:pt x="385051" y="903109"/>
                </a:lnTo>
                <a:lnTo>
                  <a:pt x="385051" y="869454"/>
                </a:lnTo>
                <a:lnTo>
                  <a:pt x="418719" y="869454"/>
                </a:lnTo>
                <a:lnTo>
                  <a:pt x="418719" y="861174"/>
                </a:lnTo>
                <a:close/>
              </a:path>
              <a:path w="419100" h="1565275">
                <a:moveTo>
                  <a:pt x="418719" y="695667"/>
                </a:moveTo>
                <a:lnTo>
                  <a:pt x="385051" y="695667"/>
                </a:lnTo>
                <a:lnTo>
                  <a:pt x="385051" y="662000"/>
                </a:lnTo>
                <a:lnTo>
                  <a:pt x="376770" y="662000"/>
                </a:lnTo>
                <a:lnTo>
                  <a:pt x="376770" y="695667"/>
                </a:lnTo>
                <a:lnTo>
                  <a:pt x="343115" y="695667"/>
                </a:lnTo>
                <a:lnTo>
                  <a:pt x="343115" y="703948"/>
                </a:lnTo>
                <a:lnTo>
                  <a:pt x="376770" y="703948"/>
                </a:lnTo>
                <a:lnTo>
                  <a:pt x="376770" y="737603"/>
                </a:lnTo>
                <a:lnTo>
                  <a:pt x="385051" y="737603"/>
                </a:lnTo>
                <a:lnTo>
                  <a:pt x="385051" y="703948"/>
                </a:lnTo>
                <a:lnTo>
                  <a:pt x="418719" y="703948"/>
                </a:lnTo>
                <a:lnTo>
                  <a:pt x="418719" y="695667"/>
                </a:lnTo>
                <a:close/>
              </a:path>
              <a:path w="419100" h="1565275">
                <a:moveTo>
                  <a:pt x="418719" y="530161"/>
                </a:moveTo>
                <a:lnTo>
                  <a:pt x="385051" y="530161"/>
                </a:lnTo>
                <a:lnTo>
                  <a:pt x="385051" y="496506"/>
                </a:lnTo>
                <a:lnTo>
                  <a:pt x="376770" y="496506"/>
                </a:lnTo>
                <a:lnTo>
                  <a:pt x="376770" y="530161"/>
                </a:lnTo>
                <a:lnTo>
                  <a:pt x="343115" y="530161"/>
                </a:lnTo>
                <a:lnTo>
                  <a:pt x="343115" y="538454"/>
                </a:lnTo>
                <a:lnTo>
                  <a:pt x="376770" y="538454"/>
                </a:lnTo>
                <a:lnTo>
                  <a:pt x="376770" y="572096"/>
                </a:lnTo>
                <a:lnTo>
                  <a:pt x="385051" y="572096"/>
                </a:lnTo>
                <a:lnTo>
                  <a:pt x="385051" y="538454"/>
                </a:lnTo>
                <a:lnTo>
                  <a:pt x="418719" y="538454"/>
                </a:lnTo>
                <a:lnTo>
                  <a:pt x="418719" y="530161"/>
                </a:lnTo>
                <a:close/>
              </a:path>
              <a:path w="419100" h="1565275">
                <a:moveTo>
                  <a:pt x="418719" y="364667"/>
                </a:moveTo>
                <a:lnTo>
                  <a:pt x="385051" y="364667"/>
                </a:lnTo>
                <a:lnTo>
                  <a:pt x="385051" y="331000"/>
                </a:lnTo>
                <a:lnTo>
                  <a:pt x="376770" y="331000"/>
                </a:lnTo>
                <a:lnTo>
                  <a:pt x="376770" y="364667"/>
                </a:lnTo>
                <a:lnTo>
                  <a:pt x="343115" y="364667"/>
                </a:lnTo>
                <a:lnTo>
                  <a:pt x="343115" y="372960"/>
                </a:lnTo>
                <a:lnTo>
                  <a:pt x="376770" y="372960"/>
                </a:lnTo>
                <a:lnTo>
                  <a:pt x="376770" y="406603"/>
                </a:lnTo>
                <a:lnTo>
                  <a:pt x="385051" y="406603"/>
                </a:lnTo>
                <a:lnTo>
                  <a:pt x="385051" y="372960"/>
                </a:lnTo>
                <a:lnTo>
                  <a:pt x="418719" y="372960"/>
                </a:lnTo>
                <a:lnTo>
                  <a:pt x="418719" y="364667"/>
                </a:lnTo>
                <a:close/>
              </a:path>
              <a:path w="419100" h="1565275">
                <a:moveTo>
                  <a:pt x="418719" y="199161"/>
                </a:moveTo>
                <a:lnTo>
                  <a:pt x="385051" y="199161"/>
                </a:lnTo>
                <a:lnTo>
                  <a:pt x="385051" y="165506"/>
                </a:lnTo>
                <a:lnTo>
                  <a:pt x="376770" y="165506"/>
                </a:lnTo>
                <a:lnTo>
                  <a:pt x="376770" y="199161"/>
                </a:lnTo>
                <a:lnTo>
                  <a:pt x="343115" y="199161"/>
                </a:lnTo>
                <a:lnTo>
                  <a:pt x="343115" y="207441"/>
                </a:lnTo>
                <a:lnTo>
                  <a:pt x="376770" y="207441"/>
                </a:lnTo>
                <a:lnTo>
                  <a:pt x="376770" y="241109"/>
                </a:lnTo>
                <a:lnTo>
                  <a:pt x="385051" y="241109"/>
                </a:lnTo>
                <a:lnTo>
                  <a:pt x="385051" y="207441"/>
                </a:lnTo>
                <a:lnTo>
                  <a:pt x="418719" y="207441"/>
                </a:lnTo>
                <a:lnTo>
                  <a:pt x="418719" y="199161"/>
                </a:lnTo>
                <a:close/>
              </a:path>
              <a:path w="419100" h="1565275">
                <a:moveTo>
                  <a:pt x="418719" y="33655"/>
                </a:moveTo>
                <a:lnTo>
                  <a:pt x="385051" y="33655"/>
                </a:lnTo>
                <a:lnTo>
                  <a:pt x="385051" y="0"/>
                </a:lnTo>
                <a:lnTo>
                  <a:pt x="376770" y="0"/>
                </a:lnTo>
                <a:lnTo>
                  <a:pt x="376770" y="33655"/>
                </a:lnTo>
                <a:lnTo>
                  <a:pt x="343115" y="33655"/>
                </a:lnTo>
                <a:lnTo>
                  <a:pt x="343115" y="41935"/>
                </a:lnTo>
                <a:lnTo>
                  <a:pt x="376770" y="41935"/>
                </a:lnTo>
                <a:lnTo>
                  <a:pt x="376770" y="75603"/>
                </a:lnTo>
                <a:lnTo>
                  <a:pt x="385051" y="75603"/>
                </a:lnTo>
                <a:lnTo>
                  <a:pt x="385051" y="41935"/>
                </a:lnTo>
                <a:lnTo>
                  <a:pt x="418719" y="41935"/>
                </a:lnTo>
                <a:lnTo>
                  <a:pt x="418719" y="33655"/>
                </a:lnTo>
                <a:close/>
              </a:path>
            </a:pathLst>
          </a:custGeom>
          <a:solidFill>
            <a:srgbClr val="E523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8" name="object 108"/>
          <p:cNvSpPr/>
          <p:nvPr/>
        </p:nvSpPr>
        <p:spPr>
          <a:xfrm>
            <a:off x="10874459" y="1452406"/>
            <a:ext cx="254143" cy="1150188"/>
          </a:xfrm>
          <a:custGeom>
            <a:avLst/>
            <a:gdLst/>
            <a:ahLst/>
            <a:cxnLst/>
            <a:rect l="l" t="t" r="r" b="b"/>
            <a:pathLst>
              <a:path w="419100" h="1896745">
                <a:moveTo>
                  <a:pt x="75590" y="1854187"/>
                </a:moveTo>
                <a:lnTo>
                  <a:pt x="41935" y="1854187"/>
                </a:lnTo>
                <a:lnTo>
                  <a:pt x="41935" y="1820532"/>
                </a:lnTo>
                <a:lnTo>
                  <a:pt x="33655" y="1820532"/>
                </a:lnTo>
                <a:lnTo>
                  <a:pt x="33655" y="1854187"/>
                </a:lnTo>
                <a:lnTo>
                  <a:pt x="0" y="1854187"/>
                </a:lnTo>
                <a:lnTo>
                  <a:pt x="0" y="1862467"/>
                </a:lnTo>
                <a:lnTo>
                  <a:pt x="33655" y="1862467"/>
                </a:lnTo>
                <a:lnTo>
                  <a:pt x="33655" y="1896135"/>
                </a:lnTo>
                <a:lnTo>
                  <a:pt x="41935" y="1896135"/>
                </a:lnTo>
                <a:lnTo>
                  <a:pt x="41935" y="1862467"/>
                </a:lnTo>
                <a:lnTo>
                  <a:pt x="75590" y="1862467"/>
                </a:lnTo>
                <a:lnTo>
                  <a:pt x="75590" y="1854187"/>
                </a:lnTo>
                <a:close/>
              </a:path>
              <a:path w="419100" h="1896745">
                <a:moveTo>
                  <a:pt x="75590" y="1688680"/>
                </a:moveTo>
                <a:lnTo>
                  <a:pt x="41935" y="1688680"/>
                </a:lnTo>
                <a:lnTo>
                  <a:pt x="41935" y="1655025"/>
                </a:lnTo>
                <a:lnTo>
                  <a:pt x="33655" y="1655025"/>
                </a:lnTo>
                <a:lnTo>
                  <a:pt x="33655" y="1688680"/>
                </a:lnTo>
                <a:lnTo>
                  <a:pt x="0" y="1688680"/>
                </a:lnTo>
                <a:lnTo>
                  <a:pt x="0" y="1696961"/>
                </a:lnTo>
                <a:lnTo>
                  <a:pt x="33655" y="1696961"/>
                </a:lnTo>
                <a:lnTo>
                  <a:pt x="33655" y="1730629"/>
                </a:lnTo>
                <a:lnTo>
                  <a:pt x="41935" y="1730629"/>
                </a:lnTo>
                <a:lnTo>
                  <a:pt x="41935" y="1696961"/>
                </a:lnTo>
                <a:lnTo>
                  <a:pt x="75590" y="1696961"/>
                </a:lnTo>
                <a:lnTo>
                  <a:pt x="75590" y="1688680"/>
                </a:lnTo>
                <a:close/>
              </a:path>
              <a:path w="419100" h="1896745">
                <a:moveTo>
                  <a:pt x="75590" y="1523187"/>
                </a:moveTo>
                <a:lnTo>
                  <a:pt x="41935" y="1523187"/>
                </a:lnTo>
                <a:lnTo>
                  <a:pt x="41935" y="1489519"/>
                </a:lnTo>
                <a:lnTo>
                  <a:pt x="33655" y="1489519"/>
                </a:lnTo>
                <a:lnTo>
                  <a:pt x="33655" y="1523187"/>
                </a:lnTo>
                <a:lnTo>
                  <a:pt x="0" y="1523187"/>
                </a:lnTo>
                <a:lnTo>
                  <a:pt x="0" y="1531467"/>
                </a:lnTo>
                <a:lnTo>
                  <a:pt x="33655" y="1531467"/>
                </a:lnTo>
                <a:lnTo>
                  <a:pt x="33655" y="1565122"/>
                </a:lnTo>
                <a:lnTo>
                  <a:pt x="41935" y="1565122"/>
                </a:lnTo>
                <a:lnTo>
                  <a:pt x="41935" y="1531467"/>
                </a:lnTo>
                <a:lnTo>
                  <a:pt x="75590" y="1531467"/>
                </a:lnTo>
                <a:lnTo>
                  <a:pt x="75590" y="1523187"/>
                </a:lnTo>
                <a:close/>
              </a:path>
              <a:path w="419100" h="1896745">
                <a:moveTo>
                  <a:pt x="75590" y="1357693"/>
                </a:moveTo>
                <a:lnTo>
                  <a:pt x="41935" y="1357693"/>
                </a:lnTo>
                <a:lnTo>
                  <a:pt x="41935" y="1324013"/>
                </a:lnTo>
                <a:lnTo>
                  <a:pt x="33655" y="1324013"/>
                </a:lnTo>
                <a:lnTo>
                  <a:pt x="33655" y="1357693"/>
                </a:lnTo>
                <a:lnTo>
                  <a:pt x="0" y="1357693"/>
                </a:lnTo>
                <a:lnTo>
                  <a:pt x="0" y="1365973"/>
                </a:lnTo>
                <a:lnTo>
                  <a:pt x="33655" y="1365973"/>
                </a:lnTo>
                <a:lnTo>
                  <a:pt x="33655" y="1399628"/>
                </a:lnTo>
                <a:lnTo>
                  <a:pt x="41935" y="1399628"/>
                </a:lnTo>
                <a:lnTo>
                  <a:pt x="41935" y="1365973"/>
                </a:lnTo>
                <a:lnTo>
                  <a:pt x="75590" y="1365973"/>
                </a:lnTo>
                <a:lnTo>
                  <a:pt x="75590" y="1357693"/>
                </a:lnTo>
                <a:close/>
              </a:path>
              <a:path w="419100" h="1896745">
                <a:moveTo>
                  <a:pt x="75590" y="1192187"/>
                </a:moveTo>
                <a:lnTo>
                  <a:pt x="41935" y="1192187"/>
                </a:lnTo>
                <a:lnTo>
                  <a:pt x="41935" y="1158519"/>
                </a:lnTo>
                <a:lnTo>
                  <a:pt x="33655" y="1158519"/>
                </a:lnTo>
                <a:lnTo>
                  <a:pt x="33655" y="1192187"/>
                </a:lnTo>
                <a:lnTo>
                  <a:pt x="0" y="1192187"/>
                </a:lnTo>
                <a:lnTo>
                  <a:pt x="0" y="1200467"/>
                </a:lnTo>
                <a:lnTo>
                  <a:pt x="33655" y="1200467"/>
                </a:lnTo>
                <a:lnTo>
                  <a:pt x="33655" y="1234122"/>
                </a:lnTo>
                <a:lnTo>
                  <a:pt x="41935" y="1234122"/>
                </a:lnTo>
                <a:lnTo>
                  <a:pt x="41935" y="1200467"/>
                </a:lnTo>
                <a:lnTo>
                  <a:pt x="75590" y="1200467"/>
                </a:lnTo>
                <a:lnTo>
                  <a:pt x="75590" y="1192187"/>
                </a:lnTo>
                <a:close/>
              </a:path>
              <a:path w="419100" h="1896745">
                <a:moveTo>
                  <a:pt x="75590" y="1026680"/>
                </a:moveTo>
                <a:lnTo>
                  <a:pt x="41935" y="1026680"/>
                </a:lnTo>
                <a:lnTo>
                  <a:pt x="41935" y="993013"/>
                </a:lnTo>
                <a:lnTo>
                  <a:pt x="33655" y="993013"/>
                </a:lnTo>
                <a:lnTo>
                  <a:pt x="33655" y="1026680"/>
                </a:lnTo>
                <a:lnTo>
                  <a:pt x="0" y="1026680"/>
                </a:lnTo>
                <a:lnTo>
                  <a:pt x="0" y="1034961"/>
                </a:lnTo>
                <a:lnTo>
                  <a:pt x="33655" y="1034961"/>
                </a:lnTo>
                <a:lnTo>
                  <a:pt x="33655" y="1068616"/>
                </a:lnTo>
                <a:lnTo>
                  <a:pt x="41935" y="1068616"/>
                </a:lnTo>
                <a:lnTo>
                  <a:pt x="41935" y="1034961"/>
                </a:lnTo>
                <a:lnTo>
                  <a:pt x="75590" y="1034961"/>
                </a:lnTo>
                <a:lnTo>
                  <a:pt x="75590" y="1026680"/>
                </a:lnTo>
                <a:close/>
              </a:path>
              <a:path w="419100" h="1896745">
                <a:moveTo>
                  <a:pt x="75590" y="861174"/>
                </a:moveTo>
                <a:lnTo>
                  <a:pt x="41935" y="861174"/>
                </a:lnTo>
                <a:lnTo>
                  <a:pt x="41935" y="827519"/>
                </a:lnTo>
                <a:lnTo>
                  <a:pt x="33655" y="827519"/>
                </a:lnTo>
                <a:lnTo>
                  <a:pt x="33655" y="861174"/>
                </a:lnTo>
                <a:lnTo>
                  <a:pt x="0" y="861174"/>
                </a:lnTo>
                <a:lnTo>
                  <a:pt x="0" y="869467"/>
                </a:lnTo>
                <a:lnTo>
                  <a:pt x="33655" y="869467"/>
                </a:lnTo>
                <a:lnTo>
                  <a:pt x="33655" y="903122"/>
                </a:lnTo>
                <a:lnTo>
                  <a:pt x="41935" y="903122"/>
                </a:lnTo>
                <a:lnTo>
                  <a:pt x="41935" y="869467"/>
                </a:lnTo>
                <a:lnTo>
                  <a:pt x="75590" y="869467"/>
                </a:lnTo>
                <a:lnTo>
                  <a:pt x="75590" y="861174"/>
                </a:lnTo>
                <a:close/>
              </a:path>
              <a:path w="419100" h="1896745">
                <a:moveTo>
                  <a:pt x="75590" y="695667"/>
                </a:moveTo>
                <a:lnTo>
                  <a:pt x="41935" y="695667"/>
                </a:lnTo>
                <a:lnTo>
                  <a:pt x="41935" y="662012"/>
                </a:lnTo>
                <a:lnTo>
                  <a:pt x="33655" y="662012"/>
                </a:lnTo>
                <a:lnTo>
                  <a:pt x="33655" y="695667"/>
                </a:lnTo>
                <a:lnTo>
                  <a:pt x="0" y="695667"/>
                </a:lnTo>
                <a:lnTo>
                  <a:pt x="0" y="703948"/>
                </a:lnTo>
                <a:lnTo>
                  <a:pt x="33655" y="703948"/>
                </a:lnTo>
                <a:lnTo>
                  <a:pt x="33655" y="737616"/>
                </a:lnTo>
                <a:lnTo>
                  <a:pt x="41935" y="737616"/>
                </a:lnTo>
                <a:lnTo>
                  <a:pt x="41935" y="703948"/>
                </a:lnTo>
                <a:lnTo>
                  <a:pt x="75590" y="703948"/>
                </a:lnTo>
                <a:lnTo>
                  <a:pt x="75590" y="695667"/>
                </a:lnTo>
                <a:close/>
              </a:path>
              <a:path w="419100" h="1896745">
                <a:moveTo>
                  <a:pt x="75590" y="530174"/>
                </a:moveTo>
                <a:lnTo>
                  <a:pt x="41935" y="530174"/>
                </a:lnTo>
                <a:lnTo>
                  <a:pt x="41935" y="496506"/>
                </a:lnTo>
                <a:lnTo>
                  <a:pt x="33655" y="496506"/>
                </a:lnTo>
                <a:lnTo>
                  <a:pt x="33655" y="530174"/>
                </a:lnTo>
                <a:lnTo>
                  <a:pt x="0" y="530174"/>
                </a:lnTo>
                <a:lnTo>
                  <a:pt x="0" y="538467"/>
                </a:lnTo>
                <a:lnTo>
                  <a:pt x="33655" y="538467"/>
                </a:lnTo>
                <a:lnTo>
                  <a:pt x="33655" y="572109"/>
                </a:lnTo>
                <a:lnTo>
                  <a:pt x="41935" y="572109"/>
                </a:lnTo>
                <a:lnTo>
                  <a:pt x="41935" y="538467"/>
                </a:lnTo>
                <a:lnTo>
                  <a:pt x="75590" y="538467"/>
                </a:lnTo>
                <a:lnTo>
                  <a:pt x="75590" y="530174"/>
                </a:lnTo>
                <a:close/>
              </a:path>
              <a:path w="419100" h="1896745">
                <a:moveTo>
                  <a:pt x="75590" y="364667"/>
                </a:moveTo>
                <a:lnTo>
                  <a:pt x="41935" y="364667"/>
                </a:lnTo>
                <a:lnTo>
                  <a:pt x="41935" y="331012"/>
                </a:lnTo>
                <a:lnTo>
                  <a:pt x="33655" y="331012"/>
                </a:lnTo>
                <a:lnTo>
                  <a:pt x="33655" y="364667"/>
                </a:lnTo>
                <a:lnTo>
                  <a:pt x="0" y="364667"/>
                </a:lnTo>
                <a:lnTo>
                  <a:pt x="0" y="372948"/>
                </a:lnTo>
                <a:lnTo>
                  <a:pt x="33655" y="372948"/>
                </a:lnTo>
                <a:lnTo>
                  <a:pt x="33655" y="406615"/>
                </a:lnTo>
                <a:lnTo>
                  <a:pt x="41935" y="406615"/>
                </a:lnTo>
                <a:lnTo>
                  <a:pt x="41935" y="372948"/>
                </a:lnTo>
                <a:lnTo>
                  <a:pt x="75590" y="372948"/>
                </a:lnTo>
                <a:lnTo>
                  <a:pt x="75590" y="364667"/>
                </a:lnTo>
                <a:close/>
              </a:path>
              <a:path w="419100" h="1896745">
                <a:moveTo>
                  <a:pt x="75590" y="199174"/>
                </a:moveTo>
                <a:lnTo>
                  <a:pt x="41935" y="199174"/>
                </a:lnTo>
                <a:lnTo>
                  <a:pt x="41935" y="165519"/>
                </a:lnTo>
                <a:lnTo>
                  <a:pt x="33655" y="165519"/>
                </a:lnTo>
                <a:lnTo>
                  <a:pt x="33655" y="199174"/>
                </a:lnTo>
                <a:lnTo>
                  <a:pt x="0" y="199174"/>
                </a:lnTo>
                <a:lnTo>
                  <a:pt x="0" y="207454"/>
                </a:lnTo>
                <a:lnTo>
                  <a:pt x="33655" y="207454"/>
                </a:lnTo>
                <a:lnTo>
                  <a:pt x="33655" y="241109"/>
                </a:lnTo>
                <a:lnTo>
                  <a:pt x="41935" y="241109"/>
                </a:lnTo>
                <a:lnTo>
                  <a:pt x="41935" y="207454"/>
                </a:lnTo>
                <a:lnTo>
                  <a:pt x="75590" y="207454"/>
                </a:lnTo>
                <a:lnTo>
                  <a:pt x="75590" y="199174"/>
                </a:lnTo>
                <a:close/>
              </a:path>
              <a:path w="419100" h="1896745">
                <a:moveTo>
                  <a:pt x="213499" y="1820532"/>
                </a:moveTo>
                <a:lnTo>
                  <a:pt x="205206" y="1820532"/>
                </a:lnTo>
                <a:lnTo>
                  <a:pt x="205206" y="1896135"/>
                </a:lnTo>
                <a:lnTo>
                  <a:pt x="213499" y="1896135"/>
                </a:lnTo>
                <a:lnTo>
                  <a:pt x="213499" y="1820532"/>
                </a:lnTo>
                <a:close/>
              </a:path>
              <a:path w="419100" h="1896745">
                <a:moveTo>
                  <a:pt x="247154" y="1688680"/>
                </a:moveTo>
                <a:lnTo>
                  <a:pt x="213499" y="1688680"/>
                </a:lnTo>
                <a:lnTo>
                  <a:pt x="213499" y="1655025"/>
                </a:lnTo>
                <a:lnTo>
                  <a:pt x="205206" y="1655025"/>
                </a:lnTo>
                <a:lnTo>
                  <a:pt x="205206" y="1688680"/>
                </a:lnTo>
                <a:lnTo>
                  <a:pt x="171551" y="1688680"/>
                </a:lnTo>
                <a:lnTo>
                  <a:pt x="171551" y="1696961"/>
                </a:lnTo>
                <a:lnTo>
                  <a:pt x="205206" y="1696961"/>
                </a:lnTo>
                <a:lnTo>
                  <a:pt x="205206" y="1730629"/>
                </a:lnTo>
                <a:lnTo>
                  <a:pt x="213499" y="1730629"/>
                </a:lnTo>
                <a:lnTo>
                  <a:pt x="213499" y="1696961"/>
                </a:lnTo>
                <a:lnTo>
                  <a:pt x="247154" y="1696961"/>
                </a:lnTo>
                <a:lnTo>
                  <a:pt x="247154" y="1688680"/>
                </a:lnTo>
                <a:close/>
              </a:path>
              <a:path w="419100" h="1896745">
                <a:moveTo>
                  <a:pt x="247154" y="1523187"/>
                </a:moveTo>
                <a:lnTo>
                  <a:pt x="213499" y="1523187"/>
                </a:lnTo>
                <a:lnTo>
                  <a:pt x="213499" y="1489519"/>
                </a:lnTo>
                <a:lnTo>
                  <a:pt x="205206" y="1489519"/>
                </a:lnTo>
                <a:lnTo>
                  <a:pt x="205206" y="1523187"/>
                </a:lnTo>
                <a:lnTo>
                  <a:pt x="171551" y="1523187"/>
                </a:lnTo>
                <a:lnTo>
                  <a:pt x="171551" y="1531467"/>
                </a:lnTo>
                <a:lnTo>
                  <a:pt x="205206" y="1531467"/>
                </a:lnTo>
                <a:lnTo>
                  <a:pt x="205206" y="1565122"/>
                </a:lnTo>
                <a:lnTo>
                  <a:pt x="213499" y="1565122"/>
                </a:lnTo>
                <a:lnTo>
                  <a:pt x="213499" y="1531467"/>
                </a:lnTo>
                <a:lnTo>
                  <a:pt x="247154" y="1531467"/>
                </a:lnTo>
                <a:lnTo>
                  <a:pt x="247154" y="1523187"/>
                </a:lnTo>
                <a:close/>
              </a:path>
              <a:path w="419100" h="1896745">
                <a:moveTo>
                  <a:pt x="247154" y="1357693"/>
                </a:moveTo>
                <a:lnTo>
                  <a:pt x="213499" y="1357693"/>
                </a:lnTo>
                <a:lnTo>
                  <a:pt x="213499" y="1324013"/>
                </a:lnTo>
                <a:lnTo>
                  <a:pt x="205206" y="1324013"/>
                </a:lnTo>
                <a:lnTo>
                  <a:pt x="205206" y="1357693"/>
                </a:lnTo>
                <a:lnTo>
                  <a:pt x="171551" y="1357693"/>
                </a:lnTo>
                <a:lnTo>
                  <a:pt x="171551" y="1365973"/>
                </a:lnTo>
                <a:lnTo>
                  <a:pt x="205206" y="1365973"/>
                </a:lnTo>
                <a:lnTo>
                  <a:pt x="205206" y="1399628"/>
                </a:lnTo>
                <a:lnTo>
                  <a:pt x="213499" y="1399628"/>
                </a:lnTo>
                <a:lnTo>
                  <a:pt x="213499" y="1365973"/>
                </a:lnTo>
                <a:lnTo>
                  <a:pt x="247154" y="1365973"/>
                </a:lnTo>
                <a:lnTo>
                  <a:pt x="247154" y="1357693"/>
                </a:lnTo>
                <a:close/>
              </a:path>
              <a:path w="419100" h="1896745">
                <a:moveTo>
                  <a:pt x="247154" y="1192187"/>
                </a:moveTo>
                <a:lnTo>
                  <a:pt x="213499" y="1192187"/>
                </a:lnTo>
                <a:lnTo>
                  <a:pt x="213499" y="1158519"/>
                </a:lnTo>
                <a:lnTo>
                  <a:pt x="205206" y="1158519"/>
                </a:lnTo>
                <a:lnTo>
                  <a:pt x="205206" y="1192187"/>
                </a:lnTo>
                <a:lnTo>
                  <a:pt x="171551" y="1192187"/>
                </a:lnTo>
                <a:lnTo>
                  <a:pt x="171551" y="1200467"/>
                </a:lnTo>
                <a:lnTo>
                  <a:pt x="205206" y="1200467"/>
                </a:lnTo>
                <a:lnTo>
                  <a:pt x="205206" y="1234122"/>
                </a:lnTo>
                <a:lnTo>
                  <a:pt x="213499" y="1234122"/>
                </a:lnTo>
                <a:lnTo>
                  <a:pt x="213499" y="1200467"/>
                </a:lnTo>
                <a:lnTo>
                  <a:pt x="247154" y="1200467"/>
                </a:lnTo>
                <a:lnTo>
                  <a:pt x="247154" y="1192187"/>
                </a:lnTo>
                <a:close/>
              </a:path>
              <a:path w="419100" h="1896745">
                <a:moveTo>
                  <a:pt x="247154" y="1026680"/>
                </a:moveTo>
                <a:lnTo>
                  <a:pt x="213499" y="1026680"/>
                </a:lnTo>
                <a:lnTo>
                  <a:pt x="213499" y="993013"/>
                </a:lnTo>
                <a:lnTo>
                  <a:pt x="205206" y="993013"/>
                </a:lnTo>
                <a:lnTo>
                  <a:pt x="205206" y="1026680"/>
                </a:lnTo>
                <a:lnTo>
                  <a:pt x="171551" y="1026680"/>
                </a:lnTo>
                <a:lnTo>
                  <a:pt x="171551" y="1034961"/>
                </a:lnTo>
                <a:lnTo>
                  <a:pt x="205206" y="1034961"/>
                </a:lnTo>
                <a:lnTo>
                  <a:pt x="205206" y="1068616"/>
                </a:lnTo>
                <a:lnTo>
                  <a:pt x="213499" y="1068616"/>
                </a:lnTo>
                <a:lnTo>
                  <a:pt x="213499" y="1034961"/>
                </a:lnTo>
                <a:lnTo>
                  <a:pt x="247154" y="1034961"/>
                </a:lnTo>
                <a:lnTo>
                  <a:pt x="247154" y="1026680"/>
                </a:lnTo>
                <a:close/>
              </a:path>
              <a:path w="419100" h="1896745">
                <a:moveTo>
                  <a:pt x="247154" y="861174"/>
                </a:moveTo>
                <a:lnTo>
                  <a:pt x="213499" y="861174"/>
                </a:lnTo>
                <a:lnTo>
                  <a:pt x="213499" y="827519"/>
                </a:lnTo>
                <a:lnTo>
                  <a:pt x="205206" y="827519"/>
                </a:lnTo>
                <a:lnTo>
                  <a:pt x="205206" y="861174"/>
                </a:lnTo>
                <a:lnTo>
                  <a:pt x="171551" y="861174"/>
                </a:lnTo>
                <a:lnTo>
                  <a:pt x="171551" y="869467"/>
                </a:lnTo>
                <a:lnTo>
                  <a:pt x="205206" y="869467"/>
                </a:lnTo>
                <a:lnTo>
                  <a:pt x="205206" y="903122"/>
                </a:lnTo>
                <a:lnTo>
                  <a:pt x="213499" y="903122"/>
                </a:lnTo>
                <a:lnTo>
                  <a:pt x="213499" y="869467"/>
                </a:lnTo>
                <a:lnTo>
                  <a:pt x="247154" y="869467"/>
                </a:lnTo>
                <a:lnTo>
                  <a:pt x="247154" y="861174"/>
                </a:lnTo>
                <a:close/>
              </a:path>
              <a:path w="419100" h="1896745">
                <a:moveTo>
                  <a:pt x="247154" y="695667"/>
                </a:moveTo>
                <a:lnTo>
                  <a:pt x="213499" y="695667"/>
                </a:lnTo>
                <a:lnTo>
                  <a:pt x="213499" y="662012"/>
                </a:lnTo>
                <a:lnTo>
                  <a:pt x="205206" y="662012"/>
                </a:lnTo>
                <a:lnTo>
                  <a:pt x="205206" y="695667"/>
                </a:lnTo>
                <a:lnTo>
                  <a:pt x="171551" y="695667"/>
                </a:lnTo>
                <a:lnTo>
                  <a:pt x="171551" y="703948"/>
                </a:lnTo>
                <a:lnTo>
                  <a:pt x="205206" y="703948"/>
                </a:lnTo>
                <a:lnTo>
                  <a:pt x="205206" y="737616"/>
                </a:lnTo>
                <a:lnTo>
                  <a:pt x="213499" y="737616"/>
                </a:lnTo>
                <a:lnTo>
                  <a:pt x="213499" y="703948"/>
                </a:lnTo>
                <a:lnTo>
                  <a:pt x="247154" y="703948"/>
                </a:lnTo>
                <a:lnTo>
                  <a:pt x="247154" y="695667"/>
                </a:lnTo>
                <a:close/>
              </a:path>
              <a:path w="419100" h="1896745">
                <a:moveTo>
                  <a:pt x="247154" y="530174"/>
                </a:moveTo>
                <a:lnTo>
                  <a:pt x="213499" y="530174"/>
                </a:lnTo>
                <a:lnTo>
                  <a:pt x="213499" y="496506"/>
                </a:lnTo>
                <a:lnTo>
                  <a:pt x="205206" y="496506"/>
                </a:lnTo>
                <a:lnTo>
                  <a:pt x="205206" y="530174"/>
                </a:lnTo>
                <a:lnTo>
                  <a:pt x="171551" y="530174"/>
                </a:lnTo>
                <a:lnTo>
                  <a:pt x="171551" y="538467"/>
                </a:lnTo>
                <a:lnTo>
                  <a:pt x="205206" y="538467"/>
                </a:lnTo>
                <a:lnTo>
                  <a:pt x="205206" y="572109"/>
                </a:lnTo>
                <a:lnTo>
                  <a:pt x="213499" y="572109"/>
                </a:lnTo>
                <a:lnTo>
                  <a:pt x="213499" y="538467"/>
                </a:lnTo>
                <a:lnTo>
                  <a:pt x="247154" y="538467"/>
                </a:lnTo>
                <a:lnTo>
                  <a:pt x="247154" y="530174"/>
                </a:lnTo>
                <a:close/>
              </a:path>
              <a:path w="419100" h="1896745">
                <a:moveTo>
                  <a:pt x="247154" y="364667"/>
                </a:moveTo>
                <a:lnTo>
                  <a:pt x="213499" y="364667"/>
                </a:lnTo>
                <a:lnTo>
                  <a:pt x="213499" y="331012"/>
                </a:lnTo>
                <a:lnTo>
                  <a:pt x="205206" y="331012"/>
                </a:lnTo>
                <a:lnTo>
                  <a:pt x="205206" y="364667"/>
                </a:lnTo>
                <a:lnTo>
                  <a:pt x="171551" y="364667"/>
                </a:lnTo>
                <a:lnTo>
                  <a:pt x="171551" y="372948"/>
                </a:lnTo>
                <a:lnTo>
                  <a:pt x="205206" y="372948"/>
                </a:lnTo>
                <a:lnTo>
                  <a:pt x="205206" y="406615"/>
                </a:lnTo>
                <a:lnTo>
                  <a:pt x="213499" y="406615"/>
                </a:lnTo>
                <a:lnTo>
                  <a:pt x="213499" y="372948"/>
                </a:lnTo>
                <a:lnTo>
                  <a:pt x="247154" y="372948"/>
                </a:lnTo>
                <a:lnTo>
                  <a:pt x="247154" y="364667"/>
                </a:lnTo>
                <a:close/>
              </a:path>
              <a:path w="419100" h="1896745">
                <a:moveTo>
                  <a:pt x="247154" y="199174"/>
                </a:moveTo>
                <a:lnTo>
                  <a:pt x="213499" y="199174"/>
                </a:lnTo>
                <a:lnTo>
                  <a:pt x="213499" y="165519"/>
                </a:lnTo>
                <a:lnTo>
                  <a:pt x="205206" y="165519"/>
                </a:lnTo>
                <a:lnTo>
                  <a:pt x="205206" y="199174"/>
                </a:lnTo>
                <a:lnTo>
                  <a:pt x="171551" y="199174"/>
                </a:lnTo>
                <a:lnTo>
                  <a:pt x="171551" y="207454"/>
                </a:lnTo>
                <a:lnTo>
                  <a:pt x="205206" y="207454"/>
                </a:lnTo>
                <a:lnTo>
                  <a:pt x="205206" y="241109"/>
                </a:lnTo>
                <a:lnTo>
                  <a:pt x="213499" y="241109"/>
                </a:lnTo>
                <a:lnTo>
                  <a:pt x="213499" y="207454"/>
                </a:lnTo>
                <a:lnTo>
                  <a:pt x="247154" y="207454"/>
                </a:lnTo>
                <a:lnTo>
                  <a:pt x="247154" y="199174"/>
                </a:lnTo>
                <a:close/>
              </a:path>
              <a:path w="419100" h="1896745">
                <a:moveTo>
                  <a:pt x="418719" y="1688680"/>
                </a:moveTo>
                <a:lnTo>
                  <a:pt x="385051" y="1688680"/>
                </a:lnTo>
                <a:lnTo>
                  <a:pt x="385051" y="1655025"/>
                </a:lnTo>
                <a:lnTo>
                  <a:pt x="376770" y="1655025"/>
                </a:lnTo>
                <a:lnTo>
                  <a:pt x="376770" y="1688680"/>
                </a:lnTo>
                <a:lnTo>
                  <a:pt x="343115" y="1688680"/>
                </a:lnTo>
                <a:lnTo>
                  <a:pt x="343115" y="1696961"/>
                </a:lnTo>
                <a:lnTo>
                  <a:pt x="376770" y="1696961"/>
                </a:lnTo>
                <a:lnTo>
                  <a:pt x="376770" y="1730629"/>
                </a:lnTo>
                <a:lnTo>
                  <a:pt x="385051" y="1730629"/>
                </a:lnTo>
                <a:lnTo>
                  <a:pt x="385051" y="1696961"/>
                </a:lnTo>
                <a:lnTo>
                  <a:pt x="418719" y="1696961"/>
                </a:lnTo>
                <a:lnTo>
                  <a:pt x="418719" y="1688680"/>
                </a:lnTo>
                <a:close/>
              </a:path>
              <a:path w="419100" h="1896745">
                <a:moveTo>
                  <a:pt x="418719" y="1523187"/>
                </a:moveTo>
                <a:lnTo>
                  <a:pt x="385051" y="1523187"/>
                </a:lnTo>
                <a:lnTo>
                  <a:pt x="385051" y="1489519"/>
                </a:lnTo>
                <a:lnTo>
                  <a:pt x="376770" y="1489519"/>
                </a:lnTo>
                <a:lnTo>
                  <a:pt x="376770" y="1523187"/>
                </a:lnTo>
                <a:lnTo>
                  <a:pt x="343115" y="1523187"/>
                </a:lnTo>
                <a:lnTo>
                  <a:pt x="343115" y="1531467"/>
                </a:lnTo>
                <a:lnTo>
                  <a:pt x="376770" y="1531467"/>
                </a:lnTo>
                <a:lnTo>
                  <a:pt x="376770" y="1565122"/>
                </a:lnTo>
                <a:lnTo>
                  <a:pt x="385051" y="1565122"/>
                </a:lnTo>
                <a:lnTo>
                  <a:pt x="385051" y="1531467"/>
                </a:lnTo>
                <a:lnTo>
                  <a:pt x="418719" y="1531467"/>
                </a:lnTo>
                <a:lnTo>
                  <a:pt x="418719" y="1523187"/>
                </a:lnTo>
                <a:close/>
              </a:path>
              <a:path w="419100" h="1896745">
                <a:moveTo>
                  <a:pt x="418719" y="1357693"/>
                </a:moveTo>
                <a:lnTo>
                  <a:pt x="385051" y="1357693"/>
                </a:lnTo>
                <a:lnTo>
                  <a:pt x="385051" y="1324013"/>
                </a:lnTo>
                <a:lnTo>
                  <a:pt x="376770" y="1324013"/>
                </a:lnTo>
                <a:lnTo>
                  <a:pt x="376770" y="1357693"/>
                </a:lnTo>
                <a:lnTo>
                  <a:pt x="343115" y="1357693"/>
                </a:lnTo>
                <a:lnTo>
                  <a:pt x="343115" y="1365973"/>
                </a:lnTo>
                <a:lnTo>
                  <a:pt x="376770" y="1365973"/>
                </a:lnTo>
                <a:lnTo>
                  <a:pt x="376770" y="1399628"/>
                </a:lnTo>
                <a:lnTo>
                  <a:pt x="385051" y="1399628"/>
                </a:lnTo>
                <a:lnTo>
                  <a:pt x="385051" y="1365973"/>
                </a:lnTo>
                <a:lnTo>
                  <a:pt x="418719" y="1365973"/>
                </a:lnTo>
                <a:lnTo>
                  <a:pt x="418719" y="1357693"/>
                </a:lnTo>
                <a:close/>
              </a:path>
              <a:path w="419100" h="1896745">
                <a:moveTo>
                  <a:pt x="418719" y="1192187"/>
                </a:moveTo>
                <a:lnTo>
                  <a:pt x="385051" y="1192187"/>
                </a:lnTo>
                <a:lnTo>
                  <a:pt x="385051" y="1158519"/>
                </a:lnTo>
                <a:lnTo>
                  <a:pt x="376770" y="1158519"/>
                </a:lnTo>
                <a:lnTo>
                  <a:pt x="376770" y="1192187"/>
                </a:lnTo>
                <a:lnTo>
                  <a:pt x="343115" y="1192187"/>
                </a:lnTo>
                <a:lnTo>
                  <a:pt x="343115" y="1200467"/>
                </a:lnTo>
                <a:lnTo>
                  <a:pt x="376770" y="1200467"/>
                </a:lnTo>
                <a:lnTo>
                  <a:pt x="376770" y="1234122"/>
                </a:lnTo>
                <a:lnTo>
                  <a:pt x="385051" y="1234122"/>
                </a:lnTo>
                <a:lnTo>
                  <a:pt x="385051" y="1200467"/>
                </a:lnTo>
                <a:lnTo>
                  <a:pt x="418719" y="1200467"/>
                </a:lnTo>
                <a:lnTo>
                  <a:pt x="418719" y="1192187"/>
                </a:lnTo>
                <a:close/>
              </a:path>
              <a:path w="419100" h="1896745">
                <a:moveTo>
                  <a:pt x="418719" y="1026680"/>
                </a:moveTo>
                <a:lnTo>
                  <a:pt x="385051" y="1026680"/>
                </a:lnTo>
                <a:lnTo>
                  <a:pt x="385051" y="993013"/>
                </a:lnTo>
                <a:lnTo>
                  <a:pt x="376770" y="993013"/>
                </a:lnTo>
                <a:lnTo>
                  <a:pt x="376770" y="1026680"/>
                </a:lnTo>
                <a:lnTo>
                  <a:pt x="343115" y="1026680"/>
                </a:lnTo>
                <a:lnTo>
                  <a:pt x="343115" y="1034961"/>
                </a:lnTo>
                <a:lnTo>
                  <a:pt x="376770" y="1034961"/>
                </a:lnTo>
                <a:lnTo>
                  <a:pt x="376770" y="1068616"/>
                </a:lnTo>
                <a:lnTo>
                  <a:pt x="385051" y="1068616"/>
                </a:lnTo>
                <a:lnTo>
                  <a:pt x="385051" y="1034961"/>
                </a:lnTo>
                <a:lnTo>
                  <a:pt x="418719" y="1034961"/>
                </a:lnTo>
                <a:lnTo>
                  <a:pt x="418719" y="1026680"/>
                </a:lnTo>
                <a:close/>
              </a:path>
              <a:path w="419100" h="1896745">
                <a:moveTo>
                  <a:pt x="418719" y="861174"/>
                </a:moveTo>
                <a:lnTo>
                  <a:pt x="385051" y="861174"/>
                </a:lnTo>
                <a:lnTo>
                  <a:pt x="385051" y="827519"/>
                </a:lnTo>
                <a:lnTo>
                  <a:pt x="376770" y="827519"/>
                </a:lnTo>
                <a:lnTo>
                  <a:pt x="376770" y="861174"/>
                </a:lnTo>
                <a:lnTo>
                  <a:pt x="343115" y="861174"/>
                </a:lnTo>
                <a:lnTo>
                  <a:pt x="343115" y="869467"/>
                </a:lnTo>
                <a:lnTo>
                  <a:pt x="376770" y="869467"/>
                </a:lnTo>
                <a:lnTo>
                  <a:pt x="376770" y="903122"/>
                </a:lnTo>
                <a:lnTo>
                  <a:pt x="385051" y="903122"/>
                </a:lnTo>
                <a:lnTo>
                  <a:pt x="385051" y="869467"/>
                </a:lnTo>
                <a:lnTo>
                  <a:pt x="418719" y="869467"/>
                </a:lnTo>
                <a:lnTo>
                  <a:pt x="418719" y="861174"/>
                </a:lnTo>
                <a:close/>
              </a:path>
              <a:path w="419100" h="1896745">
                <a:moveTo>
                  <a:pt x="418719" y="695667"/>
                </a:moveTo>
                <a:lnTo>
                  <a:pt x="385051" y="695667"/>
                </a:lnTo>
                <a:lnTo>
                  <a:pt x="385051" y="662012"/>
                </a:lnTo>
                <a:lnTo>
                  <a:pt x="376770" y="662012"/>
                </a:lnTo>
                <a:lnTo>
                  <a:pt x="376770" y="695667"/>
                </a:lnTo>
                <a:lnTo>
                  <a:pt x="343115" y="695667"/>
                </a:lnTo>
                <a:lnTo>
                  <a:pt x="343115" y="703948"/>
                </a:lnTo>
                <a:lnTo>
                  <a:pt x="376770" y="703948"/>
                </a:lnTo>
                <a:lnTo>
                  <a:pt x="376770" y="737616"/>
                </a:lnTo>
                <a:lnTo>
                  <a:pt x="385051" y="737616"/>
                </a:lnTo>
                <a:lnTo>
                  <a:pt x="385051" y="703948"/>
                </a:lnTo>
                <a:lnTo>
                  <a:pt x="418719" y="703948"/>
                </a:lnTo>
                <a:lnTo>
                  <a:pt x="418719" y="695667"/>
                </a:lnTo>
                <a:close/>
              </a:path>
              <a:path w="419100" h="1896745">
                <a:moveTo>
                  <a:pt x="418719" y="530174"/>
                </a:moveTo>
                <a:lnTo>
                  <a:pt x="385051" y="530174"/>
                </a:lnTo>
                <a:lnTo>
                  <a:pt x="385051" y="496506"/>
                </a:lnTo>
                <a:lnTo>
                  <a:pt x="376770" y="496506"/>
                </a:lnTo>
                <a:lnTo>
                  <a:pt x="376770" y="530174"/>
                </a:lnTo>
                <a:lnTo>
                  <a:pt x="343115" y="530174"/>
                </a:lnTo>
                <a:lnTo>
                  <a:pt x="343115" y="538467"/>
                </a:lnTo>
                <a:lnTo>
                  <a:pt x="376770" y="538467"/>
                </a:lnTo>
                <a:lnTo>
                  <a:pt x="376770" y="572109"/>
                </a:lnTo>
                <a:lnTo>
                  <a:pt x="385051" y="572109"/>
                </a:lnTo>
                <a:lnTo>
                  <a:pt x="385051" y="538467"/>
                </a:lnTo>
                <a:lnTo>
                  <a:pt x="418719" y="538467"/>
                </a:lnTo>
                <a:lnTo>
                  <a:pt x="418719" y="530174"/>
                </a:lnTo>
                <a:close/>
              </a:path>
              <a:path w="419100" h="1896745">
                <a:moveTo>
                  <a:pt x="418719" y="364667"/>
                </a:moveTo>
                <a:lnTo>
                  <a:pt x="385051" y="364667"/>
                </a:lnTo>
                <a:lnTo>
                  <a:pt x="385051" y="331012"/>
                </a:lnTo>
                <a:lnTo>
                  <a:pt x="376770" y="331012"/>
                </a:lnTo>
                <a:lnTo>
                  <a:pt x="376770" y="364667"/>
                </a:lnTo>
                <a:lnTo>
                  <a:pt x="343115" y="364667"/>
                </a:lnTo>
                <a:lnTo>
                  <a:pt x="343115" y="372948"/>
                </a:lnTo>
                <a:lnTo>
                  <a:pt x="376770" y="372948"/>
                </a:lnTo>
                <a:lnTo>
                  <a:pt x="376770" y="406615"/>
                </a:lnTo>
                <a:lnTo>
                  <a:pt x="385051" y="406615"/>
                </a:lnTo>
                <a:lnTo>
                  <a:pt x="385051" y="372948"/>
                </a:lnTo>
                <a:lnTo>
                  <a:pt x="418719" y="372948"/>
                </a:lnTo>
                <a:lnTo>
                  <a:pt x="418719" y="364667"/>
                </a:lnTo>
                <a:close/>
              </a:path>
              <a:path w="419100" h="1896745">
                <a:moveTo>
                  <a:pt x="418719" y="199174"/>
                </a:moveTo>
                <a:lnTo>
                  <a:pt x="385051" y="199174"/>
                </a:lnTo>
                <a:lnTo>
                  <a:pt x="385051" y="165519"/>
                </a:lnTo>
                <a:lnTo>
                  <a:pt x="376770" y="165519"/>
                </a:lnTo>
                <a:lnTo>
                  <a:pt x="376770" y="199174"/>
                </a:lnTo>
                <a:lnTo>
                  <a:pt x="343115" y="199174"/>
                </a:lnTo>
                <a:lnTo>
                  <a:pt x="343115" y="207454"/>
                </a:lnTo>
                <a:lnTo>
                  <a:pt x="376770" y="207454"/>
                </a:lnTo>
                <a:lnTo>
                  <a:pt x="376770" y="241109"/>
                </a:lnTo>
                <a:lnTo>
                  <a:pt x="385051" y="241109"/>
                </a:lnTo>
                <a:lnTo>
                  <a:pt x="385051" y="207454"/>
                </a:lnTo>
                <a:lnTo>
                  <a:pt x="418719" y="207454"/>
                </a:lnTo>
                <a:lnTo>
                  <a:pt x="418719" y="199174"/>
                </a:lnTo>
                <a:close/>
              </a:path>
              <a:path w="419100" h="1896745">
                <a:moveTo>
                  <a:pt x="418719" y="33667"/>
                </a:moveTo>
                <a:lnTo>
                  <a:pt x="385051" y="33667"/>
                </a:lnTo>
                <a:lnTo>
                  <a:pt x="385051" y="0"/>
                </a:lnTo>
                <a:lnTo>
                  <a:pt x="376770" y="0"/>
                </a:lnTo>
                <a:lnTo>
                  <a:pt x="376770" y="33667"/>
                </a:lnTo>
                <a:lnTo>
                  <a:pt x="343115" y="33667"/>
                </a:lnTo>
                <a:lnTo>
                  <a:pt x="343115" y="41948"/>
                </a:lnTo>
                <a:lnTo>
                  <a:pt x="376770" y="41948"/>
                </a:lnTo>
                <a:lnTo>
                  <a:pt x="376770" y="75615"/>
                </a:lnTo>
                <a:lnTo>
                  <a:pt x="385051" y="75615"/>
                </a:lnTo>
                <a:lnTo>
                  <a:pt x="385051" y="41948"/>
                </a:lnTo>
                <a:lnTo>
                  <a:pt x="418719" y="41948"/>
                </a:lnTo>
                <a:lnTo>
                  <a:pt x="418719" y="33667"/>
                </a:lnTo>
                <a:close/>
              </a:path>
            </a:pathLst>
          </a:custGeom>
          <a:solidFill>
            <a:srgbClr val="E523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9" name="object 109"/>
          <p:cNvSpPr/>
          <p:nvPr/>
        </p:nvSpPr>
        <p:spPr>
          <a:xfrm>
            <a:off x="10978488" y="2556377"/>
            <a:ext cx="150175" cy="46208"/>
          </a:xfrm>
          <a:custGeom>
            <a:avLst/>
            <a:gdLst/>
            <a:ahLst/>
            <a:cxnLst/>
            <a:rect l="l" t="t" r="r" b="b"/>
            <a:pathLst>
              <a:path w="247650" h="7620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35"/>
                </a:lnTo>
                <a:lnTo>
                  <a:pt x="33655" y="41935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35"/>
                </a:lnTo>
                <a:lnTo>
                  <a:pt x="75603" y="41935"/>
                </a:lnTo>
                <a:lnTo>
                  <a:pt x="75603" y="33655"/>
                </a:lnTo>
                <a:close/>
              </a:path>
              <a:path w="247650" h="76200">
                <a:moveTo>
                  <a:pt x="247167" y="33655"/>
                </a:moveTo>
                <a:lnTo>
                  <a:pt x="213499" y="33655"/>
                </a:lnTo>
                <a:lnTo>
                  <a:pt x="213499" y="0"/>
                </a:lnTo>
                <a:lnTo>
                  <a:pt x="205219" y="0"/>
                </a:lnTo>
                <a:lnTo>
                  <a:pt x="205219" y="33655"/>
                </a:lnTo>
                <a:lnTo>
                  <a:pt x="171564" y="33655"/>
                </a:lnTo>
                <a:lnTo>
                  <a:pt x="171564" y="41935"/>
                </a:lnTo>
                <a:lnTo>
                  <a:pt x="205219" y="41935"/>
                </a:lnTo>
                <a:lnTo>
                  <a:pt x="205219" y="75603"/>
                </a:lnTo>
                <a:lnTo>
                  <a:pt x="213499" y="75603"/>
                </a:lnTo>
                <a:lnTo>
                  <a:pt x="213499" y="41935"/>
                </a:lnTo>
                <a:lnTo>
                  <a:pt x="247167" y="41935"/>
                </a:lnTo>
                <a:lnTo>
                  <a:pt x="247167" y="33655"/>
                </a:lnTo>
                <a:close/>
              </a:path>
            </a:pathLst>
          </a:custGeom>
          <a:solidFill>
            <a:srgbClr val="E523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6" name="object 346"/>
          <p:cNvSpPr txBox="1"/>
          <p:nvPr/>
        </p:nvSpPr>
        <p:spPr>
          <a:xfrm>
            <a:off x="3786948" y="4214391"/>
            <a:ext cx="2038390" cy="1126231"/>
          </a:xfrm>
          <a:prstGeom prst="rect">
            <a:avLst/>
          </a:prstGeom>
        </p:spPr>
        <p:txBody>
          <a:bodyPr vert="horz" wrap="square" lIns="0" tIns="38506" rIns="0" bIns="0" rtlCol="0">
            <a:spAutoFit/>
          </a:bodyPr>
          <a:lstStyle/>
          <a:p>
            <a:pPr marL="7316">
              <a:spcBef>
                <a:spcPts val="243"/>
              </a:spcBef>
              <a:tabLst>
                <a:tab pos="130537" algn="l"/>
              </a:tabLst>
            </a:pPr>
            <a:r>
              <a:rPr lang="pt-BR" sz="1122" b="1" i="1" dirty="0">
                <a:solidFill>
                  <a:srgbClr val="636463"/>
                </a:solidFill>
                <a:latin typeface="Trebuchet MS"/>
                <a:cs typeface="Trebuchet MS"/>
              </a:rPr>
              <a:t>CIM Fazenda Rio Grande </a:t>
            </a:r>
            <a:r>
              <a:rPr lang="pt-BR" sz="1122" i="1" dirty="0">
                <a:solidFill>
                  <a:srgbClr val="636463"/>
                </a:solidFill>
                <a:latin typeface="Trebuchet MS"/>
                <a:cs typeface="Trebuchet MS"/>
              </a:rPr>
              <a:t>foi direcionado para a </a:t>
            </a:r>
            <a:r>
              <a:rPr lang="pt-BR" sz="1122" i="1" dirty="0" err="1">
                <a:solidFill>
                  <a:srgbClr val="636463"/>
                </a:solidFill>
                <a:latin typeface="Trebuchet MS"/>
                <a:cs typeface="Trebuchet MS"/>
              </a:rPr>
              <a:t>Concemed</a:t>
            </a:r>
            <a:endParaRPr lang="pt-BR" sz="1122" i="1" dirty="0">
              <a:solidFill>
                <a:srgbClr val="636463"/>
              </a:solidFill>
              <a:latin typeface="Trebuchet MS"/>
              <a:cs typeface="Trebuchet MS"/>
            </a:endParaRPr>
          </a:p>
          <a:p>
            <a:pPr marL="7316">
              <a:spcBef>
                <a:spcPts val="243"/>
              </a:spcBef>
              <a:tabLst>
                <a:tab pos="130537" algn="l"/>
              </a:tabLst>
            </a:pPr>
            <a:endParaRPr lang="pt-BR" sz="1122" i="1" dirty="0">
              <a:solidFill>
                <a:srgbClr val="636463"/>
              </a:solidFill>
              <a:latin typeface="Trebuchet MS"/>
              <a:cs typeface="Trebuchet MS"/>
            </a:endParaRPr>
          </a:p>
          <a:p>
            <a:pPr marL="7316">
              <a:spcBef>
                <a:spcPts val="243"/>
              </a:spcBef>
              <a:tabLst>
                <a:tab pos="130537" algn="l"/>
              </a:tabLst>
            </a:pPr>
            <a:r>
              <a:rPr lang="pt-BR" sz="1122" b="1" i="1" dirty="0">
                <a:solidFill>
                  <a:srgbClr val="636463"/>
                </a:solidFill>
                <a:latin typeface="Trebuchet MS"/>
                <a:cs typeface="Trebuchet MS"/>
              </a:rPr>
              <a:t>Unidade Infantil </a:t>
            </a:r>
            <a:r>
              <a:rPr lang="pt-BR" sz="1122" i="1" dirty="0">
                <a:solidFill>
                  <a:srgbClr val="636463"/>
                </a:solidFill>
                <a:latin typeface="Trebuchet MS"/>
                <a:cs typeface="Trebuchet MS"/>
              </a:rPr>
              <a:t>deixa de ser exclusivo e passa a atender público em geral</a:t>
            </a:r>
            <a:endParaRPr sz="1122" i="1" dirty="0">
              <a:latin typeface="Trebuchet MS"/>
              <a:cs typeface="Trebuchet MS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3631123" y="4405179"/>
            <a:ext cx="0" cy="787072"/>
          </a:xfrm>
          <a:custGeom>
            <a:avLst/>
            <a:gdLst/>
            <a:ahLst/>
            <a:cxnLst/>
            <a:rect l="l" t="t" r="r" b="b"/>
            <a:pathLst>
              <a:path h="1297940">
                <a:moveTo>
                  <a:pt x="0" y="0"/>
                </a:moveTo>
                <a:lnTo>
                  <a:pt x="0" y="1297709"/>
                </a:lnTo>
              </a:path>
            </a:pathLst>
          </a:custGeom>
          <a:ln w="1103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964" name="Agrupar 963">
            <a:extLst>
              <a:ext uri="{FF2B5EF4-FFF2-40B4-BE49-F238E27FC236}">
                <a16:creationId xmlns:a16="http://schemas.microsoft.com/office/drawing/2014/main" id="{94382975-0F07-0D3B-1C80-1BEB24F57B11}"/>
              </a:ext>
            </a:extLst>
          </p:cNvPr>
          <p:cNvGrpSpPr/>
          <p:nvPr/>
        </p:nvGrpSpPr>
        <p:grpSpPr>
          <a:xfrm>
            <a:off x="428" y="5664873"/>
            <a:ext cx="2959136" cy="1150173"/>
            <a:chOff x="0" y="9341795"/>
            <a:chExt cx="4879835" cy="1896720"/>
          </a:xfrm>
        </p:grpSpPr>
        <p:sp>
          <p:nvSpPr>
            <p:cNvPr id="350" name="object 350"/>
            <p:cNvSpPr/>
            <p:nvPr/>
          </p:nvSpPr>
          <p:spPr>
            <a:xfrm>
              <a:off x="0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71564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2" name="object 352"/>
            <p:cNvSpPr/>
            <p:nvPr/>
          </p:nvSpPr>
          <p:spPr>
            <a:xfrm>
              <a:off x="343115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3" name="object 353"/>
            <p:cNvSpPr/>
            <p:nvPr/>
          </p:nvSpPr>
          <p:spPr>
            <a:xfrm>
              <a:off x="514680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4" name="object 354"/>
            <p:cNvSpPr/>
            <p:nvPr/>
          </p:nvSpPr>
          <p:spPr>
            <a:xfrm>
              <a:off x="686219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5" name="object 355"/>
            <p:cNvSpPr/>
            <p:nvPr/>
          </p:nvSpPr>
          <p:spPr>
            <a:xfrm>
              <a:off x="857783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029347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200912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8" name="object 358"/>
            <p:cNvSpPr/>
            <p:nvPr/>
          </p:nvSpPr>
          <p:spPr>
            <a:xfrm>
              <a:off x="0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71564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0" name="object 360"/>
            <p:cNvSpPr/>
            <p:nvPr/>
          </p:nvSpPr>
          <p:spPr>
            <a:xfrm>
              <a:off x="343115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1" name="object 361"/>
            <p:cNvSpPr/>
            <p:nvPr/>
          </p:nvSpPr>
          <p:spPr>
            <a:xfrm>
              <a:off x="514680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2" name="object 362"/>
            <p:cNvSpPr/>
            <p:nvPr/>
          </p:nvSpPr>
          <p:spPr>
            <a:xfrm>
              <a:off x="686219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57783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029347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200912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6" name="object 366"/>
            <p:cNvSpPr/>
            <p:nvPr/>
          </p:nvSpPr>
          <p:spPr>
            <a:xfrm>
              <a:off x="0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71564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8" name="object 368"/>
            <p:cNvSpPr/>
            <p:nvPr/>
          </p:nvSpPr>
          <p:spPr>
            <a:xfrm>
              <a:off x="343115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69" name="object 369"/>
            <p:cNvSpPr/>
            <p:nvPr/>
          </p:nvSpPr>
          <p:spPr>
            <a:xfrm>
              <a:off x="514680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0" name="object 370"/>
            <p:cNvSpPr/>
            <p:nvPr/>
          </p:nvSpPr>
          <p:spPr>
            <a:xfrm>
              <a:off x="686219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1" name="object 371"/>
            <p:cNvSpPr/>
            <p:nvPr/>
          </p:nvSpPr>
          <p:spPr>
            <a:xfrm>
              <a:off x="857783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029347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200912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4" name="object 374"/>
            <p:cNvSpPr/>
            <p:nvPr/>
          </p:nvSpPr>
          <p:spPr>
            <a:xfrm>
              <a:off x="0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71564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6" name="object 376"/>
            <p:cNvSpPr/>
            <p:nvPr/>
          </p:nvSpPr>
          <p:spPr>
            <a:xfrm>
              <a:off x="343115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7" name="object 377"/>
            <p:cNvSpPr/>
            <p:nvPr/>
          </p:nvSpPr>
          <p:spPr>
            <a:xfrm>
              <a:off x="514680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22" y="33680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8" name="object 378"/>
            <p:cNvSpPr/>
            <p:nvPr/>
          </p:nvSpPr>
          <p:spPr>
            <a:xfrm>
              <a:off x="686219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79" name="object 379"/>
            <p:cNvSpPr/>
            <p:nvPr/>
          </p:nvSpPr>
          <p:spPr>
            <a:xfrm>
              <a:off x="857783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029347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200912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2" name="object 382"/>
            <p:cNvSpPr/>
            <p:nvPr/>
          </p:nvSpPr>
          <p:spPr>
            <a:xfrm>
              <a:off x="0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71564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4" name="object 384"/>
            <p:cNvSpPr/>
            <p:nvPr/>
          </p:nvSpPr>
          <p:spPr>
            <a:xfrm>
              <a:off x="343115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5" name="object 385"/>
            <p:cNvSpPr/>
            <p:nvPr/>
          </p:nvSpPr>
          <p:spPr>
            <a:xfrm>
              <a:off x="514680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6" name="object 386"/>
            <p:cNvSpPr/>
            <p:nvPr/>
          </p:nvSpPr>
          <p:spPr>
            <a:xfrm>
              <a:off x="686219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7" name="object 387"/>
            <p:cNvSpPr/>
            <p:nvPr/>
          </p:nvSpPr>
          <p:spPr>
            <a:xfrm>
              <a:off x="857783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029347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200912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0" name="object 390"/>
            <p:cNvSpPr/>
            <p:nvPr/>
          </p:nvSpPr>
          <p:spPr>
            <a:xfrm>
              <a:off x="0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71564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2" name="object 392"/>
            <p:cNvSpPr/>
            <p:nvPr/>
          </p:nvSpPr>
          <p:spPr>
            <a:xfrm>
              <a:off x="343115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3" name="object 393"/>
            <p:cNvSpPr/>
            <p:nvPr/>
          </p:nvSpPr>
          <p:spPr>
            <a:xfrm>
              <a:off x="514680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22" y="33642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4" name="object 394"/>
            <p:cNvSpPr/>
            <p:nvPr/>
          </p:nvSpPr>
          <p:spPr>
            <a:xfrm>
              <a:off x="686219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5" name="object 395"/>
            <p:cNvSpPr/>
            <p:nvPr/>
          </p:nvSpPr>
          <p:spPr>
            <a:xfrm>
              <a:off x="857783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029347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200912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8" name="object 398"/>
            <p:cNvSpPr/>
            <p:nvPr/>
          </p:nvSpPr>
          <p:spPr>
            <a:xfrm>
              <a:off x="0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71564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0" name="object 400"/>
            <p:cNvSpPr/>
            <p:nvPr/>
          </p:nvSpPr>
          <p:spPr>
            <a:xfrm>
              <a:off x="343115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1" name="object 401"/>
            <p:cNvSpPr/>
            <p:nvPr/>
          </p:nvSpPr>
          <p:spPr>
            <a:xfrm>
              <a:off x="514680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2" name="object 402"/>
            <p:cNvSpPr/>
            <p:nvPr/>
          </p:nvSpPr>
          <p:spPr>
            <a:xfrm>
              <a:off x="686219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3" name="object 403"/>
            <p:cNvSpPr/>
            <p:nvPr/>
          </p:nvSpPr>
          <p:spPr>
            <a:xfrm>
              <a:off x="857783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029347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200912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6" name="object 406"/>
            <p:cNvSpPr/>
            <p:nvPr/>
          </p:nvSpPr>
          <p:spPr>
            <a:xfrm>
              <a:off x="0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71564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8" name="object 408"/>
            <p:cNvSpPr/>
            <p:nvPr/>
          </p:nvSpPr>
          <p:spPr>
            <a:xfrm>
              <a:off x="343115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09" name="object 409"/>
            <p:cNvSpPr/>
            <p:nvPr/>
          </p:nvSpPr>
          <p:spPr>
            <a:xfrm>
              <a:off x="514680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0" name="object 410"/>
            <p:cNvSpPr/>
            <p:nvPr/>
          </p:nvSpPr>
          <p:spPr>
            <a:xfrm>
              <a:off x="686219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1" name="object 411"/>
            <p:cNvSpPr/>
            <p:nvPr/>
          </p:nvSpPr>
          <p:spPr>
            <a:xfrm>
              <a:off x="857783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029347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200912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372463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544027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715579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887156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8" name="object 418"/>
            <p:cNvSpPr/>
            <p:nvPr/>
          </p:nvSpPr>
          <p:spPr>
            <a:xfrm>
              <a:off x="2058695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19" name="object 419"/>
            <p:cNvSpPr/>
            <p:nvPr/>
          </p:nvSpPr>
          <p:spPr>
            <a:xfrm>
              <a:off x="2230259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0" name="object 420"/>
            <p:cNvSpPr/>
            <p:nvPr/>
          </p:nvSpPr>
          <p:spPr>
            <a:xfrm>
              <a:off x="2401811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372463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544027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715579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887156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5" name="object 425"/>
            <p:cNvSpPr/>
            <p:nvPr/>
          </p:nvSpPr>
          <p:spPr>
            <a:xfrm>
              <a:off x="2058695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6" name="object 426"/>
            <p:cNvSpPr/>
            <p:nvPr/>
          </p:nvSpPr>
          <p:spPr>
            <a:xfrm>
              <a:off x="2230259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7" name="object 427"/>
            <p:cNvSpPr/>
            <p:nvPr/>
          </p:nvSpPr>
          <p:spPr>
            <a:xfrm>
              <a:off x="2401811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372463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544027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715579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887156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2" name="object 432"/>
            <p:cNvSpPr/>
            <p:nvPr/>
          </p:nvSpPr>
          <p:spPr>
            <a:xfrm>
              <a:off x="2058695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3" name="object 433"/>
            <p:cNvSpPr/>
            <p:nvPr/>
          </p:nvSpPr>
          <p:spPr>
            <a:xfrm>
              <a:off x="2230259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4" name="object 434"/>
            <p:cNvSpPr/>
            <p:nvPr/>
          </p:nvSpPr>
          <p:spPr>
            <a:xfrm>
              <a:off x="2401811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372463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544027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715579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887156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22" y="33680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39" name="object 439"/>
            <p:cNvSpPr/>
            <p:nvPr/>
          </p:nvSpPr>
          <p:spPr>
            <a:xfrm>
              <a:off x="2058695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0" name="object 440"/>
            <p:cNvSpPr/>
            <p:nvPr/>
          </p:nvSpPr>
          <p:spPr>
            <a:xfrm>
              <a:off x="2230259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1" name="object 441"/>
            <p:cNvSpPr/>
            <p:nvPr/>
          </p:nvSpPr>
          <p:spPr>
            <a:xfrm>
              <a:off x="2401811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372463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544027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715579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887156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6" name="object 446"/>
            <p:cNvSpPr/>
            <p:nvPr/>
          </p:nvSpPr>
          <p:spPr>
            <a:xfrm>
              <a:off x="2058695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7" name="object 447"/>
            <p:cNvSpPr/>
            <p:nvPr/>
          </p:nvSpPr>
          <p:spPr>
            <a:xfrm>
              <a:off x="2230259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8" name="object 448"/>
            <p:cNvSpPr/>
            <p:nvPr/>
          </p:nvSpPr>
          <p:spPr>
            <a:xfrm>
              <a:off x="2401811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372463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544027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715579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887156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22" y="33642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3" name="object 453"/>
            <p:cNvSpPr/>
            <p:nvPr/>
          </p:nvSpPr>
          <p:spPr>
            <a:xfrm>
              <a:off x="2058695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4" name="object 454"/>
            <p:cNvSpPr/>
            <p:nvPr/>
          </p:nvSpPr>
          <p:spPr>
            <a:xfrm>
              <a:off x="2230259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5" name="object 455"/>
            <p:cNvSpPr/>
            <p:nvPr/>
          </p:nvSpPr>
          <p:spPr>
            <a:xfrm>
              <a:off x="2401811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372463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544027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715579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887156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0" name="object 460"/>
            <p:cNvSpPr/>
            <p:nvPr/>
          </p:nvSpPr>
          <p:spPr>
            <a:xfrm>
              <a:off x="2058695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1" name="object 461"/>
            <p:cNvSpPr/>
            <p:nvPr/>
          </p:nvSpPr>
          <p:spPr>
            <a:xfrm>
              <a:off x="2230259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2" name="object 462"/>
            <p:cNvSpPr/>
            <p:nvPr/>
          </p:nvSpPr>
          <p:spPr>
            <a:xfrm>
              <a:off x="2401811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372463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544027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715579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887156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7" name="object 467"/>
            <p:cNvSpPr/>
            <p:nvPr/>
          </p:nvSpPr>
          <p:spPr>
            <a:xfrm>
              <a:off x="2058695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8" name="object 468"/>
            <p:cNvSpPr/>
            <p:nvPr/>
          </p:nvSpPr>
          <p:spPr>
            <a:xfrm>
              <a:off x="2230259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9" name="object 469"/>
            <p:cNvSpPr/>
            <p:nvPr/>
          </p:nvSpPr>
          <p:spPr>
            <a:xfrm>
              <a:off x="2401811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0" name="object 470"/>
            <p:cNvSpPr/>
            <p:nvPr/>
          </p:nvSpPr>
          <p:spPr>
            <a:xfrm>
              <a:off x="2573375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1" name="object 471"/>
            <p:cNvSpPr/>
            <p:nvPr/>
          </p:nvSpPr>
          <p:spPr>
            <a:xfrm>
              <a:off x="2744940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2" name="object 472"/>
            <p:cNvSpPr/>
            <p:nvPr/>
          </p:nvSpPr>
          <p:spPr>
            <a:xfrm>
              <a:off x="2916504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3" name="object 473"/>
            <p:cNvSpPr/>
            <p:nvPr/>
          </p:nvSpPr>
          <p:spPr>
            <a:xfrm>
              <a:off x="3088055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4" name="object 474"/>
            <p:cNvSpPr/>
            <p:nvPr/>
          </p:nvSpPr>
          <p:spPr>
            <a:xfrm>
              <a:off x="3259620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5" name="object 475"/>
            <p:cNvSpPr/>
            <p:nvPr/>
          </p:nvSpPr>
          <p:spPr>
            <a:xfrm>
              <a:off x="3431171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6" name="object 476"/>
            <p:cNvSpPr/>
            <p:nvPr/>
          </p:nvSpPr>
          <p:spPr>
            <a:xfrm>
              <a:off x="3602736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7" name="object 477"/>
            <p:cNvSpPr/>
            <p:nvPr/>
          </p:nvSpPr>
          <p:spPr>
            <a:xfrm>
              <a:off x="2573375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8" name="object 478"/>
            <p:cNvSpPr/>
            <p:nvPr/>
          </p:nvSpPr>
          <p:spPr>
            <a:xfrm>
              <a:off x="2744940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9" name="object 479"/>
            <p:cNvSpPr/>
            <p:nvPr/>
          </p:nvSpPr>
          <p:spPr>
            <a:xfrm>
              <a:off x="2916504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0" name="object 480"/>
            <p:cNvSpPr/>
            <p:nvPr/>
          </p:nvSpPr>
          <p:spPr>
            <a:xfrm>
              <a:off x="3088055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1" name="object 481"/>
            <p:cNvSpPr/>
            <p:nvPr/>
          </p:nvSpPr>
          <p:spPr>
            <a:xfrm>
              <a:off x="3259620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2" name="object 482"/>
            <p:cNvSpPr/>
            <p:nvPr/>
          </p:nvSpPr>
          <p:spPr>
            <a:xfrm>
              <a:off x="3431171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3" name="object 483"/>
            <p:cNvSpPr/>
            <p:nvPr/>
          </p:nvSpPr>
          <p:spPr>
            <a:xfrm>
              <a:off x="3602736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4" name="object 484"/>
            <p:cNvSpPr/>
            <p:nvPr/>
          </p:nvSpPr>
          <p:spPr>
            <a:xfrm>
              <a:off x="2573375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5" name="object 485"/>
            <p:cNvSpPr/>
            <p:nvPr/>
          </p:nvSpPr>
          <p:spPr>
            <a:xfrm>
              <a:off x="2744940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6" name="object 486"/>
            <p:cNvSpPr/>
            <p:nvPr/>
          </p:nvSpPr>
          <p:spPr>
            <a:xfrm>
              <a:off x="2916504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7" name="object 487"/>
            <p:cNvSpPr/>
            <p:nvPr/>
          </p:nvSpPr>
          <p:spPr>
            <a:xfrm>
              <a:off x="3088055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8" name="object 488"/>
            <p:cNvSpPr/>
            <p:nvPr/>
          </p:nvSpPr>
          <p:spPr>
            <a:xfrm>
              <a:off x="3259620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89" name="object 489"/>
            <p:cNvSpPr/>
            <p:nvPr/>
          </p:nvSpPr>
          <p:spPr>
            <a:xfrm>
              <a:off x="3431171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0" name="object 490"/>
            <p:cNvSpPr/>
            <p:nvPr/>
          </p:nvSpPr>
          <p:spPr>
            <a:xfrm>
              <a:off x="3602736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1" name="object 491"/>
            <p:cNvSpPr/>
            <p:nvPr/>
          </p:nvSpPr>
          <p:spPr>
            <a:xfrm>
              <a:off x="2573375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2" name="object 492"/>
            <p:cNvSpPr/>
            <p:nvPr/>
          </p:nvSpPr>
          <p:spPr>
            <a:xfrm>
              <a:off x="2744940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3" name="object 493"/>
            <p:cNvSpPr/>
            <p:nvPr/>
          </p:nvSpPr>
          <p:spPr>
            <a:xfrm>
              <a:off x="2916504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4" name="object 494"/>
            <p:cNvSpPr/>
            <p:nvPr/>
          </p:nvSpPr>
          <p:spPr>
            <a:xfrm>
              <a:off x="3088055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5" name="object 495"/>
            <p:cNvSpPr/>
            <p:nvPr/>
          </p:nvSpPr>
          <p:spPr>
            <a:xfrm>
              <a:off x="3259620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6" name="object 496"/>
            <p:cNvSpPr/>
            <p:nvPr/>
          </p:nvSpPr>
          <p:spPr>
            <a:xfrm>
              <a:off x="3431171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7" name="object 497"/>
            <p:cNvSpPr/>
            <p:nvPr/>
          </p:nvSpPr>
          <p:spPr>
            <a:xfrm>
              <a:off x="3602736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8" name="object 498"/>
            <p:cNvSpPr/>
            <p:nvPr/>
          </p:nvSpPr>
          <p:spPr>
            <a:xfrm>
              <a:off x="2573375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99" name="object 499"/>
            <p:cNvSpPr/>
            <p:nvPr/>
          </p:nvSpPr>
          <p:spPr>
            <a:xfrm>
              <a:off x="2744940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0" name="object 500"/>
            <p:cNvSpPr/>
            <p:nvPr/>
          </p:nvSpPr>
          <p:spPr>
            <a:xfrm>
              <a:off x="2916504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1" name="object 501"/>
            <p:cNvSpPr/>
            <p:nvPr/>
          </p:nvSpPr>
          <p:spPr>
            <a:xfrm>
              <a:off x="3088055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2" name="object 502"/>
            <p:cNvSpPr/>
            <p:nvPr/>
          </p:nvSpPr>
          <p:spPr>
            <a:xfrm>
              <a:off x="3259620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3" name="object 503"/>
            <p:cNvSpPr/>
            <p:nvPr/>
          </p:nvSpPr>
          <p:spPr>
            <a:xfrm>
              <a:off x="3431171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4" name="object 504"/>
            <p:cNvSpPr/>
            <p:nvPr/>
          </p:nvSpPr>
          <p:spPr>
            <a:xfrm>
              <a:off x="3602736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5" name="object 505"/>
            <p:cNvSpPr/>
            <p:nvPr/>
          </p:nvSpPr>
          <p:spPr>
            <a:xfrm>
              <a:off x="2573375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6" name="object 506"/>
            <p:cNvSpPr/>
            <p:nvPr/>
          </p:nvSpPr>
          <p:spPr>
            <a:xfrm>
              <a:off x="2744940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7" name="object 507"/>
            <p:cNvSpPr/>
            <p:nvPr/>
          </p:nvSpPr>
          <p:spPr>
            <a:xfrm>
              <a:off x="2916504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8" name="object 508"/>
            <p:cNvSpPr/>
            <p:nvPr/>
          </p:nvSpPr>
          <p:spPr>
            <a:xfrm>
              <a:off x="3088055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09" name="object 509"/>
            <p:cNvSpPr/>
            <p:nvPr/>
          </p:nvSpPr>
          <p:spPr>
            <a:xfrm>
              <a:off x="3259620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0" name="object 510"/>
            <p:cNvSpPr/>
            <p:nvPr/>
          </p:nvSpPr>
          <p:spPr>
            <a:xfrm>
              <a:off x="3431171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1" name="object 511"/>
            <p:cNvSpPr/>
            <p:nvPr/>
          </p:nvSpPr>
          <p:spPr>
            <a:xfrm>
              <a:off x="3602736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2" name="object 512"/>
            <p:cNvSpPr/>
            <p:nvPr/>
          </p:nvSpPr>
          <p:spPr>
            <a:xfrm>
              <a:off x="2573375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3" name="object 513"/>
            <p:cNvSpPr/>
            <p:nvPr/>
          </p:nvSpPr>
          <p:spPr>
            <a:xfrm>
              <a:off x="2744940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4" name="object 514"/>
            <p:cNvSpPr/>
            <p:nvPr/>
          </p:nvSpPr>
          <p:spPr>
            <a:xfrm>
              <a:off x="2916504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5" name="object 515"/>
            <p:cNvSpPr/>
            <p:nvPr/>
          </p:nvSpPr>
          <p:spPr>
            <a:xfrm>
              <a:off x="3088055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6" name="object 516"/>
            <p:cNvSpPr/>
            <p:nvPr/>
          </p:nvSpPr>
          <p:spPr>
            <a:xfrm>
              <a:off x="3259620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7" name="object 517"/>
            <p:cNvSpPr/>
            <p:nvPr/>
          </p:nvSpPr>
          <p:spPr>
            <a:xfrm>
              <a:off x="3431171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8" name="object 518"/>
            <p:cNvSpPr/>
            <p:nvPr/>
          </p:nvSpPr>
          <p:spPr>
            <a:xfrm>
              <a:off x="3602736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19" name="object 519"/>
            <p:cNvSpPr/>
            <p:nvPr/>
          </p:nvSpPr>
          <p:spPr>
            <a:xfrm>
              <a:off x="2573375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0" name="object 520"/>
            <p:cNvSpPr/>
            <p:nvPr/>
          </p:nvSpPr>
          <p:spPr>
            <a:xfrm>
              <a:off x="2744940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1" name="object 521"/>
            <p:cNvSpPr/>
            <p:nvPr/>
          </p:nvSpPr>
          <p:spPr>
            <a:xfrm>
              <a:off x="2916504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2" name="object 522"/>
            <p:cNvSpPr/>
            <p:nvPr/>
          </p:nvSpPr>
          <p:spPr>
            <a:xfrm>
              <a:off x="3088055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3" name="object 523"/>
            <p:cNvSpPr/>
            <p:nvPr/>
          </p:nvSpPr>
          <p:spPr>
            <a:xfrm>
              <a:off x="3259620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4" name="object 524"/>
            <p:cNvSpPr/>
            <p:nvPr/>
          </p:nvSpPr>
          <p:spPr>
            <a:xfrm>
              <a:off x="3431171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5" name="object 525"/>
            <p:cNvSpPr/>
            <p:nvPr/>
          </p:nvSpPr>
          <p:spPr>
            <a:xfrm>
              <a:off x="3602736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6" name="object 526"/>
            <p:cNvSpPr/>
            <p:nvPr/>
          </p:nvSpPr>
          <p:spPr>
            <a:xfrm>
              <a:off x="3774287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7" name="object 527"/>
            <p:cNvSpPr/>
            <p:nvPr/>
          </p:nvSpPr>
          <p:spPr>
            <a:xfrm>
              <a:off x="3945852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8" name="object 528"/>
            <p:cNvSpPr/>
            <p:nvPr/>
          </p:nvSpPr>
          <p:spPr>
            <a:xfrm>
              <a:off x="4117403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29" name="object 529"/>
            <p:cNvSpPr/>
            <p:nvPr/>
          </p:nvSpPr>
          <p:spPr>
            <a:xfrm>
              <a:off x="4288968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0" name="object 530"/>
            <p:cNvSpPr/>
            <p:nvPr/>
          </p:nvSpPr>
          <p:spPr>
            <a:xfrm>
              <a:off x="4460532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1" name="object 531"/>
            <p:cNvSpPr/>
            <p:nvPr/>
          </p:nvSpPr>
          <p:spPr>
            <a:xfrm>
              <a:off x="4632083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2" name="object 532"/>
            <p:cNvSpPr/>
            <p:nvPr/>
          </p:nvSpPr>
          <p:spPr>
            <a:xfrm>
              <a:off x="4803635" y="93417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3" name="object 533"/>
            <p:cNvSpPr/>
            <p:nvPr/>
          </p:nvSpPr>
          <p:spPr>
            <a:xfrm>
              <a:off x="3774287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4" name="object 534"/>
            <p:cNvSpPr/>
            <p:nvPr/>
          </p:nvSpPr>
          <p:spPr>
            <a:xfrm>
              <a:off x="3945852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5" name="object 535"/>
            <p:cNvSpPr/>
            <p:nvPr/>
          </p:nvSpPr>
          <p:spPr>
            <a:xfrm>
              <a:off x="4117403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6" name="object 536"/>
            <p:cNvSpPr/>
            <p:nvPr/>
          </p:nvSpPr>
          <p:spPr>
            <a:xfrm>
              <a:off x="4288968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7" name="object 537"/>
            <p:cNvSpPr/>
            <p:nvPr/>
          </p:nvSpPr>
          <p:spPr>
            <a:xfrm>
              <a:off x="4460532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8" name="object 538"/>
            <p:cNvSpPr/>
            <p:nvPr/>
          </p:nvSpPr>
          <p:spPr>
            <a:xfrm>
              <a:off x="4632083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39" name="object 539"/>
            <p:cNvSpPr/>
            <p:nvPr/>
          </p:nvSpPr>
          <p:spPr>
            <a:xfrm>
              <a:off x="4803635" y="9507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0" name="object 540"/>
            <p:cNvSpPr/>
            <p:nvPr/>
          </p:nvSpPr>
          <p:spPr>
            <a:xfrm>
              <a:off x="3774287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1" name="object 541"/>
            <p:cNvSpPr/>
            <p:nvPr/>
          </p:nvSpPr>
          <p:spPr>
            <a:xfrm>
              <a:off x="3945852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2" name="object 542"/>
            <p:cNvSpPr/>
            <p:nvPr/>
          </p:nvSpPr>
          <p:spPr>
            <a:xfrm>
              <a:off x="4117403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3" name="object 543"/>
            <p:cNvSpPr/>
            <p:nvPr/>
          </p:nvSpPr>
          <p:spPr>
            <a:xfrm>
              <a:off x="4288968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4" name="object 544"/>
            <p:cNvSpPr/>
            <p:nvPr/>
          </p:nvSpPr>
          <p:spPr>
            <a:xfrm>
              <a:off x="4460532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5" name="object 545"/>
            <p:cNvSpPr/>
            <p:nvPr/>
          </p:nvSpPr>
          <p:spPr>
            <a:xfrm>
              <a:off x="4632083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6" name="object 546"/>
            <p:cNvSpPr/>
            <p:nvPr/>
          </p:nvSpPr>
          <p:spPr>
            <a:xfrm>
              <a:off x="4803635" y="9672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7" name="object 547"/>
            <p:cNvSpPr/>
            <p:nvPr/>
          </p:nvSpPr>
          <p:spPr>
            <a:xfrm>
              <a:off x="3774287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8" name="object 548"/>
            <p:cNvSpPr/>
            <p:nvPr/>
          </p:nvSpPr>
          <p:spPr>
            <a:xfrm>
              <a:off x="3945852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49" name="object 549"/>
            <p:cNvSpPr/>
            <p:nvPr/>
          </p:nvSpPr>
          <p:spPr>
            <a:xfrm>
              <a:off x="4117403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0" name="object 550"/>
            <p:cNvSpPr/>
            <p:nvPr/>
          </p:nvSpPr>
          <p:spPr>
            <a:xfrm>
              <a:off x="4288968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1" name="object 551"/>
            <p:cNvSpPr/>
            <p:nvPr/>
          </p:nvSpPr>
          <p:spPr>
            <a:xfrm>
              <a:off x="4460532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2" name="object 552"/>
            <p:cNvSpPr/>
            <p:nvPr/>
          </p:nvSpPr>
          <p:spPr>
            <a:xfrm>
              <a:off x="4632083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3" name="object 553"/>
            <p:cNvSpPr/>
            <p:nvPr/>
          </p:nvSpPr>
          <p:spPr>
            <a:xfrm>
              <a:off x="4803635" y="983829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8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4" name="object 554"/>
            <p:cNvSpPr/>
            <p:nvPr/>
          </p:nvSpPr>
          <p:spPr>
            <a:xfrm>
              <a:off x="3774287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5" name="object 555"/>
            <p:cNvSpPr/>
            <p:nvPr/>
          </p:nvSpPr>
          <p:spPr>
            <a:xfrm>
              <a:off x="3945852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6" name="object 556"/>
            <p:cNvSpPr/>
            <p:nvPr/>
          </p:nvSpPr>
          <p:spPr>
            <a:xfrm>
              <a:off x="4117403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7" name="object 557"/>
            <p:cNvSpPr/>
            <p:nvPr/>
          </p:nvSpPr>
          <p:spPr>
            <a:xfrm>
              <a:off x="4288968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8" name="object 558"/>
            <p:cNvSpPr/>
            <p:nvPr/>
          </p:nvSpPr>
          <p:spPr>
            <a:xfrm>
              <a:off x="4460532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59" name="object 559"/>
            <p:cNvSpPr/>
            <p:nvPr/>
          </p:nvSpPr>
          <p:spPr>
            <a:xfrm>
              <a:off x="4632083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0" name="object 560"/>
            <p:cNvSpPr/>
            <p:nvPr/>
          </p:nvSpPr>
          <p:spPr>
            <a:xfrm>
              <a:off x="4803635" y="1000379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1" name="object 561"/>
            <p:cNvSpPr/>
            <p:nvPr/>
          </p:nvSpPr>
          <p:spPr>
            <a:xfrm>
              <a:off x="3774287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2" name="object 562"/>
            <p:cNvSpPr/>
            <p:nvPr/>
          </p:nvSpPr>
          <p:spPr>
            <a:xfrm>
              <a:off x="3945852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3" name="object 563"/>
            <p:cNvSpPr/>
            <p:nvPr/>
          </p:nvSpPr>
          <p:spPr>
            <a:xfrm>
              <a:off x="4117403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288968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460532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632083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803635" y="10169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8" name="object 568"/>
            <p:cNvSpPr/>
            <p:nvPr/>
          </p:nvSpPr>
          <p:spPr>
            <a:xfrm>
              <a:off x="3774287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9" name="object 569"/>
            <p:cNvSpPr/>
            <p:nvPr/>
          </p:nvSpPr>
          <p:spPr>
            <a:xfrm>
              <a:off x="3945852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117403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288968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460532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632083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803635" y="10334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5" name="object 575"/>
            <p:cNvSpPr/>
            <p:nvPr/>
          </p:nvSpPr>
          <p:spPr>
            <a:xfrm>
              <a:off x="3774287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6" name="object 576"/>
            <p:cNvSpPr/>
            <p:nvPr/>
          </p:nvSpPr>
          <p:spPr>
            <a:xfrm>
              <a:off x="3945852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117403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288968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79" name="object 579"/>
            <p:cNvSpPr/>
            <p:nvPr/>
          </p:nvSpPr>
          <p:spPr>
            <a:xfrm>
              <a:off x="4460532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0" name="object 580"/>
            <p:cNvSpPr/>
            <p:nvPr/>
          </p:nvSpPr>
          <p:spPr>
            <a:xfrm>
              <a:off x="4632083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803635" y="105003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2" name="object 582"/>
            <p:cNvSpPr/>
            <p:nvPr/>
          </p:nvSpPr>
          <p:spPr>
            <a:xfrm>
              <a:off x="0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71564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4" name="object 584"/>
            <p:cNvSpPr/>
            <p:nvPr/>
          </p:nvSpPr>
          <p:spPr>
            <a:xfrm>
              <a:off x="343115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5" name="object 585"/>
            <p:cNvSpPr/>
            <p:nvPr/>
          </p:nvSpPr>
          <p:spPr>
            <a:xfrm>
              <a:off x="514680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6" name="object 586"/>
            <p:cNvSpPr/>
            <p:nvPr/>
          </p:nvSpPr>
          <p:spPr>
            <a:xfrm>
              <a:off x="686219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7" name="object 587"/>
            <p:cNvSpPr/>
            <p:nvPr/>
          </p:nvSpPr>
          <p:spPr>
            <a:xfrm>
              <a:off x="857783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029347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200912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0" name="object 590"/>
            <p:cNvSpPr/>
            <p:nvPr/>
          </p:nvSpPr>
          <p:spPr>
            <a:xfrm>
              <a:off x="0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71564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2" name="object 592"/>
            <p:cNvSpPr/>
            <p:nvPr/>
          </p:nvSpPr>
          <p:spPr>
            <a:xfrm>
              <a:off x="343115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3" name="object 593"/>
            <p:cNvSpPr/>
            <p:nvPr/>
          </p:nvSpPr>
          <p:spPr>
            <a:xfrm>
              <a:off x="514680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4" name="object 594"/>
            <p:cNvSpPr/>
            <p:nvPr/>
          </p:nvSpPr>
          <p:spPr>
            <a:xfrm>
              <a:off x="686219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5" name="object 595"/>
            <p:cNvSpPr/>
            <p:nvPr/>
          </p:nvSpPr>
          <p:spPr>
            <a:xfrm>
              <a:off x="857783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029347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200912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8" name="object 598"/>
            <p:cNvSpPr/>
            <p:nvPr/>
          </p:nvSpPr>
          <p:spPr>
            <a:xfrm>
              <a:off x="0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71564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0" name="object 600"/>
            <p:cNvSpPr/>
            <p:nvPr/>
          </p:nvSpPr>
          <p:spPr>
            <a:xfrm>
              <a:off x="343115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1" name="object 601"/>
            <p:cNvSpPr/>
            <p:nvPr/>
          </p:nvSpPr>
          <p:spPr>
            <a:xfrm>
              <a:off x="514680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2" name="object 602"/>
            <p:cNvSpPr/>
            <p:nvPr/>
          </p:nvSpPr>
          <p:spPr>
            <a:xfrm>
              <a:off x="686219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3" name="object 603"/>
            <p:cNvSpPr/>
            <p:nvPr/>
          </p:nvSpPr>
          <p:spPr>
            <a:xfrm>
              <a:off x="857783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029347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200912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6" name="object 606"/>
            <p:cNvSpPr/>
            <p:nvPr/>
          </p:nvSpPr>
          <p:spPr>
            <a:xfrm>
              <a:off x="0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71564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8" name="object 608"/>
            <p:cNvSpPr/>
            <p:nvPr/>
          </p:nvSpPr>
          <p:spPr>
            <a:xfrm>
              <a:off x="343115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9" name="object 609"/>
            <p:cNvSpPr/>
            <p:nvPr/>
          </p:nvSpPr>
          <p:spPr>
            <a:xfrm>
              <a:off x="514680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0" name="object 610"/>
            <p:cNvSpPr/>
            <p:nvPr/>
          </p:nvSpPr>
          <p:spPr>
            <a:xfrm>
              <a:off x="686219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1" name="object 611"/>
            <p:cNvSpPr/>
            <p:nvPr/>
          </p:nvSpPr>
          <p:spPr>
            <a:xfrm>
              <a:off x="857783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029347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200912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372463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544027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715579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887156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8" name="object 618"/>
            <p:cNvSpPr/>
            <p:nvPr/>
          </p:nvSpPr>
          <p:spPr>
            <a:xfrm>
              <a:off x="2058695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19" name="object 619"/>
            <p:cNvSpPr/>
            <p:nvPr/>
          </p:nvSpPr>
          <p:spPr>
            <a:xfrm>
              <a:off x="2230259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0" name="object 620"/>
            <p:cNvSpPr/>
            <p:nvPr/>
          </p:nvSpPr>
          <p:spPr>
            <a:xfrm>
              <a:off x="2401811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372463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544027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715579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887156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5" name="object 625"/>
            <p:cNvSpPr/>
            <p:nvPr/>
          </p:nvSpPr>
          <p:spPr>
            <a:xfrm>
              <a:off x="2058695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6" name="object 626"/>
            <p:cNvSpPr/>
            <p:nvPr/>
          </p:nvSpPr>
          <p:spPr>
            <a:xfrm>
              <a:off x="2230259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7" name="object 627"/>
            <p:cNvSpPr/>
            <p:nvPr/>
          </p:nvSpPr>
          <p:spPr>
            <a:xfrm>
              <a:off x="2401811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372463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544027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715579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887156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2" name="object 632"/>
            <p:cNvSpPr/>
            <p:nvPr/>
          </p:nvSpPr>
          <p:spPr>
            <a:xfrm>
              <a:off x="2058695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3" name="object 633"/>
            <p:cNvSpPr/>
            <p:nvPr/>
          </p:nvSpPr>
          <p:spPr>
            <a:xfrm>
              <a:off x="2230259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4" name="object 634"/>
            <p:cNvSpPr/>
            <p:nvPr/>
          </p:nvSpPr>
          <p:spPr>
            <a:xfrm>
              <a:off x="2401811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372463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544027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715579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887156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39" name="object 639"/>
            <p:cNvSpPr/>
            <p:nvPr/>
          </p:nvSpPr>
          <p:spPr>
            <a:xfrm>
              <a:off x="2058695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0" name="object 640"/>
            <p:cNvSpPr/>
            <p:nvPr/>
          </p:nvSpPr>
          <p:spPr>
            <a:xfrm>
              <a:off x="2230259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1" name="object 641"/>
            <p:cNvSpPr/>
            <p:nvPr/>
          </p:nvSpPr>
          <p:spPr>
            <a:xfrm>
              <a:off x="2401811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2" name="object 642"/>
            <p:cNvSpPr/>
            <p:nvPr/>
          </p:nvSpPr>
          <p:spPr>
            <a:xfrm>
              <a:off x="2573375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3" name="object 643"/>
            <p:cNvSpPr/>
            <p:nvPr/>
          </p:nvSpPr>
          <p:spPr>
            <a:xfrm>
              <a:off x="2744940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4" name="object 644"/>
            <p:cNvSpPr/>
            <p:nvPr/>
          </p:nvSpPr>
          <p:spPr>
            <a:xfrm>
              <a:off x="2916504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5" name="object 645"/>
            <p:cNvSpPr/>
            <p:nvPr/>
          </p:nvSpPr>
          <p:spPr>
            <a:xfrm>
              <a:off x="3088055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6" name="object 646"/>
            <p:cNvSpPr/>
            <p:nvPr/>
          </p:nvSpPr>
          <p:spPr>
            <a:xfrm>
              <a:off x="3259620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7" name="object 647"/>
            <p:cNvSpPr/>
            <p:nvPr/>
          </p:nvSpPr>
          <p:spPr>
            <a:xfrm>
              <a:off x="3431171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8" name="object 648"/>
            <p:cNvSpPr/>
            <p:nvPr/>
          </p:nvSpPr>
          <p:spPr>
            <a:xfrm>
              <a:off x="3602736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49" name="object 649"/>
            <p:cNvSpPr/>
            <p:nvPr/>
          </p:nvSpPr>
          <p:spPr>
            <a:xfrm>
              <a:off x="2573375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0" name="object 650"/>
            <p:cNvSpPr/>
            <p:nvPr/>
          </p:nvSpPr>
          <p:spPr>
            <a:xfrm>
              <a:off x="2744940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1" name="object 651"/>
            <p:cNvSpPr/>
            <p:nvPr/>
          </p:nvSpPr>
          <p:spPr>
            <a:xfrm>
              <a:off x="2916504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2" name="object 652"/>
            <p:cNvSpPr/>
            <p:nvPr/>
          </p:nvSpPr>
          <p:spPr>
            <a:xfrm>
              <a:off x="3088055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3" name="object 653"/>
            <p:cNvSpPr/>
            <p:nvPr/>
          </p:nvSpPr>
          <p:spPr>
            <a:xfrm>
              <a:off x="3259620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4" name="object 654"/>
            <p:cNvSpPr/>
            <p:nvPr/>
          </p:nvSpPr>
          <p:spPr>
            <a:xfrm>
              <a:off x="3431171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5" name="object 655"/>
            <p:cNvSpPr/>
            <p:nvPr/>
          </p:nvSpPr>
          <p:spPr>
            <a:xfrm>
              <a:off x="3602736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6" name="object 656"/>
            <p:cNvSpPr/>
            <p:nvPr/>
          </p:nvSpPr>
          <p:spPr>
            <a:xfrm>
              <a:off x="2573375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7" name="object 657"/>
            <p:cNvSpPr/>
            <p:nvPr/>
          </p:nvSpPr>
          <p:spPr>
            <a:xfrm>
              <a:off x="2744940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8" name="object 658"/>
            <p:cNvSpPr/>
            <p:nvPr/>
          </p:nvSpPr>
          <p:spPr>
            <a:xfrm>
              <a:off x="2916504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59" name="object 659"/>
            <p:cNvSpPr/>
            <p:nvPr/>
          </p:nvSpPr>
          <p:spPr>
            <a:xfrm>
              <a:off x="3088055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0" name="object 660"/>
            <p:cNvSpPr/>
            <p:nvPr/>
          </p:nvSpPr>
          <p:spPr>
            <a:xfrm>
              <a:off x="3259620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1" name="object 661"/>
            <p:cNvSpPr/>
            <p:nvPr/>
          </p:nvSpPr>
          <p:spPr>
            <a:xfrm>
              <a:off x="3431171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2" name="object 662"/>
            <p:cNvSpPr/>
            <p:nvPr/>
          </p:nvSpPr>
          <p:spPr>
            <a:xfrm>
              <a:off x="3602736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3" name="object 663"/>
            <p:cNvSpPr/>
            <p:nvPr/>
          </p:nvSpPr>
          <p:spPr>
            <a:xfrm>
              <a:off x="2573375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4" name="object 664"/>
            <p:cNvSpPr/>
            <p:nvPr/>
          </p:nvSpPr>
          <p:spPr>
            <a:xfrm>
              <a:off x="2744940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5" name="object 665"/>
            <p:cNvSpPr/>
            <p:nvPr/>
          </p:nvSpPr>
          <p:spPr>
            <a:xfrm>
              <a:off x="2916504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6" name="object 666"/>
            <p:cNvSpPr/>
            <p:nvPr/>
          </p:nvSpPr>
          <p:spPr>
            <a:xfrm>
              <a:off x="3088055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7" name="object 667"/>
            <p:cNvSpPr/>
            <p:nvPr/>
          </p:nvSpPr>
          <p:spPr>
            <a:xfrm>
              <a:off x="3259620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8" name="object 668"/>
            <p:cNvSpPr/>
            <p:nvPr/>
          </p:nvSpPr>
          <p:spPr>
            <a:xfrm>
              <a:off x="3431171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69" name="object 669"/>
            <p:cNvSpPr/>
            <p:nvPr/>
          </p:nvSpPr>
          <p:spPr>
            <a:xfrm>
              <a:off x="3602736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0" name="object 670"/>
            <p:cNvSpPr/>
            <p:nvPr/>
          </p:nvSpPr>
          <p:spPr>
            <a:xfrm>
              <a:off x="3774287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1" name="object 671"/>
            <p:cNvSpPr/>
            <p:nvPr/>
          </p:nvSpPr>
          <p:spPr>
            <a:xfrm>
              <a:off x="3945852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2" name="object 672"/>
            <p:cNvSpPr/>
            <p:nvPr/>
          </p:nvSpPr>
          <p:spPr>
            <a:xfrm>
              <a:off x="4117403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3" name="object 673"/>
            <p:cNvSpPr/>
            <p:nvPr/>
          </p:nvSpPr>
          <p:spPr>
            <a:xfrm>
              <a:off x="4288968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4" name="object 674"/>
            <p:cNvSpPr/>
            <p:nvPr/>
          </p:nvSpPr>
          <p:spPr>
            <a:xfrm>
              <a:off x="4460532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5" name="object 675"/>
            <p:cNvSpPr/>
            <p:nvPr/>
          </p:nvSpPr>
          <p:spPr>
            <a:xfrm>
              <a:off x="4632083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6" name="object 676"/>
            <p:cNvSpPr/>
            <p:nvPr/>
          </p:nvSpPr>
          <p:spPr>
            <a:xfrm>
              <a:off x="4803635" y="10665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7" name="object 677"/>
            <p:cNvSpPr/>
            <p:nvPr/>
          </p:nvSpPr>
          <p:spPr>
            <a:xfrm>
              <a:off x="3774287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8" name="object 678"/>
            <p:cNvSpPr/>
            <p:nvPr/>
          </p:nvSpPr>
          <p:spPr>
            <a:xfrm>
              <a:off x="3945852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9" name="object 679"/>
            <p:cNvSpPr/>
            <p:nvPr/>
          </p:nvSpPr>
          <p:spPr>
            <a:xfrm>
              <a:off x="4117403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0" name="object 680"/>
            <p:cNvSpPr/>
            <p:nvPr/>
          </p:nvSpPr>
          <p:spPr>
            <a:xfrm>
              <a:off x="4288968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1" name="object 681"/>
            <p:cNvSpPr/>
            <p:nvPr/>
          </p:nvSpPr>
          <p:spPr>
            <a:xfrm>
              <a:off x="4460532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2" name="object 682"/>
            <p:cNvSpPr/>
            <p:nvPr/>
          </p:nvSpPr>
          <p:spPr>
            <a:xfrm>
              <a:off x="4632083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3" name="object 683"/>
            <p:cNvSpPr/>
            <p:nvPr/>
          </p:nvSpPr>
          <p:spPr>
            <a:xfrm>
              <a:off x="4803635" y="10831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4" name="object 684"/>
            <p:cNvSpPr/>
            <p:nvPr/>
          </p:nvSpPr>
          <p:spPr>
            <a:xfrm>
              <a:off x="3774287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5" name="object 685"/>
            <p:cNvSpPr/>
            <p:nvPr/>
          </p:nvSpPr>
          <p:spPr>
            <a:xfrm>
              <a:off x="3945852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6" name="object 686"/>
            <p:cNvSpPr/>
            <p:nvPr/>
          </p:nvSpPr>
          <p:spPr>
            <a:xfrm>
              <a:off x="4117403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7" name="object 687"/>
            <p:cNvSpPr/>
            <p:nvPr/>
          </p:nvSpPr>
          <p:spPr>
            <a:xfrm>
              <a:off x="4288968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8" name="object 688"/>
            <p:cNvSpPr/>
            <p:nvPr/>
          </p:nvSpPr>
          <p:spPr>
            <a:xfrm>
              <a:off x="4460532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9" name="object 689"/>
            <p:cNvSpPr/>
            <p:nvPr/>
          </p:nvSpPr>
          <p:spPr>
            <a:xfrm>
              <a:off x="4632083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0" name="object 690"/>
            <p:cNvSpPr/>
            <p:nvPr/>
          </p:nvSpPr>
          <p:spPr>
            <a:xfrm>
              <a:off x="4803635" y="109968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1" name="object 691"/>
            <p:cNvSpPr/>
            <p:nvPr/>
          </p:nvSpPr>
          <p:spPr>
            <a:xfrm>
              <a:off x="3774287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2" name="object 692"/>
            <p:cNvSpPr/>
            <p:nvPr/>
          </p:nvSpPr>
          <p:spPr>
            <a:xfrm>
              <a:off x="3945852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3" name="object 693"/>
            <p:cNvSpPr/>
            <p:nvPr/>
          </p:nvSpPr>
          <p:spPr>
            <a:xfrm>
              <a:off x="4117403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4" name="object 694"/>
            <p:cNvSpPr/>
            <p:nvPr/>
          </p:nvSpPr>
          <p:spPr>
            <a:xfrm>
              <a:off x="4288968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5" name="object 695"/>
            <p:cNvSpPr/>
            <p:nvPr/>
          </p:nvSpPr>
          <p:spPr>
            <a:xfrm>
              <a:off x="4460532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6" name="object 696"/>
            <p:cNvSpPr/>
            <p:nvPr/>
          </p:nvSpPr>
          <p:spPr>
            <a:xfrm>
              <a:off x="4632083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7" name="object 697"/>
            <p:cNvSpPr/>
            <p:nvPr/>
          </p:nvSpPr>
          <p:spPr>
            <a:xfrm>
              <a:off x="4803635" y="111623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grpSp>
        <p:nvGrpSpPr>
          <p:cNvPr id="962" name="Agrupar 961">
            <a:extLst>
              <a:ext uri="{FF2B5EF4-FFF2-40B4-BE49-F238E27FC236}">
                <a16:creationId xmlns:a16="http://schemas.microsoft.com/office/drawing/2014/main" id="{79AD5E7C-9B2A-CB81-C9AE-33D32CC1F185}"/>
              </a:ext>
            </a:extLst>
          </p:cNvPr>
          <p:cNvGrpSpPr/>
          <p:nvPr/>
        </p:nvGrpSpPr>
        <p:grpSpPr>
          <a:xfrm>
            <a:off x="2718037" y="407125"/>
            <a:ext cx="2959144" cy="849090"/>
            <a:chOff x="4481538" y="671378"/>
            <a:chExt cx="4879847" cy="1400213"/>
          </a:xfrm>
        </p:grpSpPr>
        <p:sp>
          <p:nvSpPr>
            <p:cNvPr id="698" name="object 698"/>
            <p:cNvSpPr/>
            <p:nvPr/>
          </p:nvSpPr>
          <p:spPr>
            <a:xfrm>
              <a:off x="4481538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9" name="object 699"/>
            <p:cNvSpPr/>
            <p:nvPr/>
          </p:nvSpPr>
          <p:spPr>
            <a:xfrm>
              <a:off x="4653089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0" name="object 700"/>
            <p:cNvSpPr/>
            <p:nvPr/>
          </p:nvSpPr>
          <p:spPr>
            <a:xfrm>
              <a:off x="4824641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1" name="object 701"/>
            <p:cNvSpPr/>
            <p:nvPr/>
          </p:nvSpPr>
          <p:spPr>
            <a:xfrm>
              <a:off x="4996205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2" name="object 702"/>
            <p:cNvSpPr/>
            <p:nvPr/>
          </p:nvSpPr>
          <p:spPr>
            <a:xfrm>
              <a:off x="5167769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3" name="object 703"/>
            <p:cNvSpPr/>
            <p:nvPr/>
          </p:nvSpPr>
          <p:spPr>
            <a:xfrm>
              <a:off x="5339334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4" name="object 704"/>
            <p:cNvSpPr/>
            <p:nvPr/>
          </p:nvSpPr>
          <p:spPr>
            <a:xfrm>
              <a:off x="5510885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5" name="object 705"/>
            <p:cNvSpPr/>
            <p:nvPr/>
          </p:nvSpPr>
          <p:spPr>
            <a:xfrm>
              <a:off x="5682450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6" name="object 706"/>
            <p:cNvSpPr/>
            <p:nvPr/>
          </p:nvSpPr>
          <p:spPr>
            <a:xfrm>
              <a:off x="4481538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7" name="object 707"/>
            <p:cNvSpPr/>
            <p:nvPr/>
          </p:nvSpPr>
          <p:spPr>
            <a:xfrm>
              <a:off x="4653089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8" name="object 708"/>
            <p:cNvSpPr/>
            <p:nvPr/>
          </p:nvSpPr>
          <p:spPr>
            <a:xfrm>
              <a:off x="4824641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9" name="object 709"/>
            <p:cNvSpPr/>
            <p:nvPr/>
          </p:nvSpPr>
          <p:spPr>
            <a:xfrm>
              <a:off x="4996205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0" name="object 710"/>
            <p:cNvSpPr/>
            <p:nvPr/>
          </p:nvSpPr>
          <p:spPr>
            <a:xfrm>
              <a:off x="5167769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1" name="object 711"/>
            <p:cNvSpPr/>
            <p:nvPr/>
          </p:nvSpPr>
          <p:spPr>
            <a:xfrm>
              <a:off x="5339334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2" name="object 712"/>
            <p:cNvSpPr/>
            <p:nvPr/>
          </p:nvSpPr>
          <p:spPr>
            <a:xfrm>
              <a:off x="5510885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3" name="object 713"/>
            <p:cNvSpPr/>
            <p:nvPr/>
          </p:nvSpPr>
          <p:spPr>
            <a:xfrm>
              <a:off x="5682450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4" name="object 714"/>
            <p:cNvSpPr/>
            <p:nvPr/>
          </p:nvSpPr>
          <p:spPr>
            <a:xfrm>
              <a:off x="5854014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5" name="object 715"/>
            <p:cNvSpPr/>
            <p:nvPr/>
          </p:nvSpPr>
          <p:spPr>
            <a:xfrm>
              <a:off x="6025553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6" name="object 716"/>
            <p:cNvSpPr/>
            <p:nvPr/>
          </p:nvSpPr>
          <p:spPr>
            <a:xfrm>
              <a:off x="6197130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7" name="object 717"/>
            <p:cNvSpPr/>
            <p:nvPr/>
          </p:nvSpPr>
          <p:spPr>
            <a:xfrm>
              <a:off x="6368682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8" name="object 718"/>
            <p:cNvSpPr/>
            <p:nvPr/>
          </p:nvSpPr>
          <p:spPr>
            <a:xfrm>
              <a:off x="6540246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9" name="object 719"/>
            <p:cNvSpPr/>
            <p:nvPr/>
          </p:nvSpPr>
          <p:spPr>
            <a:xfrm>
              <a:off x="6711798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0" name="object 720"/>
            <p:cNvSpPr/>
            <p:nvPr/>
          </p:nvSpPr>
          <p:spPr>
            <a:xfrm>
              <a:off x="6883362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1" name="object 721"/>
            <p:cNvSpPr/>
            <p:nvPr/>
          </p:nvSpPr>
          <p:spPr>
            <a:xfrm>
              <a:off x="5854014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2" name="object 722"/>
            <p:cNvSpPr/>
            <p:nvPr/>
          </p:nvSpPr>
          <p:spPr>
            <a:xfrm>
              <a:off x="6025553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3" name="object 723"/>
            <p:cNvSpPr/>
            <p:nvPr/>
          </p:nvSpPr>
          <p:spPr>
            <a:xfrm>
              <a:off x="6197130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4" name="object 724"/>
            <p:cNvSpPr/>
            <p:nvPr/>
          </p:nvSpPr>
          <p:spPr>
            <a:xfrm>
              <a:off x="6368682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5" name="object 725"/>
            <p:cNvSpPr/>
            <p:nvPr/>
          </p:nvSpPr>
          <p:spPr>
            <a:xfrm>
              <a:off x="6540246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6" name="object 726"/>
            <p:cNvSpPr/>
            <p:nvPr/>
          </p:nvSpPr>
          <p:spPr>
            <a:xfrm>
              <a:off x="6711798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7" name="object 727"/>
            <p:cNvSpPr/>
            <p:nvPr/>
          </p:nvSpPr>
          <p:spPr>
            <a:xfrm>
              <a:off x="6883362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8" name="object 728"/>
            <p:cNvSpPr/>
            <p:nvPr/>
          </p:nvSpPr>
          <p:spPr>
            <a:xfrm>
              <a:off x="7054926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9" name="object 729"/>
            <p:cNvSpPr/>
            <p:nvPr/>
          </p:nvSpPr>
          <p:spPr>
            <a:xfrm>
              <a:off x="7226478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0" name="object 730"/>
            <p:cNvSpPr/>
            <p:nvPr/>
          </p:nvSpPr>
          <p:spPr>
            <a:xfrm>
              <a:off x="7398029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1" name="object 731"/>
            <p:cNvSpPr/>
            <p:nvPr/>
          </p:nvSpPr>
          <p:spPr>
            <a:xfrm>
              <a:off x="7569593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2" name="object 732"/>
            <p:cNvSpPr/>
            <p:nvPr/>
          </p:nvSpPr>
          <p:spPr>
            <a:xfrm>
              <a:off x="7741145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3" name="object 733"/>
            <p:cNvSpPr/>
            <p:nvPr/>
          </p:nvSpPr>
          <p:spPr>
            <a:xfrm>
              <a:off x="7912722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4" name="object 734"/>
            <p:cNvSpPr/>
            <p:nvPr/>
          </p:nvSpPr>
          <p:spPr>
            <a:xfrm>
              <a:off x="8084273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5" name="object 735"/>
            <p:cNvSpPr/>
            <p:nvPr/>
          </p:nvSpPr>
          <p:spPr>
            <a:xfrm>
              <a:off x="7054926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6" name="object 736"/>
            <p:cNvSpPr/>
            <p:nvPr/>
          </p:nvSpPr>
          <p:spPr>
            <a:xfrm>
              <a:off x="7226478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7" name="object 737"/>
            <p:cNvSpPr/>
            <p:nvPr/>
          </p:nvSpPr>
          <p:spPr>
            <a:xfrm>
              <a:off x="7398029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8" name="object 738"/>
            <p:cNvSpPr/>
            <p:nvPr/>
          </p:nvSpPr>
          <p:spPr>
            <a:xfrm>
              <a:off x="7569593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9" name="object 739"/>
            <p:cNvSpPr/>
            <p:nvPr/>
          </p:nvSpPr>
          <p:spPr>
            <a:xfrm>
              <a:off x="7741145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0" name="object 740"/>
            <p:cNvSpPr/>
            <p:nvPr/>
          </p:nvSpPr>
          <p:spPr>
            <a:xfrm>
              <a:off x="7912722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1" name="object 741"/>
            <p:cNvSpPr/>
            <p:nvPr/>
          </p:nvSpPr>
          <p:spPr>
            <a:xfrm>
              <a:off x="8084273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2" name="object 742"/>
            <p:cNvSpPr/>
            <p:nvPr/>
          </p:nvSpPr>
          <p:spPr>
            <a:xfrm>
              <a:off x="8255838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3" name="object 743"/>
            <p:cNvSpPr/>
            <p:nvPr/>
          </p:nvSpPr>
          <p:spPr>
            <a:xfrm>
              <a:off x="8427390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4" name="object 744"/>
            <p:cNvSpPr/>
            <p:nvPr/>
          </p:nvSpPr>
          <p:spPr>
            <a:xfrm>
              <a:off x="8598941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5" name="object 745"/>
            <p:cNvSpPr/>
            <p:nvPr/>
          </p:nvSpPr>
          <p:spPr>
            <a:xfrm>
              <a:off x="8770505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6" name="object 746"/>
            <p:cNvSpPr/>
            <p:nvPr/>
          </p:nvSpPr>
          <p:spPr>
            <a:xfrm>
              <a:off x="8942070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7" name="object 747"/>
            <p:cNvSpPr/>
            <p:nvPr/>
          </p:nvSpPr>
          <p:spPr>
            <a:xfrm>
              <a:off x="9113622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8" name="object 748"/>
            <p:cNvSpPr/>
            <p:nvPr/>
          </p:nvSpPr>
          <p:spPr>
            <a:xfrm>
              <a:off x="9285185" y="671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9" name="object 749"/>
            <p:cNvSpPr/>
            <p:nvPr/>
          </p:nvSpPr>
          <p:spPr>
            <a:xfrm>
              <a:off x="8255838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0" name="object 750"/>
            <p:cNvSpPr/>
            <p:nvPr/>
          </p:nvSpPr>
          <p:spPr>
            <a:xfrm>
              <a:off x="8427390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1" name="object 751"/>
            <p:cNvSpPr/>
            <p:nvPr/>
          </p:nvSpPr>
          <p:spPr>
            <a:xfrm>
              <a:off x="8598941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2" name="object 752"/>
            <p:cNvSpPr/>
            <p:nvPr/>
          </p:nvSpPr>
          <p:spPr>
            <a:xfrm>
              <a:off x="8770505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3" name="object 753"/>
            <p:cNvSpPr/>
            <p:nvPr/>
          </p:nvSpPr>
          <p:spPr>
            <a:xfrm>
              <a:off x="8942070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4" name="object 754"/>
            <p:cNvSpPr/>
            <p:nvPr/>
          </p:nvSpPr>
          <p:spPr>
            <a:xfrm>
              <a:off x="9113622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5" name="object 755"/>
            <p:cNvSpPr/>
            <p:nvPr/>
          </p:nvSpPr>
          <p:spPr>
            <a:xfrm>
              <a:off x="9285185" y="836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6" name="object 756"/>
            <p:cNvSpPr/>
            <p:nvPr/>
          </p:nvSpPr>
          <p:spPr>
            <a:xfrm>
              <a:off x="4481538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7" name="object 757"/>
            <p:cNvSpPr/>
            <p:nvPr/>
          </p:nvSpPr>
          <p:spPr>
            <a:xfrm>
              <a:off x="4653089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8" name="object 758"/>
            <p:cNvSpPr/>
            <p:nvPr/>
          </p:nvSpPr>
          <p:spPr>
            <a:xfrm>
              <a:off x="4824641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9" name="object 759"/>
            <p:cNvSpPr/>
            <p:nvPr/>
          </p:nvSpPr>
          <p:spPr>
            <a:xfrm>
              <a:off x="4996205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0" name="object 760"/>
            <p:cNvSpPr/>
            <p:nvPr/>
          </p:nvSpPr>
          <p:spPr>
            <a:xfrm>
              <a:off x="5167769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1" name="object 761"/>
            <p:cNvSpPr/>
            <p:nvPr/>
          </p:nvSpPr>
          <p:spPr>
            <a:xfrm>
              <a:off x="5339334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2" name="object 762"/>
            <p:cNvSpPr/>
            <p:nvPr/>
          </p:nvSpPr>
          <p:spPr>
            <a:xfrm>
              <a:off x="5510885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3" name="object 763"/>
            <p:cNvSpPr/>
            <p:nvPr/>
          </p:nvSpPr>
          <p:spPr>
            <a:xfrm>
              <a:off x="5682450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4" name="object 764"/>
            <p:cNvSpPr/>
            <p:nvPr/>
          </p:nvSpPr>
          <p:spPr>
            <a:xfrm>
              <a:off x="4481538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5" name="object 765"/>
            <p:cNvSpPr/>
            <p:nvPr/>
          </p:nvSpPr>
          <p:spPr>
            <a:xfrm>
              <a:off x="4653089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6" name="object 766"/>
            <p:cNvSpPr/>
            <p:nvPr/>
          </p:nvSpPr>
          <p:spPr>
            <a:xfrm>
              <a:off x="4824641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7" name="object 767"/>
            <p:cNvSpPr/>
            <p:nvPr/>
          </p:nvSpPr>
          <p:spPr>
            <a:xfrm>
              <a:off x="4996205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8" name="object 768"/>
            <p:cNvSpPr/>
            <p:nvPr/>
          </p:nvSpPr>
          <p:spPr>
            <a:xfrm>
              <a:off x="5167769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9" name="object 769"/>
            <p:cNvSpPr/>
            <p:nvPr/>
          </p:nvSpPr>
          <p:spPr>
            <a:xfrm>
              <a:off x="5339334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0" name="object 770"/>
            <p:cNvSpPr/>
            <p:nvPr/>
          </p:nvSpPr>
          <p:spPr>
            <a:xfrm>
              <a:off x="5510885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1" name="object 771"/>
            <p:cNvSpPr/>
            <p:nvPr/>
          </p:nvSpPr>
          <p:spPr>
            <a:xfrm>
              <a:off x="5682450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2" name="object 772"/>
            <p:cNvSpPr/>
            <p:nvPr/>
          </p:nvSpPr>
          <p:spPr>
            <a:xfrm>
              <a:off x="4481538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3" name="object 773"/>
            <p:cNvSpPr/>
            <p:nvPr/>
          </p:nvSpPr>
          <p:spPr>
            <a:xfrm>
              <a:off x="4653089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4" name="object 774"/>
            <p:cNvSpPr/>
            <p:nvPr/>
          </p:nvSpPr>
          <p:spPr>
            <a:xfrm>
              <a:off x="4824641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5" name="object 775"/>
            <p:cNvSpPr/>
            <p:nvPr/>
          </p:nvSpPr>
          <p:spPr>
            <a:xfrm>
              <a:off x="4996205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6" name="object 776"/>
            <p:cNvSpPr/>
            <p:nvPr/>
          </p:nvSpPr>
          <p:spPr>
            <a:xfrm>
              <a:off x="5167769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7" name="object 777"/>
            <p:cNvSpPr/>
            <p:nvPr/>
          </p:nvSpPr>
          <p:spPr>
            <a:xfrm>
              <a:off x="5339334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8" name="object 778"/>
            <p:cNvSpPr/>
            <p:nvPr/>
          </p:nvSpPr>
          <p:spPr>
            <a:xfrm>
              <a:off x="5510885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9" name="object 779"/>
            <p:cNvSpPr/>
            <p:nvPr/>
          </p:nvSpPr>
          <p:spPr>
            <a:xfrm>
              <a:off x="5682450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0" name="object 780"/>
            <p:cNvSpPr/>
            <p:nvPr/>
          </p:nvSpPr>
          <p:spPr>
            <a:xfrm>
              <a:off x="4481538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1" name="object 781"/>
            <p:cNvSpPr/>
            <p:nvPr/>
          </p:nvSpPr>
          <p:spPr>
            <a:xfrm>
              <a:off x="4653089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2" name="object 782"/>
            <p:cNvSpPr/>
            <p:nvPr/>
          </p:nvSpPr>
          <p:spPr>
            <a:xfrm>
              <a:off x="4824641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3" name="object 783"/>
            <p:cNvSpPr/>
            <p:nvPr/>
          </p:nvSpPr>
          <p:spPr>
            <a:xfrm>
              <a:off x="4996205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4" name="object 784"/>
            <p:cNvSpPr/>
            <p:nvPr/>
          </p:nvSpPr>
          <p:spPr>
            <a:xfrm>
              <a:off x="5167769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5" name="object 785"/>
            <p:cNvSpPr/>
            <p:nvPr/>
          </p:nvSpPr>
          <p:spPr>
            <a:xfrm>
              <a:off x="5339334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6" name="object 786"/>
            <p:cNvSpPr/>
            <p:nvPr/>
          </p:nvSpPr>
          <p:spPr>
            <a:xfrm>
              <a:off x="5510885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7" name="object 787"/>
            <p:cNvSpPr/>
            <p:nvPr/>
          </p:nvSpPr>
          <p:spPr>
            <a:xfrm>
              <a:off x="5682450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8" name="object 788"/>
            <p:cNvSpPr/>
            <p:nvPr/>
          </p:nvSpPr>
          <p:spPr>
            <a:xfrm>
              <a:off x="4481538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9" name="object 789"/>
            <p:cNvSpPr/>
            <p:nvPr/>
          </p:nvSpPr>
          <p:spPr>
            <a:xfrm>
              <a:off x="4653089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0" name="object 790"/>
            <p:cNvSpPr/>
            <p:nvPr/>
          </p:nvSpPr>
          <p:spPr>
            <a:xfrm>
              <a:off x="4824641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1" name="object 791"/>
            <p:cNvSpPr/>
            <p:nvPr/>
          </p:nvSpPr>
          <p:spPr>
            <a:xfrm>
              <a:off x="4996205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2" name="object 792"/>
            <p:cNvSpPr/>
            <p:nvPr/>
          </p:nvSpPr>
          <p:spPr>
            <a:xfrm>
              <a:off x="5167769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3" name="object 793"/>
            <p:cNvSpPr/>
            <p:nvPr/>
          </p:nvSpPr>
          <p:spPr>
            <a:xfrm>
              <a:off x="5339334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4" name="object 794"/>
            <p:cNvSpPr/>
            <p:nvPr/>
          </p:nvSpPr>
          <p:spPr>
            <a:xfrm>
              <a:off x="5510885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5" name="object 795"/>
            <p:cNvSpPr/>
            <p:nvPr/>
          </p:nvSpPr>
          <p:spPr>
            <a:xfrm>
              <a:off x="5682450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6" name="object 796"/>
            <p:cNvSpPr/>
            <p:nvPr/>
          </p:nvSpPr>
          <p:spPr>
            <a:xfrm>
              <a:off x="4481538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7" name="object 797"/>
            <p:cNvSpPr/>
            <p:nvPr/>
          </p:nvSpPr>
          <p:spPr>
            <a:xfrm>
              <a:off x="4653089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8" name="object 798"/>
            <p:cNvSpPr/>
            <p:nvPr/>
          </p:nvSpPr>
          <p:spPr>
            <a:xfrm>
              <a:off x="4824641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9" name="object 799"/>
            <p:cNvSpPr/>
            <p:nvPr/>
          </p:nvSpPr>
          <p:spPr>
            <a:xfrm>
              <a:off x="4996205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0" name="object 800"/>
            <p:cNvSpPr/>
            <p:nvPr/>
          </p:nvSpPr>
          <p:spPr>
            <a:xfrm>
              <a:off x="5167769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1" name="object 801"/>
            <p:cNvSpPr/>
            <p:nvPr/>
          </p:nvSpPr>
          <p:spPr>
            <a:xfrm>
              <a:off x="5339334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2" name="object 802"/>
            <p:cNvSpPr/>
            <p:nvPr/>
          </p:nvSpPr>
          <p:spPr>
            <a:xfrm>
              <a:off x="5510885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3" name="object 803"/>
            <p:cNvSpPr/>
            <p:nvPr/>
          </p:nvSpPr>
          <p:spPr>
            <a:xfrm>
              <a:off x="5682450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4" name="object 804"/>
            <p:cNvSpPr/>
            <p:nvPr/>
          </p:nvSpPr>
          <p:spPr>
            <a:xfrm>
              <a:off x="4481538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5" name="object 805"/>
            <p:cNvSpPr/>
            <p:nvPr/>
          </p:nvSpPr>
          <p:spPr>
            <a:xfrm>
              <a:off x="4653089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6" name="object 806"/>
            <p:cNvSpPr/>
            <p:nvPr/>
          </p:nvSpPr>
          <p:spPr>
            <a:xfrm>
              <a:off x="4824641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7" name="object 807"/>
            <p:cNvSpPr/>
            <p:nvPr/>
          </p:nvSpPr>
          <p:spPr>
            <a:xfrm>
              <a:off x="4996205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8" name="object 808"/>
            <p:cNvSpPr/>
            <p:nvPr/>
          </p:nvSpPr>
          <p:spPr>
            <a:xfrm>
              <a:off x="5167769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9" name="object 809"/>
            <p:cNvSpPr/>
            <p:nvPr/>
          </p:nvSpPr>
          <p:spPr>
            <a:xfrm>
              <a:off x="5339334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0" name="object 810"/>
            <p:cNvSpPr/>
            <p:nvPr/>
          </p:nvSpPr>
          <p:spPr>
            <a:xfrm>
              <a:off x="5510885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1" name="object 811"/>
            <p:cNvSpPr/>
            <p:nvPr/>
          </p:nvSpPr>
          <p:spPr>
            <a:xfrm>
              <a:off x="5682450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2" name="object 812"/>
            <p:cNvSpPr/>
            <p:nvPr/>
          </p:nvSpPr>
          <p:spPr>
            <a:xfrm>
              <a:off x="5854014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3" name="object 813"/>
            <p:cNvSpPr/>
            <p:nvPr/>
          </p:nvSpPr>
          <p:spPr>
            <a:xfrm>
              <a:off x="6025553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4" name="object 814"/>
            <p:cNvSpPr/>
            <p:nvPr/>
          </p:nvSpPr>
          <p:spPr>
            <a:xfrm>
              <a:off x="6197130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5" name="object 815"/>
            <p:cNvSpPr/>
            <p:nvPr/>
          </p:nvSpPr>
          <p:spPr>
            <a:xfrm>
              <a:off x="6368682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6" name="object 816"/>
            <p:cNvSpPr/>
            <p:nvPr/>
          </p:nvSpPr>
          <p:spPr>
            <a:xfrm>
              <a:off x="6540246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7" name="object 817"/>
            <p:cNvSpPr/>
            <p:nvPr/>
          </p:nvSpPr>
          <p:spPr>
            <a:xfrm>
              <a:off x="6711798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8" name="object 818"/>
            <p:cNvSpPr/>
            <p:nvPr/>
          </p:nvSpPr>
          <p:spPr>
            <a:xfrm>
              <a:off x="6883362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9" name="object 819"/>
            <p:cNvSpPr/>
            <p:nvPr/>
          </p:nvSpPr>
          <p:spPr>
            <a:xfrm>
              <a:off x="5854014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0" name="object 820"/>
            <p:cNvSpPr/>
            <p:nvPr/>
          </p:nvSpPr>
          <p:spPr>
            <a:xfrm>
              <a:off x="6025553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1" name="object 821"/>
            <p:cNvSpPr/>
            <p:nvPr/>
          </p:nvSpPr>
          <p:spPr>
            <a:xfrm>
              <a:off x="6197130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2" name="object 822"/>
            <p:cNvSpPr/>
            <p:nvPr/>
          </p:nvSpPr>
          <p:spPr>
            <a:xfrm>
              <a:off x="6368682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3" name="object 823"/>
            <p:cNvSpPr/>
            <p:nvPr/>
          </p:nvSpPr>
          <p:spPr>
            <a:xfrm>
              <a:off x="6540246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4" name="object 824"/>
            <p:cNvSpPr/>
            <p:nvPr/>
          </p:nvSpPr>
          <p:spPr>
            <a:xfrm>
              <a:off x="6711798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5" name="object 825"/>
            <p:cNvSpPr/>
            <p:nvPr/>
          </p:nvSpPr>
          <p:spPr>
            <a:xfrm>
              <a:off x="6883362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22" y="75615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6" name="object 826"/>
            <p:cNvSpPr/>
            <p:nvPr/>
          </p:nvSpPr>
          <p:spPr>
            <a:xfrm>
              <a:off x="5854014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7" name="object 827"/>
            <p:cNvSpPr/>
            <p:nvPr/>
          </p:nvSpPr>
          <p:spPr>
            <a:xfrm>
              <a:off x="6025553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8" name="object 828"/>
            <p:cNvSpPr/>
            <p:nvPr/>
          </p:nvSpPr>
          <p:spPr>
            <a:xfrm>
              <a:off x="6197130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9" name="object 829"/>
            <p:cNvSpPr/>
            <p:nvPr/>
          </p:nvSpPr>
          <p:spPr>
            <a:xfrm>
              <a:off x="6368682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0" name="object 830"/>
            <p:cNvSpPr/>
            <p:nvPr/>
          </p:nvSpPr>
          <p:spPr>
            <a:xfrm>
              <a:off x="6540246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1" name="object 831"/>
            <p:cNvSpPr/>
            <p:nvPr/>
          </p:nvSpPr>
          <p:spPr>
            <a:xfrm>
              <a:off x="6711798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2" name="object 832"/>
            <p:cNvSpPr/>
            <p:nvPr/>
          </p:nvSpPr>
          <p:spPr>
            <a:xfrm>
              <a:off x="6883362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3" name="object 833"/>
            <p:cNvSpPr/>
            <p:nvPr/>
          </p:nvSpPr>
          <p:spPr>
            <a:xfrm>
              <a:off x="5854014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4" name="object 834"/>
            <p:cNvSpPr/>
            <p:nvPr/>
          </p:nvSpPr>
          <p:spPr>
            <a:xfrm>
              <a:off x="6025553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5" name="object 835"/>
            <p:cNvSpPr/>
            <p:nvPr/>
          </p:nvSpPr>
          <p:spPr>
            <a:xfrm>
              <a:off x="6197130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6" name="object 836"/>
            <p:cNvSpPr/>
            <p:nvPr/>
          </p:nvSpPr>
          <p:spPr>
            <a:xfrm>
              <a:off x="6368682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7" name="object 837"/>
            <p:cNvSpPr/>
            <p:nvPr/>
          </p:nvSpPr>
          <p:spPr>
            <a:xfrm>
              <a:off x="6540246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8" name="object 838"/>
            <p:cNvSpPr/>
            <p:nvPr/>
          </p:nvSpPr>
          <p:spPr>
            <a:xfrm>
              <a:off x="6711798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9" name="object 839"/>
            <p:cNvSpPr/>
            <p:nvPr/>
          </p:nvSpPr>
          <p:spPr>
            <a:xfrm>
              <a:off x="6883362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0" name="object 840"/>
            <p:cNvSpPr/>
            <p:nvPr/>
          </p:nvSpPr>
          <p:spPr>
            <a:xfrm>
              <a:off x="5854014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1" name="object 841"/>
            <p:cNvSpPr/>
            <p:nvPr/>
          </p:nvSpPr>
          <p:spPr>
            <a:xfrm>
              <a:off x="6025553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2" name="object 842"/>
            <p:cNvSpPr/>
            <p:nvPr/>
          </p:nvSpPr>
          <p:spPr>
            <a:xfrm>
              <a:off x="6197130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3" name="object 843"/>
            <p:cNvSpPr/>
            <p:nvPr/>
          </p:nvSpPr>
          <p:spPr>
            <a:xfrm>
              <a:off x="6368682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4" name="object 844"/>
            <p:cNvSpPr/>
            <p:nvPr/>
          </p:nvSpPr>
          <p:spPr>
            <a:xfrm>
              <a:off x="6540246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5" name="object 845"/>
            <p:cNvSpPr/>
            <p:nvPr/>
          </p:nvSpPr>
          <p:spPr>
            <a:xfrm>
              <a:off x="6711798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6" name="object 846"/>
            <p:cNvSpPr/>
            <p:nvPr/>
          </p:nvSpPr>
          <p:spPr>
            <a:xfrm>
              <a:off x="6883362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7" name="object 847"/>
            <p:cNvSpPr/>
            <p:nvPr/>
          </p:nvSpPr>
          <p:spPr>
            <a:xfrm>
              <a:off x="5854014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8" name="object 848"/>
            <p:cNvSpPr/>
            <p:nvPr/>
          </p:nvSpPr>
          <p:spPr>
            <a:xfrm>
              <a:off x="6025553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9" name="object 849"/>
            <p:cNvSpPr/>
            <p:nvPr/>
          </p:nvSpPr>
          <p:spPr>
            <a:xfrm>
              <a:off x="6197130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0" name="object 850"/>
            <p:cNvSpPr/>
            <p:nvPr/>
          </p:nvSpPr>
          <p:spPr>
            <a:xfrm>
              <a:off x="6368682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1" name="object 851"/>
            <p:cNvSpPr/>
            <p:nvPr/>
          </p:nvSpPr>
          <p:spPr>
            <a:xfrm>
              <a:off x="6540246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2" name="object 852"/>
            <p:cNvSpPr/>
            <p:nvPr/>
          </p:nvSpPr>
          <p:spPr>
            <a:xfrm>
              <a:off x="6711798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3" name="object 853"/>
            <p:cNvSpPr/>
            <p:nvPr/>
          </p:nvSpPr>
          <p:spPr>
            <a:xfrm>
              <a:off x="6883362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4" name="object 854"/>
            <p:cNvSpPr/>
            <p:nvPr/>
          </p:nvSpPr>
          <p:spPr>
            <a:xfrm>
              <a:off x="5854014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5" name="object 855"/>
            <p:cNvSpPr/>
            <p:nvPr/>
          </p:nvSpPr>
          <p:spPr>
            <a:xfrm>
              <a:off x="6025553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6" name="object 856"/>
            <p:cNvSpPr/>
            <p:nvPr/>
          </p:nvSpPr>
          <p:spPr>
            <a:xfrm>
              <a:off x="6197130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7" name="object 857"/>
            <p:cNvSpPr/>
            <p:nvPr/>
          </p:nvSpPr>
          <p:spPr>
            <a:xfrm>
              <a:off x="6368682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8" name="object 858"/>
            <p:cNvSpPr/>
            <p:nvPr/>
          </p:nvSpPr>
          <p:spPr>
            <a:xfrm>
              <a:off x="6540246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9" name="object 859"/>
            <p:cNvSpPr/>
            <p:nvPr/>
          </p:nvSpPr>
          <p:spPr>
            <a:xfrm>
              <a:off x="6711798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0" name="object 860"/>
            <p:cNvSpPr/>
            <p:nvPr/>
          </p:nvSpPr>
          <p:spPr>
            <a:xfrm>
              <a:off x="6883362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1" name="object 861"/>
            <p:cNvSpPr/>
            <p:nvPr/>
          </p:nvSpPr>
          <p:spPr>
            <a:xfrm>
              <a:off x="7054926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2" name="object 862"/>
            <p:cNvSpPr/>
            <p:nvPr/>
          </p:nvSpPr>
          <p:spPr>
            <a:xfrm>
              <a:off x="7226478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3" name="object 863"/>
            <p:cNvSpPr/>
            <p:nvPr/>
          </p:nvSpPr>
          <p:spPr>
            <a:xfrm>
              <a:off x="7398029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4" name="object 864"/>
            <p:cNvSpPr/>
            <p:nvPr/>
          </p:nvSpPr>
          <p:spPr>
            <a:xfrm>
              <a:off x="7569593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5" name="object 865"/>
            <p:cNvSpPr/>
            <p:nvPr/>
          </p:nvSpPr>
          <p:spPr>
            <a:xfrm>
              <a:off x="7741145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6" name="object 866"/>
            <p:cNvSpPr/>
            <p:nvPr/>
          </p:nvSpPr>
          <p:spPr>
            <a:xfrm>
              <a:off x="7912722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7" name="object 867"/>
            <p:cNvSpPr/>
            <p:nvPr/>
          </p:nvSpPr>
          <p:spPr>
            <a:xfrm>
              <a:off x="8084273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8" name="object 868"/>
            <p:cNvSpPr/>
            <p:nvPr/>
          </p:nvSpPr>
          <p:spPr>
            <a:xfrm>
              <a:off x="7054926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9" name="object 869"/>
            <p:cNvSpPr/>
            <p:nvPr/>
          </p:nvSpPr>
          <p:spPr>
            <a:xfrm>
              <a:off x="7226478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0" name="object 870"/>
            <p:cNvSpPr/>
            <p:nvPr/>
          </p:nvSpPr>
          <p:spPr>
            <a:xfrm>
              <a:off x="7398029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1" name="object 871"/>
            <p:cNvSpPr/>
            <p:nvPr/>
          </p:nvSpPr>
          <p:spPr>
            <a:xfrm>
              <a:off x="7569593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2" name="object 872"/>
            <p:cNvSpPr/>
            <p:nvPr/>
          </p:nvSpPr>
          <p:spPr>
            <a:xfrm>
              <a:off x="7741145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3" name="object 873"/>
            <p:cNvSpPr/>
            <p:nvPr/>
          </p:nvSpPr>
          <p:spPr>
            <a:xfrm>
              <a:off x="7912722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4" name="object 874"/>
            <p:cNvSpPr/>
            <p:nvPr/>
          </p:nvSpPr>
          <p:spPr>
            <a:xfrm>
              <a:off x="8084273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5" name="object 875"/>
            <p:cNvSpPr/>
            <p:nvPr/>
          </p:nvSpPr>
          <p:spPr>
            <a:xfrm>
              <a:off x="7054926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6" name="object 876"/>
            <p:cNvSpPr/>
            <p:nvPr/>
          </p:nvSpPr>
          <p:spPr>
            <a:xfrm>
              <a:off x="7226478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7" name="object 877"/>
            <p:cNvSpPr/>
            <p:nvPr/>
          </p:nvSpPr>
          <p:spPr>
            <a:xfrm>
              <a:off x="7398029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8" name="object 878"/>
            <p:cNvSpPr/>
            <p:nvPr/>
          </p:nvSpPr>
          <p:spPr>
            <a:xfrm>
              <a:off x="7569593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9" name="object 879"/>
            <p:cNvSpPr/>
            <p:nvPr/>
          </p:nvSpPr>
          <p:spPr>
            <a:xfrm>
              <a:off x="7741145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0" name="object 880"/>
            <p:cNvSpPr/>
            <p:nvPr/>
          </p:nvSpPr>
          <p:spPr>
            <a:xfrm>
              <a:off x="7912722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1" name="object 881"/>
            <p:cNvSpPr/>
            <p:nvPr/>
          </p:nvSpPr>
          <p:spPr>
            <a:xfrm>
              <a:off x="8084273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2" name="object 882"/>
            <p:cNvSpPr/>
            <p:nvPr/>
          </p:nvSpPr>
          <p:spPr>
            <a:xfrm>
              <a:off x="7054926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3" name="object 883"/>
            <p:cNvSpPr/>
            <p:nvPr/>
          </p:nvSpPr>
          <p:spPr>
            <a:xfrm>
              <a:off x="7226478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4" name="object 884"/>
            <p:cNvSpPr/>
            <p:nvPr/>
          </p:nvSpPr>
          <p:spPr>
            <a:xfrm>
              <a:off x="7398029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5" name="object 885"/>
            <p:cNvSpPr/>
            <p:nvPr/>
          </p:nvSpPr>
          <p:spPr>
            <a:xfrm>
              <a:off x="7569593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6" name="object 886"/>
            <p:cNvSpPr/>
            <p:nvPr/>
          </p:nvSpPr>
          <p:spPr>
            <a:xfrm>
              <a:off x="7741145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7" name="object 887"/>
            <p:cNvSpPr/>
            <p:nvPr/>
          </p:nvSpPr>
          <p:spPr>
            <a:xfrm>
              <a:off x="7912722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8" name="object 888"/>
            <p:cNvSpPr/>
            <p:nvPr/>
          </p:nvSpPr>
          <p:spPr>
            <a:xfrm>
              <a:off x="8084273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9" name="object 889"/>
            <p:cNvSpPr/>
            <p:nvPr/>
          </p:nvSpPr>
          <p:spPr>
            <a:xfrm>
              <a:off x="7054926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0" name="object 890"/>
            <p:cNvSpPr/>
            <p:nvPr/>
          </p:nvSpPr>
          <p:spPr>
            <a:xfrm>
              <a:off x="7226478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1" name="object 891"/>
            <p:cNvSpPr/>
            <p:nvPr/>
          </p:nvSpPr>
          <p:spPr>
            <a:xfrm>
              <a:off x="7398029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2" name="object 892"/>
            <p:cNvSpPr/>
            <p:nvPr/>
          </p:nvSpPr>
          <p:spPr>
            <a:xfrm>
              <a:off x="7569593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3" name="object 893"/>
            <p:cNvSpPr/>
            <p:nvPr/>
          </p:nvSpPr>
          <p:spPr>
            <a:xfrm>
              <a:off x="7741145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4" name="object 894"/>
            <p:cNvSpPr/>
            <p:nvPr/>
          </p:nvSpPr>
          <p:spPr>
            <a:xfrm>
              <a:off x="7912722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5" name="object 895"/>
            <p:cNvSpPr/>
            <p:nvPr/>
          </p:nvSpPr>
          <p:spPr>
            <a:xfrm>
              <a:off x="8084273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6" name="object 896"/>
            <p:cNvSpPr/>
            <p:nvPr/>
          </p:nvSpPr>
          <p:spPr>
            <a:xfrm>
              <a:off x="7054926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7" name="object 897"/>
            <p:cNvSpPr/>
            <p:nvPr/>
          </p:nvSpPr>
          <p:spPr>
            <a:xfrm>
              <a:off x="7226478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8" name="object 898"/>
            <p:cNvSpPr/>
            <p:nvPr/>
          </p:nvSpPr>
          <p:spPr>
            <a:xfrm>
              <a:off x="7398029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9" name="object 899"/>
            <p:cNvSpPr/>
            <p:nvPr/>
          </p:nvSpPr>
          <p:spPr>
            <a:xfrm>
              <a:off x="7569593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0" name="object 900"/>
            <p:cNvSpPr/>
            <p:nvPr/>
          </p:nvSpPr>
          <p:spPr>
            <a:xfrm>
              <a:off x="7741145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1" name="object 901"/>
            <p:cNvSpPr/>
            <p:nvPr/>
          </p:nvSpPr>
          <p:spPr>
            <a:xfrm>
              <a:off x="7912722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2" name="object 902"/>
            <p:cNvSpPr/>
            <p:nvPr/>
          </p:nvSpPr>
          <p:spPr>
            <a:xfrm>
              <a:off x="8084273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3" name="object 903"/>
            <p:cNvSpPr/>
            <p:nvPr/>
          </p:nvSpPr>
          <p:spPr>
            <a:xfrm>
              <a:off x="7054926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4" name="object 904"/>
            <p:cNvSpPr/>
            <p:nvPr/>
          </p:nvSpPr>
          <p:spPr>
            <a:xfrm>
              <a:off x="7226478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5" name="object 905"/>
            <p:cNvSpPr/>
            <p:nvPr/>
          </p:nvSpPr>
          <p:spPr>
            <a:xfrm>
              <a:off x="7398029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6" name="object 906"/>
            <p:cNvSpPr/>
            <p:nvPr/>
          </p:nvSpPr>
          <p:spPr>
            <a:xfrm>
              <a:off x="7569593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7" name="object 907"/>
            <p:cNvSpPr/>
            <p:nvPr/>
          </p:nvSpPr>
          <p:spPr>
            <a:xfrm>
              <a:off x="7741145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8" name="object 908"/>
            <p:cNvSpPr/>
            <p:nvPr/>
          </p:nvSpPr>
          <p:spPr>
            <a:xfrm>
              <a:off x="7912722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9" name="object 909"/>
            <p:cNvSpPr/>
            <p:nvPr/>
          </p:nvSpPr>
          <p:spPr>
            <a:xfrm>
              <a:off x="8084273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0" name="object 910"/>
            <p:cNvSpPr/>
            <p:nvPr/>
          </p:nvSpPr>
          <p:spPr>
            <a:xfrm>
              <a:off x="8255838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1" name="object 911"/>
            <p:cNvSpPr/>
            <p:nvPr/>
          </p:nvSpPr>
          <p:spPr>
            <a:xfrm>
              <a:off x="8427390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2" name="object 912"/>
            <p:cNvSpPr/>
            <p:nvPr/>
          </p:nvSpPr>
          <p:spPr>
            <a:xfrm>
              <a:off x="8598941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3" name="object 913"/>
            <p:cNvSpPr/>
            <p:nvPr/>
          </p:nvSpPr>
          <p:spPr>
            <a:xfrm>
              <a:off x="8770505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4" name="object 914"/>
            <p:cNvSpPr/>
            <p:nvPr/>
          </p:nvSpPr>
          <p:spPr>
            <a:xfrm>
              <a:off x="8942070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5" name="object 915"/>
            <p:cNvSpPr/>
            <p:nvPr/>
          </p:nvSpPr>
          <p:spPr>
            <a:xfrm>
              <a:off x="9113622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6" name="object 916"/>
            <p:cNvSpPr/>
            <p:nvPr/>
          </p:nvSpPr>
          <p:spPr>
            <a:xfrm>
              <a:off x="9285185" y="10023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7" name="object 917"/>
            <p:cNvSpPr/>
            <p:nvPr/>
          </p:nvSpPr>
          <p:spPr>
            <a:xfrm>
              <a:off x="8255838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8" name="object 918"/>
            <p:cNvSpPr/>
            <p:nvPr/>
          </p:nvSpPr>
          <p:spPr>
            <a:xfrm>
              <a:off x="8427390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9" name="object 919"/>
            <p:cNvSpPr/>
            <p:nvPr/>
          </p:nvSpPr>
          <p:spPr>
            <a:xfrm>
              <a:off x="8598941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0" name="object 920"/>
            <p:cNvSpPr/>
            <p:nvPr/>
          </p:nvSpPr>
          <p:spPr>
            <a:xfrm>
              <a:off x="8770505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1" name="object 921"/>
            <p:cNvSpPr/>
            <p:nvPr/>
          </p:nvSpPr>
          <p:spPr>
            <a:xfrm>
              <a:off x="8942070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2" name="object 922"/>
            <p:cNvSpPr/>
            <p:nvPr/>
          </p:nvSpPr>
          <p:spPr>
            <a:xfrm>
              <a:off x="9113622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3" name="object 923"/>
            <p:cNvSpPr/>
            <p:nvPr/>
          </p:nvSpPr>
          <p:spPr>
            <a:xfrm>
              <a:off x="9285185" y="11678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4" name="object 924"/>
            <p:cNvSpPr/>
            <p:nvPr/>
          </p:nvSpPr>
          <p:spPr>
            <a:xfrm>
              <a:off x="8255838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5" name="object 925"/>
            <p:cNvSpPr/>
            <p:nvPr/>
          </p:nvSpPr>
          <p:spPr>
            <a:xfrm>
              <a:off x="8427390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6" name="object 926"/>
            <p:cNvSpPr/>
            <p:nvPr/>
          </p:nvSpPr>
          <p:spPr>
            <a:xfrm>
              <a:off x="8598941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7" name="object 927"/>
            <p:cNvSpPr/>
            <p:nvPr/>
          </p:nvSpPr>
          <p:spPr>
            <a:xfrm>
              <a:off x="8770505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8" name="object 928"/>
            <p:cNvSpPr/>
            <p:nvPr/>
          </p:nvSpPr>
          <p:spPr>
            <a:xfrm>
              <a:off x="8942070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9" name="object 929"/>
            <p:cNvSpPr/>
            <p:nvPr/>
          </p:nvSpPr>
          <p:spPr>
            <a:xfrm>
              <a:off x="9113622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0" name="object 930"/>
            <p:cNvSpPr/>
            <p:nvPr/>
          </p:nvSpPr>
          <p:spPr>
            <a:xfrm>
              <a:off x="9285185" y="1333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1" name="object 931"/>
            <p:cNvSpPr/>
            <p:nvPr/>
          </p:nvSpPr>
          <p:spPr>
            <a:xfrm>
              <a:off x="8255838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2" name="object 932"/>
            <p:cNvSpPr/>
            <p:nvPr/>
          </p:nvSpPr>
          <p:spPr>
            <a:xfrm>
              <a:off x="8427390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3" name="object 933"/>
            <p:cNvSpPr/>
            <p:nvPr/>
          </p:nvSpPr>
          <p:spPr>
            <a:xfrm>
              <a:off x="8598941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4" name="object 934"/>
            <p:cNvSpPr/>
            <p:nvPr/>
          </p:nvSpPr>
          <p:spPr>
            <a:xfrm>
              <a:off x="8770505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5" name="object 935"/>
            <p:cNvSpPr/>
            <p:nvPr/>
          </p:nvSpPr>
          <p:spPr>
            <a:xfrm>
              <a:off x="8942070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6" name="object 936"/>
            <p:cNvSpPr/>
            <p:nvPr/>
          </p:nvSpPr>
          <p:spPr>
            <a:xfrm>
              <a:off x="9113622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7" name="object 937"/>
            <p:cNvSpPr/>
            <p:nvPr/>
          </p:nvSpPr>
          <p:spPr>
            <a:xfrm>
              <a:off x="9285185" y="1498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8" name="object 938"/>
            <p:cNvSpPr/>
            <p:nvPr/>
          </p:nvSpPr>
          <p:spPr>
            <a:xfrm>
              <a:off x="8255838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9" name="object 939"/>
            <p:cNvSpPr/>
            <p:nvPr/>
          </p:nvSpPr>
          <p:spPr>
            <a:xfrm>
              <a:off x="8427390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0" name="object 940"/>
            <p:cNvSpPr/>
            <p:nvPr/>
          </p:nvSpPr>
          <p:spPr>
            <a:xfrm>
              <a:off x="8598941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1" name="object 941"/>
            <p:cNvSpPr/>
            <p:nvPr/>
          </p:nvSpPr>
          <p:spPr>
            <a:xfrm>
              <a:off x="8770505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2" name="object 942"/>
            <p:cNvSpPr/>
            <p:nvPr/>
          </p:nvSpPr>
          <p:spPr>
            <a:xfrm>
              <a:off x="8942070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3" name="object 943"/>
            <p:cNvSpPr/>
            <p:nvPr/>
          </p:nvSpPr>
          <p:spPr>
            <a:xfrm>
              <a:off x="9113622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4" name="object 944"/>
            <p:cNvSpPr/>
            <p:nvPr/>
          </p:nvSpPr>
          <p:spPr>
            <a:xfrm>
              <a:off x="9285185" y="166437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5" name="object 945"/>
            <p:cNvSpPr/>
            <p:nvPr/>
          </p:nvSpPr>
          <p:spPr>
            <a:xfrm>
              <a:off x="8255838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6" name="object 946"/>
            <p:cNvSpPr/>
            <p:nvPr/>
          </p:nvSpPr>
          <p:spPr>
            <a:xfrm>
              <a:off x="8427390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7" name="object 947"/>
            <p:cNvSpPr/>
            <p:nvPr/>
          </p:nvSpPr>
          <p:spPr>
            <a:xfrm>
              <a:off x="8598941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8" name="object 948"/>
            <p:cNvSpPr/>
            <p:nvPr/>
          </p:nvSpPr>
          <p:spPr>
            <a:xfrm>
              <a:off x="8770505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9" name="object 949"/>
            <p:cNvSpPr/>
            <p:nvPr/>
          </p:nvSpPr>
          <p:spPr>
            <a:xfrm>
              <a:off x="8942070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0" name="object 950"/>
            <p:cNvSpPr/>
            <p:nvPr/>
          </p:nvSpPr>
          <p:spPr>
            <a:xfrm>
              <a:off x="9113622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1" name="object 951"/>
            <p:cNvSpPr/>
            <p:nvPr/>
          </p:nvSpPr>
          <p:spPr>
            <a:xfrm>
              <a:off x="9285185" y="1829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2" name="object 952"/>
            <p:cNvSpPr/>
            <p:nvPr/>
          </p:nvSpPr>
          <p:spPr>
            <a:xfrm>
              <a:off x="8255838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3" name="object 953"/>
            <p:cNvSpPr/>
            <p:nvPr/>
          </p:nvSpPr>
          <p:spPr>
            <a:xfrm>
              <a:off x="8427390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4" name="object 954"/>
            <p:cNvSpPr/>
            <p:nvPr/>
          </p:nvSpPr>
          <p:spPr>
            <a:xfrm>
              <a:off x="8598941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5" name="object 955"/>
            <p:cNvSpPr/>
            <p:nvPr/>
          </p:nvSpPr>
          <p:spPr>
            <a:xfrm>
              <a:off x="8770505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6" name="object 956"/>
            <p:cNvSpPr/>
            <p:nvPr/>
          </p:nvSpPr>
          <p:spPr>
            <a:xfrm>
              <a:off x="8942070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7" name="object 957"/>
            <p:cNvSpPr/>
            <p:nvPr/>
          </p:nvSpPr>
          <p:spPr>
            <a:xfrm>
              <a:off x="9113622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8" name="object 958"/>
            <p:cNvSpPr/>
            <p:nvPr/>
          </p:nvSpPr>
          <p:spPr>
            <a:xfrm>
              <a:off x="9285185" y="19953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959" name="object 959"/>
          <p:cNvSpPr/>
          <p:nvPr/>
        </p:nvSpPr>
        <p:spPr>
          <a:xfrm>
            <a:off x="428" y="0"/>
            <a:ext cx="2167143" cy="2145195"/>
          </a:xfrm>
          <a:custGeom>
            <a:avLst/>
            <a:gdLst/>
            <a:ahLst/>
            <a:cxnLst/>
            <a:rect l="l" t="t" r="r" b="b"/>
            <a:pathLst>
              <a:path w="3573779" h="3537585">
                <a:moveTo>
                  <a:pt x="0" y="3537336"/>
                </a:moveTo>
                <a:lnTo>
                  <a:pt x="1490464" y="3537336"/>
                </a:lnTo>
                <a:lnTo>
                  <a:pt x="1490464" y="1454206"/>
                </a:lnTo>
                <a:lnTo>
                  <a:pt x="3573595" y="1454206"/>
                </a:lnTo>
                <a:lnTo>
                  <a:pt x="3573595" y="0"/>
                </a:lnTo>
              </a:path>
            </a:pathLst>
          </a:custGeom>
          <a:ln w="10470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8" name="object 348"/>
          <p:cNvSpPr txBox="1"/>
          <p:nvPr/>
        </p:nvSpPr>
        <p:spPr>
          <a:xfrm>
            <a:off x="561400" y="2424144"/>
            <a:ext cx="7023576" cy="126608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356569">
              <a:lnSpc>
                <a:spcPts val="4872"/>
              </a:lnSpc>
              <a:spcBef>
                <a:spcPts val="73"/>
              </a:spcBef>
            </a:pPr>
            <a:r>
              <a:rPr lang="pt-BR" sz="4487" b="1" dirty="0">
                <a:solidFill>
                  <a:srgbClr val="C71618"/>
                </a:solidFill>
                <a:latin typeface="Trebuchet MS"/>
                <a:cs typeface="Trebuchet MS"/>
              </a:rPr>
              <a:t>UNIDADES PRÓPRIAS</a:t>
            </a:r>
            <a:r>
              <a:rPr sz="4487" b="1" dirty="0">
                <a:solidFill>
                  <a:srgbClr val="C71618"/>
                </a:solidFill>
                <a:latin typeface="Trebuchet MS"/>
                <a:cs typeface="Trebuchet MS"/>
              </a:rPr>
              <a:t> EM</a:t>
            </a:r>
            <a:endParaRPr sz="4487" dirty="0">
              <a:latin typeface="Trebuchet MS"/>
              <a:cs typeface="Trebuchet MS"/>
            </a:endParaRPr>
          </a:p>
          <a:p>
            <a:pPr marL="7701">
              <a:lnSpc>
                <a:spcPts val="4872"/>
              </a:lnSpc>
            </a:pPr>
            <a:r>
              <a:rPr sz="4487" b="1" dirty="0">
                <a:solidFill>
                  <a:srgbClr val="C71618"/>
                </a:solidFill>
                <a:latin typeface="Trebuchet MS"/>
                <a:cs typeface="Trebuchet MS"/>
              </a:rPr>
              <a:t>PONTOS</a:t>
            </a:r>
            <a:r>
              <a:rPr lang="pt-BR" sz="4487" b="1" dirty="0">
                <a:solidFill>
                  <a:srgbClr val="C71618"/>
                </a:solidFill>
                <a:latin typeface="Trebuchet MS"/>
                <a:cs typeface="Trebuchet MS"/>
              </a:rPr>
              <a:t> </a:t>
            </a:r>
            <a:r>
              <a:rPr sz="4487" b="1" dirty="0">
                <a:solidFill>
                  <a:srgbClr val="C71618"/>
                </a:solidFill>
                <a:latin typeface="Trebuchet MS"/>
                <a:cs typeface="Trebuchet MS"/>
              </a:rPr>
              <a:t>ESTRATÉGICOS</a:t>
            </a:r>
            <a:endParaRPr sz="4487" dirty="0">
              <a:latin typeface="Trebuchet MS"/>
              <a:cs typeface="Trebuchet MS"/>
            </a:endParaRPr>
          </a:p>
        </p:txBody>
      </p:sp>
      <p:grpSp>
        <p:nvGrpSpPr>
          <p:cNvPr id="963" name="Agrupar 962">
            <a:extLst>
              <a:ext uri="{FF2B5EF4-FFF2-40B4-BE49-F238E27FC236}">
                <a16:creationId xmlns:a16="http://schemas.microsoft.com/office/drawing/2014/main" id="{81B135D6-A315-677E-280D-B9A6A6D975B0}"/>
              </a:ext>
            </a:extLst>
          </p:cNvPr>
          <p:cNvGrpSpPr/>
          <p:nvPr/>
        </p:nvGrpSpPr>
        <p:grpSpPr>
          <a:xfrm>
            <a:off x="10874459" y="47366"/>
            <a:ext cx="1294611" cy="2555219"/>
            <a:chOff x="17932083" y="78110"/>
            <a:chExt cx="2134909" cy="4213746"/>
          </a:xfrm>
        </p:grpSpPr>
        <p:sp>
          <p:nvSpPr>
            <p:cNvPr id="66" name="object 66"/>
            <p:cNvSpPr/>
            <p:nvPr/>
          </p:nvSpPr>
          <p:spPr>
            <a:xfrm>
              <a:off x="17932083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7" name="object 67"/>
            <p:cNvSpPr/>
            <p:nvPr/>
          </p:nvSpPr>
          <p:spPr>
            <a:xfrm>
              <a:off x="18103634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8" name="object 68"/>
            <p:cNvSpPr/>
            <p:nvPr/>
          </p:nvSpPr>
          <p:spPr>
            <a:xfrm>
              <a:off x="18275199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9" name="object 69"/>
            <p:cNvSpPr/>
            <p:nvPr/>
          </p:nvSpPr>
          <p:spPr>
            <a:xfrm>
              <a:off x="18446751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0" name="object 70"/>
            <p:cNvSpPr/>
            <p:nvPr/>
          </p:nvSpPr>
          <p:spPr>
            <a:xfrm>
              <a:off x="18618314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1" name="object 71"/>
            <p:cNvSpPr/>
            <p:nvPr/>
          </p:nvSpPr>
          <p:spPr>
            <a:xfrm>
              <a:off x="18789867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2" name="object 72"/>
            <p:cNvSpPr/>
            <p:nvPr/>
          </p:nvSpPr>
          <p:spPr>
            <a:xfrm>
              <a:off x="18961431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3" name="object 73"/>
            <p:cNvSpPr/>
            <p:nvPr/>
          </p:nvSpPr>
          <p:spPr>
            <a:xfrm>
              <a:off x="19132982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4" name="object 74"/>
            <p:cNvSpPr/>
            <p:nvPr/>
          </p:nvSpPr>
          <p:spPr>
            <a:xfrm>
              <a:off x="17932083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5" name="object 75"/>
            <p:cNvSpPr/>
            <p:nvPr/>
          </p:nvSpPr>
          <p:spPr>
            <a:xfrm>
              <a:off x="18103634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6" name="object 76"/>
            <p:cNvSpPr/>
            <p:nvPr/>
          </p:nvSpPr>
          <p:spPr>
            <a:xfrm>
              <a:off x="18275199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" name="object 77"/>
            <p:cNvSpPr/>
            <p:nvPr/>
          </p:nvSpPr>
          <p:spPr>
            <a:xfrm>
              <a:off x="18446751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" name="object 78"/>
            <p:cNvSpPr/>
            <p:nvPr/>
          </p:nvSpPr>
          <p:spPr>
            <a:xfrm>
              <a:off x="18618314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" name="object 79"/>
            <p:cNvSpPr/>
            <p:nvPr/>
          </p:nvSpPr>
          <p:spPr>
            <a:xfrm>
              <a:off x="18789867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" name="object 80"/>
            <p:cNvSpPr/>
            <p:nvPr/>
          </p:nvSpPr>
          <p:spPr>
            <a:xfrm>
              <a:off x="18961431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" name="object 81"/>
            <p:cNvSpPr/>
            <p:nvPr/>
          </p:nvSpPr>
          <p:spPr>
            <a:xfrm>
              <a:off x="19132982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" name="object 82"/>
            <p:cNvSpPr/>
            <p:nvPr/>
          </p:nvSpPr>
          <p:spPr>
            <a:xfrm>
              <a:off x="17932083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" name="object 83"/>
            <p:cNvSpPr/>
            <p:nvPr/>
          </p:nvSpPr>
          <p:spPr>
            <a:xfrm>
              <a:off x="18103634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" name="object 84"/>
            <p:cNvSpPr/>
            <p:nvPr/>
          </p:nvSpPr>
          <p:spPr>
            <a:xfrm>
              <a:off x="18275199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" name="object 85"/>
            <p:cNvSpPr/>
            <p:nvPr/>
          </p:nvSpPr>
          <p:spPr>
            <a:xfrm>
              <a:off x="18446751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" name="object 86"/>
            <p:cNvSpPr/>
            <p:nvPr/>
          </p:nvSpPr>
          <p:spPr>
            <a:xfrm>
              <a:off x="18618314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" name="object 87"/>
            <p:cNvSpPr/>
            <p:nvPr/>
          </p:nvSpPr>
          <p:spPr>
            <a:xfrm>
              <a:off x="18789867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" name="object 88"/>
            <p:cNvSpPr/>
            <p:nvPr/>
          </p:nvSpPr>
          <p:spPr>
            <a:xfrm>
              <a:off x="18961431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" name="object 89"/>
            <p:cNvSpPr/>
            <p:nvPr/>
          </p:nvSpPr>
          <p:spPr>
            <a:xfrm>
              <a:off x="19132982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" name="object 90"/>
            <p:cNvSpPr/>
            <p:nvPr/>
          </p:nvSpPr>
          <p:spPr>
            <a:xfrm>
              <a:off x="17932083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" name="object 91"/>
            <p:cNvSpPr/>
            <p:nvPr/>
          </p:nvSpPr>
          <p:spPr>
            <a:xfrm>
              <a:off x="18103634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" name="object 92"/>
            <p:cNvSpPr/>
            <p:nvPr/>
          </p:nvSpPr>
          <p:spPr>
            <a:xfrm>
              <a:off x="18275199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3" name="object 93"/>
            <p:cNvSpPr/>
            <p:nvPr/>
          </p:nvSpPr>
          <p:spPr>
            <a:xfrm>
              <a:off x="18446751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4" name="object 94"/>
            <p:cNvSpPr/>
            <p:nvPr/>
          </p:nvSpPr>
          <p:spPr>
            <a:xfrm>
              <a:off x="18618314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5" name="object 95"/>
            <p:cNvSpPr/>
            <p:nvPr/>
          </p:nvSpPr>
          <p:spPr>
            <a:xfrm>
              <a:off x="18789867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8961431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9132982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7932083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" name="object 99"/>
            <p:cNvSpPr/>
            <p:nvPr/>
          </p:nvSpPr>
          <p:spPr>
            <a:xfrm>
              <a:off x="18103634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8275199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8446751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8618314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8789867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8961431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9132982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8446751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8618314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8789867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8961431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9132982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8446751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8618314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8789867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8961431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9132982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9304547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9476111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9647662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9819227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9990792" y="78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9304547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9476111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9647662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9819227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9990792" y="243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9304547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9476111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9647662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9819227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9990792" y="4091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9304547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9476111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9647662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9819227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9990792" y="5746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9304547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9476111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9647662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9819227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9990792" y="7401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9304547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9476111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9647662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9819227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9990792" y="905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9304547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9476111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9647662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9819227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9990792" y="10711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8446751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8618314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8789867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961431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9132982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8446751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8618314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8789867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8961431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9132982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8446751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8618314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789867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961431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132982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8446751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8618314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8789867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8961431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132982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8446751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8618314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8789867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8961431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9132982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8446751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8618314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8789867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8961431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9132982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8446751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8618314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8789867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8961431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9132982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9304547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9476111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9647662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9819227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9990792" y="1236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9304547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9476111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9647662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9819227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9990792" y="1402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9304547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9476111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9647662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9819227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9990792" y="1567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9304547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9476111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9647662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9819227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9990792" y="1733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9304547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9476111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9647662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9819227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9990792" y="1898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9304547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9476111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9647662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9819227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9990792" y="2064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9304547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9476111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9647662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9819227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9990792" y="22296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8446751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8618314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8789867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8961431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9132982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8446751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8618314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8789867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8961431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9132982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8446751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8618314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8789867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8961431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9132982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8446751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8618314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8789867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8961431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9132982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8446751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8618314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789867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8961431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9132982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8446751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8618314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8789867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8961431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9132982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8446751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8618314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8789867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8961431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9132982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9304547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9476111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9647662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9819227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9990792" y="23951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9304547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9476111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9647662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9819227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9990792" y="2560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9304547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9476111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9647662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9819227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9990792" y="2726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9304547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9476111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9647662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9819227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9990792" y="28916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9304547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9476111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9647662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9819227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9990792" y="3057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9304547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9476111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9647662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9819227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9990792" y="3222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9304547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9476111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9647662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9819227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9990792" y="338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8446751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8618314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8789867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8961431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9132982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8446751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8618314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8789867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8961431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9132982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8446751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8618314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8789867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8961431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9132982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8446751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8618314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8789867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8961431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9132982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8446751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8618314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8789867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8961431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9132982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9304547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9476111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9647662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9819227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9990792" y="3553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9304547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9476111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42" y="41960"/>
                  </a:lnTo>
                  <a:lnTo>
                    <a:pt x="33642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9647662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48" y="33680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9819227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9990792" y="3719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80"/>
                  </a:moveTo>
                  <a:lnTo>
                    <a:pt x="41935" y="33680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80"/>
                  </a:lnTo>
                  <a:lnTo>
                    <a:pt x="0" y="33680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80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9304547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9476111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9647662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9819227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9990792" y="38846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9304547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9476111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9647662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9819227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9990792" y="405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9304547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9476111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9647662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9819227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9990792" y="4215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9078" y="1644433"/>
            <a:ext cx="4624507" cy="431551"/>
          </a:xfrm>
          <a:prstGeom prst="rect">
            <a:avLst/>
          </a:prstGeom>
        </p:spPr>
        <p:txBody>
          <a:bodyPr spcFirstLastPara="1" vert="horz" wrap="square" lIns="0" tIns="8086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lang="pt-BR" sz="2668" b="1" spc="-243" dirty="0">
                <a:solidFill>
                  <a:srgbClr val="C61617"/>
                </a:solidFill>
              </a:rPr>
              <a:t>Centro Integrado de Medicina </a:t>
            </a:r>
            <a:endParaRPr sz="2668" dirty="0"/>
          </a:p>
        </p:txBody>
      </p:sp>
      <p:sp>
        <p:nvSpPr>
          <p:cNvPr id="3" name="object 3"/>
          <p:cNvSpPr txBox="1"/>
          <p:nvPr/>
        </p:nvSpPr>
        <p:spPr>
          <a:xfrm>
            <a:off x="4474558" y="4188297"/>
            <a:ext cx="2782862" cy="37595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395" spc="-206" dirty="0">
                <a:solidFill>
                  <a:srgbClr val="C61617"/>
                </a:solidFill>
                <a:latin typeface="Calibri"/>
                <a:cs typeface="Calibri"/>
              </a:rPr>
              <a:t>PRONTUÁRIO</a:t>
            </a:r>
            <a:r>
              <a:rPr sz="2395" spc="-161" dirty="0">
                <a:solidFill>
                  <a:srgbClr val="C61617"/>
                </a:solidFill>
                <a:latin typeface="Calibri"/>
                <a:cs typeface="Calibri"/>
              </a:rPr>
              <a:t> </a:t>
            </a:r>
            <a:r>
              <a:rPr sz="2395" spc="-206" dirty="0">
                <a:solidFill>
                  <a:srgbClr val="C61617"/>
                </a:solidFill>
                <a:latin typeface="Calibri"/>
                <a:cs typeface="Calibri"/>
              </a:rPr>
              <a:t>INTEGRADO</a:t>
            </a:r>
            <a:endParaRPr sz="2395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9078" y="2259730"/>
            <a:ext cx="6144660" cy="14209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34000"/>
              </a:lnSpc>
              <a:spcBef>
                <a:spcPts val="58"/>
              </a:spcBef>
              <a:tabLst>
                <a:tab pos="5360476" algn="l"/>
                <a:tab pos="5646964" algn="l"/>
                <a:tab pos="5950009" algn="l"/>
              </a:tabLst>
            </a:pPr>
            <a:r>
              <a:rPr sz="1395" spc="-12" dirty="0">
                <a:solidFill>
                  <a:srgbClr val="626362"/>
                </a:solidFill>
                <a:latin typeface="Calibri"/>
                <a:cs typeface="Calibri"/>
              </a:rPr>
              <a:t>Todo</a:t>
            </a:r>
            <a:r>
              <a:rPr sz="1395" spc="4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o</a:t>
            </a:r>
            <a:r>
              <a:rPr sz="1395" spc="176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45" dirty="0">
                <a:solidFill>
                  <a:srgbClr val="626362"/>
                </a:solidFill>
                <a:latin typeface="Calibri"/>
                <a:cs typeface="Calibri"/>
              </a:rPr>
              <a:t>acompanhamento</a:t>
            </a:r>
            <a:r>
              <a:rPr sz="1395" spc="167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42" dirty="0">
                <a:solidFill>
                  <a:srgbClr val="626362"/>
                </a:solidFill>
                <a:latin typeface="Calibri"/>
                <a:cs typeface="Calibri"/>
              </a:rPr>
              <a:t>ao</a:t>
            </a:r>
            <a:r>
              <a:rPr sz="1395" spc="200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cliente</a:t>
            </a:r>
            <a:r>
              <a:rPr sz="1395" spc="64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é</a:t>
            </a:r>
            <a:r>
              <a:rPr sz="1395" spc="127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feito</a:t>
            </a:r>
            <a:r>
              <a:rPr sz="1395" spc="11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3" dirty="0">
                <a:solidFill>
                  <a:srgbClr val="626362"/>
                </a:solidFill>
                <a:latin typeface="Calibri"/>
                <a:cs typeface="Calibri"/>
              </a:rPr>
              <a:t>de</a:t>
            </a:r>
            <a:r>
              <a:rPr sz="1395" spc="200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forma</a:t>
            </a:r>
            <a:r>
              <a:rPr sz="1395" spc="11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integrada:</a:t>
            </a:r>
            <a:r>
              <a:rPr sz="1395" spc="94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52" dirty="0">
                <a:solidFill>
                  <a:srgbClr val="626362"/>
                </a:solidFill>
                <a:latin typeface="Calibri"/>
                <a:cs typeface="Calibri"/>
              </a:rPr>
              <a:t>da</a:t>
            </a:r>
            <a:r>
              <a:rPr sz="1395" spc="270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linha</a:t>
            </a:r>
            <a:r>
              <a:rPr sz="1395" spc="6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18" dirty="0">
                <a:solidFill>
                  <a:srgbClr val="626362"/>
                </a:solidFill>
                <a:latin typeface="Calibri"/>
                <a:cs typeface="Calibri"/>
              </a:rPr>
              <a:t>de </a:t>
            </a:r>
            <a:r>
              <a:rPr sz="1395" spc="45" dirty="0">
                <a:solidFill>
                  <a:srgbClr val="626362"/>
                </a:solidFill>
                <a:latin typeface="Calibri"/>
                <a:cs typeface="Calibri"/>
              </a:rPr>
              <a:t>cuidado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a</a:t>
            </a:r>
            <a:r>
              <a:rPr sz="1395" spc="11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protocolos</a:t>
            </a:r>
            <a:r>
              <a:rPr sz="1395" spc="33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médicos</a:t>
            </a:r>
            <a:r>
              <a:rPr sz="1395" spc="4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3" dirty="0">
                <a:solidFill>
                  <a:srgbClr val="626362"/>
                </a:solidFill>
                <a:latin typeface="Calibri"/>
                <a:cs typeface="Calibri"/>
              </a:rPr>
              <a:t>que</a:t>
            </a:r>
            <a:r>
              <a:rPr sz="1395" spc="4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6" dirty="0">
                <a:solidFill>
                  <a:srgbClr val="626362"/>
                </a:solidFill>
                <a:latin typeface="Calibri"/>
                <a:cs typeface="Calibri"/>
              </a:rPr>
              <a:t>garantam</a:t>
            </a:r>
            <a:r>
              <a:rPr sz="1395" spc="3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3" dirty="0">
                <a:solidFill>
                  <a:srgbClr val="626362"/>
                </a:solidFill>
                <a:latin typeface="Calibri"/>
                <a:cs typeface="Calibri"/>
              </a:rPr>
              <a:t>identificação</a:t>
            </a:r>
            <a:r>
              <a:rPr sz="1395" spc="4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6" dirty="0">
                <a:solidFill>
                  <a:srgbClr val="626362"/>
                </a:solidFill>
                <a:latin typeface="Calibri"/>
                <a:cs typeface="Calibri"/>
              </a:rPr>
              <a:t>de</a:t>
            </a:r>
            <a:r>
              <a:rPr sz="1395" spc="76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-30" dirty="0">
                <a:solidFill>
                  <a:srgbClr val="626362"/>
                </a:solidFill>
                <a:latin typeface="Calibri"/>
                <a:cs typeface="Calibri"/>
              </a:rPr>
              <a:t>riscos,</a:t>
            </a:r>
            <a:r>
              <a:rPr sz="1395" spc="-24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a</a:t>
            </a:r>
            <a:r>
              <a:rPr sz="1395" spc="1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-6" dirty="0">
                <a:solidFill>
                  <a:srgbClr val="626362"/>
                </a:solidFill>
                <a:latin typeface="Calibri"/>
                <a:cs typeface="Calibri"/>
              </a:rPr>
              <a:t>inclusão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	</a:t>
            </a:r>
            <a:r>
              <a:rPr lang="pt-BR" sz="139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15" dirty="0" err="1">
                <a:solidFill>
                  <a:srgbClr val="626362"/>
                </a:solidFill>
                <a:latin typeface="Calibri"/>
                <a:cs typeface="Calibri"/>
              </a:rPr>
              <a:t>em</a:t>
            </a:r>
            <a:r>
              <a:rPr sz="1395" spc="1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programas</a:t>
            </a:r>
            <a:r>
              <a:rPr sz="1395" spc="5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6" dirty="0">
                <a:solidFill>
                  <a:srgbClr val="626362"/>
                </a:solidFill>
                <a:latin typeface="Calibri"/>
                <a:cs typeface="Calibri"/>
              </a:rPr>
              <a:t>de</a:t>
            </a:r>
            <a:r>
              <a:rPr sz="1395" spc="91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6" dirty="0">
                <a:solidFill>
                  <a:srgbClr val="626362"/>
                </a:solidFill>
                <a:latin typeface="Calibri"/>
                <a:cs typeface="Calibri"/>
              </a:rPr>
              <a:t>promoção</a:t>
            </a:r>
            <a:r>
              <a:rPr sz="1395" spc="8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a</a:t>
            </a:r>
            <a:r>
              <a:rPr sz="1395" spc="136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saúde,</a:t>
            </a:r>
            <a:r>
              <a:rPr sz="1395" spc="1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prevenção</a:t>
            </a:r>
            <a:r>
              <a:rPr sz="1395" spc="4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6" dirty="0">
                <a:solidFill>
                  <a:srgbClr val="626362"/>
                </a:solidFill>
                <a:latin typeface="Calibri"/>
                <a:cs typeface="Calibri"/>
              </a:rPr>
              <a:t>de</a:t>
            </a:r>
            <a:r>
              <a:rPr sz="1395" spc="8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0" dirty="0">
                <a:solidFill>
                  <a:srgbClr val="626362"/>
                </a:solidFill>
                <a:latin typeface="Calibri"/>
                <a:cs typeface="Calibri"/>
              </a:rPr>
              <a:t>doenças</a:t>
            </a:r>
            <a:r>
              <a:rPr sz="1395" spc="67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e</a:t>
            </a:r>
            <a:r>
              <a:rPr sz="1395" spc="58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-6" dirty="0">
                <a:solidFill>
                  <a:srgbClr val="626362"/>
                </a:solidFill>
                <a:latin typeface="Calibri"/>
                <a:cs typeface="Calibri"/>
              </a:rPr>
              <a:t>gerenciamento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	</a:t>
            </a:r>
            <a:r>
              <a:rPr sz="1395" spc="18" dirty="0">
                <a:solidFill>
                  <a:srgbClr val="626362"/>
                </a:solidFill>
                <a:latin typeface="Calibri"/>
                <a:cs typeface="Calibri"/>
              </a:rPr>
              <a:t>de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crônicos</a:t>
            </a:r>
            <a:r>
              <a:rPr sz="1395" spc="91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e</a:t>
            </a:r>
            <a:r>
              <a:rPr sz="1395" spc="15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casos</a:t>
            </a:r>
            <a:r>
              <a:rPr sz="1395" spc="73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complexos,</a:t>
            </a:r>
            <a:r>
              <a:rPr sz="1395" spc="91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sempre</a:t>
            </a:r>
            <a:r>
              <a:rPr sz="1395" spc="10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procurando</a:t>
            </a:r>
            <a:r>
              <a:rPr sz="1395" spc="143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manter</a:t>
            </a:r>
            <a:r>
              <a:rPr sz="1395" spc="10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saúde</a:t>
            </a:r>
            <a:r>
              <a:rPr sz="1395" spc="133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e</a:t>
            </a:r>
            <a:r>
              <a:rPr sz="1395" spc="13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-6" dirty="0">
                <a:solidFill>
                  <a:srgbClr val="626362"/>
                </a:solidFill>
                <a:latin typeface="Calibri"/>
                <a:cs typeface="Calibri"/>
              </a:rPr>
              <a:t>evitar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	</a:t>
            </a:r>
            <a:r>
              <a:rPr sz="1395" spc="-6" dirty="0">
                <a:solidFill>
                  <a:srgbClr val="626362"/>
                </a:solidFill>
                <a:latin typeface="Calibri"/>
                <a:cs typeface="Calibri"/>
              </a:rPr>
              <a:t>eventos </a:t>
            </a:r>
            <a:r>
              <a:rPr sz="1395" spc="-12" dirty="0">
                <a:solidFill>
                  <a:srgbClr val="626362"/>
                </a:solidFill>
                <a:latin typeface="Calibri"/>
                <a:cs typeface="Calibri"/>
              </a:rPr>
              <a:t>críticos.</a:t>
            </a:r>
            <a:r>
              <a:rPr sz="1395" spc="6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O</a:t>
            </a:r>
            <a:r>
              <a:rPr sz="1395" spc="55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resultado</a:t>
            </a:r>
            <a:r>
              <a:rPr sz="1395" spc="33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é</a:t>
            </a:r>
            <a:r>
              <a:rPr sz="1395" spc="52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a</a:t>
            </a:r>
            <a:r>
              <a:rPr sz="1395" spc="136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dirty="0">
                <a:solidFill>
                  <a:srgbClr val="626362"/>
                </a:solidFill>
                <a:latin typeface="Calibri"/>
                <a:cs typeface="Calibri"/>
              </a:rPr>
              <a:t>previsibilidade</a:t>
            </a:r>
            <a:r>
              <a:rPr sz="1395" spc="39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36" dirty="0">
                <a:solidFill>
                  <a:srgbClr val="626362"/>
                </a:solidFill>
                <a:latin typeface="Calibri"/>
                <a:cs typeface="Calibri"/>
              </a:rPr>
              <a:t>de</a:t>
            </a:r>
            <a:r>
              <a:rPr sz="1395" spc="76" dirty="0">
                <a:solidFill>
                  <a:srgbClr val="626362"/>
                </a:solidFill>
                <a:latin typeface="Calibri"/>
                <a:cs typeface="Calibri"/>
              </a:rPr>
              <a:t> </a:t>
            </a:r>
            <a:r>
              <a:rPr sz="1395" spc="-6" dirty="0">
                <a:solidFill>
                  <a:srgbClr val="626362"/>
                </a:solidFill>
                <a:latin typeface="Calibri"/>
                <a:cs typeface="Calibri"/>
              </a:rPr>
              <a:t>custos.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72033" y="4835930"/>
            <a:ext cx="8648165" cy="0"/>
          </a:xfrm>
          <a:custGeom>
            <a:avLst/>
            <a:gdLst/>
            <a:ahLst/>
            <a:cxnLst/>
            <a:rect l="l" t="t" r="r" b="b"/>
            <a:pathLst>
              <a:path w="14261465">
                <a:moveTo>
                  <a:pt x="14261030" y="84"/>
                </a:moveTo>
                <a:lnTo>
                  <a:pt x="-73" y="84"/>
                </a:lnTo>
              </a:path>
            </a:pathLst>
          </a:custGeom>
          <a:ln w="9663">
            <a:solidFill>
              <a:srgbClr val="B5B4B4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" name="object 6"/>
          <p:cNvSpPr txBox="1"/>
          <p:nvPr/>
        </p:nvSpPr>
        <p:spPr>
          <a:xfrm>
            <a:off x="1721006" y="5131009"/>
            <a:ext cx="1197936" cy="689542"/>
          </a:xfrm>
          <a:prstGeom prst="rect">
            <a:avLst/>
          </a:prstGeom>
        </p:spPr>
        <p:txBody>
          <a:bodyPr vert="horz" wrap="square" lIns="0" tIns="71622" rIns="0" bIns="0" rtlCol="0">
            <a:spAutoFit/>
          </a:bodyPr>
          <a:lstStyle/>
          <a:p>
            <a:pPr marL="7701" marR="221027">
              <a:lnSpc>
                <a:spcPct val="76200"/>
              </a:lnSpc>
              <a:spcBef>
                <a:spcPts val="564"/>
              </a:spcBef>
            </a:pPr>
            <a:r>
              <a:rPr sz="1759" spc="-164" dirty="0">
                <a:solidFill>
                  <a:srgbClr val="626362"/>
                </a:solidFill>
                <a:latin typeface="Trebuchet MS"/>
                <a:cs typeface="Trebuchet MS"/>
              </a:rPr>
              <a:t>Análise </a:t>
            </a:r>
            <a:r>
              <a:rPr sz="1759" spc="-154" dirty="0">
                <a:solidFill>
                  <a:srgbClr val="626362"/>
                </a:solidFill>
                <a:latin typeface="Trebuchet MS"/>
                <a:cs typeface="Trebuchet MS"/>
              </a:rPr>
              <a:t>prévia</a:t>
            </a:r>
            <a:r>
              <a:rPr sz="1759" spc="-324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sz="1759" spc="-161" dirty="0">
                <a:solidFill>
                  <a:srgbClr val="626362"/>
                </a:solidFill>
                <a:latin typeface="Trebuchet MS"/>
                <a:cs typeface="Trebuchet MS"/>
              </a:rPr>
              <a:t>perfil</a:t>
            </a:r>
            <a:endParaRPr sz="1759" dirty="0">
              <a:latin typeface="Trebuchet MS"/>
              <a:cs typeface="Trebuchet MS"/>
            </a:endParaRPr>
          </a:p>
          <a:p>
            <a:pPr marL="7701">
              <a:lnSpc>
                <a:spcPts val="1631"/>
              </a:lnSpc>
            </a:pPr>
            <a:r>
              <a:rPr sz="1759" spc="-197" dirty="0">
                <a:solidFill>
                  <a:srgbClr val="626362"/>
                </a:solidFill>
                <a:latin typeface="Trebuchet MS"/>
                <a:cs typeface="Trebuchet MS"/>
              </a:rPr>
              <a:t>epidemiológico</a:t>
            </a:r>
            <a:endParaRPr sz="1759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4608" y="5131009"/>
            <a:ext cx="1495206" cy="896141"/>
          </a:xfrm>
          <a:prstGeom prst="rect">
            <a:avLst/>
          </a:prstGeom>
        </p:spPr>
        <p:txBody>
          <a:bodyPr vert="horz" wrap="square" lIns="0" tIns="72007" rIns="0" bIns="0" rtlCol="0">
            <a:spAutoFit/>
          </a:bodyPr>
          <a:lstStyle/>
          <a:p>
            <a:pPr marL="7701" marR="3081">
              <a:lnSpc>
                <a:spcPct val="76100"/>
              </a:lnSpc>
              <a:spcBef>
                <a:spcPts val="567"/>
              </a:spcBef>
            </a:pPr>
            <a:r>
              <a:rPr sz="1759" spc="-158" dirty="0">
                <a:solidFill>
                  <a:srgbClr val="626362"/>
                </a:solidFill>
                <a:latin typeface="Trebuchet MS"/>
                <a:cs typeface="Trebuchet MS"/>
              </a:rPr>
              <a:t>Análise</a:t>
            </a:r>
            <a:r>
              <a:rPr sz="1759" spc="-367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sz="1759" spc="-30" dirty="0">
                <a:solidFill>
                  <a:srgbClr val="626362"/>
                </a:solidFill>
                <a:latin typeface="Trebuchet MS"/>
                <a:cs typeface="Trebuchet MS"/>
              </a:rPr>
              <a:t>e </a:t>
            </a:r>
            <a:r>
              <a:rPr sz="1759" spc="-197" dirty="0">
                <a:solidFill>
                  <a:srgbClr val="626362"/>
                </a:solidFill>
                <a:latin typeface="Trebuchet MS"/>
                <a:cs typeface="Trebuchet MS"/>
              </a:rPr>
              <a:t>encaminhamento </a:t>
            </a:r>
            <a:r>
              <a:rPr sz="1759" spc="-97" dirty="0">
                <a:solidFill>
                  <a:srgbClr val="626362"/>
                </a:solidFill>
                <a:latin typeface="Trebuchet MS"/>
                <a:cs typeface="Trebuchet MS"/>
              </a:rPr>
              <a:t>dos</a:t>
            </a:r>
            <a:r>
              <a:rPr sz="1759" spc="-276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sz="1759" spc="-97" dirty="0">
                <a:solidFill>
                  <a:srgbClr val="626362"/>
                </a:solidFill>
                <a:latin typeface="Trebuchet MS"/>
                <a:cs typeface="Trebuchet MS"/>
              </a:rPr>
              <a:t>riscos</a:t>
            </a:r>
            <a:r>
              <a:rPr sz="1759" spc="-227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sz="1759" dirty="0">
                <a:solidFill>
                  <a:srgbClr val="626362"/>
                </a:solidFill>
                <a:latin typeface="Trebuchet MS"/>
                <a:cs typeface="Trebuchet MS"/>
              </a:rPr>
              <a:t>e</a:t>
            </a:r>
            <a:r>
              <a:rPr sz="1759" spc="-376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sz="1759" spc="-85" dirty="0">
                <a:solidFill>
                  <a:srgbClr val="626362"/>
                </a:solidFill>
                <a:latin typeface="Trebuchet MS"/>
                <a:cs typeface="Trebuchet MS"/>
              </a:rPr>
              <a:t>casos </a:t>
            </a:r>
            <a:r>
              <a:rPr sz="1759" spc="-121" dirty="0">
                <a:solidFill>
                  <a:srgbClr val="626362"/>
                </a:solidFill>
                <a:latin typeface="Trebuchet MS"/>
                <a:cs typeface="Trebuchet MS"/>
              </a:rPr>
              <a:t>já</a:t>
            </a:r>
            <a:r>
              <a:rPr sz="1759" spc="-318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sz="1759" spc="-161" dirty="0">
                <a:solidFill>
                  <a:srgbClr val="626362"/>
                </a:solidFill>
                <a:latin typeface="Trebuchet MS"/>
                <a:cs typeface="Trebuchet MS"/>
              </a:rPr>
              <a:t>conhecidos</a:t>
            </a:r>
            <a:endParaRPr sz="1759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0734" y="5227786"/>
            <a:ext cx="910678" cy="484229"/>
          </a:xfrm>
          <a:prstGeom prst="rect">
            <a:avLst/>
          </a:prstGeom>
        </p:spPr>
        <p:txBody>
          <a:bodyPr vert="horz" wrap="square" lIns="0" tIns="71622" rIns="0" bIns="0" rtlCol="0">
            <a:spAutoFit/>
          </a:bodyPr>
          <a:lstStyle/>
          <a:p>
            <a:pPr marL="7701" marR="3081">
              <a:lnSpc>
                <a:spcPct val="76200"/>
              </a:lnSpc>
              <a:spcBef>
                <a:spcPts val="564"/>
              </a:spcBef>
            </a:pPr>
            <a:r>
              <a:rPr sz="1759" spc="-161" dirty="0" err="1">
                <a:solidFill>
                  <a:srgbClr val="626362"/>
                </a:solidFill>
                <a:latin typeface="Trebuchet MS"/>
                <a:cs typeface="Trebuchet MS"/>
              </a:rPr>
              <a:t>Gestão</a:t>
            </a:r>
            <a:r>
              <a:rPr sz="1759" spc="-364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lang="pt-BR" sz="1759" spc="-364" dirty="0">
                <a:solidFill>
                  <a:srgbClr val="626362"/>
                </a:solidFill>
                <a:latin typeface="Trebuchet MS"/>
                <a:cs typeface="Trebuchet MS"/>
              </a:rPr>
              <a:t> </a:t>
            </a:r>
            <a:r>
              <a:rPr sz="1759" spc="-15" dirty="0">
                <a:solidFill>
                  <a:srgbClr val="626362"/>
                </a:solidFill>
                <a:latin typeface="Trebuchet MS"/>
                <a:cs typeface="Trebuchet MS"/>
              </a:rPr>
              <a:t>da </a:t>
            </a:r>
            <a:r>
              <a:rPr sz="1759" spc="-136" dirty="0">
                <a:solidFill>
                  <a:srgbClr val="626362"/>
                </a:solidFill>
                <a:latin typeface="Trebuchet MS"/>
                <a:cs typeface="Trebuchet MS"/>
              </a:rPr>
              <a:t>assistência</a:t>
            </a:r>
            <a:endParaRPr sz="1759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12982" y="5158460"/>
            <a:ext cx="193302" cy="304585"/>
          </a:xfrm>
          <a:custGeom>
            <a:avLst/>
            <a:gdLst/>
            <a:ahLst/>
            <a:cxnLst/>
            <a:rect l="l" t="t" r="r" b="b"/>
            <a:pathLst>
              <a:path w="318770" h="502284">
                <a:moveTo>
                  <a:pt x="-129" y="70"/>
                </a:moveTo>
                <a:lnTo>
                  <a:pt x="-129" y="502343"/>
                </a:lnTo>
                <a:lnTo>
                  <a:pt x="318378" y="251270"/>
                </a:lnTo>
                <a:lnTo>
                  <a:pt x="-129" y="7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" name="object 12"/>
          <p:cNvSpPr/>
          <p:nvPr/>
        </p:nvSpPr>
        <p:spPr>
          <a:xfrm>
            <a:off x="5281049" y="5158460"/>
            <a:ext cx="193302" cy="304585"/>
          </a:xfrm>
          <a:custGeom>
            <a:avLst/>
            <a:gdLst/>
            <a:ahLst/>
            <a:cxnLst/>
            <a:rect l="l" t="t" r="r" b="b"/>
            <a:pathLst>
              <a:path w="318770" h="502284">
                <a:moveTo>
                  <a:pt x="-220" y="70"/>
                </a:moveTo>
                <a:lnTo>
                  <a:pt x="-220" y="502343"/>
                </a:lnTo>
                <a:lnTo>
                  <a:pt x="318287" y="251270"/>
                </a:lnTo>
                <a:lnTo>
                  <a:pt x="-220" y="7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" name="object 13"/>
          <p:cNvSpPr/>
          <p:nvPr/>
        </p:nvSpPr>
        <p:spPr>
          <a:xfrm>
            <a:off x="7544729" y="5167332"/>
            <a:ext cx="193302" cy="304585"/>
          </a:xfrm>
          <a:custGeom>
            <a:avLst/>
            <a:gdLst/>
            <a:ahLst/>
            <a:cxnLst/>
            <a:rect l="l" t="t" r="r" b="b"/>
            <a:pathLst>
              <a:path w="318770" h="502284">
                <a:moveTo>
                  <a:pt x="-297" y="70"/>
                </a:moveTo>
                <a:lnTo>
                  <a:pt x="-297" y="502343"/>
                </a:lnTo>
                <a:lnTo>
                  <a:pt x="318210" y="251270"/>
                </a:lnTo>
                <a:lnTo>
                  <a:pt x="-297" y="7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" name="object 14"/>
          <p:cNvSpPr/>
          <p:nvPr/>
        </p:nvSpPr>
        <p:spPr>
          <a:xfrm>
            <a:off x="9925207" y="5151311"/>
            <a:ext cx="193302" cy="304585"/>
          </a:xfrm>
          <a:custGeom>
            <a:avLst/>
            <a:gdLst/>
            <a:ahLst/>
            <a:cxnLst/>
            <a:rect l="l" t="t" r="r" b="b"/>
            <a:pathLst>
              <a:path w="318769" h="502284">
                <a:moveTo>
                  <a:pt x="-381" y="70"/>
                </a:moveTo>
                <a:lnTo>
                  <a:pt x="-381" y="502343"/>
                </a:lnTo>
                <a:lnTo>
                  <a:pt x="318126" y="251270"/>
                </a:lnTo>
                <a:lnTo>
                  <a:pt x="-381" y="7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" name="object 15"/>
          <p:cNvSpPr/>
          <p:nvPr/>
        </p:nvSpPr>
        <p:spPr>
          <a:xfrm>
            <a:off x="16130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" name="object 16"/>
          <p:cNvSpPr/>
          <p:nvPr/>
        </p:nvSpPr>
        <p:spPr>
          <a:xfrm>
            <a:off x="120560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" name="object 17"/>
          <p:cNvSpPr/>
          <p:nvPr/>
        </p:nvSpPr>
        <p:spPr>
          <a:xfrm>
            <a:off x="224989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0627" y="33578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" name="object 18"/>
          <p:cNvSpPr/>
          <p:nvPr/>
        </p:nvSpPr>
        <p:spPr>
          <a:xfrm>
            <a:off x="328487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" name="object 19"/>
          <p:cNvSpPr/>
          <p:nvPr/>
        </p:nvSpPr>
        <p:spPr>
          <a:xfrm>
            <a:off x="432916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" name="object 20"/>
          <p:cNvSpPr/>
          <p:nvPr/>
        </p:nvSpPr>
        <p:spPr>
          <a:xfrm>
            <a:off x="16130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" name="object 21"/>
          <p:cNvSpPr/>
          <p:nvPr/>
        </p:nvSpPr>
        <p:spPr>
          <a:xfrm>
            <a:off x="120560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" name="object 22"/>
          <p:cNvSpPr/>
          <p:nvPr/>
        </p:nvSpPr>
        <p:spPr>
          <a:xfrm>
            <a:off x="224989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" name="object 23"/>
          <p:cNvSpPr/>
          <p:nvPr/>
        </p:nvSpPr>
        <p:spPr>
          <a:xfrm>
            <a:off x="328487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" name="object 24"/>
          <p:cNvSpPr/>
          <p:nvPr/>
        </p:nvSpPr>
        <p:spPr>
          <a:xfrm>
            <a:off x="432916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" name="object 25"/>
          <p:cNvSpPr/>
          <p:nvPr/>
        </p:nvSpPr>
        <p:spPr>
          <a:xfrm>
            <a:off x="16130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" name="object 26"/>
          <p:cNvSpPr/>
          <p:nvPr/>
        </p:nvSpPr>
        <p:spPr>
          <a:xfrm>
            <a:off x="120560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" name="object 27"/>
          <p:cNvSpPr/>
          <p:nvPr/>
        </p:nvSpPr>
        <p:spPr>
          <a:xfrm>
            <a:off x="224989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" name="object 28"/>
          <p:cNvSpPr/>
          <p:nvPr/>
        </p:nvSpPr>
        <p:spPr>
          <a:xfrm>
            <a:off x="328487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" name="object 29"/>
          <p:cNvSpPr/>
          <p:nvPr/>
        </p:nvSpPr>
        <p:spPr>
          <a:xfrm>
            <a:off x="432916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" name="object 30"/>
          <p:cNvSpPr/>
          <p:nvPr/>
        </p:nvSpPr>
        <p:spPr>
          <a:xfrm>
            <a:off x="16130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" name="object 31"/>
          <p:cNvSpPr/>
          <p:nvPr/>
        </p:nvSpPr>
        <p:spPr>
          <a:xfrm>
            <a:off x="120560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" name="object 32"/>
          <p:cNvSpPr/>
          <p:nvPr/>
        </p:nvSpPr>
        <p:spPr>
          <a:xfrm>
            <a:off x="224989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" name="object 33"/>
          <p:cNvSpPr/>
          <p:nvPr/>
        </p:nvSpPr>
        <p:spPr>
          <a:xfrm>
            <a:off x="328487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" name="object 34"/>
          <p:cNvSpPr/>
          <p:nvPr/>
        </p:nvSpPr>
        <p:spPr>
          <a:xfrm>
            <a:off x="432916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" name="object 35"/>
          <p:cNvSpPr/>
          <p:nvPr/>
        </p:nvSpPr>
        <p:spPr>
          <a:xfrm>
            <a:off x="16130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" name="object 36"/>
          <p:cNvSpPr/>
          <p:nvPr/>
        </p:nvSpPr>
        <p:spPr>
          <a:xfrm>
            <a:off x="120560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" name="object 37"/>
          <p:cNvSpPr/>
          <p:nvPr/>
        </p:nvSpPr>
        <p:spPr>
          <a:xfrm>
            <a:off x="224989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" name="object 38"/>
          <p:cNvSpPr/>
          <p:nvPr/>
        </p:nvSpPr>
        <p:spPr>
          <a:xfrm>
            <a:off x="328487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" name="object 39"/>
          <p:cNvSpPr/>
          <p:nvPr/>
        </p:nvSpPr>
        <p:spPr>
          <a:xfrm>
            <a:off x="432916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" name="object 40"/>
          <p:cNvSpPr/>
          <p:nvPr/>
        </p:nvSpPr>
        <p:spPr>
          <a:xfrm>
            <a:off x="16130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" name="object 41"/>
          <p:cNvSpPr/>
          <p:nvPr/>
        </p:nvSpPr>
        <p:spPr>
          <a:xfrm>
            <a:off x="120560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" name="object 42"/>
          <p:cNvSpPr/>
          <p:nvPr/>
        </p:nvSpPr>
        <p:spPr>
          <a:xfrm>
            <a:off x="224989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91"/>
                </a:moveTo>
                <a:lnTo>
                  <a:pt x="40627" y="33591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0690"/>
                </a:lnTo>
                <a:lnTo>
                  <a:pt x="75590" y="40690"/>
                </a:lnTo>
                <a:lnTo>
                  <a:pt x="75590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" name="object 43"/>
          <p:cNvSpPr/>
          <p:nvPr/>
        </p:nvSpPr>
        <p:spPr>
          <a:xfrm>
            <a:off x="328487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" name="object 44"/>
          <p:cNvSpPr/>
          <p:nvPr/>
        </p:nvSpPr>
        <p:spPr>
          <a:xfrm>
            <a:off x="432916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" name="object 45"/>
          <p:cNvSpPr/>
          <p:nvPr/>
        </p:nvSpPr>
        <p:spPr>
          <a:xfrm>
            <a:off x="16130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" name="object 46"/>
          <p:cNvSpPr/>
          <p:nvPr/>
        </p:nvSpPr>
        <p:spPr>
          <a:xfrm>
            <a:off x="120560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7" name="object 47"/>
          <p:cNvSpPr/>
          <p:nvPr/>
        </p:nvSpPr>
        <p:spPr>
          <a:xfrm>
            <a:off x="224989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8" name="object 48"/>
          <p:cNvSpPr/>
          <p:nvPr/>
        </p:nvSpPr>
        <p:spPr>
          <a:xfrm>
            <a:off x="328487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9" name="object 49"/>
          <p:cNvSpPr/>
          <p:nvPr/>
        </p:nvSpPr>
        <p:spPr>
          <a:xfrm>
            <a:off x="432916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0" name="object 50"/>
          <p:cNvSpPr/>
          <p:nvPr/>
        </p:nvSpPr>
        <p:spPr>
          <a:xfrm>
            <a:off x="16130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1" name="object 51"/>
          <p:cNvSpPr/>
          <p:nvPr/>
        </p:nvSpPr>
        <p:spPr>
          <a:xfrm>
            <a:off x="120560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2" name="object 52"/>
          <p:cNvSpPr/>
          <p:nvPr/>
        </p:nvSpPr>
        <p:spPr>
          <a:xfrm>
            <a:off x="224989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3" name="object 53"/>
          <p:cNvSpPr/>
          <p:nvPr/>
        </p:nvSpPr>
        <p:spPr>
          <a:xfrm>
            <a:off x="328487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4" name="object 54"/>
          <p:cNvSpPr/>
          <p:nvPr/>
        </p:nvSpPr>
        <p:spPr>
          <a:xfrm>
            <a:off x="432916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5" name="object 55"/>
          <p:cNvSpPr/>
          <p:nvPr/>
        </p:nvSpPr>
        <p:spPr>
          <a:xfrm>
            <a:off x="536422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6" name="object 56"/>
          <p:cNvSpPr/>
          <p:nvPr/>
        </p:nvSpPr>
        <p:spPr>
          <a:xfrm>
            <a:off x="640843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7" name="object 57"/>
          <p:cNvSpPr/>
          <p:nvPr/>
        </p:nvSpPr>
        <p:spPr>
          <a:xfrm>
            <a:off x="744349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8" name="object 58"/>
          <p:cNvSpPr/>
          <p:nvPr/>
        </p:nvSpPr>
        <p:spPr>
          <a:xfrm>
            <a:off x="848778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" name="object 59"/>
          <p:cNvSpPr/>
          <p:nvPr/>
        </p:nvSpPr>
        <p:spPr>
          <a:xfrm>
            <a:off x="953201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0627" y="33578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" name="object 60"/>
          <p:cNvSpPr/>
          <p:nvPr/>
        </p:nvSpPr>
        <p:spPr>
          <a:xfrm>
            <a:off x="1056706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62" y="33578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1" name="object 61"/>
          <p:cNvSpPr/>
          <p:nvPr/>
        </p:nvSpPr>
        <p:spPr>
          <a:xfrm>
            <a:off x="1161135" y="377690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2" name="object 62"/>
          <p:cNvSpPr/>
          <p:nvPr/>
        </p:nvSpPr>
        <p:spPr>
          <a:xfrm>
            <a:off x="536422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3" name="object 63"/>
          <p:cNvSpPr/>
          <p:nvPr/>
        </p:nvSpPr>
        <p:spPr>
          <a:xfrm>
            <a:off x="640843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4" name="object 64"/>
          <p:cNvSpPr/>
          <p:nvPr/>
        </p:nvSpPr>
        <p:spPr>
          <a:xfrm>
            <a:off x="744349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5" name="object 65"/>
          <p:cNvSpPr/>
          <p:nvPr/>
        </p:nvSpPr>
        <p:spPr>
          <a:xfrm>
            <a:off x="848778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6" name="object 66"/>
          <p:cNvSpPr/>
          <p:nvPr/>
        </p:nvSpPr>
        <p:spPr>
          <a:xfrm>
            <a:off x="953201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7" name="object 67"/>
          <p:cNvSpPr/>
          <p:nvPr/>
        </p:nvSpPr>
        <p:spPr>
          <a:xfrm>
            <a:off x="1056706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8" name="object 68"/>
          <p:cNvSpPr/>
          <p:nvPr/>
        </p:nvSpPr>
        <p:spPr>
          <a:xfrm>
            <a:off x="1161135" y="38767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9" name="object 69"/>
          <p:cNvSpPr/>
          <p:nvPr/>
        </p:nvSpPr>
        <p:spPr>
          <a:xfrm>
            <a:off x="536422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0" name="object 70"/>
          <p:cNvSpPr/>
          <p:nvPr/>
        </p:nvSpPr>
        <p:spPr>
          <a:xfrm>
            <a:off x="640843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" name="object 71"/>
          <p:cNvSpPr/>
          <p:nvPr/>
        </p:nvSpPr>
        <p:spPr>
          <a:xfrm>
            <a:off x="744349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2" name="object 72"/>
          <p:cNvSpPr/>
          <p:nvPr/>
        </p:nvSpPr>
        <p:spPr>
          <a:xfrm>
            <a:off x="848778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3" name="object 73"/>
          <p:cNvSpPr/>
          <p:nvPr/>
        </p:nvSpPr>
        <p:spPr>
          <a:xfrm>
            <a:off x="953201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4" name="object 74"/>
          <p:cNvSpPr/>
          <p:nvPr/>
        </p:nvSpPr>
        <p:spPr>
          <a:xfrm>
            <a:off x="1056706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5" name="object 75"/>
          <p:cNvSpPr/>
          <p:nvPr/>
        </p:nvSpPr>
        <p:spPr>
          <a:xfrm>
            <a:off x="1161135" y="397744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6" name="object 76"/>
          <p:cNvSpPr/>
          <p:nvPr/>
        </p:nvSpPr>
        <p:spPr>
          <a:xfrm>
            <a:off x="536422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7" name="object 77"/>
          <p:cNvSpPr/>
          <p:nvPr/>
        </p:nvSpPr>
        <p:spPr>
          <a:xfrm>
            <a:off x="640843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8" name="object 78"/>
          <p:cNvSpPr/>
          <p:nvPr/>
        </p:nvSpPr>
        <p:spPr>
          <a:xfrm>
            <a:off x="744349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9" name="object 79"/>
          <p:cNvSpPr/>
          <p:nvPr/>
        </p:nvSpPr>
        <p:spPr>
          <a:xfrm>
            <a:off x="848778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0" name="object 80"/>
          <p:cNvSpPr/>
          <p:nvPr/>
        </p:nvSpPr>
        <p:spPr>
          <a:xfrm>
            <a:off x="953201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1" name="object 81"/>
          <p:cNvSpPr/>
          <p:nvPr/>
        </p:nvSpPr>
        <p:spPr>
          <a:xfrm>
            <a:off x="1056706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2" name="object 82"/>
          <p:cNvSpPr/>
          <p:nvPr/>
        </p:nvSpPr>
        <p:spPr>
          <a:xfrm>
            <a:off x="1161135" y="40772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3" name="object 83"/>
          <p:cNvSpPr/>
          <p:nvPr/>
        </p:nvSpPr>
        <p:spPr>
          <a:xfrm>
            <a:off x="536422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4" name="object 84"/>
          <p:cNvSpPr/>
          <p:nvPr/>
        </p:nvSpPr>
        <p:spPr>
          <a:xfrm>
            <a:off x="640843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5" name="object 85"/>
          <p:cNvSpPr/>
          <p:nvPr/>
        </p:nvSpPr>
        <p:spPr>
          <a:xfrm>
            <a:off x="744349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6" name="object 86"/>
          <p:cNvSpPr/>
          <p:nvPr/>
        </p:nvSpPr>
        <p:spPr>
          <a:xfrm>
            <a:off x="848778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7" name="object 87"/>
          <p:cNvSpPr/>
          <p:nvPr/>
        </p:nvSpPr>
        <p:spPr>
          <a:xfrm>
            <a:off x="953201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8" name="object 88"/>
          <p:cNvSpPr/>
          <p:nvPr/>
        </p:nvSpPr>
        <p:spPr>
          <a:xfrm>
            <a:off x="1056706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9" name="object 89"/>
          <p:cNvSpPr/>
          <p:nvPr/>
        </p:nvSpPr>
        <p:spPr>
          <a:xfrm>
            <a:off x="1161135" y="417797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0" name="object 90"/>
          <p:cNvSpPr/>
          <p:nvPr/>
        </p:nvSpPr>
        <p:spPr>
          <a:xfrm>
            <a:off x="536422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37" y="33591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1" name="object 91"/>
          <p:cNvSpPr/>
          <p:nvPr/>
        </p:nvSpPr>
        <p:spPr>
          <a:xfrm>
            <a:off x="640843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15" y="40690"/>
                </a:lnTo>
                <a:lnTo>
                  <a:pt x="75615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2" name="object 92"/>
          <p:cNvSpPr/>
          <p:nvPr/>
        </p:nvSpPr>
        <p:spPr>
          <a:xfrm>
            <a:off x="744349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151" y="33591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91"/>
                </a:lnTo>
                <a:lnTo>
                  <a:pt x="0" y="33591"/>
                </a:lnTo>
                <a:lnTo>
                  <a:pt x="0" y="40690"/>
                </a:lnTo>
                <a:lnTo>
                  <a:pt x="35052" y="40690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3" name="object 93"/>
          <p:cNvSpPr/>
          <p:nvPr/>
        </p:nvSpPr>
        <p:spPr>
          <a:xfrm>
            <a:off x="848778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91"/>
                </a:moveTo>
                <a:lnTo>
                  <a:pt x="42037" y="33591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0690"/>
                </a:lnTo>
                <a:lnTo>
                  <a:pt x="75590" y="40690"/>
                </a:lnTo>
                <a:lnTo>
                  <a:pt x="75590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4" name="object 94"/>
          <p:cNvSpPr/>
          <p:nvPr/>
        </p:nvSpPr>
        <p:spPr>
          <a:xfrm>
            <a:off x="953201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0627" y="33591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5" name="object 95"/>
          <p:cNvSpPr/>
          <p:nvPr/>
        </p:nvSpPr>
        <p:spPr>
          <a:xfrm>
            <a:off x="1056706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62" y="33591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6" name="object 96"/>
          <p:cNvSpPr/>
          <p:nvPr/>
        </p:nvSpPr>
        <p:spPr>
          <a:xfrm>
            <a:off x="1161135" y="427870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91"/>
                </a:moveTo>
                <a:lnTo>
                  <a:pt x="42037" y="33591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0690"/>
                </a:lnTo>
                <a:lnTo>
                  <a:pt x="75590" y="40690"/>
                </a:lnTo>
                <a:lnTo>
                  <a:pt x="75590" y="33591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7" name="object 97"/>
          <p:cNvSpPr/>
          <p:nvPr/>
        </p:nvSpPr>
        <p:spPr>
          <a:xfrm>
            <a:off x="536422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8" name="object 98"/>
          <p:cNvSpPr/>
          <p:nvPr/>
        </p:nvSpPr>
        <p:spPr>
          <a:xfrm>
            <a:off x="640843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9" name="object 99"/>
          <p:cNvSpPr/>
          <p:nvPr/>
        </p:nvSpPr>
        <p:spPr>
          <a:xfrm>
            <a:off x="744349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0" name="object 100"/>
          <p:cNvSpPr/>
          <p:nvPr/>
        </p:nvSpPr>
        <p:spPr>
          <a:xfrm>
            <a:off x="848778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1" name="object 101"/>
          <p:cNvSpPr/>
          <p:nvPr/>
        </p:nvSpPr>
        <p:spPr>
          <a:xfrm>
            <a:off x="953201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2" name="object 102"/>
          <p:cNvSpPr/>
          <p:nvPr/>
        </p:nvSpPr>
        <p:spPr>
          <a:xfrm>
            <a:off x="1056706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3" name="object 103"/>
          <p:cNvSpPr/>
          <p:nvPr/>
        </p:nvSpPr>
        <p:spPr>
          <a:xfrm>
            <a:off x="1161135" y="4378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4" name="object 104"/>
          <p:cNvSpPr/>
          <p:nvPr/>
        </p:nvSpPr>
        <p:spPr>
          <a:xfrm>
            <a:off x="536422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5" name="object 105"/>
          <p:cNvSpPr/>
          <p:nvPr/>
        </p:nvSpPr>
        <p:spPr>
          <a:xfrm>
            <a:off x="640843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6" name="object 106"/>
          <p:cNvSpPr/>
          <p:nvPr/>
        </p:nvSpPr>
        <p:spPr>
          <a:xfrm>
            <a:off x="744349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7" name="object 107"/>
          <p:cNvSpPr/>
          <p:nvPr/>
        </p:nvSpPr>
        <p:spPr>
          <a:xfrm>
            <a:off x="848778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8" name="object 108"/>
          <p:cNvSpPr/>
          <p:nvPr/>
        </p:nvSpPr>
        <p:spPr>
          <a:xfrm>
            <a:off x="953201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9" name="object 109"/>
          <p:cNvSpPr/>
          <p:nvPr/>
        </p:nvSpPr>
        <p:spPr>
          <a:xfrm>
            <a:off x="1056706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0" name="object 110"/>
          <p:cNvSpPr/>
          <p:nvPr/>
        </p:nvSpPr>
        <p:spPr>
          <a:xfrm>
            <a:off x="1161135" y="447925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1" name="object 111"/>
          <p:cNvSpPr/>
          <p:nvPr/>
        </p:nvSpPr>
        <p:spPr>
          <a:xfrm>
            <a:off x="16130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2" name="object 112"/>
          <p:cNvSpPr/>
          <p:nvPr/>
        </p:nvSpPr>
        <p:spPr>
          <a:xfrm>
            <a:off x="120560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3" name="object 113"/>
          <p:cNvSpPr/>
          <p:nvPr/>
        </p:nvSpPr>
        <p:spPr>
          <a:xfrm>
            <a:off x="224989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4" name="object 114"/>
          <p:cNvSpPr/>
          <p:nvPr/>
        </p:nvSpPr>
        <p:spPr>
          <a:xfrm>
            <a:off x="328487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5" name="object 115"/>
          <p:cNvSpPr/>
          <p:nvPr/>
        </p:nvSpPr>
        <p:spPr>
          <a:xfrm>
            <a:off x="432916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6" name="object 116"/>
          <p:cNvSpPr/>
          <p:nvPr/>
        </p:nvSpPr>
        <p:spPr>
          <a:xfrm>
            <a:off x="16130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7" name="object 117"/>
          <p:cNvSpPr/>
          <p:nvPr/>
        </p:nvSpPr>
        <p:spPr>
          <a:xfrm>
            <a:off x="120560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8" name="object 118"/>
          <p:cNvSpPr/>
          <p:nvPr/>
        </p:nvSpPr>
        <p:spPr>
          <a:xfrm>
            <a:off x="224989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9" name="object 119"/>
          <p:cNvSpPr/>
          <p:nvPr/>
        </p:nvSpPr>
        <p:spPr>
          <a:xfrm>
            <a:off x="328487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0" name="object 120"/>
          <p:cNvSpPr/>
          <p:nvPr/>
        </p:nvSpPr>
        <p:spPr>
          <a:xfrm>
            <a:off x="432916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" name="object 121"/>
          <p:cNvSpPr/>
          <p:nvPr/>
        </p:nvSpPr>
        <p:spPr>
          <a:xfrm>
            <a:off x="16130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2" name="object 122"/>
          <p:cNvSpPr/>
          <p:nvPr/>
        </p:nvSpPr>
        <p:spPr>
          <a:xfrm>
            <a:off x="120560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3" name="object 123"/>
          <p:cNvSpPr/>
          <p:nvPr/>
        </p:nvSpPr>
        <p:spPr>
          <a:xfrm>
            <a:off x="224989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0665"/>
                </a:lnTo>
                <a:lnTo>
                  <a:pt x="75590" y="4066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" name="object 124"/>
          <p:cNvSpPr/>
          <p:nvPr/>
        </p:nvSpPr>
        <p:spPr>
          <a:xfrm>
            <a:off x="328487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5" name="object 125"/>
          <p:cNvSpPr/>
          <p:nvPr/>
        </p:nvSpPr>
        <p:spPr>
          <a:xfrm>
            <a:off x="432916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6" name="object 126"/>
          <p:cNvSpPr/>
          <p:nvPr/>
        </p:nvSpPr>
        <p:spPr>
          <a:xfrm>
            <a:off x="16130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7" name="object 127"/>
          <p:cNvSpPr/>
          <p:nvPr/>
        </p:nvSpPr>
        <p:spPr>
          <a:xfrm>
            <a:off x="120560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8" name="object 128"/>
          <p:cNvSpPr/>
          <p:nvPr/>
        </p:nvSpPr>
        <p:spPr>
          <a:xfrm>
            <a:off x="224989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9" name="object 129"/>
          <p:cNvSpPr/>
          <p:nvPr/>
        </p:nvSpPr>
        <p:spPr>
          <a:xfrm>
            <a:off x="328487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0" name="object 130"/>
          <p:cNvSpPr/>
          <p:nvPr/>
        </p:nvSpPr>
        <p:spPr>
          <a:xfrm>
            <a:off x="432916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1" name="object 131"/>
          <p:cNvSpPr/>
          <p:nvPr/>
        </p:nvSpPr>
        <p:spPr>
          <a:xfrm>
            <a:off x="16130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2" name="object 132"/>
          <p:cNvSpPr/>
          <p:nvPr/>
        </p:nvSpPr>
        <p:spPr>
          <a:xfrm>
            <a:off x="120560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3" name="object 133"/>
          <p:cNvSpPr/>
          <p:nvPr/>
        </p:nvSpPr>
        <p:spPr>
          <a:xfrm>
            <a:off x="224989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4" name="object 134"/>
          <p:cNvSpPr/>
          <p:nvPr/>
        </p:nvSpPr>
        <p:spPr>
          <a:xfrm>
            <a:off x="328487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5" name="object 135"/>
          <p:cNvSpPr/>
          <p:nvPr/>
        </p:nvSpPr>
        <p:spPr>
          <a:xfrm>
            <a:off x="432916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6" name="object 136"/>
          <p:cNvSpPr/>
          <p:nvPr/>
        </p:nvSpPr>
        <p:spPr>
          <a:xfrm>
            <a:off x="16130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7" name="object 137"/>
          <p:cNvSpPr/>
          <p:nvPr/>
        </p:nvSpPr>
        <p:spPr>
          <a:xfrm>
            <a:off x="120560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8" name="object 138"/>
          <p:cNvSpPr/>
          <p:nvPr/>
        </p:nvSpPr>
        <p:spPr>
          <a:xfrm>
            <a:off x="224989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9" name="object 139"/>
          <p:cNvSpPr/>
          <p:nvPr/>
        </p:nvSpPr>
        <p:spPr>
          <a:xfrm>
            <a:off x="328487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0" name="object 140"/>
          <p:cNvSpPr/>
          <p:nvPr/>
        </p:nvSpPr>
        <p:spPr>
          <a:xfrm>
            <a:off x="432916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1" name="object 141"/>
          <p:cNvSpPr/>
          <p:nvPr/>
        </p:nvSpPr>
        <p:spPr>
          <a:xfrm>
            <a:off x="16130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2" name="object 142"/>
          <p:cNvSpPr/>
          <p:nvPr/>
        </p:nvSpPr>
        <p:spPr>
          <a:xfrm>
            <a:off x="120560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3" name="object 143"/>
          <p:cNvSpPr/>
          <p:nvPr/>
        </p:nvSpPr>
        <p:spPr>
          <a:xfrm>
            <a:off x="224989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4" name="object 144"/>
          <p:cNvSpPr/>
          <p:nvPr/>
        </p:nvSpPr>
        <p:spPr>
          <a:xfrm>
            <a:off x="328487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5" name="object 145"/>
          <p:cNvSpPr/>
          <p:nvPr/>
        </p:nvSpPr>
        <p:spPr>
          <a:xfrm>
            <a:off x="432916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6" name="object 146"/>
          <p:cNvSpPr/>
          <p:nvPr/>
        </p:nvSpPr>
        <p:spPr>
          <a:xfrm>
            <a:off x="536422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7" name="object 147"/>
          <p:cNvSpPr/>
          <p:nvPr/>
        </p:nvSpPr>
        <p:spPr>
          <a:xfrm>
            <a:off x="640843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8" name="object 148"/>
          <p:cNvSpPr/>
          <p:nvPr/>
        </p:nvSpPr>
        <p:spPr>
          <a:xfrm>
            <a:off x="744349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9" name="object 149"/>
          <p:cNvSpPr/>
          <p:nvPr/>
        </p:nvSpPr>
        <p:spPr>
          <a:xfrm>
            <a:off x="848778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0" name="object 150"/>
          <p:cNvSpPr/>
          <p:nvPr/>
        </p:nvSpPr>
        <p:spPr>
          <a:xfrm>
            <a:off x="953201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1" name="object 151"/>
          <p:cNvSpPr/>
          <p:nvPr/>
        </p:nvSpPr>
        <p:spPr>
          <a:xfrm>
            <a:off x="1056706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2" name="object 152"/>
          <p:cNvSpPr/>
          <p:nvPr/>
        </p:nvSpPr>
        <p:spPr>
          <a:xfrm>
            <a:off x="1161135" y="45790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3" name="object 153"/>
          <p:cNvSpPr/>
          <p:nvPr/>
        </p:nvSpPr>
        <p:spPr>
          <a:xfrm>
            <a:off x="536422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4" name="object 154"/>
          <p:cNvSpPr/>
          <p:nvPr/>
        </p:nvSpPr>
        <p:spPr>
          <a:xfrm>
            <a:off x="640843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5" name="object 155"/>
          <p:cNvSpPr/>
          <p:nvPr/>
        </p:nvSpPr>
        <p:spPr>
          <a:xfrm>
            <a:off x="744349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6" name="object 156"/>
          <p:cNvSpPr/>
          <p:nvPr/>
        </p:nvSpPr>
        <p:spPr>
          <a:xfrm>
            <a:off x="848778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7" name="object 157"/>
          <p:cNvSpPr/>
          <p:nvPr/>
        </p:nvSpPr>
        <p:spPr>
          <a:xfrm>
            <a:off x="953201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8" name="object 158"/>
          <p:cNvSpPr/>
          <p:nvPr/>
        </p:nvSpPr>
        <p:spPr>
          <a:xfrm>
            <a:off x="1056706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9" name="object 159"/>
          <p:cNvSpPr/>
          <p:nvPr/>
        </p:nvSpPr>
        <p:spPr>
          <a:xfrm>
            <a:off x="1161135" y="467978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0" name="object 160"/>
          <p:cNvSpPr/>
          <p:nvPr/>
        </p:nvSpPr>
        <p:spPr>
          <a:xfrm>
            <a:off x="536422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1" name="object 161"/>
          <p:cNvSpPr/>
          <p:nvPr/>
        </p:nvSpPr>
        <p:spPr>
          <a:xfrm>
            <a:off x="640843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0665"/>
                </a:lnTo>
                <a:lnTo>
                  <a:pt x="75615" y="40665"/>
                </a:lnTo>
                <a:lnTo>
                  <a:pt x="75615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2" name="object 162"/>
          <p:cNvSpPr/>
          <p:nvPr/>
        </p:nvSpPr>
        <p:spPr>
          <a:xfrm>
            <a:off x="744349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0665"/>
                </a:lnTo>
                <a:lnTo>
                  <a:pt x="35052" y="40665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3" name="object 163"/>
          <p:cNvSpPr/>
          <p:nvPr/>
        </p:nvSpPr>
        <p:spPr>
          <a:xfrm>
            <a:off x="848778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0665"/>
                </a:lnTo>
                <a:lnTo>
                  <a:pt x="75590" y="4066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4" name="object 164"/>
          <p:cNvSpPr/>
          <p:nvPr/>
        </p:nvSpPr>
        <p:spPr>
          <a:xfrm>
            <a:off x="953201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5" name="object 165"/>
          <p:cNvSpPr/>
          <p:nvPr/>
        </p:nvSpPr>
        <p:spPr>
          <a:xfrm>
            <a:off x="1056706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0665"/>
                </a:lnTo>
                <a:lnTo>
                  <a:pt x="75603" y="4066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6" name="object 166"/>
          <p:cNvSpPr/>
          <p:nvPr/>
        </p:nvSpPr>
        <p:spPr>
          <a:xfrm>
            <a:off x="1161135" y="478051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0665"/>
                </a:lnTo>
                <a:lnTo>
                  <a:pt x="33528" y="4066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0665"/>
                </a:lnTo>
                <a:lnTo>
                  <a:pt x="75590" y="4066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7" name="object 167"/>
          <p:cNvSpPr/>
          <p:nvPr/>
        </p:nvSpPr>
        <p:spPr>
          <a:xfrm>
            <a:off x="536422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8" name="object 168"/>
          <p:cNvSpPr/>
          <p:nvPr/>
        </p:nvSpPr>
        <p:spPr>
          <a:xfrm>
            <a:off x="640843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9" name="object 169"/>
          <p:cNvSpPr/>
          <p:nvPr/>
        </p:nvSpPr>
        <p:spPr>
          <a:xfrm>
            <a:off x="744349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0" name="object 170"/>
          <p:cNvSpPr/>
          <p:nvPr/>
        </p:nvSpPr>
        <p:spPr>
          <a:xfrm>
            <a:off x="848778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1" name="object 171"/>
          <p:cNvSpPr/>
          <p:nvPr/>
        </p:nvSpPr>
        <p:spPr>
          <a:xfrm>
            <a:off x="953201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2" name="object 172"/>
          <p:cNvSpPr/>
          <p:nvPr/>
        </p:nvSpPr>
        <p:spPr>
          <a:xfrm>
            <a:off x="1056706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3" name="object 173"/>
          <p:cNvSpPr/>
          <p:nvPr/>
        </p:nvSpPr>
        <p:spPr>
          <a:xfrm>
            <a:off x="1161135" y="48803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4" name="object 174"/>
          <p:cNvSpPr/>
          <p:nvPr/>
        </p:nvSpPr>
        <p:spPr>
          <a:xfrm>
            <a:off x="536422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5" name="object 175"/>
          <p:cNvSpPr/>
          <p:nvPr/>
        </p:nvSpPr>
        <p:spPr>
          <a:xfrm>
            <a:off x="640843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6" name="object 176"/>
          <p:cNvSpPr/>
          <p:nvPr/>
        </p:nvSpPr>
        <p:spPr>
          <a:xfrm>
            <a:off x="744349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7" name="object 177"/>
          <p:cNvSpPr/>
          <p:nvPr/>
        </p:nvSpPr>
        <p:spPr>
          <a:xfrm>
            <a:off x="848778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8" name="object 178"/>
          <p:cNvSpPr/>
          <p:nvPr/>
        </p:nvSpPr>
        <p:spPr>
          <a:xfrm>
            <a:off x="953201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9" name="object 179"/>
          <p:cNvSpPr/>
          <p:nvPr/>
        </p:nvSpPr>
        <p:spPr>
          <a:xfrm>
            <a:off x="1056706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0" name="object 180"/>
          <p:cNvSpPr/>
          <p:nvPr/>
        </p:nvSpPr>
        <p:spPr>
          <a:xfrm>
            <a:off x="1161135" y="498104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1" name="object 181"/>
          <p:cNvSpPr/>
          <p:nvPr/>
        </p:nvSpPr>
        <p:spPr>
          <a:xfrm>
            <a:off x="536422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2" name="object 182"/>
          <p:cNvSpPr/>
          <p:nvPr/>
        </p:nvSpPr>
        <p:spPr>
          <a:xfrm>
            <a:off x="640843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3" name="object 183"/>
          <p:cNvSpPr/>
          <p:nvPr/>
        </p:nvSpPr>
        <p:spPr>
          <a:xfrm>
            <a:off x="744349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4" name="object 184"/>
          <p:cNvSpPr/>
          <p:nvPr/>
        </p:nvSpPr>
        <p:spPr>
          <a:xfrm>
            <a:off x="848778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5" name="object 185"/>
          <p:cNvSpPr/>
          <p:nvPr/>
        </p:nvSpPr>
        <p:spPr>
          <a:xfrm>
            <a:off x="953201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6" name="object 186"/>
          <p:cNvSpPr/>
          <p:nvPr/>
        </p:nvSpPr>
        <p:spPr>
          <a:xfrm>
            <a:off x="1056706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7" name="object 187"/>
          <p:cNvSpPr/>
          <p:nvPr/>
        </p:nvSpPr>
        <p:spPr>
          <a:xfrm>
            <a:off x="1161135" y="50808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8" name="object 188"/>
          <p:cNvSpPr/>
          <p:nvPr/>
        </p:nvSpPr>
        <p:spPr>
          <a:xfrm>
            <a:off x="536422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9" name="object 189"/>
          <p:cNvSpPr/>
          <p:nvPr/>
        </p:nvSpPr>
        <p:spPr>
          <a:xfrm>
            <a:off x="640843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0" name="object 190"/>
          <p:cNvSpPr/>
          <p:nvPr/>
        </p:nvSpPr>
        <p:spPr>
          <a:xfrm>
            <a:off x="744349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1" name="object 191"/>
          <p:cNvSpPr/>
          <p:nvPr/>
        </p:nvSpPr>
        <p:spPr>
          <a:xfrm>
            <a:off x="848778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2" name="object 192"/>
          <p:cNvSpPr/>
          <p:nvPr/>
        </p:nvSpPr>
        <p:spPr>
          <a:xfrm>
            <a:off x="953201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3" name="object 193"/>
          <p:cNvSpPr/>
          <p:nvPr/>
        </p:nvSpPr>
        <p:spPr>
          <a:xfrm>
            <a:off x="1056706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4" name="object 194"/>
          <p:cNvSpPr/>
          <p:nvPr/>
        </p:nvSpPr>
        <p:spPr>
          <a:xfrm>
            <a:off x="1161135" y="518157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5" name="object 195"/>
          <p:cNvSpPr/>
          <p:nvPr/>
        </p:nvSpPr>
        <p:spPr>
          <a:xfrm>
            <a:off x="16130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2049" y="351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6" name="object 196"/>
          <p:cNvSpPr/>
          <p:nvPr/>
        </p:nvSpPr>
        <p:spPr>
          <a:xfrm>
            <a:off x="120560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2049" y="351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7" name="object 197"/>
          <p:cNvSpPr/>
          <p:nvPr/>
        </p:nvSpPr>
        <p:spPr>
          <a:xfrm>
            <a:off x="224989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15"/>
                </a:moveTo>
                <a:lnTo>
                  <a:pt x="40627" y="35115"/>
                </a:lnTo>
                <a:lnTo>
                  <a:pt x="40627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2214"/>
                </a:lnTo>
                <a:lnTo>
                  <a:pt x="75590" y="42214"/>
                </a:lnTo>
                <a:lnTo>
                  <a:pt x="75590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8" name="object 198"/>
          <p:cNvSpPr/>
          <p:nvPr/>
        </p:nvSpPr>
        <p:spPr>
          <a:xfrm>
            <a:off x="328487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2049" y="351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9" name="object 199"/>
          <p:cNvSpPr/>
          <p:nvPr/>
        </p:nvSpPr>
        <p:spPr>
          <a:xfrm>
            <a:off x="432916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2049" y="351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0" name="object 200"/>
          <p:cNvSpPr/>
          <p:nvPr/>
        </p:nvSpPr>
        <p:spPr>
          <a:xfrm>
            <a:off x="16130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1" name="object 201"/>
          <p:cNvSpPr/>
          <p:nvPr/>
        </p:nvSpPr>
        <p:spPr>
          <a:xfrm>
            <a:off x="120560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2" name="object 202"/>
          <p:cNvSpPr/>
          <p:nvPr/>
        </p:nvSpPr>
        <p:spPr>
          <a:xfrm>
            <a:off x="224989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3" name="object 203"/>
          <p:cNvSpPr/>
          <p:nvPr/>
        </p:nvSpPr>
        <p:spPr>
          <a:xfrm>
            <a:off x="328487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4" name="object 204"/>
          <p:cNvSpPr/>
          <p:nvPr/>
        </p:nvSpPr>
        <p:spPr>
          <a:xfrm>
            <a:off x="432916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5" name="object 205"/>
          <p:cNvSpPr/>
          <p:nvPr/>
        </p:nvSpPr>
        <p:spPr>
          <a:xfrm>
            <a:off x="16130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6" name="object 206"/>
          <p:cNvSpPr/>
          <p:nvPr/>
        </p:nvSpPr>
        <p:spPr>
          <a:xfrm>
            <a:off x="120560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7" name="object 207"/>
          <p:cNvSpPr/>
          <p:nvPr/>
        </p:nvSpPr>
        <p:spPr>
          <a:xfrm>
            <a:off x="224989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8" name="object 208"/>
          <p:cNvSpPr/>
          <p:nvPr/>
        </p:nvSpPr>
        <p:spPr>
          <a:xfrm>
            <a:off x="328487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9" name="object 209"/>
          <p:cNvSpPr/>
          <p:nvPr/>
        </p:nvSpPr>
        <p:spPr>
          <a:xfrm>
            <a:off x="432916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0" name="object 210"/>
          <p:cNvSpPr/>
          <p:nvPr/>
        </p:nvSpPr>
        <p:spPr>
          <a:xfrm>
            <a:off x="16130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1" name="object 211"/>
          <p:cNvSpPr/>
          <p:nvPr/>
        </p:nvSpPr>
        <p:spPr>
          <a:xfrm>
            <a:off x="120560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2" name="object 212"/>
          <p:cNvSpPr/>
          <p:nvPr/>
        </p:nvSpPr>
        <p:spPr>
          <a:xfrm>
            <a:off x="224989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3" name="object 213"/>
          <p:cNvSpPr/>
          <p:nvPr/>
        </p:nvSpPr>
        <p:spPr>
          <a:xfrm>
            <a:off x="328487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4" name="object 214"/>
          <p:cNvSpPr/>
          <p:nvPr/>
        </p:nvSpPr>
        <p:spPr>
          <a:xfrm>
            <a:off x="432916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5" name="object 215"/>
          <p:cNvSpPr/>
          <p:nvPr/>
        </p:nvSpPr>
        <p:spPr>
          <a:xfrm>
            <a:off x="16130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6" name="object 216"/>
          <p:cNvSpPr/>
          <p:nvPr/>
        </p:nvSpPr>
        <p:spPr>
          <a:xfrm>
            <a:off x="120560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7" name="object 217"/>
          <p:cNvSpPr/>
          <p:nvPr/>
        </p:nvSpPr>
        <p:spPr>
          <a:xfrm>
            <a:off x="224989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8" name="object 218"/>
          <p:cNvSpPr/>
          <p:nvPr/>
        </p:nvSpPr>
        <p:spPr>
          <a:xfrm>
            <a:off x="328487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9" name="object 219"/>
          <p:cNvSpPr/>
          <p:nvPr/>
        </p:nvSpPr>
        <p:spPr>
          <a:xfrm>
            <a:off x="432916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0" name="object 220"/>
          <p:cNvSpPr/>
          <p:nvPr/>
        </p:nvSpPr>
        <p:spPr>
          <a:xfrm>
            <a:off x="16130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1" name="object 221"/>
          <p:cNvSpPr/>
          <p:nvPr/>
        </p:nvSpPr>
        <p:spPr>
          <a:xfrm>
            <a:off x="120560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2" name="object 222"/>
          <p:cNvSpPr/>
          <p:nvPr/>
        </p:nvSpPr>
        <p:spPr>
          <a:xfrm>
            <a:off x="224989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0627" y="35102"/>
                </a:lnTo>
                <a:lnTo>
                  <a:pt x="4062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3" name="object 223"/>
          <p:cNvSpPr/>
          <p:nvPr/>
        </p:nvSpPr>
        <p:spPr>
          <a:xfrm>
            <a:off x="328487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4" name="object 224"/>
          <p:cNvSpPr/>
          <p:nvPr/>
        </p:nvSpPr>
        <p:spPr>
          <a:xfrm>
            <a:off x="432916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5" name="object 225"/>
          <p:cNvSpPr/>
          <p:nvPr/>
        </p:nvSpPr>
        <p:spPr>
          <a:xfrm>
            <a:off x="16130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6" name="object 226"/>
          <p:cNvSpPr/>
          <p:nvPr/>
        </p:nvSpPr>
        <p:spPr>
          <a:xfrm>
            <a:off x="120560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7" name="object 227"/>
          <p:cNvSpPr/>
          <p:nvPr/>
        </p:nvSpPr>
        <p:spPr>
          <a:xfrm>
            <a:off x="224989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8" name="object 228"/>
          <p:cNvSpPr/>
          <p:nvPr/>
        </p:nvSpPr>
        <p:spPr>
          <a:xfrm>
            <a:off x="328487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9" name="object 229"/>
          <p:cNvSpPr/>
          <p:nvPr/>
        </p:nvSpPr>
        <p:spPr>
          <a:xfrm>
            <a:off x="432916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0" name="object 230"/>
          <p:cNvSpPr/>
          <p:nvPr/>
        </p:nvSpPr>
        <p:spPr>
          <a:xfrm>
            <a:off x="536422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2037" y="35115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1" name="object 231"/>
          <p:cNvSpPr/>
          <p:nvPr/>
        </p:nvSpPr>
        <p:spPr>
          <a:xfrm>
            <a:off x="640843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5115"/>
                </a:moveTo>
                <a:lnTo>
                  <a:pt x="42049" y="351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214"/>
                </a:lnTo>
                <a:lnTo>
                  <a:pt x="75615" y="42214"/>
                </a:lnTo>
                <a:lnTo>
                  <a:pt x="75615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2" name="object 232"/>
          <p:cNvSpPr/>
          <p:nvPr/>
        </p:nvSpPr>
        <p:spPr>
          <a:xfrm>
            <a:off x="744349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2151" y="35115"/>
                </a:lnTo>
                <a:lnTo>
                  <a:pt x="42151" y="0"/>
                </a:lnTo>
                <a:lnTo>
                  <a:pt x="35052" y="0"/>
                </a:lnTo>
                <a:lnTo>
                  <a:pt x="35052" y="35115"/>
                </a:lnTo>
                <a:lnTo>
                  <a:pt x="0" y="35115"/>
                </a:lnTo>
                <a:lnTo>
                  <a:pt x="0" y="42214"/>
                </a:lnTo>
                <a:lnTo>
                  <a:pt x="35052" y="42214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3" name="object 233"/>
          <p:cNvSpPr/>
          <p:nvPr/>
        </p:nvSpPr>
        <p:spPr>
          <a:xfrm>
            <a:off x="848778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15"/>
                </a:moveTo>
                <a:lnTo>
                  <a:pt x="42037" y="35115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214"/>
                </a:lnTo>
                <a:lnTo>
                  <a:pt x="75590" y="42214"/>
                </a:lnTo>
                <a:lnTo>
                  <a:pt x="75590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4" name="object 234"/>
          <p:cNvSpPr/>
          <p:nvPr/>
        </p:nvSpPr>
        <p:spPr>
          <a:xfrm>
            <a:off x="953201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0627" y="35115"/>
                </a:lnTo>
                <a:lnTo>
                  <a:pt x="40627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0627" y="75615"/>
                </a:lnTo>
                <a:lnTo>
                  <a:pt x="40627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5" name="object 235"/>
          <p:cNvSpPr/>
          <p:nvPr/>
        </p:nvSpPr>
        <p:spPr>
          <a:xfrm>
            <a:off x="1056706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15"/>
                </a:moveTo>
                <a:lnTo>
                  <a:pt x="42062" y="35115"/>
                </a:lnTo>
                <a:lnTo>
                  <a:pt x="42062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214"/>
                </a:lnTo>
                <a:lnTo>
                  <a:pt x="75603" y="42214"/>
                </a:lnTo>
                <a:lnTo>
                  <a:pt x="75603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6" name="object 236"/>
          <p:cNvSpPr/>
          <p:nvPr/>
        </p:nvSpPr>
        <p:spPr>
          <a:xfrm>
            <a:off x="1161135" y="52813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15"/>
                </a:moveTo>
                <a:lnTo>
                  <a:pt x="42037" y="35115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15"/>
                </a:lnTo>
                <a:lnTo>
                  <a:pt x="0" y="35115"/>
                </a:lnTo>
                <a:lnTo>
                  <a:pt x="0" y="42214"/>
                </a:lnTo>
                <a:lnTo>
                  <a:pt x="33528" y="42214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214"/>
                </a:lnTo>
                <a:lnTo>
                  <a:pt x="75590" y="42214"/>
                </a:lnTo>
                <a:lnTo>
                  <a:pt x="75590" y="351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7" name="object 237"/>
          <p:cNvSpPr/>
          <p:nvPr/>
        </p:nvSpPr>
        <p:spPr>
          <a:xfrm>
            <a:off x="536422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8" name="object 238"/>
          <p:cNvSpPr/>
          <p:nvPr/>
        </p:nvSpPr>
        <p:spPr>
          <a:xfrm>
            <a:off x="640843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9" name="object 239"/>
          <p:cNvSpPr/>
          <p:nvPr/>
        </p:nvSpPr>
        <p:spPr>
          <a:xfrm>
            <a:off x="744349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0" name="object 240"/>
          <p:cNvSpPr/>
          <p:nvPr/>
        </p:nvSpPr>
        <p:spPr>
          <a:xfrm>
            <a:off x="848778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1" name="object 241"/>
          <p:cNvSpPr/>
          <p:nvPr/>
        </p:nvSpPr>
        <p:spPr>
          <a:xfrm>
            <a:off x="953201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2" name="object 242"/>
          <p:cNvSpPr/>
          <p:nvPr/>
        </p:nvSpPr>
        <p:spPr>
          <a:xfrm>
            <a:off x="1056706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3" name="object 243"/>
          <p:cNvSpPr/>
          <p:nvPr/>
        </p:nvSpPr>
        <p:spPr>
          <a:xfrm>
            <a:off x="1161135" y="53821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4" name="object 244"/>
          <p:cNvSpPr/>
          <p:nvPr/>
        </p:nvSpPr>
        <p:spPr>
          <a:xfrm>
            <a:off x="536422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5" name="object 245"/>
          <p:cNvSpPr/>
          <p:nvPr/>
        </p:nvSpPr>
        <p:spPr>
          <a:xfrm>
            <a:off x="640843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6" name="object 246"/>
          <p:cNvSpPr/>
          <p:nvPr/>
        </p:nvSpPr>
        <p:spPr>
          <a:xfrm>
            <a:off x="744349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7" name="object 247"/>
          <p:cNvSpPr/>
          <p:nvPr/>
        </p:nvSpPr>
        <p:spPr>
          <a:xfrm>
            <a:off x="848778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8" name="object 248"/>
          <p:cNvSpPr/>
          <p:nvPr/>
        </p:nvSpPr>
        <p:spPr>
          <a:xfrm>
            <a:off x="953201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9" name="object 249"/>
          <p:cNvSpPr/>
          <p:nvPr/>
        </p:nvSpPr>
        <p:spPr>
          <a:xfrm>
            <a:off x="1056706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0" name="object 250"/>
          <p:cNvSpPr/>
          <p:nvPr/>
        </p:nvSpPr>
        <p:spPr>
          <a:xfrm>
            <a:off x="1161135" y="54828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1" name="object 251"/>
          <p:cNvSpPr/>
          <p:nvPr/>
        </p:nvSpPr>
        <p:spPr>
          <a:xfrm>
            <a:off x="536422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2" name="object 252"/>
          <p:cNvSpPr/>
          <p:nvPr/>
        </p:nvSpPr>
        <p:spPr>
          <a:xfrm>
            <a:off x="640843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3" name="object 253"/>
          <p:cNvSpPr/>
          <p:nvPr/>
        </p:nvSpPr>
        <p:spPr>
          <a:xfrm>
            <a:off x="744349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4" name="object 254"/>
          <p:cNvSpPr/>
          <p:nvPr/>
        </p:nvSpPr>
        <p:spPr>
          <a:xfrm>
            <a:off x="848778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5" name="object 255"/>
          <p:cNvSpPr/>
          <p:nvPr/>
        </p:nvSpPr>
        <p:spPr>
          <a:xfrm>
            <a:off x="953201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6" name="object 256"/>
          <p:cNvSpPr/>
          <p:nvPr/>
        </p:nvSpPr>
        <p:spPr>
          <a:xfrm>
            <a:off x="1056706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7" name="object 257"/>
          <p:cNvSpPr/>
          <p:nvPr/>
        </p:nvSpPr>
        <p:spPr>
          <a:xfrm>
            <a:off x="1161135" y="558266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8" name="object 258"/>
          <p:cNvSpPr/>
          <p:nvPr/>
        </p:nvSpPr>
        <p:spPr>
          <a:xfrm>
            <a:off x="536422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9" name="object 259"/>
          <p:cNvSpPr/>
          <p:nvPr/>
        </p:nvSpPr>
        <p:spPr>
          <a:xfrm>
            <a:off x="640843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0" name="object 260"/>
          <p:cNvSpPr/>
          <p:nvPr/>
        </p:nvSpPr>
        <p:spPr>
          <a:xfrm>
            <a:off x="744349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1" name="object 261"/>
          <p:cNvSpPr/>
          <p:nvPr/>
        </p:nvSpPr>
        <p:spPr>
          <a:xfrm>
            <a:off x="848778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2" name="object 262"/>
          <p:cNvSpPr/>
          <p:nvPr/>
        </p:nvSpPr>
        <p:spPr>
          <a:xfrm>
            <a:off x="953201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0627" y="33540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3" name="object 263"/>
          <p:cNvSpPr/>
          <p:nvPr/>
        </p:nvSpPr>
        <p:spPr>
          <a:xfrm>
            <a:off x="1056706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4" name="object 264"/>
          <p:cNvSpPr/>
          <p:nvPr/>
        </p:nvSpPr>
        <p:spPr>
          <a:xfrm>
            <a:off x="1161135" y="568339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5" name="object 265"/>
          <p:cNvSpPr/>
          <p:nvPr/>
        </p:nvSpPr>
        <p:spPr>
          <a:xfrm>
            <a:off x="536422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6" name="object 266"/>
          <p:cNvSpPr/>
          <p:nvPr/>
        </p:nvSpPr>
        <p:spPr>
          <a:xfrm>
            <a:off x="640843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15" y="42202"/>
                </a:lnTo>
                <a:lnTo>
                  <a:pt x="75615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7" name="object 267"/>
          <p:cNvSpPr/>
          <p:nvPr/>
        </p:nvSpPr>
        <p:spPr>
          <a:xfrm>
            <a:off x="744349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151" y="35102"/>
                </a:lnTo>
                <a:lnTo>
                  <a:pt x="42151" y="0"/>
                </a:lnTo>
                <a:lnTo>
                  <a:pt x="35052" y="0"/>
                </a:lnTo>
                <a:lnTo>
                  <a:pt x="35052" y="35102"/>
                </a:lnTo>
                <a:lnTo>
                  <a:pt x="0" y="35102"/>
                </a:lnTo>
                <a:lnTo>
                  <a:pt x="0" y="42202"/>
                </a:lnTo>
                <a:lnTo>
                  <a:pt x="35052" y="42202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8" name="object 268"/>
          <p:cNvSpPr/>
          <p:nvPr/>
        </p:nvSpPr>
        <p:spPr>
          <a:xfrm>
            <a:off x="848778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9" name="object 269"/>
          <p:cNvSpPr/>
          <p:nvPr/>
        </p:nvSpPr>
        <p:spPr>
          <a:xfrm>
            <a:off x="953201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0627" y="35102"/>
                </a:lnTo>
                <a:lnTo>
                  <a:pt x="4062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0" name="object 270"/>
          <p:cNvSpPr/>
          <p:nvPr/>
        </p:nvSpPr>
        <p:spPr>
          <a:xfrm>
            <a:off x="1056706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62" y="35102"/>
                </a:lnTo>
                <a:lnTo>
                  <a:pt x="42062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1" name="object 271"/>
          <p:cNvSpPr/>
          <p:nvPr/>
        </p:nvSpPr>
        <p:spPr>
          <a:xfrm>
            <a:off x="1161135" y="578319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2" name="object 272"/>
          <p:cNvSpPr/>
          <p:nvPr/>
        </p:nvSpPr>
        <p:spPr>
          <a:xfrm>
            <a:off x="536422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3" name="object 273"/>
          <p:cNvSpPr/>
          <p:nvPr/>
        </p:nvSpPr>
        <p:spPr>
          <a:xfrm>
            <a:off x="640843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4" name="object 274"/>
          <p:cNvSpPr/>
          <p:nvPr/>
        </p:nvSpPr>
        <p:spPr>
          <a:xfrm>
            <a:off x="744349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5" name="object 275"/>
          <p:cNvSpPr/>
          <p:nvPr/>
        </p:nvSpPr>
        <p:spPr>
          <a:xfrm>
            <a:off x="848778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6" name="object 276"/>
          <p:cNvSpPr/>
          <p:nvPr/>
        </p:nvSpPr>
        <p:spPr>
          <a:xfrm>
            <a:off x="953201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7" name="object 277"/>
          <p:cNvSpPr/>
          <p:nvPr/>
        </p:nvSpPr>
        <p:spPr>
          <a:xfrm>
            <a:off x="1056706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8" name="object 278"/>
          <p:cNvSpPr/>
          <p:nvPr/>
        </p:nvSpPr>
        <p:spPr>
          <a:xfrm>
            <a:off x="1161135" y="588392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9" name="object 279"/>
          <p:cNvSpPr/>
          <p:nvPr/>
        </p:nvSpPr>
        <p:spPr>
          <a:xfrm>
            <a:off x="16130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0" name="object 280"/>
          <p:cNvSpPr/>
          <p:nvPr/>
        </p:nvSpPr>
        <p:spPr>
          <a:xfrm>
            <a:off x="120560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1" name="object 281"/>
          <p:cNvSpPr/>
          <p:nvPr/>
        </p:nvSpPr>
        <p:spPr>
          <a:xfrm>
            <a:off x="224989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2" name="object 282"/>
          <p:cNvSpPr/>
          <p:nvPr/>
        </p:nvSpPr>
        <p:spPr>
          <a:xfrm>
            <a:off x="328487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3" name="object 283"/>
          <p:cNvSpPr/>
          <p:nvPr/>
        </p:nvSpPr>
        <p:spPr>
          <a:xfrm>
            <a:off x="432916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4" name="object 284"/>
          <p:cNvSpPr/>
          <p:nvPr/>
        </p:nvSpPr>
        <p:spPr>
          <a:xfrm>
            <a:off x="536422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5" name="object 285"/>
          <p:cNvSpPr/>
          <p:nvPr/>
        </p:nvSpPr>
        <p:spPr>
          <a:xfrm>
            <a:off x="640843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6" name="object 286"/>
          <p:cNvSpPr/>
          <p:nvPr/>
        </p:nvSpPr>
        <p:spPr>
          <a:xfrm>
            <a:off x="744349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7" name="object 287"/>
          <p:cNvSpPr/>
          <p:nvPr/>
        </p:nvSpPr>
        <p:spPr>
          <a:xfrm>
            <a:off x="848778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8" name="object 288"/>
          <p:cNvSpPr/>
          <p:nvPr/>
        </p:nvSpPr>
        <p:spPr>
          <a:xfrm>
            <a:off x="953201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0627" y="33566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9" name="object 289"/>
          <p:cNvSpPr/>
          <p:nvPr/>
        </p:nvSpPr>
        <p:spPr>
          <a:xfrm>
            <a:off x="1056706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0" name="object 290"/>
          <p:cNvSpPr/>
          <p:nvPr/>
        </p:nvSpPr>
        <p:spPr>
          <a:xfrm>
            <a:off x="1161135" y="598465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291" name="object 291"/>
          <p:cNvGrpSpPr/>
          <p:nvPr/>
        </p:nvGrpSpPr>
        <p:grpSpPr>
          <a:xfrm>
            <a:off x="9416147" y="1"/>
            <a:ext cx="2759851" cy="1805628"/>
            <a:chOff x="16151694" y="-285"/>
            <a:chExt cx="3952875" cy="4679950"/>
          </a:xfrm>
        </p:grpSpPr>
        <p:sp>
          <p:nvSpPr>
            <p:cNvPr id="292" name="object 292"/>
            <p:cNvSpPr/>
            <p:nvPr/>
          </p:nvSpPr>
          <p:spPr>
            <a:xfrm>
              <a:off x="16711753" y="5"/>
              <a:ext cx="3392170" cy="3371215"/>
            </a:xfrm>
            <a:custGeom>
              <a:avLst/>
              <a:gdLst/>
              <a:ahLst/>
              <a:cxnLst/>
              <a:rect l="l" t="t" r="r" b="b"/>
              <a:pathLst>
                <a:path w="3392169" h="3371215">
                  <a:moveTo>
                    <a:pt x="3392081" y="0"/>
                  </a:moveTo>
                  <a:lnTo>
                    <a:pt x="0" y="0"/>
                  </a:lnTo>
                  <a:lnTo>
                    <a:pt x="0" y="651751"/>
                  </a:lnTo>
                  <a:lnTo>
                    <a:pt x="2720276" y="651751"/>
                  </a:lnTo>
                  <a:lnTo>
                    <a:pt x="2720276" y="3370745"/>
                  </a:lnTo>
                  <a:lnTo>
                    <a:pt x="3390392" y="3370745"/>
                  </a:lnTo>
                  <a:lnTo>
                    <a:pt x="3390392" y="651751"/>
                  </a:lnTo>
                  <a:lnTo>
                    <a:pt x="3392081" y="651751"/>
                  </a:lnTo>
                  <a:lnTo>
                    <a:pt x="3392081" y="0"/>
                  </a:lnTo>
                  <a:close/>
                </a:path>
              </a:pathLst>
            </a:custGeom>
            <a:solidFill>
              <a:srgbClr val="E422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6157448" y="2622518"/>
              <a:ext cx="2051685" cy="2051685"/>
            </a:xfrm>
            <a:custGeom>
              <a:avLst/>
              <a:gdLst/>
              <a:ahLst/>
              <a:cxnLst/>
              <a:rect l="l" t="t" r="r" b="b"/>
              <a:pathLst>
                <a:path w="2051684" h="2051685">
                  <a:moveTo>
                    <a:pt x="2050716" y="956759"/>
                  </a:moveTo>
                  <a:lnTo>
                    <a:pt x="1094176" y="956759"/>
                  </a:lnTo>
                  <a:lnTo>
                    <a:pt x="1094176" y="219"/>
                  </a:lnTo>
                  <a:lnTo>
                    <a:pt x="956131" y="219"/>
                  </a:lnTo>
                  <a:lnTo>
                    <a:pt x="956131" y="956759"/>
                  </a:lnTo>
                  <a:lnTo>
                    <a:pt x="-408" y="956759"/>
                  </a:lnTo>
                  <a:lnTo>
                    <a:pt x="-408" y="1094804"/>
                  </a:lnTo>
                  <a:lnTo>
                    <a:pt x="956131" y="1094804"/>
                  </a:lnTo>
                  <a:lnTo>
                    <a:pt x="956131" y="2051344"/>
                  </a:lnTo>
                  <a:lnTo>
                    <a:pt x="1094176" y="2051344"/>
                  </a:lnTo>
                  <a:lnTo>
                    <a:pt x="1094176" y="1094804"/>
                  </a:lnTo>
                  <a:lnTo>
                    <a:pt x="2050716" y="1094804"/>
                  </a:lnTo>
                  <a:lnTo>
                    <a:pt x="2050716" y="956759"/>
                  </a:lnTo>
                  <a:close/>
                </a:path>
              </a:pathLst>
            </a:custGeom>
            <a:ln w="11506">
              <a:solidFill>
                <a:srgbClr val="B7B8B8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295" name="object 2">
            <a:extLst>
              <a:ext uri="{FF2B5EF4-FFF2-40B4-BE49-F238E27FC236}">
                <a16:creationId xmlns:a16="http://schemas.microsoft.com/office/drawing/2014/main" id="{66969DA7-20AB-FC00-4ACB-029B0618750B}"/>
              </a:ext>
            </a:extLst>
          </p:cNvPr>
          <p:cNvSpPr txBox="1">
            <a:spLocks/>
          </p:cNvSpPr>
          <p:nvPr/>
        </p:nvSpPr>
        <p:spPr>
          <a:xfrm>
            <a:off x="4227041" y="560106"/>
            <a:ext cx="5571278" cy="56799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>
            <a:lvl1pPr>
              <a:defRPr sz="7400" b="0" i="0">
                <a:solidFill>
                  <a:srgbClr val="C71F2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1">
              <a:spcBef>
                <a:spcPts val="64"/>
              </a:spcBef>
            </a:pPr>
            <a:r>
              <a:rPr lang="pt-BR" sz="3638" b="1" spc="-243" dirty="0">
                <a:solidFill>
                  <a:srgbClr val="C61617"/>
                </a:solidFill>
              </a:rPr>
              <a:t>MODELO DE ATENDIMENTO</a:t>
            </a:r>
            <a:endParaRPr lang="pt-BR" sz="3638" dirty="0"/>
          </a:p>
        </p:txBody>
      </p:sp>
      <p:sp>
        <p:nvSpPr>
          <p:cNvPr id="296" name="object 6">
            <a:extLst>
              <a:ext uri="{FF2B5EF4-FFF2-40B4-BE49-F238E27FC236}">
                <a16:creationId xmlns:a16="http://schemas.microsoft.com/office/drawing/2014/main" id="{101B5727-847E-91A1-9A21-497B8D4988CA}"/>
              </a:ext>
            </a:extLst>
          </p:cNvPr>
          <p:cNvSpPr txBox="1"/>
          <p:nvPr/>
        </p:nvSpPr>
        <p:spPr>
          <a:xfrm>
            <a:off x="5718329" y="5163188"/>
            <a:ext cx="1775725" cy="484229"/>
          </a:xfrm>
          <a:prstGeom prst="rect">
            <a:avLst/>
          </a:prstGeom>
        </p:spPr>
        <p:txBody>
          <a:bodyPr vert="horz" wrap="square" lIns="0" tIns="71622" rIns="0" bIns="0" rtlCol="0">
            <a:spAutoFit/>
          </a:bodyPr>
          <a:lstStyle/>
          <a:p>
            <a:pPr marL="7701" marR="221027">
              <a:lnSpc>
                <a:spcPct val="76200"/>
              </a:lnSpc>
              <a:spcBef>
                <a:spcPts val="564"/>
              </a:spcBef>
            </a:pPr>
            <a:r>
              <a:rPr lang="pt-BR" sz="1759" spc="-164" dirty="0">
                <a:solidFill>
                  <a:srgbClr val="626362"/>
                </a:solidFill>
                <a:latin typeface="Trebuchet MS"/>
                <a:cs typeface="Trebuchet MS"/>
              </a:rPr>
              <a:t>Programas de promoção a Saúde</a:t>
            </a:r>
            <a:endParaRPr sz="1759" dirty="0">
              <a:latin typeface="Trebuchet MS"/>
              <a:cs typeface="Trebuchet MS"/>
            </a:endParaRPr>
          </a:p>
        </p:txBody>
      </p:sp>
      <p:sp>
        <p:nvSpPr>
          <p:cNvPr id="297" name="object 7">
            <a:extLst>
              <a:ext uri="{FF2B5EF4-FFF2-40B4-BE49-F238E27FC236}">
                <a16:creationId xmlns:a16="http://schemas.microsoft.com/office/drawing/2014/main" id="{02D8BDC9-A2B4-7E86-449D-FCDC0AC09A35}"/>
              </a:ext>
            </a:extLst>
          </p:cNvPr>
          <p:cNvSpPr txBox="1"/>
          <p:nvPr/>
        </p:nvSpPr>
        <p:spPr>
          <a:xfrm>
            <a:off x="7825013" y="5159906"/>
            <a:ext cx="1853802" cy="484618"/>
          </a:xfrm>
          <a:prstGeom prst="rect">
            <a:avLst/>
          </a:prstGeom>
        </p:spPr>
        <p:txBody>
          <a:bodyPr vert="horz" wrap="square" lIns="0" tIns="72007" rIns="0" bIns="0" rtlCol="0">
            <a:spAutoFit/>
          </a:bodyPr>
          <a:lstStyle/>
          <a:p>
            <a:pPr marL="7701" marR="3081">
              <a:lnSpc>
                <a:spcPct val="76100"/>
              </a:lnSpc>
              <a:spcBef>
                <a:spcPts val="567"/>
              </a:spcBef>
            </a:pPr>
            <a:r>
              <a:rPr lang="pt-BR" sz="1759" spc="-158" dirty="0">
                <a:solidFill>
                  <a:srgbClr val="626362"/>
                </a:solidFill>
                <a:latin typeface="Trebuchet MS"/>
                <a:cs typeface="Trebuchet MS"/>
              </a:rPr>
              <a:t>Unidade exclusiva de atendimento infantil</a:t>
            </a:r>
            <a:endParaRPr sz="1759" dirty="0">
              <a:latin typeface="Trebuchet MS"/>
              <a:cs typeface="Trebuchet MS"/>
            </a:endParaRPr>
          </a:p>
        </p:txBody>
      </p:sp>
      <p:pic>
        <p:nvPicPr>
          <p:cNvPr id="298" name="object 380">
            <a:extLst>
              <a:ext uri="{FF2B5EF4-FFF2-40B4-BE49-F238E27FC236}">
                <a16:creationId xmlns:a16="http://schemas.microsoft.com/office/drawing/2014/main" id="{BE5B8789-9BA1-5442-5744-3156905A0B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5013" y="2100708"/>
            <a:ext cx="3921539" cy="24401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9B31258-3BC7-4F3E-92FA-48B19D6F512B}"/>
              </a:ext>
            </a:extLst>
          </p:cNvPr>
          <p:cNvSpPr/>
          <p:nvPr/>
        </p:nvSpPr>
        <p:spPr>
          <a:xfrm>
            <a:off x="-266660" y="4565977"/>
            <a:ext cx="6096000" cy="4050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5B5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Associação Brasileira de Planos de Saúde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2F0187A-C0C6-4CAF-9EA7-73258F054CE3}"/>
              </a:ext>
            </a:extLst>
          </p:cNvPr>
          <p:cNvSpPr/>
          <p:nvPr/>
        </p:nvSpPr>
        <p:spPr>
          <a:xfrm>
            <a:off x="5062329" y="1037230"/>
            <a:ext cx="6904384" cy="3029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pt-B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Atendimento Nacional de Urgência e Emergência.</a:t>
            </a:r>
          </a:p>
          <a:p>
            <a:pPr>
              <a:lnSpc>
                <a:spcPts val="2100"/>
              </a:lnSpc>
            </a:pPr>
            <a:endParaRPr lang="pt-BR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</a:pPr>
            <a:endParaRPr lang="pt-BR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Atendimento Abramge consiste em um acordo estabelecido entre as operadoras de                     planos de saúde associadas à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Abramge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ts val="2100"/>
              </a:lnSpc>
            </a:pPr>
            <a:endParaRPr lang="pt-BR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100"/>
              </a:lnSpc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meio desse acordo, as operadoras prestam atendimento de Urgência e Emergência aos beneficiários das outras operadoras associadas, quando estes estiverem em trânsito, em locais fora de sua área de cobertura assistencial contratada e locais onde a respectiva operadora não tenham credenciados para a realização dos mencionados atendimentos.</a:t>
            </a:r>
          </a:p>
          <a:p>
            <a:pPr>
              <a:lnSpc>
                <a:spcPts val="2100"/>
              </a:lnSpc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937A24-A8BA-4138-81EC-239E54785253}"/>
              </a:ext>
            </a:extLst>
          </p:cNvPr>
          <p:cNvSpPr/>
          <p:nvPr/>
        </p:nvSpPr>
        <p:spPr>
          <a:xfrm>
            <a:off x="5559911" y="5796534"/>
            <a:ext cx="7163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http://www.atendimentoabramge.com.br/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746E582-0057-4910-8D51-ECA10BD11459}"/>
              </a:ext>
            </a:extLst>
          </p:cNvPr>
          <p:cNvSpPr txBox="1"/>
          <p:nvPr/>
        </p:nvSpPr>
        <p:spPr>
          <a:xfrm>
            <a:off x="5559911" y="5184489"/>
            <a:ext cx="6094428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pt-B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Telefone: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0800 722 7511</a:t>
            </a:r>
            <a:endParaRPr lang="pt-BR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B51832F-5031-4116-8A16-BC5294C5640F}"/>
              </a:ext>
            </a:extLst>
          </p:cNvPr>
          <p:cNvSpPr/>
          <p:nvPr/>
        </p:nvSpPr>
        <p:spPr>
          <a:xfrm>
            <a:off x="-6895" y="5573807"/>
            <a:ext cx="280684" cy="12760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C82BAE3-8AC9-47B6-B941-D8B346A325C3}"/>
              </a:ext>
            </a:extLst>
          </p:cNvPr>
          <p:cNvSpPr/>
          <p:nvPr/>
        </p:nvSpPr>
        <p:spPr>
          <a:xfrm>
            <a:off x="-6894" y="0"/>
            <a:ext cx="259080" cy="10372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55D1597-FEB4-4EAC-8203-7C1E17E44710}"/>
              </a:ext>
            </a:extLst>
          </p:cNvPr>
          <p:cNvSpPr/>
          <p:nvPr/>
        </p:nvSpPr>
        <p:spPr>
          <a:xfrm rot="5400000">
            <a:off x="379853" y="-359451"/>
            <a:ext cx="300251" cy="10191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283D35D-E6EB-4A67-9566-F529A143D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54052"/>
          <a:stretch/>
        </p:blipFill>
        <p:spPr>
          <a:xfrm rot="5400000">
            <a:off x="10998811" y="-119521"/>
            <a:ext cx="1073668" cy="131271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1E8A2A4-EC76-4CF2-9F07-7D9F5DC28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7" r="11379"/>
          <a:stretch/>
        </p:blipFill>
        <p:spPr>
          <a:xfrm rot="16200000" flipH="1" flipV="1">
            <a:off x="10897611" y="5574183"/>
            <a:ext cx="1276067" cy="1312711"/>
          </a:xfrm>
          <a:prstGeom prst="rect">
            <a:avLst/>
          </a:prstGeom>
        </p:spPr>
      </p:pic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4C0C2C29-C702-4892-A658-5EAE7C083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8" y="2088783"/>
            <a:ext cx="3598144" cy="25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4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13169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41" y="285"/>
                </a:moveTo>
                <a:lnTo>
                  <a:pt x="33286" y="285"/>
                </a:lnTo>
                <a:lnTo>
                  <a:pt x="33286" y="4857"/>
                </a:lnTo>
                <a:lnTo>
                  <a:pt x="-367" y="4857"/>
                </a:lnTo>
                <a:lnTo>
                  <a:pt x="-367" y="13112"/>
                </a:lnTo>
                <a:lnTo>
                  <a:pt x="33286" y="13112"/>
                </a:lnTo>
                <a:lnTo>
                  <a:pt x="33286" y="47020"/>
                </a:lnTo>
                <a:lnTo>
                  <a:pt x="41541" y="47020"/>
                </a:lnTo>
                <a:lnTo>
                  <a:pt x="41541" y="13112"/>
                </a:lnTo>
                <a:lnTo>
                  <a:pt x="75195" y="13112"/>
                </a:lnTo>
                <a:lnTo>
                  <a:pt x="75195" y="4857"/>
                </a:lnTo>
                <a:lnTo>
                  <a:pt x="41541" y="4857"/>
                </a:lnTo>
                <a:lnTo>
                  <a:pt x="41541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" name="object 3"/>
          <p:cNvSpPr/>
          <p:nvPr/>
        </p:nvSpPr>
        <p:spPr>
          <a:xfrm>
            <a:off x="8916675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37" y="285"/>
                </a:moveTo>
                <a:lnTo>
                  <a:pt x="33282" y="285"/>
                </a:lnTo>
                <a:lnTo>
                  <a:pt x="33282" y="4857"/>
                </a:lnTo>
                <a:lnTo>
                  <a:pt x="-371" y="4857"/>
                </a:lnTo>
                <a:lnTo>
                  <a:pt x="-371" y="13112"/>
                </a:lnTo>
                <a:lnTo>
                  <a:pt x="33282" y="13112"/>
                </a:lnTo>
                <a:lnTo>
                  <a:pt x="33282" y="47020"/>
                </a:lnTo>
                <a:lnTo>
                  <a:pt x="41537" y="47020"/>
                </a:lnTo>
                <a:lnTo>
                  <a:pt x="41537" y="13112"/>
                </a:lnTo>
                <a:lnTo>
                  <a:pt x="75191" y="13112"/>
                </a:lnTo>
                <a:lnTo>
                  <a:pt x="75191" y="4857"/>
                </a:lnTo>
                <a:lnTo>
                  <a:pt x="41537" y="4857"/>
                </a:lnTo>
                <a:lnTo>
                  <a:pt x="41537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" name="object 4"/>
          <p:cNvSpPr/>
          <p:nvPr/>
        </p:nvSpPr>
        <p:spPr>
          <a:xfrm>
            <a:off x="9021104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32" y="285"/>
                </a:moveTo>
                <a:lnTo>
                  <a:pt x="33278" y="285"/>
                </a:lnTo>
                <a:lnTo>
                  <a:pt x="33278" y="4857"/>
                </a:lnTo>
                <a:lnTo>
                  <a:pt x="-375" y="4857"/>
                </a:lnTo>
                <a:lnTo>
                  <a:pt x="-375" y="13112"/>
                </a:lnTo>
                <a:lnTo>
                  <a:pt x="33278" y="13112"/>
                </a:lnTo>
                <a:lnTo>
                  <a:pt x="33278" y="47020"/>
                </a:lnTo>
                <a:lnTo>
                  <a:pt x="41532" y="47020"/>
                </a:lnTo>
                <a:lnTo>
                  <a:pt x="41532" y="13112"/>
                </a:lnTo>
                <a:lnTo>
                  <a:pt x="75187" y="13112"/>
                </a:lnTo>
                <a:lnTo>
                  <a:pt x="75187" y="4857"/>
                </a:lnTo>
                <a:lnTo>
                  <a:pt x="41532" y="4857"/>
                </a:lnTo>
                <a:lnTo>
                  <a:pt x="41532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" name="object 5"/>
          <p:cNvSpPr/>
          <p:nvPr/>
        </p:nvSpPr>
        <p:spPr>
          <a:xfrm>
            <a:off x="9125534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28" y="285"/>
                </a:moveTo>
                <a:lnTo>
                  <a:pt x="33273" y="285"/>
                </a:lnTo>
                <a:lnTo>
                  <a:pt x="33273" y="4857"/>
                </a:lnTo>
                <a:lnTo>
                  <a:pt x="-380" y="4857"/>
                </a:lnTo>
                <a:lnTo>
                  <a:pt x="-380" y="13112"/>
                </a:lnTo>
                <a:lnTo>
                  <a:pt x="33273" y="13112"/>
                </a:lnTo>
                <a:lnTo>
                  <a:pt x="33273" y="47020"/>
                </a:lnTo>
                <a:lnTo>
                  <a:pt x="41528" y="47020"/>
                </a:lnTo>
                <a:lnTo>
                  <a:pt x="41528" y="13112"/>
                </a:lnTo>
                <a:lnTo>
                  <a:pt x="75182" y="13112"/>
                </a:lnTo>
                <a:lnTo>
                  <a:pt x="75182" y="4857"/>
                </a:lnTo>
                <a:lnTo>
                  <a:pt x="41528" y="4857"/>
                </a:lnTo>
                <a:lnTo>
                  <a:pt x="41528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" name="object 6"/>
          <p:cNvSpPr/>
          <p:nvPr/>
        </p:nvSpPr>
        <p:spPr>
          <a:xfrm>
            <a:off x="9229039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24" y="285"/>
                </a:moveTo>
                <a:lnTo>
                  <a:pt x="33269" y="285"/>
                </a:lnTo>
                <a:lnTo>
                  <a:pt x="33269" y="4857"/>
                </a:lnTo>
                <a:lnTo>
                  <a:pt x="-384" y="4857"/>
                </a:lnTo>
                <a:lnTo>
                  <a:pt x="-384" y="13112"/>
                </a:lnTo>
                <a:lnTo>
                  <a:pt x="33269" y="13112"/>
                </a:lnTo>
                <a:lnTo>
                  <a:pt x="33269" y="47020"/>
                </a:lnTo>
                <a:lnTo>
                  <a:pt x="41524" y="47020"/>
                </a:lnTo>
                <a:lnTo>
                  <a:pt x="41524" y="13112"/>
                </a:lnTo>
                <a:lnTo>
                  <a:pt x="75178" y="13112"/>
                </a:lnTo>
                <a:lnTo>
                  <a:pt x="75178" y="4857"/>
                </a:lnTo>
                <a:lnTo>
                  <a:pt x="41524" y="4857"/>
                </a:lnTo>
                <a:lnTo>
                  <a:pt x="41524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" name="object 7"/>
          <p:cNvSpPr/>
          <p:nvPr/>
        </p:nvSpPr>
        <p:spPr>
          <a:xfrm>
            <a:off x="9333469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19" y="285"/>
                </a:moveTo>
                <a:lnTo>
                  <a:pt x="33265" y="285"/>
                </a:lnTo>
                <a:lnTo>
                  <a:pt x="33265" y="4857"/>
                </a:lnTo>
                <a:lnTo>
                  <a:pt x="-388" y="4857"/>
                </a:lnTo>
                <a:lnTo>
                  <a:pt x="-388" y="13112"/>
                </a:lnTo>
                <a:lnTo>
                  <a:pt x="33265" y="13112"/>
                </a:lnTo>
                <a:lnTo>
                  <a:pt x="33265" y="47020"/>
                </a:lnTo>
                <a:lnTo>
                  <a:pt x="41519" y="47020"/>
                </a:lnTo>
                <a:lnTo>
                  <a:pt x="41519" y="13112"/>
                </a:lnTo>
                <a:lnTo>
                  <a:pt x="75174" y="13112"/>
                </a:lnTo>
                <a:lnTo>
                  <a:pt x="75174" y="4857"/>
                </a:lnTo>
                <a:lnTo>
                  <a:pt x="41519" y="4857"/>
                </a:lnTo>
                <a:lnTo>
                  <a:pt x="41519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" name="object 8"/>
          <p:cNvSpPr/>
          <p:nvPr/>
        </p:nvSpPr>
        <p:spPr>
          <a:xfrm>
            <a:off x="9436974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15" y="285"/>
                </a:moveTo>
                <a:lnTo>
                  <a:pt x="33260" y="285"/>
                </a:lnTo>
                <a:lnTo>
                  <a:pt x="33260" y="4857"/>
                </a:lnTo>
                <a:lnTo>
                  <a:pt x="-393" y="4857"/>
                </a:lnTo>
                <a:lnTo>
                  <a:pt x="-393" y="13112"/>
                </a:lnTo>
                <a:lnTo>
                  <a:pt x="33260" y="13112"/>
                </a:lnTo>
                <a:lnTo>
                  <a:pt x="33260" y="47020"/>
                </a:lnTo>
                <a:lnTo>
                  <a:pt x="41515" y="47020"/>
                </a:lnTo>
                <a:lnTo>
                  <a:pt x="41515" y="13112"/>
                </a:lnTo>
                <a:lnTo>
                  <a:pt x="75169" y="13112"/>
                </a:lnTo>
                <a:lnTo>
                  <a:pt x="75169" y="4857"/>
                </a:lnTo>
                <a:lnTo>
                  <a:pt x="41515" y="4857"/>
                </a:lnTo>
                <a:lnTo>
                  <a:pt x="41515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" name="object 9"/>
          <p:cNvSpPr/>
          <p:nvPr/>
        </p:nvSpPr>
        <p:spPr>
          <a:xfrm>
            <a:off x="9541404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11" y="285"/>
                </a:moveTo>
                <a:lnTo>
                  <a:pt x="33256" y="285"/>
                </a:lnTo>
                <a:lnTo>
                  <a:pt x="33256" y="4857"/>
                </a:lnTo>
                <a:lnTo>
                  <a:pt x="-397" y="4857"/>
                </a:lnTo>
                <a:lnTo>
                  <a:pt x="-397" y="13112"/>
                </a:lnTo>
                <a:lnTo>
                  <a:pt x="33256" y="13112"/>
                </a:lnTo>
                <a:lnTo>
                  <a:pt x="33256" y="47020"/>
                </a:lnTo>
                <a:lnTo>
                  <a:pt x="41511" y="47020"/>
                </a:lnTo>
                <a:lnTo>
                  <a:pt x="41511" y="13112"/>
                </a:lnTo>
                <a:lnTo>
                  <a:pt x="75165" y="13112"/>
                </a:lnTo>
                <a:lnTo>
                  <a:pt x="75165" y="4857"/>
                </a:lnTo>
                <a:lnTo>
                  <a:pt x="41511" y="4857"/>
                </a:lnTo>
                <a:lnTo>
                  <a:pt x="41511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3169" y="82077"/>
            <a:ext cx="45823" cy="458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16675" y="82077"/>
            <a:ext cx="45823" cy="458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1104" y="82077"/>
            <a:ext cx="45823" cy="4582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25534" y="82077"/>
            <a:ext cx="45822" cy="458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29039" y="82077"/>
            <a:ext cx="45823" cy="4582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33469" y="82077"/>
            <a:ext cx="45822" cy="458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36974" y="82077"/>
            <a:ext cx="45823" cy="4582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41404" y="82077"/>
            <a:ext cx="45822" cy="4582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13169" y="182809"/>
            <a:ext cx="45823" cy="4582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16675" y="182809"/>
            <a:ext cx="45823" cy="458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21104" y="182809"/>
            <a:ext cx="45823" cy="4582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125534" y="182809"/>
            <a:ext cx="45822" cy="458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229039" y="182809"/>
            <a:ext cx="45823" cy="4582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333469" y="182809"/>
            <a:ext cx="45822" cy="4582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436974" y="182809"/>
            <a:ext cx="45823" cy="4582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541404" y="182809"/>
            <a:ext cx="45822" cy="4582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813169" y="283542"/>
            <a:ext cx="45823" cy="4582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16675" y="283542"/>
            <a:ext cx="45823" cy="458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21104" y="283542"/>
            <a:ext cx="45823" cy="458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125534" y="283542"/>
            <a:ext cx="45822" cy="458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229039" y="283542"/>
            <a:ext cx="45823" cy="458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333469" y="283542"/>
            <a:ext cx="45822" cy="458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436974" y="283542"/>
            <a:ext cx="45823" cy="4582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541404" y="283542"/>
            <a:ext cx="45822" cy="4582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813169" y="383351"/>
            <a:ext cx="45823" cy="4582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16675" y="383351"/>
            <a:ext cx="45823" cy="4582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021104" y="383351"/>
            <a:ext cx="45823" cy="4582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125534" y="383351"/>
            <a:ext cx="45822" cy="4582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229039" y="383351"/>
            <a:ext cx="45823" cy="4582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333469" y="383351"/>
            <a:ext cx="45822" cy="4582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436974" y="383351"/>
            <a:ext cx="45823" cy="4582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541404" y="383351"/>
            <a:ext cx="45822" cy="4582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813169" y="484084"/>
            <a:ext cx="45823" cy="458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16675" y="484084"/>
            <a:ext cx="45823" cy="45822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021104" y="484084"/>
            <a:ext cx="45823" cy="4582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125534" y="484084"/>
            <a:ext cx="45822" cy="4582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229039" y="484084"/>
            <a:ext cx="45823" cy="4582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333469" y="484084"/>
            <a:ext cx="45822" cy="4582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436974" y="484084"/>
            <a:ext cx="45823" cy="4582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541404" y="484084"/>
            <a:ext cx="45822" cy="458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813169" y="583893"/>
            <a:ext cx="45823" cy="458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916675" y="583893"/>
            <a:ext cx="45823" cy="4582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021104" y="583893"/>
            <a:ext cx="45823" cy="4582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125534" y="583893"/>
            <a:ext cx="45822" cy="4582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229039" y="583893"/>
            <a:ext cx="45823" cy="4582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333469" y="583893"/>
            <a:ext cx="45822" cy="4582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436974" y="583893"/>
            <a:ext cx="45823" cy="4582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9541404" y="583893"/>
            <a:ext cx="45822" cy="45822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813169" y="684626"/>
            <a:ext cx="45823" cy="4582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8916675" y="684626"/>
            <a:ext cx="45823" cy="4582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125534" y="684626"/>
            <a:ext cx="45822" cy="4582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9021104" y="684626"/>
            <a:ext cx="45823" cy="4582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9229039" y="684626"/>
            <a:ext cx="45823" cy="4582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9333469" y="684626"/>
            <a:ext cx="45822" cy="4582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9436974" y="684626"/>
            <a:ext cx="45823" cy="45823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9541404" y="684626"/>
            <a:ext cx="45822" cy="45823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9644909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06" y="285"/>
                </a:moveTo>
                <a:lnTo>
                  <a:pt x="33252" y="285"/>
                </a:lnTo>
                <a:lnTo>
                  <a:pt x="33252" y="4857"/>
                </a:lnTo>
                <a:lnTo>
                  <a:pt x="-401" y="4857"/>
                </a:lnTo>
                <a:lnTo>
                  <a:pt x="-401" y="13112"/>
                </a:lnTo>
                <a:lnTo>
                  <a:pt x="33252" y="13112"/>
                </a:lnTo>
                <a:lnTo>
                  <a:pt x="33252" y="47020"/>
                </a:lnTo>
                <a:lnTo>
                  <a:pt x="41506" y="47020"/>
                </a:lnTo>
                <a:lnTo>
                  <a:pt x="41506" y="13112"/>
                </a:lnTo>
                <a:lnTo>
                  <a:pt x="75161" y="13112"/>
                </a:lnTo>
                <a:lnTo>
                  <a:pt x="75161" y="4857"/>
                </a:lnTo>
                <a:lnTo>
                  <a:pt x="41506" y="4857"/>
                </a:lnTo>
                <a:lnTo>
                  <a:pt x="41506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7" name="object 67"/>
          <p:cNvSpPr/>
          <p:nvPr/>
        </p:nvSpPr>
        <p:spPr>
          <a:xfrm>
            <a:off x="9749339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502" y="285"/>
                </a:moveTo>
                <a:lnTo>
                  <a:pt x="33247" y="285"/>
                </a:lnTo>
                <a:lnTo>
                  <a:pt x="33247" y="4857"/>
                </a:lnTo>
                <a:lnTo>
                  <a:pt x="-406" y="4857"/>
                </a:lnTo>
                <a:lnTo>
                  <a:pt x="-406" y="13112"/>
                </a:lnTo>
                <a:lnTo>
                  <a:pt x="33247" y="13112"/>
                </a:lnTo>
                <a:lnTo>
                  <a:pt x="33247" y="47020"/>
                </a:lnTo>
                <a:lnTo>
                  <a:pt x="41502" y="47020"/>
                </a:lnTo>
                <a:lnTo>
                  <a:pt x="41502" y="13112"/>
                </a:lnTo>
                <a:lnTo>
                  <a:pt x="75156" y="13112"/>
                </a:lnTo>
                <a:lnTo>
                  <a:pt x="75156" y="4857"/>
                </a:lnTo>
                <a:lnTo>
                  <a:pt x="41502" y="4857"/>
                </a:lnTo>
                <a:lnTo>
                  <a:pt x="41502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8" name="object 68"/>
          <p:cNvSpPr/>
          <p:nvPr/>
        </p:nvSpPr>
        <p:spPr>
          <a:xfrm>
            <a:off x="9853768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98" y="285"/>
                </a:moveTo>
                <a:lnTo>
                  <a:pt x="33243" y="285"/>
                </a:lnTo>
                <a:lnTo>
                  <a:pt x="33243" y="4857"/>
                </a:lnTo>
                <a:lnTo>
                  <a:pt x="-410" y="4857"/>
                </a:lnTo>
                <a:lnTo>
                  <a:pt x="-410" y="13112"/>
                </a:lnTo>
                <a:lnTo>
                  <a:pt x="33243" y="13112"/>
                </a:lnTo>
                <a:lnTo>
                  <a:pt x="33243" y="47020"/>
                </a:lnTo>
                <a:lnTo>
                  <a:pt x="41498" y="47020"/>
                </a:lnTo>
                <a:lnTo>
                  <a:pt x="41498" y="13112"/>
                </a:lnTo>
                <a:lnTo>
                  <a:pt x="75152" y="13112"/>
                </a:lnTo>
                <a:lnTo>
                  <a:pt x="75152" y="4857"/>
                </a:lnTo>
                <a:lnTo>
                  <a:pt x="41498" y="4857"/>
                </a:lnTo>
                <a:lnTo>
                  <a:pt x="41498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9" name="object 69"/>
          <p:cNvSpPr/>
          <p:nvPr/>
        </p:nvSpPr>
        <p:spPr>
          <a:xfrm>
            <a:off x="9957274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93" y="285"/>
                </a:moveTo>
                <a:lnTo>
                  <a:pt x="33239" y="285"/>
                </a:lnTo>
                <a:lnTo>
                  <a:pt x="33239" y="4857"/>
                </a:lnTo>
                <a:lnTo>
                  <a:pt x="-414" y="4857"/>
                </a:lnTo>
                <a:lnTo>
                  <a:pt x="-414" y="13112"/>
                </a:lnTo>
                <a:lnTo>
                  <a:pt x="33239" y="13112"/>
                </a:lnTo>
                <a:lnTo>
                  <a:pt x="33239" y="47020"/>
                </a:lnTo>
                <a:lnTo>
                  <a:pt x="41493" y="47020"/>
                </a:lnTo>
                <a:lnTo>
                  <a:pt x="41493" y="13112"/>
                </a:lnTo>
                <a:lnTo>
                  <a:pt x="75148" y="13112"/>
                </a:lnTo>
                <a:lnTo>
                  <a:pt x="75148" y="4857"/>
                </a:lnTo>
                <a:lnTo>
                  <a:pt x="41493" y="4857"/>
                </a:lnTo>
                <a:lnTo>
                  <a:pt x="41493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0" name="object 70"/>
          <p:cNvSpPr/>
          <p:nvPr/>
        </p:nvSpPr>
        <p:spPr>
          <a:xfrm>
            <a:off x="10061703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89" y="285"/>
                </a:moveTo>
                <a:lnTo>
                  <a:pt x="33234" y="285"/>
                </a:lnTo>
                <a:lnTo>
                  <a:pt x="33234" y="4857"/>
                </a:lnTo>
                <a:lnTo>
                  <a:pt x="-419" y="4857"/>
                </a:lnTo>
                <a:lnTo>
                  <a:pt x="-419" y="13112"/>
                </a:lnTo>
                <a:lnTo>
                  <a:pt x="33234" y="13112"/>
                </a:lnTo>
                <a:lnTo>
                  <a:pt x="33234" y="47020"/>
                </a:lnTo>
                <a:lnTo>
                  <a:pt x="41489" y="47020"/>
                </a:lnTo>
                <a:lnTo>
                  <a:pt x="41489" y="13112"/>
                </a:lnTo>
                <a:lnTo>
                  <a:pt x="75143" y="13112"/>
                </a:lnTo>
                <a:lnTo>
                  <a:pt x="75143" y="4857"/>
                </a:lnTo>
                <a:lnTo>
                  <a:pt x="41489" y="4857"/>
                </a:lnTo>
                <a:lnTo>
                  <a:pt x="41489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" name="object 71"/>
          <p:cNvSpPr/>
          <p:nvPr/>
        </p:nvSpPr>
        <p:spPr>
          <a:xfrm>
            <a:off x="10165209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85" y="285"/>
                </a:moveTo>
                <a:lnTo>
                  <a:pt x="33230" y="285"/>
                </a:lnTo>
                <a:lnTo>
                  <a:pt x="33230" y="4857"/>
                </a:lnTo>
                <a:lnTo>
                  <a:pt x="-423" y="4857"/>
                </a:lnTo>
                <a:lnTo>
                  <a:pt x="-423" y="13112"/>
                </a:lnTo>
                <a:lnTo>
                  <a:pt x="33230" y="13112"/>
                </a:lnTo>
                <a:lnTo>
                  <a:pt x="33230" y="47020"/>
                </a:lnTo>
                <a:lnTo>
                  <a:pt x="41485" y="47020"/>
                </a:lnTo>
                <a:lnTo>
                  <a:pt x="41485" y="13112"/>
                </a:lnTo>
                <a:lnTo>
                  <a:pt x="75139" y="13112"/>
                </a:lnTo>
                <a:lnTo>
                  <a:pt x="75139" y="4857"/>
                </a:lnTo>
                <a:lnTo>
                  <a:pt x="41485" y="4857"/>
                </a:lnTo>
                <a:lnTo>
                  <a:pt x="41485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2" name="object 72"/>
          <p:cNvSpPr/>
          <p:nvPr/>
        </p:nvSpPr>
        <p:spPr>
          <a:xfrm>
            <a:off x="10269637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80" y="285"/>
                </a:moveTo>
                <a:lnTo>
                  <a:pt x="33226" y="285"/>
                </a:lnTo>
                <a:lnTo>
                  <a:pt x="33226" y="4857"/>
                </a:lnTo>
                <a:lnTo>
                  <a:pt x="-427" y="4857"/>
                </a:lnTo>
                <a:lnTo>
                  <a:pt x="-427" y="13112"/>
                </a:lnTo>
                <a:lnTo>
                  <a:pt x="33226" y="13112"/>
                </a:lnTo>
                <a:lnTo>
                  <a:pt x="33226" y="47020"/>
                </a:lnTo>
                <a:lnTo>
                  <a:pt x="41480" y="47020"/>
                </a:lnTo>
                <a:lnTo>
                  <a:pt x="41480" y="13112"/>
                </a:lnTo>
                <a:lnTo>
                  <a:pt x="75135" y="13112"/>
                </a:lnTo>
                <a:lnTo>
                  <a:pt x="75135" y="4857"/>
                </a:lnTo>
                <a:lnTo>
                  <a:pt x="41480" y="4857"/>
                </a:lnTo>
                <a:lnTo>
                  <a:pt x="41480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3" name="object 73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9644909" y="82077"/>
            <a:ext cx="45823" cy="45823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749339" y="82077"/>
            <a:ext cx="45822" cy="45823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9853768" y="82077"/>
            <a:ext cx="45823" cy="45823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9957274" y="82077"/>
            <a:ext cx="45822" cy="4582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0061703" y="82077"/>
            <a:ext cx="45823" cy="45823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0165208" y="82077"/>
            <a:ext cx="45822" cy="45823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0269637" y="82077"/>
            <a:ext cx="45823" cy="45823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9644909" y="182809"/>
            <a:ext cx="45823" cy="4582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749339" y="182809"/>
            <a:ext cx="45822" cy="4582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9853768" y="182809"/>
            <a:ext cx="45823" cy="4582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9957274" y="182809"/>
            <a:ext cx="45822" cy="45823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0061703" y="182809"/>
            <a:ext cx="45823" cy="4582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0165208" y="182809"/>
            <a:ext cx="45822" cy="45823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0269637" y="182809"/>
            <a:ext cx="45823" cy="45823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644909" y="283542"/>
            <a:ext cx="45823" cy="4582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9749339" y="283542"/>
            <a:ext cx="45822" cy="45822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9853768" y="283542"/>
            <a:ext cx="45823" cy="45822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9957274" y="283542"/>
            <a:ext cx="45822" cy="4582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0061703" y="283542"/>
            <a:ext cx="45823" cy="45822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0165208" y="283542"/>
            <a:ext cx="45822" cy="45822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0269637" y="283542"/>
            <a:ext cx="45823" cy="45822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9644909" y="383351"/>
            <a:ext cx="45823" cy="45823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9749339" y="383351"/>
            <a:ext cx="45822" cy="45823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9853768" y="383351"/>
            <a:ext cx="45823" cy="45823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9957274" y="383351"/>
            <a:ext cx="45822" cy="45823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0061703" y="383351"/>
            <a:ext cx="45823" cy="45823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0165208" y="383351"/>
            <a:ext cx="45822" cy="45823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0269637" y="383351"/>
            <a:ext cx="45823" cy="4582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644909" y="484084"/>
            <a:ext cx="45823" cy="45822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9749339" y="484084"/>
            <a:ext cx="45822" cy="4582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9853768" y="484084"/>
            <a:ext cx="45823" cy="45822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9957274" y="484084"/>
            <a:ext cx="45822" cy="45822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0061703" y="484084"/>
            <a:ext cx="45823" cy="45822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0165208" y="484084"/>
            <a:ext cx="45822" cy="45822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0269637" y="484084"/>
            <a:ext cx="45823" cy="45822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9644909" y="583893"/>
            <a:ext cx="45823" cy="45822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9749339" y="583893"/>
            <a:ext cx="45822" cy="45822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9853768" y="583893"/>
            <a:ext cx="45823" cy="45822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9957274" y="583893"/>
            <a:ext cx="45822" cy="45822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0061703" y="583893"/>
            <a:ext cx="45823" cy="45822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0165208" y="583893"/>
            <a:ext cx="45822" cy="45822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0269637" y="583893"/>
            <a:ext cx="45823" cy="4582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644909" y="684626"/>
            <a:ext cx="45823" cy="45823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9749339" y="684626"/>
            <a:ext cx="45822" cy="45823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9853768" y="684626"/>
            <a:ext cx="45823" cy="45823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9957274" y="684626"/>
            <a:ext cx="45822" cy="45823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0165208" y="684626"/>
            <a:ext cx="45822" cy="45823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0061703" y="684626"/>
            <a:ext cx="45823" cy="45823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10269637" y="684626"/>
            <a:ext cx="45823" cy="45823"/>
          </a:xfrm>
          <a:prstGeom prst="rect">
            <a:avLst/>
          </a:prstGeom>
        </p:spPr>
      </p:pic>
      <p:sp>
        <p:nvSpPr>
          <p:cNvPr id="122" name="object 122"/>
          <p:cNvSpPr/>
          <p:nvPr/>
        </p:nvSpPr>
        <p:spPr>
          <a:xfrm>
            <a:off x="10373143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76" y="285"/>
                </a:moveTo>
                <a:lnTo>
                  <a:pt x="33221" y="285"/>
                </a:lnTo>
                <a:lnTo>
                  <a:pt x="33221" y="4857"/>
                </a:lnTo>
                <a:lnTo>
                  <a:pt x="-432" y="4857"/>
                </a:lnTo>
                <a:lnTo>
                  <a:pt x="-432" y="13112"/>
                </a:lnTo>
                <a:lnTo>
                  <a:pt x="33221" y="13112"/>
                </a:lnTo>
                <a:lnTo>
                  <a:pt x="33221" y="47020"/>
                </a:lnTo>
                <a:lnTo>
                  <a:pt x="41476" y="47020"/>
                </a:lnTo>
                <a:lnTo>
                  <a:pt x="41476" y="13112"/>
                </a:lnTo>
                <a:lnTo>
                  <a:pt x="75130" y="13112"/>
                </a:lnTo>
                <a:lnTo>
                  <a:pt x="75130" y="4857"/>
                </a:lnTo>
                <a:lnTo>
                  <a:pt x="41476" y="4857"/>
                </a:lnTo>
                <a:lnTo>
                  <a:pt x="41476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3" name="object 123"/>
          <p:cNvSpPr/>
          <p:nvPr/>
        </p:nvSpPr>
        <p:spPr>
          <a:xfrm>
            <a:off x="10477572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72" y="285"/>
                </a:moveTo>
                <a:lnTo>
                  <a:pt x="33217" y="285"/>
                </a:lnTo>
                <a:lnTo>
                  <a:pt x="33217" y="4857"/>
                </a:lnTo>
                <a:lnTo>
                  <a:pt x="-436" y="4857"/>
                </a:lnTo>
                <a:lnTo>
                  <a:pt x="-436" y="13112"/>
                </a:lnTo>
                <a:lnTo>
                  <a:pt x="33217" y="13112"/>
                </a:lnTo>
                <a:lnTo>
                  <a:pt x="33217" y="47020"/>
                </a:lnTo>
                <a:lnTo>
                  <a:pt x="41472" y="47020"/>
                </a:lnTo>
                <a:lnTo>
                  <a:pt x="41472" y="13112"/>
                </a:lnTo>
                <a:lnTo>
                  <a:pt x="75126" y="13112"/>
                </a:lnTo>
                <a:lnTo>
                  <a:pt x="75126" y="4857"/>
                </a:lnTo>
                <a:lnTo>
                  <a:pt x="41472" y="4857"/>
                </a:lnTo>
                <a:lnTo>
                  <a:pt x="41472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" name="object 124"/>
          <p:cNvSpPr/>
          <p:nvPr/>
        </p:nvSpPr>
        <p:spPr>
          <a:xfrm>
            <a:off x="10582002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67" y="285"/>
                </a:moveTo>
                <a:lnTo>
                  <a:pt x="33213" y="285"/>
                </a:lnTo>
                <a:lnTo>
                  <a:pt x="33213" y="4857"/>
                </a:lnTo>
                <a:lnTo>
                  <a:pt x="-440" y="4857"/>
                </a:lnTo>
                <a:lnTo>
                  <a:pt x="-440" y="13112"/>
                </a:lnTo>
                <a:lnTo>
                  <a:pt x="33213" y="13112"/>
                </a:lnTo>
                <a:lnTo>
                  <a:pt x="33213" y="47020"/>
                </a:lnTo>
                <a:lnTo>
                  <a:pt x="41467" y="47020"/>
                </a:lnTo>
                <a:lnTo>
                  <a:pt x="41467" y="13112"/>
                </a:lnTo>
                <a:lnTo>
                  <a:pt x="75122" y="13112"/>
                </a:lnTo>
                <a:lnTo>
                  <a:pt x="75122" y="4857"/>
                </a:lnTo>
                <a:lnTo>
                  <a:pt x="41467" y="4857"/>
                </a:lnTo>
                <a:lnTo>
                  <a:pt x="41467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5" name="object 125"/>
          <p:cNvSpPr/>
          <p:nvPr/>
        </p:nvSpPr>
        <p:spPr>
          <a:xfrm>
            <a:off x="10685507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63" y="285"/>
                </a:moveTo>
                <a:lnTo>
                  <a:pt x="33208" y="285"/>
                </a:lnTo>
                <a:lnTo>
                  <a:pt x="33208" y="4857"/>
                </a:lnTo>
                <a:lnTo>
                  <a:pt x="-445" y="4857"/>
                </a:lnTo>
                <a:lnTo>
                  <a:pt x="-445" y="13112"/>
                </a:lnTo>
                <a:lnTo>
                  <a:pt x="33208" y="13112"/>
                </a:lnTo>
                <a:lnTo>
                  <a:pt x="33208" y="47020"/>
                </a:lnTo>
                <a:lnTo>
                  <a:pt x="41463" y="47020"/>
                </a:lnTo>
                <a:lnTo>
                  <a:pt x="41463" y="13112"/>
                </a:lnTo>
                <a:lnTo>
                  <a:pt x="75117" y="13112"/>
                </a:lnTo>
                <a:lnTo>
                  <a:pt x="75117" y="4857"/>
                </a:lnTo>
                <a:lnTo>
                  <a:pt x="41463" y="4857"/>
                </a:lnTo>
                <a:lnTo>
                  <a:pt x="41463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6" name="object 126"/>
          <p:cNvSpPr/>
          <p:nvPr/>
        </p:nvSpPr>
        <p:spPr>
          <a:xfrm>
            <a:off x="10789937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59" y="285"/>
                </a:moveTo>
                <a:lnTo>
                  <a:pt x="33204" y="285"/>
                </a:lnTo>
                <a:lnTo>
                  <a:pt x="33204" y="4857"/>
                </a:lnTo>
                <a:lnTo>
                  <a:pt x="-449" y="4857"/>
                </a:lnTo>
                <a:lnTo>
                  <a:pt x="-449" y="13112"/>
                </a:lnTo>
                <a:lnTo>
                  <a:pt x="33204" y="13112"/>
                </a:lnTo>
                <a:lnTo>
                  <a:pt x="33204" y="47020"/>
                </a:lnTo>
                <a:lnTo>
                  <a:pt x="41459" y="47020"/>
                </a:lnTo>
                <a:lnTo>
                  <a:pt x="41459" y="13112"/>
                </a:lnTo>
                <a:lnTo>
                  <a:pt x="75113" y="13112"/>
                </a:lnTo>
                <a:lnTo>
                  <a:pt x="75113" y="4857"/>
                </a:lnTo>
                <a:lnTo>
                  <a:pt x="41459" y="4857"/>
                </a:lnTo>
                <a:lnTo>
                  <a:pt x="41459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7" name="object 127"/>
          <p:cNvSpPr/>
          <p:nvPr/>
        </p:nvSpPr>
        <p:spPr>
          <a:xfrm>
            <a:off x="10893442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54" y="285"/>
                </a:moveTo>
                <a:lnTo>
                  <a:pt x="33200" y="285"/>
                </a:lnTo>
                <a:lnTo>
                  <a:pt x="33200" y="4857"/>
                </a:lnTo>
                <a:lnTo>
                  <a:pt x="-453" y="4857"/>
                </a:lnTo>
                <a:lnTo>
                  <a:pt x="-453" y="13112"/>
                </a:lnTo>
                <a:lnTo>
                  <a:pt x="33200" y="13112"/>
                </a:lnTo>
                <a:lnTo>
                  <a:pt x="33200" y="47020"/>
                </a:lnTo>
                <a:lnTo>
                  <a:pt x="41454" y="47020"/>
                </a:lnTo>
                <a:lnTo>
                  <a:pt x="41454" y="13112"/>
                </a:lnTo>
                <a:lnTo>
                  <a:pt x="75109" y="13112"/>
                </a:lnTo>
                <a:lnTo>
                  <a:pt x="75109" y="4857"/>
                </a:lnTo>
                <a:lnTo>
                  <a:pt x="41454" y="4857"/>
                </a:lnTo>
                <a:lnTo>
                  <a:pt x="41454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8" name="object 128"/>
          <p:cNvSpPr/>
          <p:nvPr/>
        </p:nvSpPr>
        <p:spPr>
          <a:xfrm>
            <a:off x="10997872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50" y="285"/>
                </a:moveTo>
                <a:lnTo>
                  <a:pt x="33195" y="285"/>
                </a:lnTo>
                <a:lnTo>
                  <a:pt x="33195" y="4857"/>
                </a:lnTo>
                <a:lnTo>
                  <a:pt x="-458" y="4857"/>
                </a:lnTo>
                <a:lnTo>
                  <a:pt x="-458" y="13112"/>
                </a:lnTo>
                <a:lnTo>
                  <a:pt x="33195" y="13112"/>
                </a:lnTo>
                <a:lnTo>
                  <a:pt x="33195" y="47020"/>
                </a:lnTo>
                <a:lnTo>
                  <a:pt x="41450" y="47020"/>
                </a:lnTo>
                <a:lnTo>
                  <a:pt x="41450" y="13112"/>
                </a:lnTo>
                <a:lnTo>
                  <a:pt x="75104" y="13112"/>
                </a:lnTo>
                <a:lnTo>
                  <a:pt x="75104" y="4857"/>
                </a:lnTo>
                <a:lnTo>
                  <a:pt x="41450" y="4857"/>
                </a:lnTo>
                <a:lnTo>
                  <a:pt x="41450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9" name="object 129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0373143" y="82077"/>
            <a:ext cx="45822" cy="45823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0477572" y="82077"/>
            <a:ext cx="45823" cy="45823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0582002" y="82077"/>
            <a:ext cx="45823" cy="45823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0685507" y="82077"/>
            <a:ext cx="45823" cy="45823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0789937" y="82077"/>
            <a:ext cx="45823" cy="45823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0893442" y="82077"/>
            <a:ext cx="45823" cy="45823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0997872" y="82077"/>
            <a:ext cx="45823" cy="4582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0373143" y="182809"/>
            <a:ext cx="45822" cy="45823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0477572" y="182809"/>
            <a:ext cx="45823" cy="45823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10582002" y="182809"/>
            <a:ext cx="45823" cy="45823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10685507" y="182809"/>
            <a:ext cx="45823" cy="45823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0789937" y="182809"/>
            <a:ext cx="45823" cy="45823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0893442" y="182809"/>
            <a:ext cx="45823" cy="45823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0997872" y="182809"/>
            <a:ext cx="45823" cy="45823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0373143" y="283542"/>
            <a:ext cx="45822" cy="45822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0477572" y="283542"/>
            <a:ext cx="45823" cy="45822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0582002" y="283542"/>
            <a:ext cx="45823" cy="45822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0685507" y="283542"/>
            <a:ext cx="45823" cy="45822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0789937" y="283542"/>
            <a:ext cx="45823" cy="45822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0893442" y="283542"/>
            <a:ext cx="45823" cy="45822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0997872" y="283542"/>
            <a:ext cx="45823" cy="45822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0373143" y="383351"/>
            <a:ext cx="45822" cy="45823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0477572" y="383351"/>
            <a:ext cx="45823" cy="45823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0582002" y="383351"/>
            <a:ext cx="45823" cy="45823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0685507" y="383351"/>
            <a:ext cx="45823" cy="45823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10789937" y="383351"/>
            <a:ext cx="45823" cy="45823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0893442" y="383351"/>
            <a:ext cx="45823" cy="45823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0997872" y="383351"/>
            <a:ext cx="45823" cy="45823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0373143" y="484084"/>
            <a:ext cx="45822" cy="45822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0477572" y="484084"/>
            <a:ext cx="45823" cy="45822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0582002" y="484084"/>
            <a:ext cx="45823" cy="45822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0685507" y="484084"/>
            <a:ext cx="45823" cy="45822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0789937" y="484084"/>
            <a:ext cx="45823" cy="45822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0893442" y="484084"/>
            <a:ext cx="45823" cy="45822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0997872" y="484084"/>
            <a:ext cx="45823" cy="45822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0373143" y="583893"/>
            <a:ext cx="45822" cy="45822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0477572" y="583893"/>
            <a:ext cx="45823" cy="45822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10582002" y="583893"/>
            <a:ext cx="45823" cy="45822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10685507" y="583893"/>
            <a:ext cx="45823" cy="45822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10789937" y="583893"/>
            <a:ext cx="45823" cy="45822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0893442" y="583893"/>
            <a:ext cx="45823" cy="45822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0997872" y="583893"/>
            <a:ext cx="45823" cy="45822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10373143" y="684626"/>
            <a:ext cx="45822" cy="45823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10477572" y="684626"/>
            <a:ext cx="45823" cy="45823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0582002" y="684626"/>
            <a:ext cx="45823" cy="45823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0685507" y="684626"/>
            <a:ext cx="45823" cy="45823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10789937" y="684626"/>
            <a:ext cx="45823" cy="45823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10893442" y="684626"/>
            <a:ext cx="45823" cy="45823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10997872" y="684626"/>
            <a:ext cx="45823" cy="45823"/>
          </a:xfrm>
          <a:prstGeom prst="rect">
            <a:avLst/>
          </a:prstGeom>
        </p:spPr>
      </p:pic>
      <p:sp>
        <p:nvSpPr>
          <p:cNvPr id="178" name="object 178"/>
          <p:cNvSpPr/>
          <p:nvPr/>
        </p:nvSpPr>
        <p:spPr>
          <a:xfrm>
            <a:off x="11101377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46" y="285"/>
                </a:moveTo>
                <a:lnTo>
                  <a:pt x="33191" y="285"/>
                </a:lnTo>
                <a:lnTo>
                  <a:pt x="33191" y="4857"/>
                </a:lnTo>
                <a:lnTo>
                  <a:pt x="-462" y="4857"/>
                </a:lnTo>
                <a:lnTo>
                  <a:pt x="-462" y="13112"/>
                </a:lnTo>
                <a:lnTo>
                  <a:pt x="33191" y="13112"/>
                </a:lnTo>
                <a:lnTo>
                  <a:pt x="33191" y="47020"/>
                </a:lnTo>
                <a:lnTo>
                  <a:pt x="41446" y="47020"/>
                </a:lnTo>
                <a:lnTo>
                  <a:pt x="41446" y="13112"/>
                </a:lnTo>
                <a:lnTo>
                  <a:pt x="75100" y="13112"/>
                </a:lnTo>
                <a:lnTo>
                  <a:pt x="75100" y="4857"/>
                </a:lnTo>
                <a:lnTo>
                  <a:pt x="41446" y="4857"/>
                </a:lnTo>
                <a:lnTo>
                  <a:pt x="41446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9" name="object 179"/>
          <p:cNvSpPr/>
          <p:nvPr/>
        </p:nvSpPr>
        <p:spPr>
          <a:xfrm>
            <a:off x="11205807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41" y="285"/>
                </a:moveTo>
                <a:lnTo>
                  <a:pt x="33187" y="285"/>
                </a:lnTo>
                <a:lnTo>
                  <a:pt x="33187" y="4857"/>
                </a:lnTo>
                <a:lnTo>
                  <a:pt x="-466" y="4857"/>
                </a:lnTo>
                <a:lnTo>
                  <a:pt x="-466" y="13112"/>
                </a:lnTo>
                <a:lnTo>
                  <a:pt x="33187" y="13112"/>
                </a:lnTo>
                <a:lnTo>
                  <a:pt x="33187" y="47020"/>
                </a:lnTo>
                <a:lnTo>
                  <a:pt x="41441" y="47020"/>
                </a:lnTo>
                <a:lnTo>
                  <a:pt x="41441" y="13112"/>
                </a:lnTo>
                <a:lnTo>
                  <a:pt x="75096" y="13112"/>
                </a:lnTo>
                <a:lnTo>
                  <a:pt x="75096" y="4857"/>
                </a:lnTo>
                <a:lnTo>
                  <a:pt x="41441" y="4857"/>
                </a:lnTo>
                <a:lnTo>
                  <a:pt x="41441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0" name="object 180"/>
          <p:cNvSpPr/>
          <p:nvPr/>
        </p:nvSpPr>
        <p:spPr>
          <a:xfrm>
            <a:off x="11310237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37" y="285"/>
                </a:moveTo>
                <a:lnTo>
                  <a:pt x="33182" y="285"/>
                </a:lnTo>
                <a:lnTo>
                  <a:pt x="33182" y="4857"/>
                </a:lnTo>
                <a:lnTo>
                  <a:pt x="-471" y="4857"/>
                </a:lnTo>
                <a:lnTo>
                  <a:pt x="-471" y="13112"/>
                </a:lnTo>
                <a:lnTo>
                  <a:pt x="33182" y="13112"/>
                </a:lnTo>
                <a:lnTo>
                  <a:pt x="33182" y="47020"/>
                </a:lnTo>
                <a:lnTo>
                  <a:pt x="41437" y="47020"/>
                </a:lnTo>
                <a:lnTo>
                  <a:pt x="41437" y="13112"/>
                </a:lnTo>
                <a:lnTo>
                  <a:pt x="75091" y="13112"/>
                </a:lnTo>
                <a:lnTo>
                  <a:pt x="75091" y="4857"/>
                </a:lnTo>
                <a:lnTo>
                  <a:pt x="41437" y="4857"/>
                </a:lnTo>
                <a:lnTo>
                  <a:pt x="41437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1" name="object 181"/>
          <p:cNvSpPr/>
          <p:nvPr/>
        </p:nvSpPr>
        <p:spPr>
          <a:xfrm>
            <a:off x="11413742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33" y="285"/>
                </a:moveTo>
                <a:lnTo>
                  <a:pt x="33178" y="285"/>
                </a:lnTo>
                <a:lnTo>
                  <a:pt x="33178" y="4857"/>
                </a:lnTo>
                <a:lnTo>
                  <a:pt x="-475" y="4857"/>
                </a:lnTo>
                <a:lnTo>
                  <a:pt x="-475" y="13112"/>
                </a:lnTo>
                <a:lnTo>
                  <a:pt x="33178" y="13112"/>
                </a:lnTo>
                <a:lnTo>
                  <a:pt x="33178" y="47020"/>
                </a:lnTo>
                <a:lnTo>
                  <a:pt x="41433" y="47020"/>
                </a:lnTo>
                <a:lnTo>
                  <a:pt x="41433" y="13112"/>
                </a:lnTo>
                <a:lnTo>
                  <a:pt x="75087" y="13112"/>
                </a:lnTo>
                <a:lnTo>
                  <a:pt x="75087" y="4857"/>
                </a:lnTo>
                <a:lnTo>
                  <a:pt x="41433" y="4857"/>
                </a:lnTo>
                <a:lnTo>
                  <a:pt x="41433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2" name="object 182"/>
          <p:cNvSpPr/>
          <p:nvPr/>
        </p:nvSpPr>
        <p:spPr>
          <a:xfrm>
            <a:off x="11518171" y="-173"/>
            <a:ext cx="45823" cy="28495"/>
          </a:xfrm>
          <a:custGeom>
            <a:avLst/>
            <a:gdLst/>
            <a:ahLst/>
            <a:cxnLst/>
            <a:rect l="l" t="t" r="r" b="b"/>
            <a:pathLst>
              <a:path w="75565" h="46990">
                <a:moveTo>
                  <a:pt x="41428" y="285"/>
                </a:moveTo>
                <a:lnTo>
                  <a:pt x="33174" y="285"/>
                </a:lnTo>
                <a:lnTo>
                  <a:pt x="33174" y="4857"/>
                </a:lnTo>
                <a:lnTo>
                  <a:pt x="-480" y="4857"/>
                </a:lnTo>
                <a:lnTo>
                  <a:pt x="-480" y="13112"/>
                </a:lnTo>
                <a:lnTo>
                  <a:pt x="33174" y="13112"/>
                </a:lnTo>
                <a:lnTo>
                  <a:pt x="33174" y="47020"/>
                </a:lnTo>
                <a:lnTo>
                  <a:pt x="41428" y="47020"/>
                </a:lnTo>
                <a:lnTo>
                  <a:pt x="41428" y="13112"/>
                </a:lnTo>
                <a:lnTo>
                  <a:pt x="75083" y="13112"/>
                </a:lnTo>
                <a:lnTo>
                  <a:pt x="75083" y="4857"/>
                </a:lnTo>
                <a:lnTo>
                  <a:pt x="41428" y="4857"/>
                </a:lnTo>
                <a:lnTo>
                  <a:pt x="41428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3" name="object 183"/>
          <p:cNvSpPr/>
          <p:nvPr/>
        </p:nvSpPr>
        <p:spPr>
          <a:xfrm>
            <a:off x="11621677" y="-173"/>
            <a:ext cx="23874" cy="28495"/>
          </a:xfrm>
          <a:custGeom>
            <a:avLst/>
            <a:gdLst/>
            <a:ahLst/>
            <a:cxnLst/>
            <a:rect l="l" t="t" r="r" b="b"/>
            <a:pathLst>
              <a:path w="39369" h="46990">
                <a:moveTo>
                  <a:pt x="38503" y="285"/>
                </a:moveTo>
                <a:lnTo>
                  <a:pt x="33423" y="285"/>
                </a:lnTo>
                <a:lnTo>
                  <a:pt x="33423" y="4857"/>
                </a:lnTo>
                <a:lnTo>
                  <a:pt x="-484" y="4857"/>
                </a:lnTo>
                <a:lnTo>
                  <a:pt x="-484" y="13112"/>
                </a:lnTo>
                <a:lnTo>
                  <a:pt x="33423" y="13112"/>
                </a:lnTo>
                <a:lnTo>
                  <a:pt x="33423" y="47020"/>
                </a:lnTo>
                <a:lnTo>
                  <a:pt x="38503" y="47020"/>
                </a:lnTo>
                <a:lnTo>
                  <a:pt x="38503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84" name="object 184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1101377" y="82077"/>
            <a:ext cx="45823" cy="45823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11205807" y="82077"/>
            <a:ext cx="45823" cy="45823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11310237" y="82077"/>
            <a:ext cx="45823" cy="45823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1413742" y="82077"/>
            <a:ext cx="45823" cy="45823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1518171" y="82077"/>
            <a:ext cx="45823" cy="45823"/>
          </a:xfrm>
          <a:prstGeom prst="rect">
            <a:avLst/>
          </a:prstGeom>
        </p:spPr>
      </p:pic>
      <p:sp>
        <p:nvSpPr>
          <p:cNvPr id="189" name="object 189"/>
          <p:cNvSpPr/>
          <p:nvPr/>
        </p:nvSpPr>
        <p:spPr>
          <a:xfrm>
            <a:off x="11621677" y="82077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503" y="282"/>
                </a:moveTo>
                <a:lnTo>
                  <a:pt x="33423" y="282"/>
                </a:lnTo>
                <a:lnTo>
                  <a:pt x="33423" y="33936"/>
                </a:lnTo>
                <a:lnTo>
                  <a:pt x="-484" y="33936"/>
                </a:lnTo>
                <a:lnTo>
                  <a:pt x="-484" y="42191"/>
                </a:lnTo>
                <a:lnTo>
                  <a:pt x="33423" y="42191"/>
                </a:lnTo>
                <a:lnTo>
                  <a:pt x="33423" y="75845"/>
                </a:lnTo>
                <a:lnTo>
                  <a:pt x="38503" y="75845"/>
                </a:lnTo>
                <a:lnTo>
                  <a:pt x="38503" y="28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90" name="object 190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1101377" y="182809"/>
            <a:ext cx="45823" cy="45823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11205807" y="182809"/>
            <a:ext cx="45823" cy="45823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11310237" y="182809"/>
            <a:ext cx="45823" cy="45823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11413742" y="182809"/>
            <a:ext cx="45823" cy="45823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11518171" y="182809"/>
            <a:ext cx="45823" cy="45823"/>
          </a:xfrm>
          <a:prstGeom prst="rect">
            <a:avLst/>
          </a:prstGeom>
        </p:spPr>
      </p:pic>
      <p:sp>
        <p:nvSpPr>
          <p:cNvPr id="195" name="object 195"/>
          <p:cNvSpPr/>
          <p:nvPr/>
        </p:nvSpPr>
        <p:spPr>
          <a:xfrm>
            <a:off x="11621677" y="182809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503" y="278"/>
                </a:moveTo>
                <a:lnTo>
                  <a:pt x="33423" y="278"/>
                </a:lnTo>
                <a:lnTo>
                  <a:pt x="33423" y="33932"/>
                </a:lnTo>
                <a:lnTo>
                  <a:pt x="-484" y="33932"/>
                </a:lnTo>
                <a:lnTo>
                  <a:pt x="-484" y="42187"/>
                </a:lnTo>
                <a:lnTo>
                  <a:pt x="33423" y="42187"/>
                </a:lnTo>
                <a:lnTo>
                  <a:pt x="33423" y="75841"/>
                </a:lnTo>
                <a:lnTo>
                  <a:pt x="38503" y="75841"/>
                </a:lnTo>
                <a:lnTo>
                  <a:pt x="38503" y="27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96" name="object 196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1101377" y="283542"/>
            <a:ext cx="45823" cy="45822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11205807" y="283542"/>
            <a:ext cx="45823" cy="45822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11310237" y="283542"/>
            <a:ext cx="45823" cy="45822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11413742" y="283542"/>
            <a:ext cx="45823" cy="45822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11518171" y="283542"/>
            <a:ext cx="45823" cy="45822"/>
          </a:xfrm>
          <a:prstGeom prst="rect">
            <a:avLst/>
          </a:prstGeom>
        </p:spPr>
      </p:pic>
      <p:sp>
        <p:nvSpPr>
          <p:cNvPr id="201" name="object 201"/>
          <p:cNvSpPr/>
          <p:nvPr/>
        </p:nvSpPr>
        <p:spPr>
          <a:xfrm>
            <a:off x="11621677" y="283542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03" y="273"/>
                </a:moveTo>
                <a:lnTo>
                  <a:pt x="33423" y="273"/>
                </a:lnTo>
                <a:lnTo>
                  <a:pt x="33423" y="33928"/>
                </a:lnTo>
                <a:lnTo>
                  <a:pt x="-484" y="33928"/>
                </a:lnTo>
                <a:lnTo>
                  <a:pt x="-484" y="42182"/>
                </a:lnTo>
                <a:lnTo>
                  <a:pt x="33423" y="42182"/>
                </a:lnTo>
                <a:lnTo>
                  <a:pt x="33423" y="75837"/>
                </a:lnTo>
                <a:lnTo>
                  <a:pt x="38503" y="75837"/>
                </a:lnTo>
                <a:lnTo>
                  <a:pt x="38503" y="27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02" name="object 202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1101377" y="383351"/>
            <a:ext cx="45823" cy="45823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11205807" y="383351"/>
            <a:ext cx="45823" cy="45823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11310237" y="383351"/>
            <a:ext cx="45823" cy="45823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11413742" y="383351"/>
            <a:ext cx="45823" cy="45823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11518171" y="383351"/>
            <a:ext cx="45823" cy="45823"/>
          </a:xfrm>
          <a:prstGeom prst="rect">
            <a:avLst/>
          </a:prstGeom>
        </p:spPr>
      </p:pic>
      <p:sp>
        <p:nvSpPr>
          <p:cNvPr id="207" name="object 207"/>
          <p:cNvSpPr/>
          <p:nvPr/>
        </p:nvSpPr>
        <p:spPr>
          <a:xfrm>
            <a:off x="11621677" y="383351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03" y="269"/>
                </a:moveTo>
                <a:lnTo>
                  <a:pt x="33423" y="269"/>
                </a:lnTo>
                <a:lnTo>
                  <a:pt x="33423" y="33923"/>
                </a:lnTo>
                <a:lnTo>
                  <a:pt x="-484" y="33923"/>
                </a:lnTo>
                <a:lnTo>
                  <a:pt x="-484" y="42178"/>
                </a:lnTo>
                <a:lnTo>
                  <a:pt x="33423" y="42178"/>
                </a:lnTo>
                <a:lnTo>
                  <a:pt x="33423" y="75832"/>
                </a:lnTo>
                <a:lnTo>
                  <a:pt x="38503" y="75832"/>
                </a:lnTo>
                <a:lnTo>
                  <a:pt x="38503" y="26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08" name="object 208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1101377" y="484084"/>
            <a:ext cx="45823" cy="45822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11205807" y="484084"/>
            <a:ext cx="45823" cy="45822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11310237" y="484084"/>
            <a:ext cx="45823" cy="45822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11413742" y="484084"/>
            <a:ext cx="45823" cy="45822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11518171" y="484084"/>
            <a:ext cx="45823" cy="45822"/>
          </a:xfrm>
          <a:prstGeom prst="rect">
            <a:avLst/>
          </a:prstGeom>
        </p:spPr>
      </p:pic>
      <p:sp>
        <p:nvSpPr>
          <p:cNvPr id="213" name="object 213"/>
          <p:cNvSpPr/>
          <p:nvPr/>
        </p:nvSpPr>
        <p:spPr>
          <a:xfrm>
            <a:off x="11621677" y="484084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03" y="265"/>
                </a:moveTo>
                <a:lnTo>
                  <a:pt x="33423" y="265"/>
                </a:lnTo>
                <a:lnTo>
                  <a:pt x="33423" y="33919"/>
                </a:lnTo>
                <a:lnTo>
                  <a:pt x="-484" y="33919"/>
                </a:lnTo>
                <a:lnTo>
                  <a:pt x="-484" y="42174"/>
                </a:lnTo>
                <a:lnTo>
                  <a:pt x="33423" y="42174"/>
                </a:lnTo>
                <a:lnTo>
                  <a:pt x="33423" y="75828"/>
                </a:lnTo>
                <a:lnTo>
                  <a:pt x="38503" y="75828"/>
                </a:lnTo>
                <a:lnTo>
                  <a:pt x="38503" y="26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14" name="object 214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1101377" y="583893"/>
            <a:ext cx="45823" cy="45822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1205807" y="583893"/>
            <a:ext cx="45823" cy="45822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1310237" y="583893"/>
            <a:ext cx="45823" cy="45822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11413742" y="583893"/>
            <a:ext cx="45823" cy="45822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11518171" y="583893"/>
            <a:ext cx="45823" cy="45822"/>
          </a:xfrm>
          <a:prstGeom prst="rect">
            <a:avLst/>
          </a:prstGeom>
        </p:spPr>
      </p:pic>
      <p:sp>
        <p:nvSpPr>
          <p:cNvPr id="219" name="object 219"/>
          <p:cNvSpPr/>
          <p:nvPr/>
        </p:nvSpPr>
        <p:spPr>
          <a:xfrm>
            <a:off x="11621677" y="583893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03" y="261"/>
                </a:moveTo>
                <a:lnTo>
                  <a:pt x="33423" y="261"/>
                </a:lnTo>
                <a:lnTo>
                  <a:pt x="33423" y="33915"/>
                </a:lnTo>
                <a:lnTo>
                  <a:pt x="-484" y="33915"/>
                </a:lnTo>
                <a:lnTo>
                  <a:pt x="-484" y="42170"/>
                </a:lnTo>
                <a:lnTo>
                  <a:pt x="33423" y="42170"/>
                </a:lnTo>
                <a:lnTo>
                  <a:pt x="33423" y="75824"/>
                </a:lnTo>
                <a:lnTo>
                  <a:pt x="38503" y="75824"/>
                </a:lnTo>
                <a:lnTo>
                  <a:pt x="38503" y="26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20" name="object 220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11101377" y="684626"/>
            <a:ext cx="45823" cy="45823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1205807" y="684626"/>
            <a:ext cx="45823" cy="45823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11310237" y="684626"/>
            <a:ext cx="45823" cy="45823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1413742" y="684626"/>
            <a:ext cx="45823" cy="45823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1518171" y="684626"/>
            <a:ext cx="45823" cy="45823"/>
          </a:xfrm>
          <a:prstGeom prst="rect">
            <a:avLst/>
          </a:prstGeom>
        </p:spPr>
      </p:pic>
      <p:sp>
        <p:nvSpPr>
          <p:cNvPr id="225" name="object 225"/>
          <p:cNvSpPr/>
          <p:nvPr/>
        </p:nvSpPr>
        <p:spPr>
          <a:xfrm>
            <a:off x="11621677" y="684626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03" y="257"/>
                </a:moveTo>
                <a:lnTo>
                  <a:pt x="33423" y="257"/>
                </a:lnTo>
                <a:lnTo>
                  <a:pt x="33423" y="33911"/>
                </a:lnTo>
                <a:lnTo>
                  <a:pt x="-484" y="33911"/>
                </a:lnTo>
                <a:lnTo>
                  <a:pt x="-484" y="42166"/>
                </a:lnTo>
                <a:lnTo>
                  <a:pt x="33423" y="42166"/>
                </a:lnTo>
                <a:lnTo>
                  <a:pt x="33423" y="75820"/>
                </a:lnTo>
                <a:lnTo>
                  <a:pt x="38503" y="75820"/>
                </a:lnTo>
                <a:lnTo>
                  <a:pt x="38503" y="25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26" name="object 226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8813169" y="785358"/>
            <a:ext cx="45823" cy="45822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8916675" y="785358"/>
            <a:ext cx="45823" cy="45822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9021104" y="785358"/>
            <a:ext cx="45823" cy="45822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9125534" y="785358"/>
            <a:ext cx="45822" cy="45822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9229039" y="785358"/>
            <a:ext cx="45823" cy="45822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9333469" y="785358"/>
            <a:ext cx="45822" cy="45822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9436974" y="785358"/>
            <a:ext cx="45823" cy="45822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9541404" y="785358"/>
            <a:ext cx="45822" cy="45822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8916675" y="885167"/>
            <a:ext cx="45823" cy="45822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8813169" y="885167"/>
            <a:ext cx="45823" cy="45822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9021104" y="885167"/>
            <a:ext cx="45823" cy="45822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9125534" y="885167"/>
            <a:ext cx="45822" cy="45822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9229039" y="885167"/>
            <a:ext cx="45823" cy="45822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9333469" y="885167"/>
            <a:ext cx="45822" cy="45822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9541404" y="885167"/>
            <a:ext cx="45822" cy="45822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9436974" y="885167"/>
            <a:ext cx="45823" cy="45822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8916675" y="985900"/>
            <a:ext cx="45823" cy="45823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8813169" y="985900"/>
            <a:ext cx="45823" cy="45823"/>
          </a:xfrm>
          <a:prstGeom prst="rect">
            <a:avLst/>
          </a:prstGeom>
        </p:spPr>
      </p:pic>
      <p:pic>
        <p:nvPicPr>
          <p:cNvPr id="244" name="object 244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9021104" y="985900"/>
            <a:ext cx="45823" cy="45823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9125534" y="985900"/>
            <a:ext cx="45822" cy="45823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9333469" y="985900"/>
            <a:ext cx="45822" cy="45823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9229039" y="985900"/>
            <a:ext cx="45823" cy="45823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9436974" y="985900"/>
            <a:ext cx="45823" cy="45823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9541404" y="985900"/>
            <a:ext cx="45822" cy="45823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8813169" y="1085709"/>
            <a:ext cx="45823" cy="45822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8916675" y="1085709"/>
            <a:ext cx="45823" cy="45822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9021104" y="1085709"/>
            <a:ext cx="45823" cy="45822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9229039" y="1085709"/>
            <a:ext cx="45823" cy="45822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9125534" y="1085709"/>
            <a:ext cx="45822" cy="45822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9333469" y="1085709"/>
            <a:ext cx="45822" cy="45822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9436974" y="1085709"/>
            <a:ext cx="45823" cy="45822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9541404" y="1085709"/>
            <a:ext cx="45822" cy="45822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8813169" y="1186442"/>
            <a:ext cx="45823" cy="45823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8916675" y="1186442"/>
            <a:ext cx="45823" cy="45823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9021104" y="1186442"/>
            <a:ext cx="45823" cy="45823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9125534" y="1186442"/>
            <a:ext cx="45822" cy="45823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9229039" y="1186442"/>
            <a:ext cx="45823" cy="45823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9333469" y="1186442"/>
            <a:ext cx="45822" cy="45823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9436974" y="1186442"/>
            <a:ext cx="45823" cy="45823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9541404" y="1186442"/>
            <a:ext cx="45822" cy="45823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8813169" y="1287175"/>
            <a:ext cx="45823" cy="45823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8916675" y="1287175"/>
            <a:ext cx="45823" cy="45823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9021104" y="1287175"/>
            <a:ext cx="45823" cy="45823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9125534" y="1287175"/>
            <a:ext cx="45822" cy="45823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9229039" y="1287175"/>
            <a:ext cx="45823" cy="45823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9333469" y="1287175"/>
            <a:ext cx="45822" cy="45823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9436974" y="1287175"/>
            <a:ext cx="45823" cy="45823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9541404" y="1287175"/>
            <a:ext cx="45822" cy="45823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8813169" y="1386983"/>
            <a:ext cx="45823" cy="45822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8916675" y="1386983"/>
            <a:ext cx="45823" cy="45822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9021104" y="1386983"/>
            <a:ext cx="45823" cy="45822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9125534" y="1386983"/>
            <a:ext cx="45822" cy="45822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9229039" y="1386983"/>
            <a:ext cx="45823" cy="45822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9333469" y="1386983"/>
            <a:ext cx="45822" cy="45822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9436974" y="1386983"/>
            <a:ext cx="45823" cy="45822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9541404" y="1386983"/>
            <a:ext cx="45822" cy="45822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9644909" y="785358"/>
            <a:ext cx="45823" cy="45822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9749339" y="785358"/>
            <a:ext cx="45822" cy="45822"/>
          </a:xfrm>
          <a:prstGeom prst="rect">
            <a:avLst/>
          </a:prstGeom>
        </p:spPr>
      </p:pic>
      <p:pic>
        <p:nvPicPr>
          <p:cNvPr id="284" name="object 284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9853768" y="785358"/>
            <a:ext cx="45823" cy="45822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9957274" y="785358"/>
            <a:ext cx="45822" cy="45822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0061703" y="785358"/>
            <a:ext cx="45823" cy="45822"/>
          </a:xfrm>
          <a:prstGeom prst="rect">
            <a:avLst/>
          </a:prstGeom>
        </p:spPr>
      </p:pic>
      <p:pic>
        <p:nvPicPr>
          <p:cNvPr id="287" name="object 287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0165208" y="785358"/>
            <a:ext cx="45822" cy="45822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10269637" y="785358"/>
            <a:ext cx="45823" cy="45822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9644909" y="885167"/>
            <a:ext cx="45823" cy="45822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9749339" y="885167"/>
            <a:ext cx="45822" cy="45822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9853768" y="885167"/>
            <a:ext cx="45823" cy="45822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9957274" y="885167"/>
            <a:ext cx="45822" cy="45822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10061703" y="885167"/>
            <a:ext cx="45823" cy="45822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10165208" y="885167"/>
            <a:ext cx="45822" cy="45822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10269637" y="885167"/>
            <a:ext cx="45823" cy="45822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9644909" y="985900"/>
            <a:ext cx="45823" cy="45823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9749339" y="985900"/>
            <a:ext cx="45822" cy="45823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9853768" y="985900"/>
            <a:ext cx="45823" cy="45823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9957274" y="985900"/>
            <a:ext cx="45822" cy="45823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10061703" y="985900"/>
            <a:ext cx="45823" cy="45823"/>
          </a:xfrm>
          <a:prstGeom prst="rect">
            <a:avLst/>
          </a:prstGeom>
        </p:spPr>
      </p:pic>
      <p:pic>
        <p:nvPicPr>
          <p:cNvPr id="301" name="object 301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10165208" y="985900"/>
            <a:ext cx="45822" cy="45823"/>
          </a:xfrm>
          <a:prstGeom prst="rect">
            <a:avLst/>
          </a:prstGeom>
        </p:spPr>
      </p:pic>
      <p:pic>
        <p:nvPicPr>
          <p:cNvPr id="302" name="object 302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10269637" y="985900"/>
            <a:ext cx="45823" cy="45823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9644909" y="1085709"/>
            <a:ext cx="45823" cy="45822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9749339" y="1085709"/>
            <a:ext cx="45822" cy="45822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9853768" y="1085709"/>
            <a:ext cx="45823" cy="45822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9957274" y="1085709"/>
            <a:ext cx="45822" cy="45822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10061703" y="1085709"/>
            <a:ext cx="45823" cy="45822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10165208" y="1085709"/>
            <a:ext cx="45822" cy="45822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10269637" y="1085709"/>
            <a:ext cx="45823" cy="45822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9644909" y="1186442"/>
            <a:ext cx="45823" cy="45823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9749339" y="1186442"/>
            <a:ext cx="45822" cy="45823"/>
          </a:xfrm>
          <a:prstGeom prst="rect">
            <a:avLst/>
          </a:prstGeom>
        </p:spPr>
      </p:pic>
      <p:pic>
        <p:nvPicPr>
          <p:cNvPr id="312" name="object 312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9853768" y="1186442"/>
            <a:ext cx="45823" cy="45823"/>
          </a:xfrm>
          <a:prstGeom prst="rect">
            <a:avLst/>
          </a:prstGeom>
        </p:spPr>
      </p:pic>
      <p:pic>
        <p:nvPicPr>
          <p:cNvPr id="313" name="object 313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9957274" y="1186442"/>
            <a:ext cx="45822" cy="45823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0061703" y="1186442"/>
            <a:ext cx="45823" cy="4582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0165208" y="1186442"/>
            <a:ext cx="45822" cy="45823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10269637" y="1186442"/>
            <a:ext cx="45823" cy="45823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9644909" y="1287175"/>
            <a:ext cx="45823" cy="45823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9749339" y="1287175"/>
            <a:ext cx="45822" cy="45823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9853768" y="1287175"/>
            <a:ext cx="45823" cy="45823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9957274" y="1287175"/>
            <a:ext cx="45822" cy="45823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0061703" y="1287175"/>
            <a:ext cx="45823" cy="45823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0165208" y="1287175"/>
            <a:ext cx="45822" cy="45823"/>
          </a:xfrm>
          <a:prstGeom prst="rect">
            <a:avLst/>
          </a:prstGeom>
        </p:spPr>
      </p:pic>
      <p:pic>
        <p:nvPicPr>
          <p:cNvPr id="323" name="object 323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10269637" y="1287175"/>
            <a:ext cx="45823" cy="45823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9644909" y="1386983"/>
            <a:ext cx="45823" cy="45822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9749339" y="1386983"/>
            <a:ext cx="45822" cy="45822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9853768" y="1386983"/>
            <a:ext cx="45823" cy="45822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9957274" y="1386983"/>
            <a:ext cx="45822" cy="45822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10061703" y="1386983"/>
            <a:ext cx="45823" cy="45822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10165208" y="1386983"/>
            <a:ext cx="45822" cy="45822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10269637" y="1386983"/>
            <a:ext cx="45823" cy="45822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0373143" y="785358"/>
            <a:ext cx="45822" cy="45822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0477572" y="785358"/>
            <a:ext cx="45823" cy="45822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0582002" y="785358"/>
            <a:ext cx="45823" cy="45822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0685507" y="785358"/>
            <a:ext cx="45823" cy="45822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10789937" y="785358"/>
            <a:ext cx="45823" cy="45822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10893442" y="785358"/>
            <a:ext cx="45823" cy="45822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10997872" y="785358"/>
            <a:ext cx="45823" cy="45822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10373143" y="885167"/>
            <a:ext cx="45822" cy="45822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10477572" y="885167"/>
            <a:ext cx="45823" cy="45822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10582002" y="885167"/>
            <a:ext cx="45823" cy="45822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10685507" y="885167"/>
            <a:ext cx="45823" cy="45822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10789937" y="885167"/>
            <a:ext cx="45823" cy="45822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10893442" y="885167"/>
            <a:ext cx="45823" cy="45822"/>
          </a:xfrm>
          <a:prstGeom prst="rect">
            <a:avLst/>
          </a:prstGeom>
        </p:spPr>
      </p:pic>
      <p:pic>
        <p:nvPicPr>
          <p:cNvPr id="344" name="object 344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10997872" y="885167"/>
            <a:ext cx="45823" cy="45822"/>
          </a:xfrm>
          <a:prstGeom prst="rect">
            <a:avLst/>
          </a:prstGeom>
        </p:spPr>
      </p:pic>
      <p:pic>
        <p:nvPicPr>
          <p:cNvPr id="345" name="object 345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10373143" y="985900"/>
            <a:ext cx="45822" cy="45823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10477572" y="985900"/>
            <a:ext cx="45823" cy="45823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10582002" y="985900"/>
            <a:ext cx="45823" cy="45823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10685507" y="985900"/>
            <a:ext cx="45823" cy="45823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10789937" y="985900"/>
            <a:ext cx="45823" cy="45823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10893442" y="985900"/>
            <a:ext cx="45823" cy="45823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10997872" y="985900"/>
            <a:ext cx="45823" cy="45823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10373143" y="1085709"/>
            <a:ext cx="45822" cy="45822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10477572" y="1085709"/>
            <a:ext cx="45823" cy="45822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10582002" y="1085709"/>
            <a:ext cx="45823" cy="45822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10685507" y="1085709"/>
            <a:ext cx="45823" cy="45822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10789937" y="1085709"/>
            <a:ext cx="45823" cy="45822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10893442" y="1085709"/>
            <a:ext cx="45823" cy="45822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10997872" y="1085709"/>
            <a:ext cx="45823" cy="45822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0373143" y="1186442"/>
            <a:ext cx="45822" cy="45823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0477572" y="1186442"/>
            <a:ext cx="45823" cy="45823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10582002" y="1186442"/>
            <a:ext cx="45823" cy="45823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10685507" y="1186442"/>
            <a:ext cx="45823" cy="45823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10789937" y="1186442"/>
            <a:ext cx="45823" cy="45823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10893442" y="1186442"/>
            <a:ext cx="45823" cy="45823"/>
          </a:xfrm>
          <a:prstGeom prst="rect">
            <a:avLst/>
          </a:prstGeom>
        </p:spPr>
      </p:pic>
      <p:pic>
        <p:nvPicPr>
          <p:cNvPr id="365" name="object 365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10997872" y="1186442"/>
            <a:ext cx="45823" cy="45823"/>
          </a:xfrm>
          <a:prstGeom prst="rect">
            <a:avLst/>
          </a:prstGeom>
        </p:spPr>
      </p:pic>
      <p:pic>
        <p:nvPicPr>
          <p:cNvPr id="366" name="object 366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0373143" y="1287175"/>
            <a:ext cx="45822" cy="45823"/>
          </a:xfrm>
          <a:prstGeom prst="rect">
            <a:avLst/>
          </a:prstGeom>
        </p:spPr>
      </p:pic>
      <p:pic>
        <p:nvPicPr>
          <p:cNvPr id="367" name="object 367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0477572" y="1287175"/>
            <a:ext cx="45823" cy="45823"/>
          </a:xfrm>
          <a:prstGeom prst="rect">
            <a:avLst/>
          </a:prstGeom>
        </p:spPr>
      </p:pic>
      <p:pic>
        <p:nvPicPr>
          <p:cNvPr id="368" name="object 368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10582002" y="1287175"/>
            <a:ext cx="45823" cy="45823"/>
          </a:xfrm>
          <a:prstGeom prst="rect">
            <a:avLst/>
          </a:prstGeom>
        </p:spPr>
      </p:pic>
      <p:pic>
        <p:nvPicPr>
          <p:cNvPr id="369" name="object 369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10685507" y="1287175"/>
            <a:ext cx="45823" cy="45823"/>
          </a:xfrm>
          <a:prstGeom prst="rect">
            <a:avLst/>
          </a:prstGeom>
        </p:spPr>
      </p:pic>
      <p:pic>
        <p:nvPicPr>
          <p:cNvPr id="370" name="object 370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10789937" y="1287175"/>
            <a:ext cx="45823" cy="45823"/>
          </a:xfrm>
          <a:prstGeom prst="rect">
            <a:avLst/>
          </a:prstGeom>
        </p:spPr>
      </p:pic>
      <p:pic>
        <p:nvPicPr>
          <p:cNvPr id="371" name="object 371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10893442" y="1287175"/>
            <a:ext cx="45823" cy="45823"/>
          </a:xfrm>
          <a:prstGeom prst="rect">
            <a:avLst/>
          </a:prstGeom>
        </p:spPr>
      </p:pic>
      <p:pic>
        <p:nvPicPr>
          <p:cNvPr id="372" name="object 372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10997872" y="1287175"/>
            <a:ext cx="45823" cy="45823"/>
          </a:xfrm>
          <a:prstGeom prst="rect">
            <a:avLst/>
          </a:prstGeom>
        </p:spPr>
      </p:pic>
      <p:pic>
        <p:nvPicPr>
          <p:cNvPr id="373" name="object 373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0373143" y="1386983"/>
            <a:ext cx="45822" cy="45822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0477572" y="1386983"/>
            <a:ext cx="45823" cy="45822"/>
          </a:xfrm>
          <a:prstGeom prst="rect">
            <a:avLst/>
          </a:prstGeom>
        </p:spPr>
      </p:pic>
      <p:pic>
        <p:nvPicPr>
          <p:cNvPr id="375" name="object 375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10582002" y="1386983"/>
            <a:ext cx="45823" cy="45822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10685507" y="1386983"/>
            <a:ext cx="45823" cy="45822"/>
          </a:xfrm>
          <a:prstGeom prst="rect">
            <a:avLst/>
          </a:prstGeom>
        </p:spPr>
      </p:pic>
      <p:pic>
        <p:nvPicPr>
          <p:cNvPr id="377" name="object 377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10789937" y="1386983"/>
            <a:ext cx="45823" cy="45822"/>
          </a:xfrm>
          <a:prstGeom prst="rect">
            <a:avLst/>
          </a:prstGeom>
        </p:spPr>
      </p:pic>
      <p:pic>
        <p:nvPicPr>
          <p:cNvPr id="378" name="object 378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10893442" y="1386983"/>
            <a:ext cx="45823" cy="45822"/>
          </a:xfrm>
          <a:prstGeom prst="rect">
            <a:avLst/>
          </a:prstGeom>
        </p:spPr>
      </p:pic>
      <p:pic>
        <p:nvPicPr>
          <p:cNvPr id="379" name="object 379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10997872" y="1386983"/>
            <a:ext cx="45823" cy="45822"/>
          </a:xfrm>
          <a:prstGeom prst="rect">
            <a:avLst/>
          </a:prstGeom>
        </p:spPr>
      </p:pic>
      <p:pic>
        <p:nvPicPr>
          <p:cNvPr id="380" name="object 380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11101377" y="785358"/>
            <a:ext cx="45823" cy="45822"/>
          </a:xfrm>
          <a:prstGeom prst="rect">
            <a:avLst/>
          </a:prstGeom>
        </p:spPr>
      </p:pic>
      <p:pic>
        <p:nvPicPr>
          <p:cNvPr id="381" name="object 381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11205807" y="785358"/>
            <a:ext cx="45823" cy="45822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11310237" y="785358"/>
            <a:ext cx="45823" cy="45822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11413742" y="785358"/>
            <a:ext cx="45823" cy="45822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11518171" y="785358"/>
            <a:ext cx="45823" cy="45822"/>
          </a:xfrm>
          <a:prstGeom prst="rect">
            <a:avLst/>
          </a:prstGeom>
        </p:spPr>
      </p:pic>
      <p:sp>
        <p:nvSpPr>
          <p:cNvPr id="385" name="object 385"/>
          <p:cNvSpPr/>
          <p:nvPr/>
        </p:nvSpPr>
        <p:spPr>
          <a:xfrm>
            <a:off x="11621677" y="785358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03" y="253"/>
                </a:moveTo>
                <a:lnTo>
                  <a:pt x="33423" y="253"/>
                </a:lnTo>
                <a:lnTo>
                  <a:pt x="33423" y="33907"/>
                </a:lnTo>
                <a:lnTo>
                  <a:pt x="-484" y="33907"/>
                </a:lnTo>
                <a:lnTo>
                  <a:pt x="-484" y="42162"/>
                </a:lnTo>
                <a:lnTo>
                  <a:pt x="33423" y="42162"/>
                </a:lnTo>
                <a:lnTo>
                  <a:pt x="33423" y="75816"/>
                </a:lnTo>
                <a:lnTo>
                  <a:pt x="38503" y="75816"/>
                </a:lnTo>
                <a:lnTo>
                  <a:pt x="38503" y="25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86" name="object 386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11101377" y="885167"/>
            <a:ext cx="45823" cy="45822"/>
          </a:xfrm>
          <a:prstGeom prst="rect">
            <a:avLst/>
          </a:prstGeom>
        </p:spPr>
      </p:pic>
      <p:pic>
        <p:nvPicPr>
          <p:cNvPr id="387" name="object 387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11205807" y="885167"/>
            <a:ext cx="45823" cy="45822"/>
          </a:xfrm>
          <a:prstGeom prst="rect">
            <a:avLst/>
          </a:prstGeom>
        </p:spPr>
      </p:pic>
      <p:pic>
        <p:nvPicPr>
          <p:cNvPr id="388" name="object 388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11310237" y="885167"/>
            <a:ext cx="45823" cy="45822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11413742" y="885167"/>
            <a:ext cx="45823" cy="45822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11518171" y="885167"/>
            <a:ext cx="45823" cy="45822"/>
          </a:xfrm>
          <a:prstGeom prst="rect">
            <a:avLst/>
          </a:prstGeom>
        </p:spPr>
      </p:pic>
      <p:sp>
        <p:nvSpPr>
          <p:cNvPr id="391" name="object 391"/>
          <p:cNvSpPr/>
          <p:nvPr/>
        </p:nvSpPr>
        <p:spPr>
          <a:xfrm>
            <a:off x="11621677" y="885167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03" y="248"/>
                </a:moveTo>
                <a:lnTo>
                  <a:pt x="33423" y="248"/>
                </a:lnTo>
                <a:lnTo>
                  <a:pt x="33423" y="33903"/>
                </a:lnTo>
                <a:lnTo>
                  <a:pt x="-484" y="33903"/>
                </a:lnTo>
                <a:lnTo>
                  <a:pt x="-484" y="42157"/>
                </a:lnTo>
                <a:lnTo>
                  <a:pt x="33423" y="42157"/>
                </a:lnTo>
                <a:lnTo>
                  <a:pt x="33423" y="75812"/>
                </a:lnTo>
                <a:lnTo>
                  <a:pt x="38503" y="75812"/>
                </a:lnTo>
                <a:lnTo>
                  <a:pt x="38503" y="24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92" name="object 392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11101377" y="985900"/>
            <a:ext cx="45823" cy="45823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11205807" y="985900"/>
            <a:ext cx="45823" cy="45823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11310237" y="985900"/>
            <a:ext cx="45823" cy="45823"/>
          </a:xfrm>
          <a:prstGeom prst="rect">
            <a:avLst/>
          </a:prstGeom>
        </p:spPr>
      </p:pic>
      <p:pic>
        <p:nvPicPr>
          <p:cNvPr id="395" name="object 395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11413742" y="985900"/>
            <a:ext cx="45823" cy="45823"/>
          </a:xfrm>
          <a:prstGeom prst="rect">
            <a:avLst/>
          </a:prstGeom>
        </p:spPr>
      </p:pic>
      <p:pic>
        <p:nvPicPr>
          <p:cNvPr id="396" name="object 396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11518171" y="985900"/>
            <a:ext cx="45823" cy="45823"/>
          </a:xfrm>
          <a:prstGeom prst="rect">
            <a:avLst/>
          </a:prstGeom>
        </p:spPr>
      </p:pic>
      <p:sp>
        <p:nvSpPr>
          <p:cNvPr id="397" name="object 397"/>
          <p:cNvSpPr/>
          <p:nvPr/>
        </p:nvSpPr>
        <p:spPr>
          <a:xfrm>
            <a:off x="11621677" y="985900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503" y="244"/>
                </a:moveTo>
                <a:lnTo>
                  <a:pt x="33423" y="244"/>
                </a:lnTo>
                <a:lnTo>
                  <a:pt x="33423" y="33898"/>
                </a:lnTo>
                <a:lnTo>
                  <a:pt x="-484" y="33898"/>
                </a:lnTo>
                <a:lnTo>
                  <a:pt x="-484" y="42153"/>
                </a:lnTo>
                <a:lnTo>
                  <a:pt x="33423" y="42153"/>
                </a:lnTo>
                <a:lnTo>
                  <a:pt x="33423" y="75807"/>
                </a:lnTo>
                <a:lnTo>
                  <a:pt x="38503" y="75807"/>
                </a:lnTo>
                <a:lnTo>
                  <a:pt x="38503" y="24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98" name="object 398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11101377" y="1085709"/>
            <a:ext cx="45823" cy="45822"/>
          </a:xfrm>
          <a:prstGeom prst="rect">
            <a:avLst/>
          </a:prstGeom>
        </p:spPr>
      </p:pic>
      <p:pic>
        <p:nvPicPr>
          <p:cNvPr id="399" name="object 399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11205807" y="1085709"/>
            <a:ext cx="45823" cy="45822"/>
          </a:xfrm>
          <a:prstGeom prst="rect">
            <a:avLst/>
          </a:prstGeom>
        </p:spPr>
      </p:pic>
      <p:pic>
        <p:nvPicPr>
          <p:cNvPr id="400" name="object 400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11310237" y="1085709"/>
            <a:ext cx="45823" cy="45822"/>
          </a:xfrm>
          <a:prstGeom prst="rect">
            <a:avLst/>
          </a:prstGeom>
        </p:spPr>
      </p:pic>
      <p:pic>
        <p:nvPicPr>
          <p:cNvPr id="401" name="object 401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11413742" y="1085709"/>
            <a:ext cx="45823" cy="45822"/>
          </a:xfrm>
          <a:prstGeom prst="rect">
            <a:avLst/>
          </a:prstGeom>
        </p:spPr>
      </p:pic>
      <p:pic>
        <p:nvPicPr>
          <p:cNvPr id="402" name="object 402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11518171" y="1085709"/>
            <a:ext cx="45823" cy="45822"/>
          </a:xfrm>
          <a:prstGeom prst="rect">
            <a:avLst/>
          </a:prstGeom>
        </p:spPr>
      </p:pic>
      <p:sp>
        <p:nvSpPr>
          <p:cNvPr id="403" name="object 403"/>
          <p:cNvSpPr/>
          <p:nvPr/>
        </p:nvSpPr>
        <p:spPr>
          <a:xfrm>
            <a:off x="11621677" y="1085709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503" y="240"/>
                </a:moveTo>
                <a:lnTo>
                  <a:pt x="33423" y="240"/>
                </a:lnTo>
                <a:lnTo>
                  <a:pt x="33423" y="33894"/>
                </a:lnTo>
                <a:lnTo>
                  <a:pt x="-484" y="33894"/>
                </a:lnTo>
                <a:lnTo>
                  <a:pt x="-484" y="42149"/>
                </a:lnTo>
                <a:lnTo>
                  <a:pt x="33423" y="42149"/>
                </a:lnTo>
                <a:lnTo>
                  <a:pt x="33423" y="75803"/>
                </a:lnTo>
                <a:lnTo>
                  <a:pt x="38503" y="75803"/>
                </a:lnTo>
                <a:lnTo>
                  <a:pt x="38503" y="24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04" name="object 404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11101377" y="1186442"/>
            <a:ext cx="45823" cy="45823"/>
          </a:xfrm>
          <a:prstGeom prst="rect">
            <a:avLst/>
          </a:prstGeom>
        </p:spPr>
      </p:pic>
      <p:pic>
        <p:nvPicPr>
          <p:cNvPr id="405" name="object 405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11205807" y="1186442"/>
            <a:ext cx="45823" cy="45823"/>
          </a:xfrm>
          <a:prstGeom prst="rect">
            <a:avLst/>
          </a:prstGeom>
        </p:spPr>
      </p:pic>
      <p:pic>
        <p:nvPicPr>
          <p:cNvPr id="406" name="object 406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11310237" y="1186442"/>
            <a:ext cx="45823" cy="45823"/>
          </a:xfrm>
          <a:prstGeom prst="rect">
            <a:avLst/>
          </a:prstGeom>
        </p:spPr>
      </p:pic>
      <p:pic>
        <p:nvPicPr>
          <p:cNvPr id="407" name="object 407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11413742" y="1186442"/>
            <a:ext cx="45823" cy="45823"/>
          </a:xfrm>
          <a:prstGeom prst="rect">
            <a:avLst/>
          </a:prstGeom>
        </p:spPr>
      </p:pic>
      <p:pic>
        <p:nvPicPr>
          <p:cNvPr id="408" name="object 408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11518171" y="1186442"/>
            <a:ext cx="45823" cy="45823"/>
          </a:xfrm>
          <a:prstGeom prst="rect">
            <a:avLst/>
          </a:prstGeom>
        </p:spPr>
      </p:pic>
      <p:sp>
        <p:nvSpPr>
          <p:cNvPr id="409" name="object 409"/>
          <p:cNvSpPr/>
          <p:nvPr/>
        </p:nvSpPr>
        <p:spPr>
          <a:xfrm>
            <a:off x="11621677" y="1186442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503" y="236"/>
                </a:moveTo>
                <a:lnTo>
                  <a:pt x="33423" y="236"/>
                </a:lnTo>
                <a:lnTo>
                  <a:pt x="33423" y="33890"/>
                </a:lnTo>
                <a:lnTo>
                  <a:pt x="-484" y="33890"/>
                </a:lnTo>
                <a:lnTo>
                  <a:pt x="-484" y="42145"/>
                </a:lnTo>
                <a:lnTo>
                  <a:pt x="33423" y="42145"/>
                </a:lnTo>
                <a:lnTo>
                  <a:pt x="33423" y="75799"/>
                </a:lnTo>
                <a:lnTo>
                  <a:pt x="38503" y="75799"/>
                </a:lnTo>
                <a:lnTo>
                  <a:pt x="38503" y="23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10" name="object 410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11101377" y="1287175"/>
            <a:ext cx="45823" cy="45823"/>
          </a:xfrm>
          <a:prstGeom prst="rect">
            <a:avLst/>
          </a:prstGeom>
        </p:spPr>
      </p:pic>
      <p:pic>
        <p:nvPicPr>
          <p:cNvPr id="411" name="object 411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11205807" y="1287175"/>
            <a:ext cx="45823" cy="45823"/>
          </a:xfrm>
          <a:prstGeom prst="rect">
            <a:avLst/>
          </a:prstGeom>
        </p:spPr>
      </p:pic>
      <p:pic>
        <p:nvPicPr>
          <p:cNvPr id="412" name="object 412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11310237" y="1287175"/>
            <a:ext cx="45823" cy="45823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11413742" y="1287175"/>
            <a:ext cx="45823" cy="45823"/>
          </a:xfrm>
          <a:prstGeom prst="rect">
            <a:avLst/>
          </a:prstGeom>
        </p:spPr>
      </p:pic>
      <p:pic>
        <p:nvPicPr>
          <p:cNvPr id="414" name="object 414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11518171" y="1287175"/>
            <a:ext cx="45823" cy="45823"/>
          </a:xfrm>
          <a:prstGeom prst="rect">
            <a:avLst/>
          </a:prstGeom>
        </p:spPr>
      </p:pic>
      <p:sp>
        <p:nvSpPr>
          <p:cNvPr id="415" name="object 415"/>
          <p:cNvSpPr/>
          <p:nvPr/>
        </p:nvSpPr>
        <p:spPr>
          <a:xfrm>
            <a:off x="11621677" y="1287175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503" y="232"/>
                </a:moveTo>
                <a:lnTo>
                  <a:pt x="33423" y="232"/>
                </a:lnTo>
                <a:lnTo>
                  <a:pt x="33423" y="33886"/>
                </a:lnTo>
                <a:lnTo>
                  <a:pt x="-484" y="33886"/>
                </a:lnTo>
                <a:lnTo>
                  <a:pt x="-484" y="42141"/>
                </a:lnTo>
                <a:lnTo>
                  <a:pt x="33423" y="42141"/>
                </a:lnTo>
                <a:lnTo>
                  <a:pt x="33423" y="75795"/>
                </a:lnTo>
                <a:lnTo>
                  <a:pt x="38503" y="75795"/>
                </a:lnTo>
                <a:lnTo>
                  <a:pt x="38503" y="23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16" name="object 416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11101377" y="1386983"/>
            <a:ext cx="45823" cy="45822"/>
          </a:xfrm>
          <a:prstGeom prst="rect">
            <a:avLst/>
          </a:prstGeom>
        </p:spPr>
      </p:pic>
      <p:pic>
        <p:nvPicPr>
          <p:cNvPr id="417" name="object 417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11205807" y="1386983"/>
            <a:ext cx="45823" cy="45822"/>
          </a:xfrm>
          <a:prstGeom prst="rect">
            <a:avLst/>
          </a:prstGeom>
        </p:spPr>
      </p:pic>
      <p:pic>
        <p:nvPicPr>
          <p:cNvPr id="418" name="object 418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11310237" y="1386983"/>
            <a:ext cx="45823" cy="45822"/>
          </a:xfrm>
          <a:prstGeom prst="rect">
            <a:avLst/>
          </a:prstGeom>
        </p:spPr>
      </p:pic>
      <p:pic>
        <p:nvPicPr>
          <p:cNvPr id="419" name="object 419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11413742" y="1386983"/>
            <a:ext cx="45823" cy="45822"/>
          </a:xfrm>
          <a:prstGeom prst="rect">
            <a:avLst/>
          </a:prstGeom>
        </p:spPr>
      </p:pic>
      <p:pic>
        <p:nvPicPr>
          <p:cNvPr id="420" name="object 420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11518171" y="1386983"/>
            <a:ext cx="45823" cy="45822"/>
          </a:xfrm>
          <a:prstGeom prst="rect">
            <a:avLst/>
          </a:prstGeom>
        </p:spPr>
      </p:pic>
      <p:sp>
        <p:nvSpPr>
          <p:cNvPr id="421" name="object 421"/>
          <p:cNvSpPr/>
          <p:nvPr/>
        </p:nvSpPr>
        <p:spPr>
          <a:xfrm>
            <a:off x="11621677" y="1386983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503" y="228"/>
                </a:moveTo>
                <a:lnTo>
                  <a:pt x="33423" y="228"/>
                </a:lnTo>
                <a:lnTo>
                  <a:pt x="33423" y="33882"/>
                </a:lnTo>
                <a:lnTo>
                  <a:pt x="-484" y="33882"/>
                </a:lnTo>
                <a:lnTo>
                  <a:pt x="-484" y="42136"/>
                </a:lnTo>
                <a:lnTo>
                  <a:pt x="33423" y="42136"/>
                </a:lnTo>
                <a:lnTo>
                  <a:pt x="33423" y="75791"/>
                </a:lnTo>
                <a:lnTo>
                  <a:pt x="38503" y="75791"/>
                </a:lnTo>
                <a:lnTo>
                  <a:pt x="38503" y="22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22" name="object 422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8813169" y="1889031"/>
            <a:ext cx="45823" cy="45823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8813169" y="1788683"/>
            <a:ext cx="45823" cy="45823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8813169" y="1688335"/>
            <a:ext cx="45823" cy="45900"/>
          </a:xfrm>
          <a:prstGeom prst="rect">
            <a:avLst/>
          </a:prstGeom>
        </p:spPr>
      </p:pic>
      <p:pic>
        <p:nvPicPr>
          <p:cNvPr id="425" name="object 425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8813169" y="1588064"/>
            <a:ext cx="45823" cy="45822"/>
          </a:xfrm>
          <a:prstGeom prst="rect">
            <a:avLst/>
          </a:prstGeom>
        </p:spPr>
      </p:pic>
      <p:pic>
        <p:nvPicPr>
          <p:cNvPr id="426" name="object 426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8813169" y="1487716"/>
            <a:ext cx="45823" cy="45823"/>
          </a:xfrm>
          <a:prstGeom prst="rect">
            <a:avLst/>
          </a:prstGeom>
        </p:spPr>
      </p:pic>
      <p:sp>
        <p:nvSpPr>
          <p:cNvPr id="427" name="object 427"/>
          <p:cNvSpPr/>
          <p:nvPr/>
        </p:nvSpPr>
        <p:spPr>
          <a:xfrm>
            <a:off x="8937622" y="1889014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07" y="207"/>
                </a:moveTo>
                <a:lnTo>
                  <a:pt x="-372" y="207"/>
                </a:lnTo>
                <a:lnTo>
                  <a:pt x="-372" y="75795"/>
                </a:lnTo>
                <a:lnTo>
                  <a:pt x="7907" y="75795"/>
                </a:lnTo>
                <a:lnTo>
                  <a:pt x="7907" y="20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28" name="object 428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8917214" y="1788683"/>
            <a:ext cx="45823" cy="45823"/>
          </a:xfrm>
          <a:prstGeom prst="rect">
            <a:avLst/>
          </a:prstGeom>
        </p:spPr>
      </p:pic>
      <p:pic>
        <p:nvPicPr>
          <p:cNvPr id="429" name="object 429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8917214" y="1688335"/>
            <a:ext cx="45823" cy="45900"/>
          </a:xfrm>
          <a:prstGeom prst="rect">
            <a:avLst/>
          </a:prstGeom>
        </p:spPr>
      </p:pic>
      <p:pic>
        <p:nvPicPr>
          <p:cNvPr id="430" name="object 430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8917214" y="1588064"/>
            <a:ext cx="45823" cy="45822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8917214" y="1487716"/>
            <a:ext cx="45823" cy="45823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9021258" y="1788683"/>
            <a:ext cx="45823" cy="45823"/>
          </a:xfrm>
          <a:prstGeom prst="rect">
            <a:avLst/>
          </a:prstGeom>
        </p:spPr>
      </p:pic>
      <p:pic>
        <p:nvPicPr>
          <p:cNvPr id="433" name="object 433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9021258" y="1688335"/>
            <a:ext cx="45823" cy="45900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9021258" y="1588064"/>
            <a:ext cx="45823" cy="45822"/>
          </a:xfrm>
          <a:prstGeom prst="rect">
            <a:avLst/>
          </a:prstGeom>
        </p:spPr>
      </p:pic>
      <p:pic>
        <p:nvPicPr>
          <p:cNvPr id="435" name="object 435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9021258" y="1487716"/>
            <a:ext cx="45823" cy="45823"/>
          </a:xfrm>
          <a:prstGeom prst="rect">
            <a:avLst/>
          </a:prstGeom>
        </p:spPr>
      </p:pic>
      <p:pic>
        <p:nvPicPr>
          <p:cNvPr id="436" name="object 436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9125303" y="1788683"/>
            <a:ext cx="45823" cy="45823"/>
          </a:xfrm>
          <a:prstGeom prst="rect">
            <a:avLst/>
          </a:prstGeom>
        </p:spPr>
      </p:pic>
      <p:pic>
        <p:nvPicPr>
          <p:cNvPr id="437" name="object 437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9125303" y="1688335"/>
            <a:ext cx="45823" cy="45900"/>
          </a:xfrm>
          <a:prstGeom prst="rect">
            <a:avLst/>
          </a:prstGeom>
        </p:spPr>
      </p:pic>
      <p:pic>
        <p:nvPicPr>
          <p:cNvPr id="438" name="object 438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9125303" y="1588064"/>
            <a:ext cx="45823" cy="45822"/>
          </a:xfrm>
          <a:prstGeom prst="rect">
            <a:avLst/>
          </a:prstGeom>
        </p:spPr>
      </p:pic>
      <p:pic>
        <p:nvPicPr>
          <p:cNvPr id="439" name="object 439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9125303" y="1487716"/>
            <a:ext cx="45823" cy="45823"/>
          </a:xfrm>
          <a:prstGeom prst="rect">
            <a:avLst/>
          </a:prstGeom>
        </p:spPr>
      </p:pic>
      <p:pic>
        <p:nvPicPr>
          <p:cNvPr id="440" name="object 440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9229347" y="1788683"/>
            <a:ext cx="45823" cy="45823"/>
          </a:xfrm>
          <a:prstGeom prst="rect">
            <a:avLst/>
          </a:prstGeom>
        </p:spPr>
      </p:pic>
      <p:pic>
        <p:nvPicPr>
          <p:cNvPr id="441" name="object 441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229347" y="1688335"/>
            <a:ext cx="45823" cy="45900"/>
          </a:xfrm>
          <a:prstGeom prst="rect">
            <a:avLst/>
          </a:prstGeom>
        </p:spPr>
      </p:pic>
      <p:pic>
        <p:nvPicPr>
          <p:cNvPr id="442" name="object 442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9229347" y="1588064"/>
            <a:ext cx="45823" cy="45822"/>
          </a:xfrm>
          <a:prstGeom prst="rect">
            <a:avLst/>
          </a:prstGeom>
        </p:spPr>
      </p:pic>
      <p:pic>
        <p:nvPicPr>
          <p:cNvPr id="443" name="object 443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9229347" y="1487716"/>
            <a:ext cx="45823" cy="45823"/>
          </a:xfrm>
          <a:prstGeom prst="rect">
            <a:avLst/>
          </a:prstGeom>
        </p:spPr>
      </p:pic>
      <p:pic>
        <p:nvPicPr>
          <p:cNvPr id="444" name="object 444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9333391" y="1788683"/>
            <a:ext cx="45823" cy="45823"/>
          </a:xfrm>
          <a:prstGeom prst="rect">
            <a:avLst/>
          </a:prstGeom>
        </p:spPr>
      </p:pic>
      <p:pic>
        <p:nvPicPr>
          <p:cNvPr id="445" name="object 445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9333391" y="1688335"/>
            <a:ext cx="45823" cy="45900"/>
          </a:xfrm>
          <a:prstGeom prst="rect">
            <a:avLst/>
          </a:prstGeom>
        </p:spPr>
      </p:pic>
      <p:pic>
        <p:nvPicPr>
          <p:cNvPr id="446" name="object 446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9333391" y="1588064"/>
            <a:ext cx="45823" cy="45822"/>
          </a:xfrm>
          <a:prstGeom prst="rect">
            <a:avLst/>
          </a:prstGeom>
        </p:spPr>
      </p:pic>
      <p:pic>
        <p:nvPicPr>
          <p:cNvPr id="447" name="object 447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9333391" y="1487716"/>
            <a:ext cx="45823" cy="45823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9437436" y="1788683"/>
            <a:ext cx="45822" cy="45823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9437436" y="1688335"/>
            <a:ext cx="45822" cy="45900"/>
          </a:xfrm>
          <a:prstGeom prst="rect">
            <a:avLst/>
          </a:prstGeom>
        </p:spPr>
      </p:pic>
      <p:pic>
        <p:nvPicPr>
          <p:cNvPr id="450" name="object 450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9437436" y="1588064"/>
            <a:ext cx="45822" cy="45822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9437436" y="1487716"/>
            <a:ext cx="45822" cy="45823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9541481" y="1788683"/>
            <a:ext cx="45822" cy="45823"/>
          </a:xfrm>
          <a:prstGeom prst="rect">
            <a:avLst/>
          </a:prstGeom>
        </p:spPr>
      </p:pic>
      <p:pic>
        <p:nvPicPr>
          <p:cNvPr id="453" name="object 453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9541481" y="1688335"/>
            <a:ext cx="45822" cy="45900"/>
          </a:xfrm>
          <a:prstGeom prst="rect">
            <a:avLst/>
          </a:prstGeom>
        </p:spPr>
      </p:pic>
      <p:pic>
        <p:nvPicPr>
          <p:cNvPr id="454" name="object 454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9541481" y="1588064"/>
            <a:ext cx="45822" cy="45822"/>
          </a:xfrm>
          <a:prstGeom prst="rect">
            <a:avLst/>
          </a:prstGeom>
        </p:spPr>
      </p:pic>
      <p:pic>
        <p:nvPicPr>
          <p:cNvPr id="455" name="object 455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9541481" y="1487716"/>
            <a:ext cx="45822" cy="45823"/>
          </a:xfrm>
          <a:prstGeom prst="rect">
            <a:avLst/>
          </a:prstGeom>
        </p:spPr>
      </p:pic>
      <p:pic>
        <p:nvPicPr>
          <p:cNvPr id="456" name="object 456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8813169" y="2089649"/>
            <a:ext cx="45823" cy="45822"/>
          </a:xfrm>
          <a:prstGeom prst="rect">
            <a:avLst/>
          </a:prstGeom>
        </p:spPr>
      </p:pic>
      <p:pic>
        <p:nvPicPr>
          <p:cNvPr id="457" name="object 457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8813169" y="1989378"/>
            <a:ext cx="45823" cy="45822"/>
          </a:xfrm>
          <a:prstGeom prst="rect">
            <a:avLst/>
          </a:prstGeom>
        </p:spPr>
      </p:pic>
      <p:pic>
        <p:nvPicPr>
          <p:cNvPr id="458" name="object 458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8917214" y="2089649"/>
            <a:ext cx="45823" cy="45822"/>
          </a:xfrm>
          <a:prstGeom prst="rect">
            <a:avLst/>
          </a:prstGeom>
        </p:spPr>
      </p:pic>
      <p:pic>
        <p:nvPicPr>
          <p:cNvPr id="459" name="object 459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8917214" y="1989378"/>
            <a:ext cx="45823" cy="45822"/>
          </a:xfrm>
          <a:prstGeom prst="rect">
            <a:avLst/>
          </a:prstGeom>
        </p:spPr>
      </p:pic>
      <p:sp>
        <p:nvSpPr>
          <p:cNvPr id="460" name="object 460"/>
          <p:cNvSpPr/>
          <p:nvPr/>
        </p:nvSpPr>
        <p:spPr>
          <a:xfrm>
            <a:off x="8917214" y="1889031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37" y="207"/>
                </a:moveTo>
                <a:lnTo>
                  <a:pt x="33282" y="207"/>
                </a:lnTo>
                <a:lnTo>
                  <a:pt x="33282" y="33861"/>
                </a:lnTo>
                <a:lnTo>
                  <a:pt x="-371" y="33861"/>
                </a:lnTo>
                <a:lnTo>
                  <a:pt x="-371" y="42116"/>
                </a:lnTo>
                <a:lnTo>
                  <a:pt x="33282" y="42116"/>
                </a:lnTo>
                <a:lnTo>
                  <a:pt x="33282" y="75770"/>
                </a:lnTo>
                <a:lnTo>
                  <a:pt x="41537" y="75770"/>
                </a:lnTo>
                <a:lnTo>
                  <a:pt x="41537" y="42116"/>
                </a:lnTo>
                <a:lnTo>
                  <a:pt x="75191" y="42116"/>
                </a:lnTo>
                <a:lnTo>
                  <a:pt x="75191" y="33861"/>
                </a:lnTo>
                <a:lnTo>
                  <a:pt x="41537" y="33861"/>
                </a:lnTo>
                <a:lnTo>
                  <a:pt x="41537" y="20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61" name="object 461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9021258" y="2089649"/>
            <a:ext cx="45900" cy="45822"/>
          </a:xfrm>
          <a:prstGeom prst="rect">
            <a:avLst/>
          </a:prstGeom>
        </p:spPr>
      </p:pic>
      <p:pic>
        <p:nvPicPr>
          <p:cNvPr id="462" name="object 462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9021258" y="1989378"/>
            <a:ext cx="45900" cy="45822"/>
          </a:xfrm>
          <a:prstGeom prst="rect">
            <a:avLst/>
          </a:prstGeom>
        </p:spPr>
      </p:pic>
      <p:pic>
        <p:nvPicPr>
          <p:cNvPr id="463" name="object 463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9021258" y="1889031"/>
            <a:ext cx="45900" cy="45823"/>
          </a:xfrm>
          <a:prstGeom prst="rect">
            <a:avLst/>
          </a:prstGeom>
        </p:spPr>
      </p:pic>
      <p:pic>
        <p:nvPicPr>
          <p:cNvPr id="464" name="object 464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9125302" y="2089649"/>
            <a:ext cx="45900" cy="45822"/>
          </a:xfrm>
          <a:prstGeom prst="rect">
            <a:avLst/>
          </a:prstGeom>
        </p:spPr>
      </p:pic>
      <p:pic>
        <p:nvPicPr>
          <p:cNvPr id="465" name="object 465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9125302" y="1989378"/>
            <a:ext cx="45900" cy="45822"/>
          </a:xfrm>
          <a:prstGeom prst="rect">
            <a:avLst/>
          </a:prstGeom>
        </p:spPr>
      </p:pic>
      <p:pic>
        <p:nvPicPr>
          <p:cNvPr id="466" name="object 466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9229347" y="2089649"/>
            <a:ext cx="45900" cy="45822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9125302" y="1889031"/>
            <a:ext cx="45900" cy="45823"/>
          </a:xfrm>
          <a:prstGeom prst="rect">
            <a:avLst/>
          </a:prstGeom>
        </p:spPr>
      </p:pic>
      <p:pic>
        <p:nvPicPr>
          <p:cNvPr id="468" name="object 468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9229347" y="1889031"/>
            <a:ext cx="45900" cy="45823"/>
          </a:xfrm>
          <a:prstGeom prst="rect">
            <a:avLst/>
          </a:prstGeom>
        </p:spPr>
      </p:pic>
      <p:pic>
        <p:nvPicPr>
          <p:cNvPr id="469" name="object 469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9229347" y="1989378"/>
            <a:ext cx="45900" cy="45822"/>
          </a:xfrm>
          <a:prstGeom prst="rect">
            <a:avLst/>
          </a:prstGeom>
        </p:spPr>
      </p:pic>
      <p:pic>
        <p:nvPicPr>
          <p:cNvPr id="470" name="object 470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9333391" y="2089649"/>
            <a:ext cx="45900" cy="45822"/>
          </a:xfrm>
          <a:prstGeom prst="rect">
            <a:avLst/>
          </a:prstGeom>
        </p:spPr>
      </p:pic>
      <p:pic>
        <p:nvPicPr>
          <p:cNvPr id="471" name="object 471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9333391" y="1989378"/>
            <a:ext cx="45900" cy="45822"/>
          </a:xfrm>
          <a:prstGeom prst="rect">
            <a:avLst/>
          </a:prstGeom>
        </p:spPr>
      </p:pic>
      <p:pic>
        <p:nvPicPr>
          <p:cNvPr id="472" name="object 472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9333391" y="1889031"/>
            <a:ext cx="45900" cy="45823"/>
          </a:xfrm>
          <a:prstGeom prst="rect">
            <a:avLst/>
          </a:prstGeom>
        </p:spPr>
      </p:pic>
      <p:pic>
        <p:nvPicPr>
          <p:cNvPr id="473" name="object 473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437437" y="2089649"/>
            <a:ext cx="45899" cy="45822"/>
          </a:xfrm>
          <a:prstGeom prst="rect">
            <a:avLst/>
          </a:prstGeom>
        </p:spPr>
      </p:pic>
      <p:pic>
        <p:nvPicPr>
          <p:cNvPr id="474" name="object 474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9437437" y="1889031"/>
            <a:ext cx="45899" cy="45823"/>
          </a:xfrm>
          <a:prstGeom prst="rect">
            <a:avLst/>
          </a:prstGeom>
        </p:spPr>
      </p:pic>
      <p:pic>
        <p:nvPicPr>
          <p:cNvPr id="475" name="object 475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9437437" y="1989378"/>
            <a:ext cx="45899" cy="45822"/>
          </a:xfrm>
          <a:prstGeom prst="rect">
            <a:avLst/>
          </a:prstGeom>
        </p:spPr>
      </p:pic>
      <p:pic>
        <p:nvPicPr>
          <p:cNvPr id="476" name="object 476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9541481" y="2089649"/>
            <a:ext cx="45899" cy="45822"/>
          </a:xfrm>
          <a:prstGeom prst="rect">
            <a:avLst/>
          </a:prstGeom>
        </p:spPr>
      </p:pic>
      <p:pic>
        <p:nvPicPr>
          <p:cNvPr id="477" name="object 477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9541481" y="1889031"/>
            <a:ext cx="45899" cy="45823"/>
          </a:xfrm>
          <a:prstGeom prst="rect">
            <a:avLst/>
          </a:prstGeom>
        </p:spPr>
      </p:pic>
      <p:pic>
        <p:nvPicPr>
          <p:cNvPr id="478" name="object 478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9541481" y="1989378"/>
            <a:ext cx="45899" cy="45822"/>
          </a:xfrm>
          <a:prstGeom prst="rect">
            <a:avLst/>
          </a:prstGeom>
        </p:spPr>
      </p:pic>
      <p:pic>
        <p:nvPicPr>
          <p:cNvPr id="479" name="object 479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9645602" y="1487716"/>
            <a:ext cx="45822" cy="45823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9853691" y="1487716"/>
            <a:ext cx="45823" cy="45823"/>
          </a:xfrm>
          <a:prstGeom prst="rect">
            <a:avLst/>
          </a:prstGeom>
        </p:spPr>
      </p:pic>
      <p:pic>
        <p:nvPicPr>
          <p:cNvPr id="481" name="object 481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9749647" y="1487716"/>
            <a:ext cx="45822" cy="45823"/>
          </a:xfrm>
          <a:prstGeom prst="rect">
            <a:avLst/>
          </a:prstGeom>
        </p:spPr>
      </p:pic>
      <p:pic>
        <p:nvPicPr>
          <p:cNvPr id="482" name="object 482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9957735" y="1487716"/>
            <a:ext cx="45823" cy="45823"/>
          </a:xfrm>
          <a:prstGeom prst="rect">
            <a:avLst/>
          </a:prstGeom>
        </p:spPr>
      </p:pic>
      <p:pic>
        <p:nvPicPr>
          <p:cNvPr id="483" name="object 483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10165824" y="1487716"/>
            <a:ext cx="45823" cy="45823"/>
          </a:xfrm>
          <a:prstGeom prst="rect">
            <a:avLst/>
          </a:prstGeom>
        </p:spPr>
      </p:pic>
      <p:pic>
        <p:nvPicPr>
          <p:cNvPr id="484" name="object 484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10061780" y="1487716"/>
            <a:ext cx="45823" cy="45823"/>
          </a:xfrm>
          <a:prstGeom prst="rect">
            <a:avLst/>
          </a:prstGeom>
        </p:spPr>
      </p:pic>
      <p:sp>
        <p:nvSpPr>
          <p:cNvPr id="485" name="object 485"/>
          <p:cNvSpPr/>
          <p:nvPr/>
        </p:nvSpPr>
        <p:spPr>
          <a:xfrm>
            <a:off x="10290277" y="1487709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54" y="223"/>
                </a:moveTo>
                <a:lnTo>
                  <a:pt x="-428" y="223"/>
                </a:lnTo>
                <a:lnTo>
                  <a:pt x="-428" y="75798"/>
                </a:lnTo>
                <a:lnTo>
                  <a:pt x="7854" y="75798"/>
                </a:lnTo>
                <a:lnTo>
                  <a:pt x="7854" y="22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86" name="object 486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9644908" y="1989609"/>
            <a:ext cx="45900" cy="45822"/>
          </a:xfrm>
          <a:prstGeom prst="rect">
            <a:avLst/>
          </a:prstGeom>
        </p:spPr>
      </p:pic>
      <p:pic>
        <p:nvPicPr>
          <p:cNvPr id="487" name="object 487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9644908" y="1889184"/>
            <a:ext cx="45900" cy="45900"/>
          </a:xfrm>
          <a:prstGeom prst="rect">
            <a:avLst/>
          </a:prstGeom>
        </p:spPr>
      </p:pic>
      <p:pic>
        <p:nvPicPr>
          <p:cNvPr id="488" name="object 488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9644908" y="1788837"/>
            <a:ext cx="45900" cy="45823"/>
          </a:xfrm>
          <a:prstGeom prst="rect">
            <a:avLst/>
          </a:prstGeom>
        </p:spPr>
      </p:pic>
      <p:pic>
        <p:nvPicPr>
          <p:cNvPr id="489" name="object 489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9644908" y="1588064"/>
            <a:ext cx="45900" cy="45899"/>
          </a:xfrm>
          <a:prstGeom prst="rect">
            <a:avLst/>
          </a:prstGeom>
        </p:spPr>
      </p:pic>
      <p:pic>
        <p:nvPicPr>
          <p:cNvPr id="490" name="object 490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9644908" y="1688489"/>
            <a:ext cx="45900" cy="45823"/>
          </a:xfrm>
          <a:prstGeom prst="rect">
            <a:avLst/>
          </a:prstGeom>
        </p:spPr>
      </p:pic>
      <p:sp>
        <p:nvSpPr>
          <p:cNvPr id="491" name="object 491"/>
          <p:cNvSpPr/>
          <p:nvPr/>
        </p:nvSpPr>
        <p:spPr>
          <a:xfrm>
            <a:off x="9769438" y="1989587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79" y="202"/>
                </a:moveTo>
                <a:lnTo>
                  <a:pt x="-407" y="202"/>
                </a:lnTo>
                <a:lnTo>
                  <a:pt x="-407" y="75801"/>
                </a:lnTo>
                <a:lnTo>
                  <a:pt x="7879" y="75801"/>
                </a:lnTo>
                <a:lnTo>
                  <a:pt x="7879" y="20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92" name="object 492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9749030" y="1788837"/>
            <a:ext cx="45900" cy="45823"/>
          </a:xfrm>
          <a:prstGeom prst="rect">
            <a:avLst/>
          </a:prstGeom>
        </p:spPr>
      </p:pic>
      <p:pic>
        <p:nvPicPr>
          <p:cNvPr id="493" name="object 493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9749030" y="1889184"/>
            <a:ext cx="45900" cy="45900"/>
          </a:xfrm>
          <a:prstGeom prst="rect">
            <a:avLst/>
          </a:prstGeom>
        </p:spPr>
      </p:pic>
      <p:pic>
        <p:nvPicPr>
          <p:cNvPr id="494" name="object 494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9749030" y="1688489"/>
            <a:ext cx="45900" cy="45823"/>
          </a:xfrm>
          <a:prstGeom prst="rect">
            <a:avLst/>
          </a:prstGeom>
        </p:spPr>
      </p:pic>
      <p:pic>
        <p:nvPicPr>
          <p:cNvPr id="495" name="object 495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9749030" y="1588064"/>
            <a:ext cx="45900" cy="45899"/>
          </a:xfrm>
          <a:prstGeom prst="rect">
            <a:avLst/>
          </a:prstGeom>
        </p:spPr>
      </p:pic>
      <p:pic>
        <p:nvPicPr>
          <p:cNvPr id="496" name="object 496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9853151" y="1889184"/>
            <a:ext cx="45900" cy="45900"/>
          </a:xfrm>
          <a:prstGeom prst="rect">
            <a:avLst/>
          </a:prstGeom>
        </p:spPr>
      </p:pic>
      <p:pic>
        <p:nvPicPr>
          <p:cNvPr id="497" name="object 497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9853151" y="1788837"/>
            <a:ext cx="45900" cy="45823"/>
          </a:xfrm>
          <a:prstGeom prst="rect">
            <a:avLst/>
          </a:prstGeom>
        </p:spPr>
      </p:pic>
      <p:pic>
        <p:nvPicPr>
          <p:cNvPr id="498" name="object 498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9853151" y="1688489"/>
            <a:ext cx="45900" cy="45823"/>
          </a:xfrm>
          <a:prstGeom prst="rect">
            <a:avLst/>
          </a:prstGeom>
        </p:spPr>
      </p:pic>
      <p:pic>
        <p:nvPicPr>
          <p:cNvPr id="499" name="object 499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9853151" y="1588064"/>
            <a:ext cx="45900" cy="45899"/>
          </a:xfrm>
          <a:prstGeom prst="rect">
            <a:avLst/>
          </a:prstGeom>
        </p:spPr>
      </p:pic>
      <p:pic>
        <p:nvPicPr>
          <p:cNvPr id="500" name="object 500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9957274" y="1889184"/>
            <a:ext cx="45899" cy="45900"/>
          </a:xfrm>
          <a:prstGeom prst="rect">
            <a:avLst/>
          </a:prstGeom>
        </p:spPr>
      </p:pic>
      <p:pic>
        <p:nvPicPr>
          <p:cNvPr id="501" name="object 501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9957274" y="1788837"/>
            <a:ext cx="45899" cy="45823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9957274" y="1688489"/>
            <a:ext cx="45899" cy="45823"/>
          </a:xfrm>
          <a:prstGeom prst="rect">
            <a:avLst/>
          </a:prstGeom>
        </p:spPr>
      </p:pic>
      <p:pic>
        <p:nvPicPr>
          <p:cNvPr id="503" name="object 503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9957274" y="1588064"/>
            <a:ext cx="45899" cy="45899"/>
          </a:xfrm>
          <a:prstGeom prst="rect">
            <a:avLst/>
          </a:prstGeom>
        </p:spPr>
      </p:pic>
      <p:pic>
        <p:nvPicPr>
          <p:cNvPr id="504" name="object 504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0061395" y="1889184"/>
            <a:ext cx="45899" cy="45900"/>
          </a:xfrm>
          <a:prstGeom prst="rect">
            <a:avLst/>
          </a:prstGeom>
        </p:spPr>
      </p:pic>
      <p:pic>
        <p:nvPicPr>
          <p:cNvPr id="505" name="object 505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0061395" y="1788837"/>
            <a:ext cx="45899" cy="45823"/>
          </a:xfrm>
          <a:prstGeom prst="rect">
            <a:avLst/>
          </a:prstGeom>
        </p:spPr>
      </p:pic>
      <p:pic>
        <p:nvPicPr>
          <p:cNvPr id="506" name="object 506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0061395" y="1688489"/>
            <a:ext cx="45899" cy="45823"/>
          </a:xfrm>
          <a:prstGeom prst="rect">
            <a:avLst/>
          </a:prstGeom>
        </p:spPr>
      </p:pic>
      <p:pic>
        <p:nvPicPr>
          <p:cNvPr id="507" name="object 507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10165516" y="1889184"/>
            <a:ext cx="45900" cy="45900"/>
          </a:xfrm>
          <a:prstGeom prst="rect">
            <a:avLst/>
          </a:prstGeom>
        </p:spPr>
      </p:pic>
      <p:pic>
        <p:nvPicPr>
          <p:cNvPr id="508" name="object 508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0061395" y="1588064"/>
            <a:ext cx="45899" cy="45899"/>
          </a:xfrm>
          <a:prstGeom prst="rect">
            <a:avLst/>
          </a:prstGeom>
        </p:spPr>
      </p:pic>
      <p:pic>
        <p:nvPicPr>
          <p:cNvPr id="509" name="object 509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0165516" y="1788837"/>
            <a:ext cx="45900" cy="45823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0165516" y="1688489"/>
            <a:ext cx="45900" cy="45823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0165516" y="1588064"/>
            <a:ext cx="45900" cy="45899"/>
          </a:xfrm>
          <a:prstGeom prst="rect">
            <a:avLst/>
          </a:prstGeom>
        </p:spPr>
      </p:pic>
      <p:pic>
        <p:nvPicPr>
          <p:cNvPr id="512" name="object 512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10269637" y="1889184"/>
            <a:ext cx="45823" cy="45900"/>
          </a:xfrm>
          <a:prstGeom prst="rect">
            <a:avLst/>
          </a:prstGeom>
        </p:spPr>
      </p:pic>
      <p:pic>
        <p:nvPicPr>
          <p:cNvPr id="513" name="object 513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10269637" y="1788837"/>
            <a:ext cx="45823" cy="45823"/>
          </a:xfrm>
          <a:prstGeom prst="rect">
            <a:avLst/>
          </a:prstGeom>
        </p:spPr>
      </p:pic>
      <p:pic>
        <p:nvPicPr>
          <p:cNvPr id="514" name="object 514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10269637" y="1688489"/>
            <a:ext cx="45823" cy="45823"/>
          </a:xfrm>
          <a:prstGeom prst="rect">
            <a:avLst/>
          </a:prstGeom>
        </p:spPr>
      </p:pic>
      <p:pic>
        <p:nvPicPr>
          <p:cNvPr id="515" name="object 515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10269637" y="1588064"/>
            <a:ext cx="45823" cy="45899"/>
          </a:xfrm>
          <a:prstGeom prst="rect">
            <a:avLst/>
          </a:prstGeom>
        </p:spPr>
      </p:pic>
      <p:sp>
        <p:nvSpPr>
          <p:cNvPr id="516" name="object 516"/>
          <p:cNvSpPr/>
          <p:nvPr/>
        </p:nvSpPr>
        <p:spPr>
          <a:xfrm>
            <a:off x="10269637" y="1487716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480" y="223"/>
                </a:moveTo>
                <a:lnTo>
                  <a:pt x="33226" y="223"/>
                </a:lnTo>
                <a:lnTo>
                  <a:pt x="33226" y="33877"/>
                </a:lnTo>
                <a:lnTo>
                  <a:pt x="-427" y="33877"/>
                </a:lnTo>
                <a:lnTo>
                  <a:pt x="-427" y="42132"/>
                </a:lnTo>
                <a:lnTo>
                  <a:pt x="33226" y="42132"/>
                </a:lnTo>
                <a:lnTo>
                  <a:pt x="33226" y="75786"/>
                </a:lnTo>
                <a:lnTo>
                  <a:pt x="41480" y="75786"/>
                </a:lnTo>
                <a:lnTo>
                  <a:pt x="41480" y="42132"/>
                </a:lnTo>
                <a:lnTo>
                  <a:pt x="75135" y="42132"/>
                </a:lnTo>
                <a:lnTo>
                  <a:pt x="75135" y="33877"/>
                </a:lnTo>
                <a:lnTo>
                  <a:pt x="41480" y="33877"/>
                </a:lnTo>
                <a:lnTo>
                  <a:pt x="41480" y="22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17" name="object 517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9644908" y="2089649"/>
            <a:ext cx="45900" cy="45822"/>
          </a:xfrm>
          <a:prstGeom prst="rect">
            <a:avLst/>
          </a:prstGeom>
        </p:spPr>
      </p:pic>
      <p:pic>
        <p:nvPicPr>
          <p:cNvPr id="518" name="object 518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9748953" y="2089649"/>
            <a:ext cx="45900" cy="45822"/>
          </a:xfrm>
          <a:prstGeom prst="rect">
            <a:avLst/>
          </a:prstGeom>
        </p:spPr>
      </p:pic>
      <p:sp>
        <p:nvSpPr>
          <p:cNvPr id="519" name="object 519"/>
          <p:cNvSpPr/>
          <p:nvPr/>
        </p:nvSpPr>
        <p:spPr>
          <a:xfrm>
            <a:off x="9748953" y="1989378"/>
            <a:ext cx="46208" cy="45823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629" y="202"/>
                </a:moveTo>
                <a:lnTo>
                  <a:pt x="33374" y="202"/>
                </a:lnTo>
                <a:lnTo>
                  <a:pt x="33374" y="33730"/>
                </a:lnTo>
                <a:lnTo>
                  <a:pt x="-406" y="33730"/>
                </a:lnTo>
                <a:lnTo>
                  <a:pt x="-406" y="42111"/>
                </a:lnTo>
                <a:lnTo>
                  <a:pt x="33374" y="42111"/>
                </a:lnTo>
                <a:lnTo>
                  <a:pt x="33374" y="75765"/>
                </a:lnTo>
                <a:lnTo>
                  <a:pt x="41629" y="75765"/>
                </a:lnTo>
                <a:lnTo>
                  <a:pt x="41629" y="42111"/>
                </a:lnTo>
                <a:lnTo>
                  <a:pt x="75283" y="42111"/>
                </a:lnTo>
                <a:lnTo>
                  <a:pt x="75283" y="33730"/>
                </a:lnTo>
                <a:lnTo>
                  <a:pt x="41629" y="33730"/>
                </a:lnTo>
                <a:lnTo>
                  <a:pt x="41629" y="20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20" name="object 520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9853075" y="2089649"/>
            <a:ext cx="45823" cy="45822"/>
          </a:xfrm>
          <a:prstGeom prst="rect">
            <a:avLst/>
          </a:prstGeom>
        </p:spPr>
      </p:pic>
      <p:pic>
        <p:nvPicPr>
          <p:cNvPr id="521" name="object 521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9853075" y="1989378"/>
            <a:ext cx="45823" cy="45822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9957119" y="2089649"/>
            <a:ext cx="45900" cy="45822"/>
          </a:xfrm>
          <a:prstGeom prst="rect">
            <a:avLst/>
          </a:prstGeom>
        </p:spPr>
      </p:pic>
      <p:pic>
        <p:nvPicPr>
          <p:cNvPr id="523" name="object 523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9957119" y="1989378"/>
            <a:ext cx="45900" cy="45822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10061241" y="2089649"/>
            <a:ext cx="45822" cy="45822"/>
          </a:xfrm>
          <a:prstGeom prst="rect">
            <a:avLst/>
          </a:prstGeom>
        </p:spPr>
      </p:pic>
      <p:pic>
        <p:nvPicPr>
          <p:cNvPr id="525" name="object 525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10061241" y="1989378"/>
            <a:ext cx="45822" cy="45822"/>
          </a:xfrm>
          <a:prstGeom prst="rect">
            <a:avLst/>
          </a:prstGeom>
        </p:spPr>
      </p:pic>
      <p:pic>
        <p:nvPicPr>
          <p:cNvPr id="526" name="object 526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10165286" y="2089649"/>
            <a:ext cx="45899" cy="45822"/>
          </a:xfrm>
          <a:prstGeom prst="rect">
            <a:avLst/>
          </a:prstGeom>
        </p:spPr>
      </p:pic>
      <p:pic>
        <p:nvPicPr>
          <p:cNvPr id="527" name="object 527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10165286" y="1989378"/>
            <a:ext cx="45899" cy="45822"/>
          </a:xfrm>
          <a:prstGeom prst="rect">
            <a:avLst/>
          </a:prstGeom>
        </p:spPr>
      </p:pic>
      <p:pic>
        <p:nvPicPr>
          <p:cNvPr id="528" name="object 528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10269407" y="2089649"/>
            <a:ext cx="45822" cy="45822"/>
          </a:xfrm>
          <a:prstGeom prst="rect">
            <a:avLst/>
          </a:prstGeom>
        </p:spPr>
      </p:pic>
      <p:pic>
        <p:nvPicPr>
          <p:cNvPr id="529" name="object 529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10269407" y="1989378"/>
            <a:ext cx="45822" cy="45822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10373451" y="1588064"/>
            <a:ext cx="45900" cy="45822"/>
          </a:xfrm>
          <a:prstGeom prst="rect">
            <a:avLst/>
          </a:prstGeom>
        </p:spPr>
      </p:pic>
      <p:pic>
        <p:nvPicPr>
          <p:cNvPr id="531" name="object 531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10373451" y="1487716"/>
            <a:ext cx="45900" cy="45823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10477572" y="1588064"/>
            <a:ext cx="45823" cy="45822"/>
          </a:xfrm>
          <a:prstGeom prst="rect">
            <a:avLst/>
          </a:prstGeom>
        </p:spPr>
      </p:pic>
      <p:pic>
        <p:nvPicPr>
          <p:cNvPr id="533" name="object 533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10477572" y="1487716"/>
            <a:ext cx="45823" cy="45823"/>
          </a:xfrm>
          <a:prstGeom prst="rect">
            <a:avLst/>
          </a:prstGeom>
        </p:spPr>
      </p:pic>
      <p:pic>
        <p:nvPicPr>
          <p:cNvPr id="534" name="object 534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10581616" y="1588064"/>
            <a:ext cx="45900" cy="45822"/>
          </a:xfrm>
          <a:prstGeom prst="rect">
            <a:avLst/>
          </a:prstGeom>
        </p:spPr>
      </p:pic>
      <p:pic>
        <p:nvPicPr>
          <p:cNvPr id="535" name="object 535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10581616" y="1487716"/>
            <a:ext cx="45900" cy="45823"/>
          </a:xfrm>
          <a:prstGeom prst="rect">
            <a:avLst/>
          </a:prstGeom>
        </p:spPr>
      </p:pic>
      <p:pic>
        <p:nvPicPr>
          <p:cNvPr id="536" name="object 536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10685738" y="1588064"/>
            <a:ext cx="45823" cy="45822"/>
          </a:xfrm>
          <a:prstGeom prst="rect">
            <a:avLst/>
          </a:prstGeom>
        </p:spPr>
      </p:pic>
      <p:pic>
        <p:nvPicPr>
          <p:cNvPr id="537" name="object 537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10685738" y="1487716"/>
            <a:ext cx="45823" cy="45823"/>
          </a:xfrm>
          <a:prstGeom prst="rect">
            <a:avLst/>
          </a:prstGeom>
        </p:spPr>
      </p:pic>
      <p:pic>
        <p:nvPicPr>
          <p:cNvPr id="538" name="object 538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0789782" y="1588064"/>
            <a:ext cx="45900" cy="45822"/>
          </a:xfrm>
          <a:prstGeom prst="rect">
            <a:avLst/>
          </a:prstGeom>
        </p:spPr>
      </p:pic>
      <p:pic>
        <p:nvPicPr>
          <p:cNvPr id="539" name="object 539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0789782" y="1487716"/>
            <a:ext cx="45900" cy="45823"/>
          </a:xfrm>
          <a:prstGeom prst="rect">
            <a:avLst/>
          </a:prstGeom>
        </p:spPr>
      </p:pic>
      <p:pic>
        <p:nvPicPr>
          <p:cNvPr id="540" name="object 540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893827" y="1588064"/>
            <a:ext cx="45900" cy="45822"/>
          </a:xfrm>
          <a:prstGeom prst="rect">
            <a:avLst/>
          </a:prstGeom>
        </p:spPr>
      </p:pic>
      <p:pic>
        <p:nvPicPr>
          <p:cNvPr id="541" name="object 541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0893827" y="1487716"/>
            <a:ext cx="45900" cy="45823"/>
          </a:xfrm>
          <a:prstGeom prst="rect">
            <a:avLst/>
          </a:prstGeom>
        </p:spPr>
      </p:pic>
      <p:sp>
        <p:nvSpPr>
          <p:cNvPr id="542" name="object 542"/>
          <p:cNvSpPr/>
          <p:nvPr/>
        </p:nvSpPr>
        <p:spPr>
          <a:xfrm>
            <a:off x="10997949" y="1588064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450" y="219"/>
                </a:moveTo>
                <a:lnTo>
                  <a:pt x="33195" y="219"/>
                </a:lnTo>
                <a:lnTo>
                  <a:pt x="33195" y="33873"/>
                </a:lnTo>
                <a:lnTo>
                  <a:pt x="-458" y="33873"/>
                </a:lnTo>
                <a:lnTo>
                  <a:pt x="-458" y="42128"/>
                </a:lnTo>
                <a:lnTo>
                  <a:pt x="33195" y="42128"/>
                </a:lnTo>
                <a:lnTo>
                  <a:pt x="33195" y="75782"/>
                </a:lnTo>
                <a:lnTo>
                  <a:pt x="41450" y="75782"/>
                </a:lnTo>
                <a:lnTo>
                  <a:pt x="41450" y="42128"/>
                </a:lnTo>
                <a:lnTo>
                  <a:pt x="75104" y="42128"/>
                </a:lnTo>
                <a:lnTo>
                  <a:pt x="75104" y="33873"/>
                </a:lnTo>
                <a:lnTo>
                  <a:pt x="41450" y="33873"/>
                </a:lnTo>
                <a:lnTo>
                  <a:pt x="41450" y="21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43" name="object 543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0997949" y="1487716"/>
            <a:ext cx="45823" cy="45823"/>
          </a:xfrm>
          <a:prstGeom prst="rect">
            <a:avLst/>
          </a:prstGeom>
        </p:spPr>
      </p:pic>
      <p:pic>
        <p:nvPicPr>
          <p:cNvPr id="544" name="object 544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0373144" y="2089418"/>
            <a:ext cx="45899" cy="45823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10373144" y="1988993"/>
            <a:ext cx="45899" cy="45900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10373144" y="1888645"/>
            <a:ext cx="45899" cy="45823"/>
          </a:xfrm>
          <a:prstGeom prst="rect">
            <a:avLst/>
          </a:prstGeom>
        </p:spPr>
      </p:pic>
      <p:pic>
        <p:nvPicPr>
          <p:cNvPr id="547" name="object 547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10373144" y="1788298"/>
            <a:ext cx="45899" cy="45822"/>
          </a:xfrm>
          <a:prstGeom prst="rect">
            <a:avLst/>
          </a:prstGeom>
        </p:spPr>
      </p:pic>
      <p:pic>
        <p:nvPicPr>
          <p:cNvPr id="548" name="object 548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10373144" y="1687872"/>
            <a:ext cx="45899" cy="45900"/>
          </a:xfrm>
          <a:prstGeom prst="rect">
            <a:avLst/>
          </a:prstGeom>
        </p:spPr>
      </p:pic>
      <p:sp>
        <p:nvSpPr>
          <p:cNvPr id="549" name="object 549"/>
          <p:cNvSpPr/>
          <p:nvPr/>
        </p:nvSpPr>
        <p:spPr>
          <a:xfrm>
            <a:off x="10497673" y="2089389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48" y="198"/>
                </a:moveTo>
                <a:lnTo>
                  <a:pt x="-437" y="198"/>
                </a:lnTo>
                <a:lnTo>
                  <a:pt x="-437" y="75810"/>
                </a:lnTo>
                <a:lnTo>
                  <a:pt x="7848" y="75810"/>
                </a:lnTo>
                <a:lnTo>
                  <a:pt x="7848" y="19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50" name="object 550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10477265" y="1988993"/>
            <a:ext cx="45899" cy="45900"/>
          </a:xfrm>
          <a:prstGeom prst="rect">
            <a:avLst/>
          </a:prstGeom>
        </p:spPr>
      </p:pic>
      <p:pic>
        <p:nvPicPr>
          <p:cNvPr id="551" name="object 551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10477265" y="1888645"/>
            <a:ext cx="45899" cy="45823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10477265" y="1788298"/>
            <a:ext cx="45899" cy="45822"/>
          </a:xfrm>
          <a:prstGeom prst="rect">
            <a:avLst/>
          </a:prstGeom>
        </p:spPr>
      </p:pic>
      <p:pic>
        <p:nvPicPr>
          <p:cNvPr id="553" name="object 553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10477265" y="1687872"/>
            <a:ext cx="45899" cy="45900"/>
          </a:xfrm>
          <a:prstGeom prst="rect">
            <a:avLst/>
          </a:prstGeom>
        </p:spPr>
      </p:pic>
      <p:pic>
        <p:nvPicPr>
          <p:cNvPr id="554" name="object 554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10581386" y="1988993"/>
            <a:ext cx="45900" cy="45900"/>
          </a:xfrm>
          <a:prstGeom prst="rect">
            <a:avLst/>
          </a:prstGeom>
        </p:spPr>
      </p:pic>
      <p:pic>
        <p:nvPicPr>
          <p:cNvPr id="555" name="object 555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10581386" y="1888645"/>
            <a:ext cx="45900" cy="45823"/>
          </a:xfrm>
          <a:prstGeom prst="rect">
            <a:avLst/>
          </a:prstGeom>
        </p:spPr>
      </p:pic>
      <p:pic>
        <p:nvPicPr>
          <p:cNvPr id="556" name="object 556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10581386" y="1788298"/>
            <a:ext cx="45900" cy="45822"/>
          </a:xfrm>
          <a:prstGeom prst="rect">
            <a:avLst/>
          </a:prstGeom>
        </p:spPr>
      </p:pic>
      <p:pic>
        <p:nvPicPr>
          <p:cNvPr id="557" name="object 557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10581386" y="1687872"/>
            <a:ext cx="45900" cy="45900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10685507" y="1988993"/>
            <a:ext cx="45900" cy="45900"/>
          </a:xfrm>
          <a:prstGeom prst="rect">
            <a:avLst/>
          </a:prstGeom>
        </p:spPr>
      </p:pic>
      <p:pic>
        <p:nvPicPr>
          <p:cNvPr id="559" name="object 559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10685507" y="1888645"/>
            <a:ext cx="45900" cy="45823"/>
          </a:xfrm>
          <a:prstGeom prst="rect">
            <a:avLst/>
          </a:prstGeom>
        </p:spPr>
      </p:pic>
      <p:pic>
        <p:nvPicPr>
          <p:cNvPr id="560" name="object 560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10685507" y="1788298"/>
            <a:ext cx="45900" cy="45822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10685507" y="1687872"/>
            <a:ext cx="45900" cy="45900"/>
          </a:xfrm>
          <a:prstGeom prst="rect">
            <a:avLst/>
          </a:prstGeom>
        </p:spPr>
      </p:pic>
      <p:pic>
        <p:nvPicPr>
          <p:cNvPr id="562" name="object 562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10789628" y="1988993"/>
            <a:ext cx="45900" cy="45900"/>
          </a:xfrm>
          <a:prstGeom prst="rect">
            <a:avLst/>
          </a:prstGeom>
        </p:spPr>
      </p:pic>
      <p:pic>
        <p:nvPicPr>
          <p:cNvPr id="563" name="object 563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10789628" y="1888645"/>
            <a:ext cx="45900" cy="45823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10789628" y="1788298"/>
            <a:ext cx="45900" cy="45822"/>
          </a:xfrm>
          <a:prstGeom prst="rect">
            <a:avLst/>
          </a:prstGeom>
        </p:spPr>
      </p:pic>
      <p:pic>
        <p:nvPicPr>
          <p:cNvPr id="565" name="object 565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10789628" y="1687872"/>
            <a:ext cx="45900" cy="45900"/>
          </a:xfrm>
          <a:prstGeom prst="rect">
            <a:avLst/>
          </a:prstGeom>
        </p:spPr>
      </p:pic>
      <p:pic>
        <p:nvPicPr>
          <p:cNvPr id="566" name="object 566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10893750" y="1988993"/>
            <a:ext cx="45900" cy="45900"/>
          </a:xfrm>
          <a:prstGeom prst="rect">
            <a:avLst/>
          </a:prstGeom>
        </p:spPr>
      </p:pic>
      <p:pic>
        <p:nvPicPr>
          <p:cNvPr id="567" name="object 567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10893750" y="1888645"/>
            <a:ext cx="45900" cy="45823"/>
          </a:xfrm>
          <a:prstGeom prst="rect">
            <a:avLst/>
          </a:prstGeom>
        </p:spPr>
      </p:pic>
      <p:pic>
        <p:nvPicPr>
          <p:cNvPr id="568" name="object 568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10893750" y="1788298"/>
            <a:ext cx="45900" cy="45822"/>
          </a:xfrm>
          <a:prstGeom prst="rect">
            <a:avLst/>
          </a:prstGeom>
        </p:spPr>
      </p:pic>
      <p:pic>
        <p:nvPicPr>
          <p:cNvPr id="569" name="object 569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10893750" y="1687872"/>
            <a:ext cx="45900" cy="45900"/>
          </a:xfrm>
          <a:prstGeom prst="rect">
            <a:avLst/>
          </a:prstGeom>
        </p:spPr>
      </p:pic>
      <p:pic>
        <p:nvPicPr>
          <p:cNvPr id="570" name="object 570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10997872" y="1988993"/>
            <a:ext cx="45823" cy="45900"/>
          </a:xfrm>
          <a:prstGeom prst="rect">
            <a:avLst/>
          </a:prstGeom>
        </p:spPr>
      </p:pic>
      <p:pic>
        <p:nvPicPr>
          <p:cNvPr id="571" name="object 571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10997872" y="1888645"/>
            <a:ext cx="45823" cy="45823"/>
          </a:xfrm>
          <a:prstGeom prst="rect">
            <a:avLst/>
          </a:prstGeom>
        </p:spPr>
      </p:pic>
      <p:pic>
        <p:nvPicPr>
          <p:cNvPr id="572" name="object 572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0997872" y="1788298"/>
            <a:ext cx="45823" cy="45822"/>
          </a:xfrm>
          <a:prstGeom prst="rect">
            <a:avLst/>
          </a:prstGeom>
        </p:spPr>
      </p:pic>
      <p:pic>
        <p:nvPicPr>
          <p:cNvPr id="573" name="object 573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0997872" y="1687872"/>
            <a:ext cx="45823" cy="45900"/>
          </a:xfrm>
          <a:prstGeom prst="rect">
            <a:avLst/>
          </a:prstGeom>
        </p:spPr>
      </p:pic>
      <p:sp>
        <p:nvSpPr>
          <p:cNvPr id="574" name="object 574"/>
          <p:cNvSpPr/>
          <p:nvPr/>
        </p:nvSpPr>
        <p:spPr>
          <a:xfrm>
            <a:off x="10997872" y="1587525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450" y="219"/>
                </a:moveTo>
                <a:lnTo>
                  <a:pt x="33195" y="219"/>
                </a:lnTo>
                <a:lnTo>
                  <a:pt x="33195" y="33873"/>
                </a:lnTo>
                <a:lnTo>
                  <a:pt x="-458" y="33873"/>
                </a:lnTo>
                <a:lnTo>
                  <a:pt x="-458" y="42128"/>
                </a:lnTo>
                <a:lnTo>
                  <a:pt x="33195" y="42128"/>
                </a:lnTo>
                <a:lnTo>
                  <a:pt x="33195" y="75782"/>
                </a:lnTo>
                <a:lnTo>
                  <a:pt x="41450" y="75782"/>
                </a:lnTo>
                <a:lnTo>
                  <a:pt x="41450" y="42128"/>
                </a:lnTo>
                <a:lnTo>
                  <a:pt x="75104" y="42128"/>
                </a:lnTo>
                <a:lnTo>
                  <a:pt x="75104" y="33873"/>
                </a:lnTo>
                <a:lnTo>
                  <a:pt x="41450" y="33873"/>
                </a:lnTo>
                <a:lnTo>
                  <a:pt x="41450" y="21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75" name="object 575"/>
          <p:cNvSpPr/>
          <p:nvPr/>
        </p:nvSpPr>
        <p:spPr>
          <a:xfrm>
            <a:off x="10477572" y="208964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472" y="198"/>
                </a:moveTo>
                <a:lnTo>
                  <a:pt x="33217" y="198"/>
                </a:lnTo>
                <a:lnTo>
                  <a:pt x="33217" y="33852"/>
                </a:lnTo>
                <a:lnTo>
                  <a:pt x="-436" y="33852"/>
                </a:lnTo>
                <a:lnTo>
                  <a:pt x="-436" y="42107"/>
                </a:lnTo>
                <a:lnTo>
                  <a:pt x="33217" y="42107"/>
                </a:lnTo>
                <a:lnTo>
                  <a:pt x="33217" y="75761"/>
                </a:lnTo>
                <a:lnTo>
                  <a:pt x="41472" y="75761"/>
                </a:lnTo>
                <a:lnTo>
                  <a:pt x="41472" y="42107"/>
                </a:lnTo>
                <a:lnTo>
                  <a:pt x="75126" y="42107"/>
                </a:lnTo>
                <a:lnTo>
                  <a:pt x="75126" y="33852"/>
                </a:lnTo>
                <a:lnTo>
                  <a:pt x="41472" y="33852"/>
                </a:lnTo>
                <a:lnTo>
                  <a:pt x="41472" y="19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76" name="object 576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581616" y="2089649"/>
            <a:ext cx="45900" cy="45822"/>
          </a:xfrm>
          <a:prstGeom prst="rect">
            <a:avLst/>
          </a:prstGeom>
        </p:spPr>
      </p:pic>
      <p:pic>
        <p:nvPicPr>
          <p:cNvPr id="577" name="object 577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685661" y="2089649"/>
            <a:ext cx="45900" cy="45822"/>
          </a:xfrm>
          <a:prstGeom prst="rect">
            <a:avLst/>
          </a:prstGeom>
        </p:spPr>
      </p:pic>
      <p:pic>
        <p:nvPicPr>
          <p:cNvPr id="578" name="object 578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0789705" y="2089649"/>
            <a:ext cx="45900" cy="45822"/>
          </a:xfrm>
          <a:prstGeom prst="rect">
            <a:avLst/>
          </a:prstGeom>
        </p:spPr>
      </p:pic>
      <p:pic>
        <p:nvPicPr>
          <p:cNvPr id="579" name="object 579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0893750" y="2089649"/>
            <a:ext cx="45900" cy="45822"/>
          </a:xfrm>
          <a:prstGeom prst="rect">
            <a:avLst/>
          </a:prstGeom>
        </p:spPr>
      </p:pic>
      <p:pic>
        <p:nvPicPr>
          <p:cNvPr id="580" name="object 580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0997872" y="2089649"/>
            <a:ext cx="45823" cy="45822"/>
          </a:xfrm>
          <a:prstGeom prst="rect">
            <a:avLst/>
          </a:prstGeom>
        </p:spPr>
      </p:pic>
      <p:pic>
        <p:nvPicPr>
          <p:cNvPr id="581" name="object 581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1101917" y="1788683"/>
            <a:ext cx="45823" cy="45823"/>
          </a:xfrm>
          <a:prstGeom prst="rect">
            <a:avLst/>
          </a:prstGeom>
        </p:spPr>
      </p:pic>
      <p:pic>
        <p:nvPicPr>
          <p:cNvPr id="582" name="object 582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1101917" y="1688335"/>
            <a:ext cx="45823" cy="45900"/>
          </a:xfrm>
          <a:prstGeom prst="rect">
            <a:avLst/>
          </a:prstGeom>
        </p:spPr>
      </p:pic>
      <p:pic>
        <p:nvPicPr>
          <p:cNvPr id="583" name="object 583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1101917" y="1588064"/>
            <a:ext cx="45823" cy="45822"/>
          </a:xfrm>
          <a:prstGeom prst="rect">
            <a:avLst/>
          </a:prstGeom>
        </p:spPr>
      </p:pic>
      <p:pic>
        <p:nvPicPr>
          <p:cNvPr id="584" name="object 584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1101917" y="1487716"/>
            <a:ext cx="45823" cy="45823"/>
          </a:xfrm>
          <a:prstGeom prst="rect">
            <a:avLst/>
          </a:prstGeom>
        </p:spPr>
      </p:pic>
      <p:pic>
        <p:nvPicPr>
          <p:cNvPr id="585" name="object 585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11205961" y="1788683"/>
            <a:ext cx="45823" cy="45823"/>
          </a:xfrm>
          <a:prstGeom prst="rect">
            <a:avLst/>
          </a:prstGeom>
        </p:spPr>
      </p:pic>
      <p:pic>
        <p:nvPicPr>
          <p:cNvPr id="586" name="object 586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11205961" y="1688335"/>
            <a:ext cx="45823" cy="45900"/>
          </a:xfrm>
          <a:prstGeom prst="rect">
            <a:avLst/>
          </a:prstGeom>
        </p:spPr>
      </p:pic>
      <p:pic>
        <p:nvPicPr>
          <p:cNvPr id="587" name="object 587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1205961" y="1588064"/>
            <a:ext cx="45823" cy="45822"/>
          </a:xfrm>
          <a:prstGeom prst="rect">
            <a:avLst/>
          </a:prstGeom>
        </p:spPr>
      </p:pic>
      <p:pic>
        <p:nvPicPr>
          <p:cNvPr id="588" name="object 588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1205961" y="1487716"/>
            <a:ext cx="45823" cy="45823"/>
          </a:xfrm>
          <a:prstGeom prst="rect">
            <a:avLst/>
          </a:prstGeom>
        </p:spPr>
      </p:pic>
      <p:pic>
        <p:nvPicPr>
          <p:cNvPr id="589" name="object 589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11310005" y="1788683"/>
            <a:ext cx="45823" cy="45823"/>
          </a:xfrm>
          <a:prstGeom prst="rect">
            <a:avLst/>
          </a:prstGeom>
        </p:spPr>
      </p:pic>
      <p:pic>
        <p:nvPicPr>
          <p:cNvPr id="590" name="object 590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11310005" y="1688335"/>
            <a:ext cx="45823" cy="45900"/>
          </a:xfrm>
          <a:prstGeom prst="rect">
            <a:avLst/>
          </a:prstGeom>
        </p:spPr>
      </p:pic>
      <p:pic>
        <p:nvPicPr>
          <p:cNvPr id="591" name="object 591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11310005" y="1588064"/>
            <a:ext cx="45823" cy="45822"/>
          </a:xfrm>
          <a:prstGeom prst="rect">
            <a:avLst/>
          </a:prstGeom>
        </p:spPr>
      </p:pic>
      <p:pic>
        <p:nvPicPr>
          <p:cNvPr id="592" name="object 592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11310005" y="1487716"/>
            <a:ext cx="45823" cy="45823"/>
          </a:xfrm>
          <a:prstGeom prst="rect">
            <a:avLst/>
          </a:prstGeom>
        </p:spPr>
      </p:pic>
      <p:sp>
        <p:nvSpPr>
          <p:cNvPr id="593" name="object 593"/>
          <p:cNvSpPr/>
          <p:nvPr/>
        </p:nvSpPr>
        <p:spPr>
          <a:xfrm>
            <a:off x="11434458" y="178866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04" y="211"/>
                </a:moveTo>
                <a:lnTo>
                  <a:pt x="-476" y="211"/>
                </a:lnTo>
                <a:lnTo>
                  <a:pt x="-476" y="75798"/>
                </a:lnTo>
                <a:lnTo>
                  <a:pt x="7804" y="75798"/>
                </a:lnTo>
                <a:lnTo>
                  <a:pt x="7804" y="21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94" name="object 594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11414050" y="1688335"/>
            <a:ext cx="45900" cy="45900"/>
          </a:xfrm>
          <a:prstGeom prst="rect">
            <a:avLst/>
          </a:prstGeom>
        </p:spPr>
      </p:pic>
      <p:pic>
        <p:nvPicPr>
          <p:cNvPr id="595" name="object 595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11414050" y="1588064"/>
            <a:ext cx="45900" cy="45822"/>
          </a:xfrm>
          <a:prstGeom prst="rect">
            <a:avLst/>
          </a:prstGeom>
        </p:spPr>
      </p:pic>
      <p:pic>
        <p:nvPicPr>
          <p:cNvPr id="596" name="object 596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11414050" y="1487716"/>
            <a:ext cx="45900" cy="45823"/>
          </a:xfrm>
          <a:prstGeom prst="rect">
            <a:avLst/>
          </a:prstGeom>
        </p:spPr>
      </p:pic>
      <p:pic>
        <p:nvPicPr>
          <p:cNvPr id="597" name="object 597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11518094" y="1688335"/>
            <a:ext cx="45900" cy="45900"/>
          </a:xfrm>
          <a:prstGeom prst="rect">
            <a:avLst/>
          </a:prstGeom>
        </p:spPr>
      </p:pic>
      <p:pic>
        <p:nvPicPr>
          <p:cNvPr id="598" name="object 598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518094" y="1588064"/>
            <a:ext cx="45900" cy="45822"/>
          </a:xfrm>
          <a:prstGeom prst="rect">
            <a:avLst/>
          </a:prstGeom>
        </p:spPr>
      </p:pic>
      <p:pic>
        <p:nvPicPr>
          <p:cNvPr id="599" name="object 599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518094" y="1487716"/>
            <a:ext cx="45900" cy="45823"/>
          </a:xfrm>
          <a:prstGeom prst="rect">
            <a:avLst/>
          </a:prstGeom>
        </p:spPr>
      </p:pic>
      <p:sp>
        <p:nvSpPr>
          <p:cNvPr id="600" name="object 600"/>
          <p:cNvSpPr/>
          <p:nvPr/>
        </p:nvSpPr>
        <p:spPr>
          <a:xfrm>
            <a:off x="11622139" y="1688335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376" y="215"/>
                </a:moveTo>
                <a:lnTo>
                  <a:pt x="33169" y="215"/>
                </a:lnTo>
                <a:lnTo>
                  <a:pt x="33169" y="33869"/>
                </a:lnTo>
                <a:lnTo>
                  <a:pt x="-484" y="33869"/>
                </a:lnTo>
                <a:lnTo>
                  <a:pt x="-484" y="42251"/>
                </a:lnTo>
                <a:lnTo>
                  <a:pt x="33169" y="42251"/>
                </a:lnTo>
                <a:lnTo>
                  <a:pt x="33169" y="75905"/>
                </a:lnTo>
                <a:lnTo>
                  <a:pt x="38376" y="75905"/>
                </a:lnTo>
                <a:lnTo>
                  <a:pt x="38376" y="21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1" name="object 601"/>
          <p:cNvSpPr/>
          <p:nvPr/>
        </p:nvSpPr>
        <p:spPr>
          <a:xfrm>
            <a:off x="11622139" y="1588064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376" y="219"/>
                </a:moveTo>
                <a:lnTo>
                  <a:pt x="33169" y="219"/>
                </a:lnTo>
                <a:lnTo>
                  <a:pt x="33169" y="33873"/>
                </a:lnTo>
                <a:lnTo>
                  <a:pt x="-484" y="33873"/>
                </a:lnTo>
                <a:lnTo>
                  <a:pt x="-484" y="42128"/>
                </a:lnTo>
                <a:lnTo>
                  <a:pt x="33169" y="42128"/>
                </a:lnTo>
                <a:lnTo>
                  <a:pt x="33169" y="75782"/>
                </a:lnTo>
                <a:lnTo>
                  <a:pt x="38376" y="75782"/>
                </a:lnTo>
                <a:lnTo>
                  <a:pt x="38376" y="21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2" name="object 602"/>
          <p:cNvSpPr/>
          <p:nvPr/>
        </p:nvSpPr>
        <p:spPr>
          <a:xfrm>
            <a:off x="11622139" y="1487716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376" y="223"/>
                </a:moveTo>
                <a:lnTo>
                  <a:pt x="33169" y="223"/>
                </a:lnTo>
                <a:lnTo>
                  <a:pt x="33169" y="33877"/>
                </a:lnTo>
                <a:lnTo>
                  <a:pt x="-484" y="33877"/>
                </a:lnTo>
                <a:lnTo>
                  <a:pt x="-484" y="42132"/>
                </a:lnTo>
                <a:lnTo>
                  <a:pt x="33169" y="42132"/>
                </a:lnTo>
                <a:lnTo>
                  <a:pt x="33169" y="75786"/>
                </a:lnTo>
                <a:lnTo>
                  <a:pt x="38376" y="75786"/>
                </a:lnTo>
                <a:lnTo>
                  <a:pt x="38376" y="22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03" name="object 603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8813169" y="2190305"/>
            <a:ext cx="45823" cy="45823"/>
          </a:xfrm>
          <a:prstGeom prst="rect">
            <a:avLst/>
          </a:prstGeom>
        </p:spPr>
      </p:pic>
      <p:pic>
        <p:nvPicPr>
          <p:cNvPr id="604" name="object 604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8917214" y="2190305"/>
            <a:ext cx="45823" cy="45823"/>
          </a:xfrm>
          <a:prstGeom prst="rect">
            <a:avLst/>
          </a:prstGeom>
        </p:spPr>
      </p:pic>
      <p:pic>
        <p:nvPicPr>
          <p:cNvPr id="605" name="object 605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9021258" y="2190305"/>
            <a:ext cx="45823" cy="45823"/>
          </a:xfrm>
          <a:prstGeom prst="rect">
            <a:avLst/>
          </a:prstGeom>
        </p:spPr>
      </p:pic>
      <p:pic>
        <p:nvPicPr>
          <p:cNvPr id="606" name="object 606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9125303" y="2190305"/>
            <a:ext cx="45823" cy="45823"/>
          </a:xfrm>
          <a:prstGeom prst="rect">
            <a:avLst/>
          </a:prstGeom>
        </p:spPr>
      </p:pic>
      <p:pic>
        <p:nvPicPr>
          <p:cNvPr id="607" name="object 607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9229270" y="2190305"/>
            <a:ext cx="45900" cy="45823"/>
          </a:xfrm>
          <a:prstGeom prst="rect">
            <a:avLst/>
          </a:prstGeom>
        </p:spPr>
      </p:pic>
      <p:pic>
        <p:nvPicPr>
          <p:cNvPr id="608" name="object 608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9333314" y="2190305"/>
            <a:ext cx="45900" cy="45823"/>
          </a:xfrm>
          <a:prstGeom prst="rect">
            <a:avLst/>
          </a:prstGeom>
        </p:spPr>
      </p:pic>
      <p:pic>
        <p:nvPicPr>
          <p:cNvPr id="609" name="object 609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9437359" y="2190305"/>
            <a:ext cx="45823" cy="45823"/>
          </a:xfrm>
          <a:prstGeom prst="rect">
            <a:avLst/>
          </a:prstGeom>
        </p:spPr>
      </p:pic>
      <p:sp>
        <p:nvSpPr>
          <p:cNvPr id="610" name="object 610"/>
          <p:cNvSpPr/>
          <p:nvPr/>
        </p:nvSpPr>
        <p:spPr>
          <a:xfrm>
            <a:off x="9541404" y="2190305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11" y="194"/>
                </a:moveTo>
                <a:lnTo>
                  <a:pt x="33256" y="194"/>
                </a:lnTo>
                <a:lnTo>
                  <a:pt x="33256" y="33848"/>
                </a:lnTo>
                <a:lnTo>
                  <a:pt x="-397" y="33848"/>
                </a:lnTo>
                <a:lnTo>
                  <a:pt x="-397" y="42103"/>
                </a:lnTo>
                <a:lnTo>
                  <a:pt x="33256" y="42103"/>
                </a:lnTo>
                <a:lnTo>
                  <a:pt x="33256" y="75757"/>
                </a:lnTo>
                <a:lnTo>
                  <a:pt x="41511" y="75757"/>
                </a:lnTo>
                <a:lnTo>
                  <a:pt x="41511" y="42103"/>
                </a:lnTo>
                <a:lnTo>
                  <a:pt x="75165" y="42103"/>
                </a:lnTo>
                <a:lnTo>
                  <a:pt x="75165" y="33848"/>
                </a:lnTo>
                <a:lnTo>
                  <a:pt x="41511" y="33848"/>
                </a:lnTo>
                <a:lnTo>
                  <a:pt x="41511" y="19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11" name="object 611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1101917" y="2089957"/>
            <a:ext cx="45823" cy="45823"/>
          </a:xfrm>
          <a:prstGeom prst="rect">
            <a:avLst/>
          </a:prstGeom>
        </p:spPr>
      </p:pic>
      <p:pic>
        <p:nvPicPr>
          <p:cNvPr id="612" name="object 612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11101917" y="1989686"/>
            <a:ext cx="45823" cy="45822"/>
          </a:xfrm>
          <a:prstGeom prst="rect">
            <a:avLst/>
          </a:prstGeom>
        </p:spPr>
      </p:pic>
      <p:pic>
        <p:nvPicPr>
          <p:cNvPr id="613" name="object 613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1101917" y="1889338"/>
            <a:ext cx="45823" cy="45822"/>
          </a:xfrm>
          <a:prstGeom prst="rect">
            <a:avLst/>
          </a:prstGeom>
        </p:spPr>
      </p:pic>
      <p:pic>
        <p:nvPicPr>
          <p:cNvPr id="614" name="object 614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11205961" y="2089957"/>
            <a:ext cx="45823" cy="45823"/>
          </a:xfrm>
          <a:prstGeom prst="rect">
            <a:avLst/>
          </a:prstGeom>
        </p:spPr>
      </p:pic>
      <p:pic>
        <p:nvPicPr>
          <p:cNvPr id="615" name="object 615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11205961" y="1989686"/>
            <a:ext cx="45823" cy="45822"/>
          </a:xfrm>
          <a:prstGeom prst="rect">
            <a:avLst/>
          </a:prstGeom>
        </p:spPr>
      </p:pic>
      <p:pic>
        <p:nvPicPr>
          <p:cNvPr id="616" name="object 616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11205961" y="1889338"/>
            <a:ext cx="45823" cy="45822"/>
          </a:xfrm>
          <a:prstGeom prst="rect">
            <a:avLst/>
          </a:prstGeom>
        </p:spPr>
      </p:pic>
      <p:pic>
        <p:nvPicPr>
          <p:cNvPr id="617" name="object 617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11310005" y="2089957"/>
            <a:ext cx="45823" cy="45823"/>
          </a:xfrm>
          <a:prstGeom prst="rect">
            <a:avLst/>
          </a:prstGeom>
        </p:spPr>
      </p:pic>
      <p:pic>
        <p:nvPicPr>
          <p:cNvPr id="618" name="object 618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11310005" y="1989686"/>
            <a:ext cx="45823" cy="45822"/>
          </a:xfrm>
          <a:prstGeom prst="rect">
            <a:avLst/>
          </a:prstGeom>
        </p:spPr>
      </p:pic>
      <p:pic>
        <p:nvPicPr>
          <p:cNvPr id="619" name="object 619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11310005" y="1889338"/>
            <a:ext cx="45823" cy="45822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11413973" y="2089957"/>
            <a:ext cx="45900" cy="45823"/>
          </a:xfrm>
          <a:prstGeom prst="rect">
            <a:avLst/>
          </a:prstGeom>
        </p:spPr>
      </p:pic>
      <p:pic>
        <p:nvPicPr>
          <p:cNvPr id="621" name="object 621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1413973" y="1989686"/>
            <a:ext cx="45900" cy="45822"/>
          </a:xfrm>
          <a:prstGeom prst="rect">
            <a:avLst/>
          </a:prstGeom>
        </p:spPr>
      </p:pic>
      <p:pic>
        <p:nvPicPr>
          <p:cNvPr id="622" name="object 622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11413973" y="1889338"/>
            <a:ext cx="45900" cy="45822"/>
          </a:xfrm>
          <a:prstGeom prst="rect">
            <a:avLst/>
          </a:prstGeom>
        </p:spPr>
      </p:pic>
      <p:sp>
        <p:nvSpPr>
          <p:cNvPr id="623" name="object 623"/>
          <p:cNvSpPr/>
          <p:nvPr/>
        </p:nvSpPr>
        <p:spPr>
          <a:xfrm>
            <a:off x="11413973" y="1788991"/>
            <a:ext cx="46208" cy="45823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560" y="211"/>
                </a:moveTo>
                <a:lnTo>
                  <a:pt x="33178" y="211"/>
                </a:lnTo>
                <a:lnTo>
                  <a:pt x="33178" y="33865"/>
                </a:lnTo>
                <a:lnTo>
                  <a:pt x="-475" y="33865"/>
                </a:lnTo>
                <a:lnTo>
                  <a:pt x="-475" y="42120"/>
                </a:lnTo>
                <a:lnTo>
                  <a:pt x="33178" y="42120"/>
                </a:lnTo>
                <a:lnTo>
                  <a:pt x="33178" y="75774"/>
                </a:lnTo>
                <a:lnTo>
                  <a:pt x="41560" y="75774"/>
                </a:lnTo>
                <a:lnTo>
                  <a:pt x="41560" y="42120"/>
                </a:lnTo>
                <a:lnTo>
                  <a:pt x="75214" y="42120"/>
                </a:lnTo>
                <a:lnTo>
                  <a:pt x="75214" y="33865"/>
                </a:lnTo>
                <a:lnTo>
                  <a:pt x="41560" y="33865"/>
                </a:lnTo>
                <a:lnTo>
                  <a:pt x="41560" y="21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24" name="object 624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1518017" y="2089957"/>
            <a:ext cx="45900" cy="45823"/>
          </a:xfrm>
          <a:prstGeom prst="rect">
            <a:avLst/>
          </a:prstGeom>
        </p:spPr>
      </p:pic>
      <p:pic>
        <p:nvPicPr>
          <p:cNvPr id="625" name="object 625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1518017" y="1989686"/>
            <a:ext cx="45900" cy="45822"/>
          </a:xfrm>
          <a:prstGeom prst="rect">
            <a:avLst/>
          </a:prstGeom>
        </p:spPr>
      </p:pic>
      <p:pic>
        <p:nvPicPr>
          <p:cNvPr id="626" name="object 626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11518017" y="1889338"/>
            <a:ext cx="45900" cy="45822"/>
          </a:xfrm>
          <a:prstGeom prst="rect">
            <a:avLst/>
          </a:prstGeom>
        </p:spPr>
      </p:pic>
      <p:pic>
        <p:nvPicPr>
          <p:cNvPr id="627" name="object 627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11518017" y="1788991"/>
            <a:ext cx="45900" cy="45823"/>
          </a:xfrm>
          <a:prstGeom prst="rect">
            <a:avLst/>
          </a:prstGeom>
        </p:spPr>
      </p:pic>
      <p:sp>
        <p:nvSpPr>
          <p:cNvPr id="628" name="object 628"/>
          <p:cNvSpPr/>
          <p:nvPr/>
        </p:nvSpPr>
        <p:spPr>
          <a:xfrm>
            <a:off x="11622062" y="2089957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376" y="198"/>
                </a:moveTo>
                <a:lnTo>
                  <a:pt x="33169" y="198"/>
                </a:lnTo>
                <a:lnTo>
                  <a:pt x="33169" y="33852"/>
                </a:lnTo>
                <a:lnTo>
                  <a:pt x="-484" y="33852"/>
                </a:lnTo>
                <a:lnTo>
                  <a:pt x="-484" y="42107"/>
                </a:lnTo>
                <a:lnTo>
                  <a:pt x="33169" y="42107"/>
                </a:lnTo>
                <a:lnTo>
                  <a:pt x="33169" y="75761"/>
                </a:lnTo>
                <a:lnTo>
                  <a:pt x="38376" y="75761"/>
                </a:lnTo>
                <a:lnTo>
                  <a:pt x="38376" y="19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29" name="object 629"/>
          <p:cNvSpPr/>
          <p:nvPr/>
        </p:nvSpPr>
        <p:spPr>
          <a:xfrm>
            <a:off x="11622062" y="1989686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376" y="202"/>
                </a:moveTo>
                <a:lnTo>
                  <a:pt x="33169" y="202"/>
                </a:lnTo>
                <a:lnTo>
                  <a:pt x="33169" y="33730"/>
                </a:lnTo>
                <a:lnTo>
                  <a:pt x="-484" y="33730"/>
                </a:lnTo>
                <a:lnTo>
                  <a:pt x="-484" y="42111"/>
                </a:lnTo>
                <a:lnTo>
                  <a:pt x="33169" y="42111"/>
                </a:lnTo>
                <a:lnTo>
                  <a:pt x="33169" y="75765"/>
                </a:lnTo>
                <a:lnTo>
                  <a:pt x="38376" y="75765"/>
                </a:lnTo>
                <a:lnTo>
                  <a:pt x="38376" y="20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30" name="object 630"/>
          <p:cNvSpPr/>
          <p:nvPr/>
        </p:nvSpPr>
        <p:spPr>
          <a:xfrm>
            <a:off x="11622062" y="1889339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376" y="207"/>
                </a:moveTo>
                <a:lnTo>
                  <a:pt x="33169" y="207"/>
                </a:lnTo>
                <a:lnTo>
                  <a:pt x="33169" y="33861"/>
                </a:lnTo>
                <a:lnTo>
                  <a:pt x="-484" y="33861"/>
                </a:lnTo>
                <a:lnTo>
                  <a:pt x="-484" y="42116"/>
                </a:lnTo>
                <a:lnTo>
                  <a:pt x="33169" y="42116"/>
                </a:lnTo>
                <a:lnTo>
                  <a:pt x="33169" y="75770"/>
                </a:lnTo>
                <a:lnTo>
                  <a:pt x="38376" y="75770"/>
                </a:lnTo>
                <a:lnTo>
                  <a:pt x="38376" y="20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31" name="object 631"/>
          <p:cNvSpPr/>
          <p:nvPr/>
        </p:nvSpPr>
        <p:spPr>
          <a:xfrm>
            <a:off x="11622062" y="1788991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376" y="211"/>
                </a:moveTo>
                <a:lnTo>
                  <a:pt x="33169" y="211"/>
                </a:lnTo>
                <a:lnTo>
                  <a:pt x="33169" y="33865"/>
                </a:lnTo>
                <a:lnTo>
                  <a:pt x="-484" y="33865"/>
                </a:lnTo>
                <a:lnTo>
                  <a:pt x="-484" y="42120"/>
                </a:lnTo>
                <a:lnTo>
                  <a:pt x="33169" y="42120"/>
                </a:lnTo>
                <a:lnTo>
                  <a:pt x="33169" y="75774"/>
                </a:lnTo>
                <a:lnTo>
                  <a:pt x="38376" y="75774"/>
                </a:lnTo>
                <a:lnTo>
                  <a:pt x="38376" y="21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32" name="object 632"/>
          <p:cNvSpPr/>
          <p:nvPr/>
        </p:nvSpPr>
        <p:spPr>
          <a:xfrm>
            <a:off x="8813169" y="2691967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41" y="173"/>
                </a:moveTo>
                <a:lnTo>
                  <a:pt x="33286" y="173"/>
                </a:lnTo>
                <a:lnTo>
                  <a:pt x="33286" y="33827"/>
                </a:lnTo>
                <a:lnTo>
                  <a:pt x="-367" y="33827"/>
                </a:lnTo>
                <a:lnTo>
                  <a:pt x="-367" y="42082"/>
                </a:lnTo>
                <a:lnTo>
                  <a:pt x="33286" y="42082"/>
                </a:lnTo>
                <a:lnTo>
                  <a:pt x="33286" y="75736"/>
                </a:lnTo>
                <a:lnTo>
                  <a:pt x="41541" y="75736"/>
                </a:lnTo>
                <a:lnTo>
                  <a:pt x="41541" y="42082"/>
                </a:lnTo>
                <a:lnTo>
                  <a:pt x="75195" y="42082"/>
                </a:lnTo>
                <a:lnTo>
                  <a:pt x="75195" y="33827"/>
                </a:lnTo>
                <a:lnTo>
                  <a:pt x="41541" y="33827"/>
                </a:lnTo>
                <a:lnTo>
                  <a:pt x="41541" y="17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33" name="object 633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8813169" y="2591542"/>
            <a:ext cx="45823" cy="45900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8813169" y="2491118"/>
            <a:ext cx="45823" cy="45899"/>
          </a:xfrm>
          <a:prstGeom prst="rect">
            <a:avLst/>
          </a:prstGeom>
        </p:spPr>
      </p:pic>
      <p:pic>
        <p:nvPicPr>
          <p:cNvPr id="635" name="object 635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8813169" y="2390770"/>
            <a:ext cx="45823" cy="45822"/>
          </a:xfrm>
          <a:prstGeom prst="rect">
            <a:avLst/>
          </a:prstGeom>
        </p:spPr>
      </p:pic>
      <p:pic>
        <p:nvPicPr>
          <p:cNvPr id="636" name="object 636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8813169" y="2290345"/>
            <a:ext cx="45823" cy="45900"/>
          </a:xfrm>
          <a:prstGeom prst="rect">
            <a:avLst/>
          </a:prstGeom>
        </p:spPr>
      </p:pic>
      <p:pic>
        <p:nvPicPr>
          <p:cNvPr id="637" name="object 637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8917214" y="2591542"/>
            <a:ext cx="45823" cy="45900"/>
          </a:xfrm>
          <a:prstGeom prst="rect">
            <a:avLst/>
          </a:prstGeom>
        </p:spPr>
      </p:pic>
      <p:pic>
        <p:nvPicPr>
          <p:cNvPr id="638" name="object 638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8917214" y="2491118"/>
            <a:ext cx="45823" cy="45899"/>
          </a:xfrm>
          <a:prstGeom prst="rect">
            <a:avLst/>
          </a:prstGeom>
        </p:spPr>
      </p:pic>
      <p:pic>
        <p:nvPicPr>
          <p:cNvPr id="639" name="object 639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8917214" y="2390770"/>
            <a:ext cx="45823" cy="45822"/>
          </a:xfrm>
          <a:prstGeom prst="rect">
            <a:avLst/>
          </a:prstGeom>
        </p:spPr>
      </p:pic>
      <p:pic>
        <p:nvPicPr>
          <p:cNvPr id="640" name="object 640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8917214" y="2290345"/>
            <a:ext cx="45823" cy="45900"/>
          </a:xfrm>
          <a:prstGeom prst="rect">
            <a:avLst/>
          </a:prstGeom>
        </p:spPr>
      </p:pic>
      <p:pic>
        <p:nvPicPr>
          <p:cNvPr id="641" name="object 641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9021258" y="2591542"/>
            <a:ext cx="45823" cy="45900"/>
          </a:xfrm>
          <a:prstGeom prst="rect">
            <a:avLst/>
          </a:prstGeom>
        </p:spPr>
      </p:pic>
      <p:pic>
        <p:nvPicPr>
          <p:cNvPr id="642" name="object 642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9021258" y="2491118"/>
            <a:ext cx="45823" cy="45899"/>
          </a:xfrm>
          <a:prstGeom prst="rect">
            <a:avLst/>
          </a:prstGeom>
        </p:spPr>
      </p:pic>
      <p:pic>
        <p:nvPicPr>
          <p:cNvPr id="643" name="object 643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9021258" y="2390770"/>
            <a:ext cx="45823" cy="45822"/>
          </a:xfrm>
          <a:prstGeom prst="rect">
            <a:avLst/>
          </a:prstGeom>
        </p:spPr>
      </p:pic>
      <p:pic>
        <p:nvPicPr>
          <p:cNvPr id="644" name="object 644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9021258" y="2290345"/>
            <a:ext cx="45823" cy="45900"/>
          </a:xfrm>
          <a:prstGeom prst="rect">
            <a:avLst/>
          </a:prstGeom>
        </p:spPr>
      </p:pic>
      <p:pic>
        <p:nvPicPr>
          <p:cNvPr id="645" name="object 645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9125303" y="2591542"/>
            <a:ext cx="45823" cy="45900"/>
          </a:xfrm>
          <a:prstGeom prst="rect">
            <a:avLst/>
          </a:prstGeom>
        </p:spPr>
      </p:pic>
      <p:pic>
        <p:nvPicPr>
          <p:cNvPr id="646" name="object 646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9125303" y="2491118"/>
            <a:ext cx="45823" cy="45899"/>
          </a:xfrm>
          <a:prstGeom prst="rect">
            <a:avLst/>
          </a:prstGeom>
        </p:spPr>
      </p:pic>
      <p:pic>
        <p:nvPicPr>
          <p:cNvPr id="647" name="object 647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9125303" y="2390770"/>
            <a:ext cx="45823" cy="45822"/>
          </a:xfrm>
          <a:prstGeom prst="rect">
            <a:avLst/>
          </a:prstGeom>
        </p:spPr>
      </p:pic>
      <p:pic>
        <p:nvPicPr>
          <p:cNvPr id="648" name="object 648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9125303" y="2290345"/>
            <a:ext cx="45823" cy="45900"/>
          </a:xfrm>
          <a:prstGeom prst="rect">
            <a:avLst/>
          </a:prstGeom>
        </p:spPr>
      </p:pic>
      <p:pic>
        <p:nvPicPr>
          <p:cNvPr id="649" name="object 649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9229347" y="2591542"/>
            <a:ext cx="45823" cy="45900"/>
          </a:xfrm>
          <a:prstGeom prst="rect">
            <a:avLst/>
          </a:prstGeom>
        </p:spPr>
      </p:pic>
      <p:pic>
        <p:nvPicPr>
          <p:cNvPr id="650" name="object 650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9229347" y="2491118"/>
            <a:ext cx="45823" cy="45899"/>
          </a:xfrm>
          <a:prstGeom prst="rect">
            <a:avLst/>
          </a:prstGeom>
        </p:spPr>
      </p:pic>
      <p:pic>
        <p:nvPicPr>
          <p:cNvPr id="651" name="object 651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9229347" y="2390770"/>
            <a:ext cx="45823" cy="45822"/>
          </a:xfrm>
          <a:prstGeom prst="rect">
            <a:avLst/>
          </a:prstGeom>
        </p:spPr>
      </p:pic>
      <p:pic>
        <p:nvPicPr>
          <p:cNvPr id="652" name="object 652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9229347" y="2290345"/>
            <a:ext cx="45823" cy="45900"/>
          </a:xfrm>
          <a:prstGeom prst="rect">
            <a:avLst/>
          </a:prstGeom>
        </p:spPr>
      </p:pic>
      <p:pic>
        <p:nvPicPr>
          <p:cNvPr id="653" name="object 653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9333391" y="2591542"/>
            <a:ext cx="45823" cy="45900"/>
          </a:xfrm>
          <a:prstGeom prst="rect">
            <a:avLst/>
          </a:prstGeom>
        </p:spPr>
      </p:pic>
      <p:pic>
        <p:nvPicPr>
          <p:cNvPr id="654" name="object 654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9333391" y="2491118"/>
            <a:ext cx="45823" cy="45899"/>
          </a:xfrm>
          <a:prstGeom prst="rect">
            <a:avLst/>
          </a:prstGeom>
        </p:spPr>
      </p:pic>
      <p:pic>
        <p:nvPicPr>
          <p:cNvPr id="655" name="object 655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9333391" y="2390770"/>
            <a:ext cx="45823" cy="45822"/>
          </a:xfrm>
          <a:prstGeom prst="rect">
            <a:avLst/>
          </a:prstGeom>
        </p:spPr>
      </p:pic>
      <p:pic>
        <p:nvPicPr>
          <p:cNvPr id="656" name="object 656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9333391" y="2290345"/>
            <a:ext cx="45823" cy="45900"/>
          </a:xfrm>
          <a:prstGeom prst="rect">
            <a:avLst/>
          </a:prstGeom>
        </p:spPr>
      </p:pic>
      <p:pic>
        <p:nvPicPr>
          <p:cNvPr id="657" name="object 657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9437436" y="2591542"/>
            <a:ext cx="45822" cy="45900"/>
          </a:xfrm>
          <a:prstGeom prst="rect">
            <a:avLst/>
          </a:prstGeom>
        </p:spPr>
      </p:pic>
      <p:pic>
        <p:nvPicPr>
          <p:cNvPr id="658" name="object 658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9437436" y="2491118"/>
            <a:ext cx="45822" cy="45899"/>
          </a:xfrm>
          <a:prstGeom prst="rect">
            <a:avLst/>
          </a:prstGeom>
        </p:spPr>
      </p:pic>
      <p:pic>
        <p:nvPicPr>
          <p:cNvPr id="659" name="object 659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9437436" y="2390770"/>
            <a:ext cx="45822" cy="45822"/>
          </a:xfrm>
          <a:prstGeom prst="rect">
            <a:avLst/>
          </a:prstGeom>
        </p:spPr>
      </p:pic>
      <p:pic>
        <p:nvPicPr>
          <p:cNvPr id="660" name="object 660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9437436" y="2290345"/>
            <a:ext cx="45822" cy="45900"/>
          </a:xfrm>
          <a:prstGeom prst="rect">
            <a:avLst/>
          </a:prstGeom>
        </p:spPr>
      </p:pic>
      <p:pic>
        <p:nvPicPr>
          <p:cNvPr id="661" name="object 661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9541481" y="2591542"/>
            <a:ext cx="45822" cy="45900"/>
          </a:xfrm>
          <a:prstGeom prst="rect">
            <a:avLst/>
          </a:prstGeom>
        </p:spPr>
      </p:pic>
      <p:pic>
        <p:nvPicPr>
          <p:cNvPr id="662" name="object 662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9541481" y="2491118"/>
            <a:ext cx="45822" cy="45899"/>
          </a:xfrm>
          <a:prstGeom prst="rect">
            <a:avLst/>
          </a:prstGeom>
        </p:spPr>
      </p:pic>
      <p:pic>
        <p:nvPicPr>
          <p:cNvPr id="663" name="object 663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9541481" y="2390770"/>
            <a:ext cx="45822" cy="45822"/>
          </a:xfrm>
          <a:prstGeom prst="rect">
            <a:avLst/>
          </a:prstGeom>
        </p:spPr>
      </p:pic>
      <p:pic>
        <p:nvPicPr>
          <p:cNvPr id="664" name="object 664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9541481" y="2290345"/>
            <a:ext cx="45822" cy="45900"/>
          </a:xfrm>
          <a:prstGeom prst="rect">
            <a:avLst/>
          </a:prstGeom>
        </p:spPr>
      </p:pic>
      <p:sp>
        <p:nvSpPr>
          <p:cNvPr id="665" name="object 665"/>
          <p:cNvSpPr/>
          <p:nvPr/>
        </p:nvSpPr>
        <p:spPr>
          <a:xfrm>
            <a:off x="9541481" y="2210388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89">
                <a:moveTo>
                  <a:pt x="75211" y="193"/>
                </a:moveTo>
                <a:lnTo>
                  <a:pt x="-397" y="193"/>
                </a:lnTo>
                <a:lnTo>
                  <a:pt x="-397" y="8475"/>
                </a:lnTo>
                <a:lnTo>
                  <a:pt x="75211" y="8475"/>
                </a:lnTo>
                <a:lnTo>
                  <a:pt x="75211" y="19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66" name="object 666"/>
          <p:cNvSpPr/>
          <p:nvPr/>
        </p:nvSpPr>
        <p:spPr>
          <a:xfrm>
            <a:off x="8813169" y="2712352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89">
                <a:moveTo>
                  <a:pt x="75241" y="172"/>
                </a:moveTo>
                <a:lnTo>
                  <a:pt x="-367" y="172"/>
                </a:lnTo>
                <a:lnTo>
                  <a:pt x="-367" y="8466"/>
                </a:lnTo>
                <a:lnTo>
                  <a:pt x="75241" y="8466"/>
                </a:lnTo>
                <a:lnTo>
                  <a:pt x="75241" y="17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67" name="object 667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8917214" y="2691967"/>
            <a:ext cx="45823" cy="45823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9021258" y="2691967"/>
            <a:ext cx="45823" cy="45823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9125303" y="2691967"/>
            <a:ext cx="45823" cy="45823"/>
          </a:xfrm>
          <a:prstGeom prst="rect">
            <a:avLst/>
          </a:prstGeom>
        </p:spPr>
      </p:pic>
      <p:pic>
        <p:nvPicPr>
          <p:cNvPr id="670" name="object 670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9229347" y="2691967"/>
            <a:ext cx="45823" cy="45823"/>
          </a:xfrm>
          <a:prstGeom prst="rect">
            <a:avLst/>
          </a:prstGeom>
        </p:spPr>
      </p:pic>
      <p:pic>
        <p:nvPicPr>
          <p:cNvPr id="671" name="object 671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9333391" y="2691967"/>
            <a:ext cx="45823" cy="45823"/>
          </a:xfrm>
          <a:prstGeom prst="rect">
            <a:avLst/>
          </a:prstGeom>
        </p:spPr>
      </p:pic>
      <p:pic>
        <p:nvPicPr>
          <p:cNvPr id="672" name="object 672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9437436" y="2691967"/>
            <a:ext cx="45822" cy="45823"/>
          </a:xfrm>
          <a:prstGeom prst="rect">
            <a:avLst/>
          </a:prstGeom>
        </p:spPr>
      </p:pic>
      <p:pic>
        <p:nvPicPr>
          <p:cNvPr id="673" name="object 673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9541481" y="2691967"/>
            <a:ext cx="45822" cy="45823"/>
          </a:xfrm>
          <a:prstGeom prst="rect">
            <a:avLst/>
          </a:prstGeom>
        </p:spPr>
      </p:pic>
      <p:pic>
        <p:nvPicPr>
          <p:cNvPr id="674" name="object 674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9645525" y="2491194"/>
            <a:ext cx="45822" cy="45822"/>
          </a:xfrm>
          <a:prstGeom prst="rect">
            <a:avLst/>
          </a:prstGeom>
        </p:spPr>
      </p:pic>
      <p:pic>
        <p:nvPicPr>
          <p:cNvPr id="675" name="object 675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9645525" y="2390847"/>
            <a:ext cx="45822" cy="45822"/>
          </a:xfrm>
          <a:prstGeom prst="rect">
            <a:avLst/>
          </a:prstGeom>
        </p:spPr>
      </p:pic>
      <p:pic>
        <p:nvPicPr>
          <p:cNvPr id="676" name="object 676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9645525" y="2290422"/>
            <a:ext cx="45822" cy="45900"/>
          </a:xfrm>
          <a:prstGeom prst="rect">
            <a:avLst/>
          </a:prstGeom>
        </p:spPr>
      </p:pic>
      <p:pic>
        <p:nvPicPr>
          <p:cNvPr id="677" name="object 677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9645525" y="2190074"/>
            <a:ext cx="45822" cy="45823"/>
          </a:xfrm>
          <a:prstGeom prst="rect">
            <a:avLst/>
          </a:prstGeom>
        </p:spPr>
      </p:pic>
      <p:pic>
        <p:nvPicPr>
          <p:cNvPr id="678" name="object 678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9749570" y="2491194"/>
            <a:ext cx="45822" cy="45822"/>
          </a:xfrm>
          <a:prstGeom prst="rect">
            <a:avLst/>
          </a:prstGeom>
        </p:spPr>
      </p:pic>
      <p:pic>
        <p:nvPicPr>
          <p:cNvPr id="679" name="object 679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9749570" y="2390847"/>
            <a:ext cx="45822" cy="45822"/>
          </a:xfrm>
          <a:prstGeom prst="rect">
            <a:avLst/>
          </a:prstGeom>
        </p:spPr>
      </p:pic>
      <p:pic>
        <p:nvPicPr>
          <p:cNvPr id="680" name="object 680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9749570" y="2290422"/>
            <a:ext cx="45822" cy="45900"/>
          </a:xfrm>
          <a:prstGeom prst="rect">
            <a:avLst/>
          </a:prstGeom>
        </p:spPr>
      </p:pic>
      <p:pic>
        <p:nvPicPr>
          <p:cNvPr id="681" name="object 681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9749570" y="2190074"/>
            <a:ext cx="45822" cy="45823"/>
          </a:xfrm>
          <a:prstGeom prst="rect">
            <a:avLst/>
          </a:prstGeom>
        </p:spPr>
      </p:pic>
      <p:pic>
        <p:nvPicPr>
          <p:cNvPr id="682" name="object 682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9853614" y="2491194"/>
            <a:ext cx="45822" cy="45822"/>
          </a:xfrm>
          <a:prstGeom prst="rect">
            <a:avLst/>
          </a:prstGeom>
        </p:spPr>
      </p:pic>
      <p:pic>
        <p:nvPicPr>
          <p:cNvPr id="683" name="object 683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9853614" y="2390847"/>
            <a:ext cx="45822" cy="45822"/>
          </a:xfrm>
          <a:prstGeom prst="rect">
            <a:avLst/>
          </a:prstGeom>
        </p:spPr>
      </p:pic>
      <p:pic>
        <p:nvPicPr>
          <p:cNvPr id="684" name="object 684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9853614" y="2290422"/>
            <a:ext cx="45822" cy="45900"/>
          </a:xfrm>
          <a:prstGeom prst="rect">
            <a:avLst/>
          </a:prstGeom>
        </p:spPr>
      </p:pic>
      <p:pic>
        <p:nvPicPr>
          <p:cNvPr id="685" name="object 685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9853614" y="2190074"/>
            <a:ext cx="45822" cy="45823"/>
          </a:xfrm>
          <a:prstGeom prst="rect">
            <a:avLst/>
          </a:prstGeom>
        </p:spPr>
      </p:pic>
      <p:sp>
        <p:nvSpPr>
          <p:cNvPr id="686" name="object 686"/>
          <p:cNvSpPr/>
          <p:nvPr/>
        </p:nvSpPr>
        <p:spPr>
          <a:xfrm>
            <a:off x="9978066" y="2491165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65" y="181"/>
                </a:moveTo>
                <a:lnTo>
                  <a:pt x="-415" y="181"/>
                </a:lnTo>
                <a:lnTo>
                  <a:pt x="-415" y="75793"/>
                </a:lnTo>
                <a:lnTo>
                  <a:pt x="7865" y="75793"/>
                </a:lnTo>
                <a:lnTo>
                  <a:pt x="7865" y="18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87" name="object 687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9957659" y="2390847"/>
            <a:ext cx="45823" cy="45822"/>
          </a:xfrm>
          <a:prstGeom prst="rect">
            <a:avLst/>
          </a:prstGeom>
        </p:spPr>
      </p:pic>
      <p:pic>
        <p:nvPicPr>
          <p:cNvPr id="688" name="object 688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9957659" y="2290422"/>
            <a:ext cx="45823" cy="45900"/>
          </a:xfrm>
          <a:prstGeom prst="rect">
            <a:avLst/>
          </a:prstGeom>
        </p:spPr>
      </p:pic>
      <p:pic>
        <p:nvPicPr>
          <p:cNvPr id="689" name="object 689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9957659" y="2190074"/>
            <a:ext cx="45823" cy="45823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0061703" y="2390847"/>
            <a:ext cx="45823" cy="45822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0061703" y="2290422"/>
            <a:ext cx="45823" cy="45900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10061703" y="2190074"/>
            <a:ext cx="45823" cy="45823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0165747" y="2390847"/>
            <a:ext cx="45823" cy="45822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0165747" y="2290422"/>
            <a:ext cx="45823" cy="45900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10165747" y="2190074"/>
            <a:ext cx="45823" cy="45823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0269791" y="2390847"/>
            <a:ext cx="45823" cy="45822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10269791" y="2290422"/>
            <a:ext cx="45823" cy="45900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10269791" y="2190074"/>
            <a:ext cx="45823" cy="45823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9644908" y="2691967"/>
            <a:ext cx="45900" cy="45823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9644908" y="2591542"/>
            <a:ext cx="45900" cy="45900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9748953" y="2691967"/>
            <a:ext cx="45900" cy="45823"/>
          </a:xfrm>
          <a:prstGeom prst="rect">
            <a:avLst/>
          </a:prstGeom>
        </p:spPr>
      </p:pic>
      <p:pic>
        <p:nvPicPr>
          <p:cNvPr id="702" name="object 702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9748953" y="2591542"/>
            <a:ext cx="45900" cy="45900"/>
          </a:xfrm>
          <a:prstGeom prst="rect">
            <a:avLst/>
          </a:prstGeom>
        </p:spPr>
      </p:pic>
      <p:pic>
        <p:nvPicPr>
          <p:cNvPr id="703" name="object 703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9853075" y="2691967"/>
            <a:ext cx="45823" cy="45823"/>
          </a:xfrm>
          <a:prstGeom prst="rect">
            <a:avLst/>
          </a:prstGeom>
        </p:spPr>
      </p:pic>
      <p:pic>
        <p:nvPicPr>
          <p:cNvPr id="704" name="object 704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9853075" y="2591542"/>
            <a:ext cx="45823" cy="45900"/>
          </a:xfrm>
          <a:prstGeom prst="rect">
            <a:avLst/>
          </a:prstGeom>
        </p:spPr>
      </p:pic>
      <p:pic>
        <p:nvPicPr>
          <p:cNvPr id="705" name="object 705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9957119" y="2691967"/>
            <a:ext cx="45900" cy="45823"/>
          </a:xfrm>
          <a:prstGeom prst="rect">
            <a:avLst/>
          </a:prstGeom>
        </p:spPr>
      </p:pic>
      <p:pic>
        <p:nvPicPr>
          <p:cNvPr id="706" name="object 706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9957119" y="2591542"/>
            <a:ext cx="45900" cy="45900"/>
          </a:xfrm>
          <a:prstGeom prst="rect">
            <a:avLst/>
          </a:prstGeom>
        </p:spPr>
      </p:pic>
      <p:sp>
        <p:nvSpPr>
          <p:cNvPr id="707" name="object 707"/>
          <p:cNvSpPr/>
          <p:nvPr/>
        </p:nvSpPr>
        <p:spPr>
          <a:xfrm>
            <a:off x="9957119" y="2491194"/>
            <a:ext cx="46208" cy="45823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620" y="181"/>
                </a:moveTo>
                <a:lnTo>
                  <a:pt x="33239" y="181"/>
                </a:lnTo>
                <a:lnTo>
                  <a:pt x="33239" y="33836"/>
                </a:lnTo>
                <a:lnTo>
                  <a:pt x="-414" y="33836"/>
                </a:lnTo>
                <a:lnTo>
                  <a:pt x="-414" y="42090"/>
                </a:lnTo>
                <a:lnTo>
                  <a:pt x="33239" y="42090"/>
                </a:lnTo>
                <a:lnTo>
                  <a:pt x="33239" y="75745"/>
                </a:lnTo>
                <a:lnTo>
                  <a:pt x="41620" y="75745"/>
                </a:lnTo>
                <a:lnTo>
                  <a:pt x="41620" y="42090"/>
                </a:lnTo>
                <a:lnTo>
                  <a:pt x="75275" y="42090"/>
                </a:lnTo>
                <a:lnTo>
                  <a:pt x="75275" y="33836"/>
                </a:lnTo>
                <a:lnTo>
                  <a:pt x="41620" y="33836"/>
                </a:lnTo>
                <a:lnTo>
                  <a:pt x="41620" y="18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08" name="object 708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10061241" y="2691967"/>
            <a:ext cx="45822" cy="45823"/>
          </a:xfrm>
          <a:prstGeom prst="rect">
            <a:avLst/>
          </a:prstGeom>
        </p:spPr>
      </p:pic>
      <p:pic>
        <p:nvPicPr>
          <p:cNvPr id="709" name="object 709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10061241" y="2591542"/>
            <a:ext cx="45822" cy="45900"/>
          </a:xfrm>
          <a:prstGeom prst="rect">
            <a:avLst/>
          </a:prstGeom>
        </p:spPr>
      </p:pic>
      <p:pic>
        <p:nvPicPr>
          <p:cNvPr id="710" name="object 710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0061241" y="2491194"/>
            <a:ext cx="45822" cy="45822"/>
          </a:xfrm>
          <a:prstGeom prst="rect">
            <a:avLst/>
          </a:prstGeom>
        </p:spPr>
      </p:pic>
      <p:pic>
        <p:nvPicPr>
          <p:cNvPr id="711" name="object 711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10165286" y="2691967"/>
            <a:ext cx="45899" cy="45823"/>
          </a:xfrm>
          <a:prstGeom prst="rect">
            <a:avLst/>
          </a:prstGeom>
        </p:spPr>
      </p:pic>
      <p:pic>
        <p:nvPicPr>
          <p:cNvPr id="712" name="object 712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0165286" y="2591542"/>
            <a:ext cx="45899" cy="45900"/>
          </a:xfrm>
          <a:prstGeom prst="rect">
            <a:avLst/>
          </a:prstGeom>
        </p:spPr>
      </p:pic>
      <p:pic>
        <p:nvPicPr>
          <p:cNvPr id="713" name="object 713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10165286" y="2491194"/>
            <a:ext cx="45899" cy="45822"/>
          </a:xfrm>
          <a:prstGeom prst="rect">
            <a:avLst/>
          </a:prstGeom>
        </p:spPr>
      </p:pic>
      <p:pic>
        <p:nvPicPr>
          <p:cNvPr id="714" name="object 714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0269407" y="2691967"/>
            <a:ext cx="45822" cy="45823"/>
          </a:xfrm>
          <a:prstGeom prst="rect">
            <a:avLst/>
          </a:prstGeom>
        </p:spPr>
      </p:pic>
      <p:pic>
        <p:nvPicPr>
          <p:cNvPr id="715" name="object 715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10269407" y="2591542"/>
            <a:ext cx="45822" cy="45900"/>
          </a:xfrm>
          <a:prstGeom prst="rect">
            <a:avLst/>
          </a:prstGeom>
        </p:spPr>
      </p:pic>
      <p:pic>
        <p:nvPicPr>
          <p:cNvPr id="716" name="object 716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0269407" y="2491194"/>
            <a:ext cx="45822" cy="45822"/>
          </a:xfrm>
          <a:prstGeom prst="rect">
            <a:avLst/>
          </a:prstGeom>
        </p:spPr>
      </p:pic>
      <p:pic>
        <p:nvPicPr>
          <p:cNvPr id="717" name="object 717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10373451" y="2290422"/>
            <a:ext cx="45900" cy="45900"/>
          </a:xfrm>
          <a:prstGeom prst="rect">
            <a:avLst/>
          </a:prstGeom>
        </p:spPr>
      </p:pic>
      <p:pic>
        <p:nvPicPr>
          <p:cNvPr id="718" name="object 718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10373451" y="2190074"/>
            <a:ext cx="45900" cy="45823"/>
          </a:xfrm>
          <a:prstGeom prst="rect">
            <a:avLst/>
          </a:prstGeom>
        </p:spPr>
      </p:pic>
      <p:pic>
        <p:nvPicPr>
          <p:cNvPr id="719" name="object 719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10477572" y="2290422"/>
            <a:ext cx="45823" cy="45900"/>
          </a:xfrm>
          <a:prstGeom prst="rect">
            <a:avLst/>
          </a:prstGeom>
        </p:spPr>
      </p:pic>
      <p:pic>
        <p:nvPicPr>
          <p:cNvPr id="720" name="object 720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10477572" y="2190074"/>
            <a:ext cx="45823" cy="45823"/>
          </a:xfrm>
          <a:prstGeom prst="rect">
            <a:avLst/>
          </a:prstGeom>
        </p:spPr>
      </p:pic>
      <p:pic>
        <p:nvPicPr>
          <p:cNvPr id="721" name="object 721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0581616" y="2290422"/>
            <a:ext cx="45900" cy="45900"/>
          </a:xfrm>
          <a:prstGeom prst="rect">
            <a:avLst/>
          </a:prstGeom>
        </p:spPr>
      </p:pic>
      <p:pic>
        <p:nvPicPr>
          <p:cNvPr id="722" name="object 722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581616" y="2190074"/>
            <a:ext cx="45900" cy="45823"/>
          </a:xfrm>
          <a:prstGeom prst="rect">
            <a:avLst/>
          </a:prstGeom>
        </p:spPr>
      </p:pic>
      <p:pic>
        <p:nvPicPr>
          <p:cNvPr id="723" name="object 723"/>
          <p:cNvPicPr/>
          <p:nvPr/>
        </p:nvPicPr>
        <p:blipFill>
          <a:blip r:embed="rId465" cstate="print"/>
          <a:stretch>
            <a:fillRect/>
          </a:stretch>
        </p:blipFill>
        <p:spPr>
          <a:xfrm>
            <a:off x="10685738" y="2290422"/>
            <a:ext cx="45823" cy="45900"/>
          </a:xfrm>
          <a:prstGeom prst="rect">
            <a:avLst/>
          </a:prstGeom>
        </p:spPr>
      </p:pic>
      <p:pic>
        <p:nvPicPr>
          <p:cNvPr id="724" name="object 724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10685738" y="2190074"/>
            <a:ext cx="45823" cy="45823"/>
          </a:xfrm>
          <a:prstGeom prst="rect">
            <a:avLst/>
          </a:prstGeom>
        </p:spPr>
      </p:pic>
      <p:pic>
        <p:nvPicPr>
          <p:cNvPr id="725" name="object 725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10789782" y="2290422"/>
            <a:ext cx="45900" cy="45900"/>
          </a:xfrm>
          <a:prstGeom prst="rect">
            <a:avLst/>
          </a:prstGeom>
        </p:spPr>
      </p:pic>
      <p:pic>
        <p:nvPicPr>
          <p:cNvPr id="726" name="object 726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10789782" y="2190074"/>
            <a:ext cx="45900" cy="45823"/>
          </a:xfrm>
          <a:prstGeom prst="rect">
            <a:avLst/>
          </a:prstGeom>
        </p:spPr>
      </p:pic>
      <p:pic>
        <p:nvPicPr>
          <p:cNvPr id="727" name="object 727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10893827" y="2290422"/>
            <a:ext cx="45900" cy="45900"/>
          </a:xfrm>
          <a:prstGeom prst="rect">
            <a:avLst/>
          </a:prstGeom>
        </p:spPr>
      </p:pic>
      <p:pic>
        <p:nvPicPr>
          <p:cNvPr id="728" name="object 728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0893827" y="2190074"/>
            <a:ext cx="45900" cy="45823"/>
          </a:xfrm>
          <a:prstGeom prst="rect">
            <a:avLst/>
          </a:prstGeom>
        </p:spPr>
      </p:pic>
      <p:sp>
        <p:nvSpPr>
          <p:cNvPr id="729" name="object 729"/>
          <p:cNvSpPr/>
          <p:nvPr/>
        </p:nvSpPr>
        <p:spPr>
          <a:xfrm>
            <a:off x="11018357" y="229046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23" y="190"/>
                </a:moveTo>
                <a:lnTo>
                  <a:pt x="-459" y="190"/>
                </a:lnTo>
                <a:lnTo>
                  <a:pt x="-459" y="75802"/>
                </a:lnTo>
                <a:lnTo>
                  <a:pt x="7823" y="75802"/>
                </a:lnTo>
                <a:lnTo>
                  <a:pt x="7823" y="19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30" name="object 730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0997949" y="2190074"/>
            <a:ext cx="45823" cy="45823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10373144" y="2691967"/>
            <a:ext cx="45899" cy="45823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0373144" y="2591542"/>
            <a:ext cx="45899" cy="45900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0373144" y="2491194"/>
            <a:ext cx="45899" cy="45822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0373144" y="2390847"/>
            <a:ext cx="45899" cy="45822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10477265" y="2691967"/>
            <a:ext cx="45822" cy="45823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10477265" y="2591542"/>
            <a:ext cx="45822" cy="45900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0477265" y="2491194"/>
            <a:ext cx="45822" cy="45822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0477265" y="2390847"/>
            <a:ext cx="45822" cy="45822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10581386" y="2691967"/>
            <a:ext cx="45822" cy="45823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10581386" y="2591542"/>
            <a:ext cx="45822" cy="45900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10581386" y="2491194"/>
            <a:ext cx="45822" cy="45822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10581386" y="2390847"/>
            <a:ext cx="45822" cy="45822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10685430" y="2691967"/>
            <a:ext cx="45900" cy="45823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10685430" y="2591542"/>
            <a:ext cx="45900" cy="45900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10685430" y="2491194"/>
            <a:ext cx="45900" cy="45822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10685430" y="2390847"/>
            <a:ext cx="45900" cy="45822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10789551" y="2691967"/>
            <a:ext cx="45900" cy="45823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10789551" y="2591542"/>
            <a:ext cx="45900" cy="45900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10789551" y="2491194"/>
            <a:ext cx="45900" cy="45822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10789551" y="2390847"/>
            <a:ext cx="45900" cy="45822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10893673" y="2691967"/>
            <a:ext cx="45900" cy="45823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10893673" y="2591542"/>
            <a:ext cx="45900" cy="45900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10893673" y="2491194"/>
            <a:ext cx="45900" cy="45822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10893673" y="2390847"/>
            <a:ext cx="45900" cy="45822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10997794" y="2691967"/>
            <a:ext cx="45900" cy="45823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10997794" y="2591542"/>
            <a:ext cx="45900" cy="45900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10997794" y="2491194"/>
            <a:ext cx="45900" cy="45822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10997794" y="2390847"/>
            <a:ext cx="45900" cy="45822"/>
          </a:xfrm>
          <a:prstGeom prst="rect">
            <a:avLst/>
          </a:prstGeom>
        </p:spPr>
      </p:pic>
      <p:sp>
        <p:nvSpPr>
          <p:cNvPr id="759" name="object 759"/>
          <p:cNvSpPr/>
          <p:nvPr/>
        </p:nvSpPr>
        <p:spPr>
          <a:xfrm>
            <a:off x="10997794" y="22904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41450" y="190"/>
                </a:moveTo>
                <a:lnTo>
                  <a:pt x="33195" y="190"/>
                </a:lnTo>
                <a:lnTo>
                  <a:pt x="33195" y="33844"/>
                </a:lnTo>
                <a:lnTo>
                  <a:pt x="-458" y="33844"/>
                </a:lnTo>
                <a:lnTo>
                  <a:pt x="-458" y="42226"/>
                </a:lnTo>
                <a:lnTo>
                  <a:pt x="33195" y="42226"/>
                </a:lnTo>
                <a:lnTo>
                  <a:pt x="33195" y="75880"/>
                </a:lnTo>
                <a:lnTo>
                  <a:pt x="41450" y="75880"/>
                </a:lnTo>
                <a:lnTo>
                  <a:pt x="41450" y="42226"/>
                </a:lnTo>
                <a:lnTo>
                  <a:pt x="75231" y="42226"/>
                </a:lnTo>
                <a:lnTo>
                  <a:pt x="75231" y="33844"/>
                </a:lnTo>
                <a:lnTo>
                  <a:pt x="41450" y="33844"/>
                </a:lnTo>
                <a:lnTo>
                  <a:pt x="41450" y="19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60" name="object 760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11101916" y="2190074"/>
            <a:ext cx="45900" cy="45823"/>
          </a:xfrm>
          <a:prstGeom prst="rect">
            <a:avLst/>
          </a:prstGeom>
        </p:spPr>
      </p:pic>
      <p:sp>
        <p:nvSpPr>
          <p:cNvPr id="761" name="object 761"/>
          <p:cNvSpPr/>
          <p:nvPr/>
        </p:nvSpPr>
        <p:spPr>
          <a:xfrm>
            <a:off x="11226446" y="2190044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18" y="194"/>
                </a:moveTo>
                <a:lnTo>
                  <a:pt x="-467" y="194"/>
                </a:lnTo>
                <a:lnTo>
                  <a:pt x="-467" y="75805"/>
                </a:lnTo>
                <a:lnTo>
                  <a:pt x="7818" y="75805"/>
                </a:lnTo>
                <a:lnTo>
                  <a:pt x="7818" y="19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62" name="object 762"/>
          <p:cNvSpPr/>
          <p:nvPr/>
        </p:nvSpPr>
        <p:spPr>
          <a:xfrm>
            <a:off x="6604439" y="312542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005" y="155"/>
                </a:moveTo>
                <a:lnTo>
                  <a:pt x="-275" y="155"/>
                </a:lnTo>
                <a:lnTo>
                  <a:pt x="-275" y="75792"/>
                </a:lnTo>
                <a:lnTo>
                  <a:pt x="8005" y="75792"/>
                </a:lnTo>
                <a:lnTo>
                  <a:pt x="8005" y="15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63" name="object 763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11101762" y="2692044"/>
            <a:ext cx="45823" cy="45823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11101762" y="2591619"/>
            <a:ext cx="45823" cy="45900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11101762" y="2491271"/>
            <a:ext cx="45823" cy="45823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11101762" y="2390847"/>
            <a:ext cx="45823" cy="45822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11101762" y="2290422"/>
            <a:ext cx="45823" cy="45900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11205807" y="2692044"/>
            <a:ext cx="45823" cy="45823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11205807" y="2591619"/>
            <a:ext cx="45823" cy="45900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11205807" y="2491271"/>
            <a:ext cx="45823" cy="45823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11205807" y="2390847"/>
            <a:ext cx="45823" cy="45822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11205807" y="2290422"/>
            <a:ext cx="45823" cy="45900"/>
          </a:xfrm>
          <a:prstGeom prst="rect">
            <a:avLst/>
          </a:prstGeom>
        </p:spPr>
      </p:pic>
      <p:sp>
        <p:nvSpPr>
          <p:cNvPr id="773" name="object 773"/>
          <p:cNvSpPr/>
          <p:nvPr/>
        </p:nvSpPr>
        <p:spPr>
          <a:xfrm>
            <a:off x="11205807" y="2190074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441" y="194"/>
                </a:moveTo>
                <a:lnTo>
                  <a:pt x="33187" y="194"/>
                </a:lnTo>
                <a:lnTo>
                  <a:pt x="33187" y="33848"/>
                </a:lnTo>
                <a:lnTo>
                  <a:pt x="-466" y="33848"/>
                </a:lnTo>
                <a:lnTo>
                  <a:pt x="-466" y="42103"/>
                </a:lnTo>
                <a:lnTo>
                  <a:pt x="33187" y="42103"/>
                </a:lnTo>
                <a:lnTo>
                  <a:pt x="33187" y="75757"/>
                </a:lnTo>
                <a:lnTo>
                  <a:pt x="41441" y="75757"/>
                </a:lnTo>
                <a:lnTo>
                  <a:pt x="41441" y="42103"/>
                </a:lnTo>
                <a:lnTo>
                  <a:pt x="75096" y="42103"/>
                </a:lnTo>
                <a:lnTo>
                  <a:pt x="75096" y="33848"/>
                </a:lnTo>
                <a:lnTo>
                  <a:pt x="41441" y="33848"/>
                </a:lnTo>
                <a:lnTo>
                  <a:pt x="41441" y="19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74" name="object 774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11309851" y="2692044"/>
            <a:ext cx="45823" cy="45823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11309851" y="2591619"/>
            <a:ext cx="45823" cy="45900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11309851" y="2491271"/>
            <a:ext cx="45823" cy="45823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11309851" y="2390847"/>
            <a:ext cx="45823" cy="45822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503" cstate="print"/>
          <a:stretch>
            <a:fillRect/>
          </a:stretch>
        </p:blipFill>
        <p:spPr>
          <a:xfrm>
            <a:off x="11309851" y="2290422"/>
            <a:ext cx="45823" cy="45900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11309851" y="2190074"/>
            <a:ext cx="45823" cy="45823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11413896" y="2692044"/>
            <a:ext cx="45823" cy="45823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11413896" y="2591619"/>
            <a:ext cx="45823" cy="45900"/>
          </a:xfrm>
          <a:prstGeom prst="rect">
            <a:avLst/>
          </a:prstGeom>
        </p:spPr>
      </p:pic>
      <p:pic>
        <p:nvPicPr>
          <p:cNvPr id="782" name="object 782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11413896" y="2491271"/>
            <a:ext cx="45823" cy="45823"/>
          </a:xfrm>
          <a:prstGeom prst="rect">
            <a:avLst/>
          </a:prstGeom>
        </p:spPr>
      </p:pic>
      <p:pic>
        <p:nvPicPr>
          <p:cNvPr id="783" name="object 783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11413896" y="2390847"/>
            <a:ext cx="45823" cy="45822"/>
          </a:xfrm>
          <a:prstGeom prst="rect">
            <a:avLst/>
          </a:prstGeom>
        </p:spPr>
      </p:pic>
      <p:pic>
        <p:nvPicPr>
          <p:cNvPr id="784" name="object 784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11413896" y="2290422"/>
            <a:ext cx="45823" cy="45900"/>
          </a:xfrm>
          <a:prstGeom prst="rect">
            <a:avLst/>
          </a:prstGeom>
        </p:spPr>
      </p:pic>
      <p:pic>
        <p:nvPicPr>
          <p:cNvPr id="785" name="object 785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11413896" y="2190074"/>
            <a:ext cx="45823" cy="45823"/>
          </a:xfrm>
          <a:prstGeom prst="rect">
            <a:avLst/>
          </a:prstGeom>
        </p:spPr>
      </p:pic>
      <p:pic>
        <p:nvPicPr>
          <p:cNvPr id="786" name="object 786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11517940" y="2692044"/>
            <a:ext cx="45823" cy="45823"/>
          </a:xfrm>
          <a:prstGeom prst="rect">
            <a:avLst/>
          </a:prstGeom>
        </p:spPr>
      </p:pic>
      <p:pic>
        <p:nvPicPr>
          <p:cNvPr id="787" name="object 787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11517940" y="2591619"/>
            <a:ext cx="45823" cy="45900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11517940" y="2491271"/>
            <a:ext cx="45823" cy="45823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11517940" y="2390847"/>
            <a:ext cx="45823" cy="45822"/>
          </a:xfrm>
          <a:prstGeom prst="rect">
            <a:avLst/>
          </a:prstGeom>
        </p:spPr>
      </p:pic>
      <p:pic>
        <p:nvPicPr>
          <p:cNvPr id="790" name="object 790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11517940" y="2290422"/>
            <a:ext cx="45823" cy="45900"/>
          </a:xfrm>
          <a:prstGeom prst="rect">
            <a:avLst/>
          </a:prstGeom>
        </p:spPr>
      </p:pic>
      <p:pic>
        <p:nvPicPr>
          <p:cNvPr id="791" name="object 791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11517940" y="2190074"/>
            <a:ext cx="45823" cy="45823"/>
          </a:xfrm>
          <a:prstGeom prst="rect">
            <a:avLst/>
          </a:prstGeom>
        </p:spPr>
      </p:pic>
      <p:sp>
        <p:nvSpPr>
          <p:cNvPr id="792" name="object 792"/>
          <p:cNvSpPr/>
          <p:nvPr/>
        </p:nvSpPr>
        <p:spPr>
          <a:xfrm>
            <a:off x="11621985" y="2692044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4">
                <a:moveTo>
                  <a:pt x="38249" y="173"/>
                </a:moveTo>
                <a:lnTo>
                  <a:pt x="33169" y="173"/>
                </a:lnTo>
                <a:lnTo>
                  <a:pt x="33169" y="33827"/>
                </a:lnTo>
                <a:lnTo>
                  <a:pt x="-484" y="33827"/>
                </a:lnTo>
                <a:lnTo>
                  <a:pt x="-484" y="42082"/>
                </a:lnTo>
                <a:lnTo>
                  <a:pt x="33169" y="42082"/>
                </a:lnTo>
                <a:lnTo>
                  <a:pt x="33169" y="75736"/>
                </a:lnTo>
                <a:lnTo>
                  <a:pt x="38249" y="75736"/>
                </a:lnTo>
                <a:lnTo>
                  <a:pt x="38249" y="17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93" name="object 793"/>
          <p:cNvSpPr/>
          <p:nvPr/>
        </p:nvSpPr>
        <p:spPr>
          <a:xfrm>
            <a:off x="11621985" y="2591619"/>
            <a:ext cx="23489" cy="46208"/>
          </a:xfrm>
          <a:custGeom>
            <a:avLst/>
            <a:gdLst/>
            <a:ahLst/>
            <a:cxnLst/>
            <a:rect l="l" t="t" r="r" b="b"/>
            <a:pathLst>
              <a:path w="38734" h="76200">
                <a:moveTo>
                  <a:pt x="38249" y="177"/>
                </a:moveTo>
                <a:lnTo>
                  <a:pt x="33169" y="177"/>
                </a:lnTo>
                <a:lnTo>
                  <a:pt x="33169" y="33831"/>
                </a:lnTo>
                <a:lnTo>
                  <a:pt x="-484" y="33831"/>
                </a:lnTo>
                <a:lnTo>
                  <a:pt x="-484" y="42213"/>
                </a:lnTo>
                <a:lnTo>
                  <a:pt x="33169" y="42213"/>
                </a:lnTo>
                <a:lnTo>
                  <a:pt x="33169" y="75867"/>
                </a:lnTo>
                <a:lnTo>
                  <a:pt x="38249" y="75867"/>
                </a:lnTo>
                <a:lnTo>
                  <a:pt x="38249" y="17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94" name="object 794"/>
          <p:cNvSpPr/>
          <p:nvPr/>
        </p:nvSpPr>
        <p:spPr>
          <a:xfrm>
            <a:off x="11621985" y="2491271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4">
                <a:moveTo>
                  <a:pt x="38249" y="181"/>
                </a:moveTo>
                <a:lnTo>
                  <a:pt x="33169" y="181"/>
                </a:lnTo>
                <a:lnTo>
                  <a:pt x="33169" y="33836"/>
                </a:lnTo>
                <a:lnTo>
                  <a:pt x="-484" y="33836"/>
                </a:lnTo>
                <a:lnTo>
                  <a:pt x="-484" y="42090"/>
                </a:lnTo>
                <a:lnTo>
                  <a:pt x="33169" y="42090"/>
                </a:lnTo>
                <a:lnTo>
                  <a:pt x="33169" y="75745"/>
                </a:lnTo>
                <a:lnTo>
                  <a:pt x="38249" y="75745"/>
                </a:lnTo>
                <a:lnTo>
                  <a:pt x="38249" y="18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95" name="object 795"/>
          <p:cNvSpPr/>
          <p:nvPr/>
        </p:nvSpPr>
        <p:spPr>
          <a:xfrm>
            <a:off x="11621985" y="2390847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4">
                <a:moveTo>
                  <a:pt x="38249" y="186"/>
                </a:moveTo>
                <a:lnTo>
                  <a:pt x="33169" y="186"/>
                </a:lnTo>
                <a:lnTo>
                  <a:pt x="33169" y="33840"/>
                </a:lnTo>
                <a:lnTo>
                  <a:pt x="-484" y="33840"/>
                </a:lnTo>
                <a:lnTo>
                  <a:pt x="-484" y="42095"/>
                </a:lnTo>
                <a:lnTo>
                  <a:pt x="33169" y="42095"/>
                </a:lnTo>
                <a:lnTo>
                  <a:pt x="33169" y="75749"/>
                </a:lnTo>
                <a:lnTo>
                  <a:pt x="38249" y="75749"/>
                </a:lnTo>
                <a:lnTo>
                  <a:pt x="38249" y="18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96" name="object 796"/>
          <p:cNvSpPr/>
          <p:nvPr/>
        </p:nvSpPr>
        <p:spPr>
          <a:xfrm>
            <a:off x="11621985" y="2290422"/>
            <a:ext cx="23489" cy="46208"/>
          </a:xfrm>
          <a:custGeom>
            <a:avLst/>
            <a:gdLst/>
            <a:ahLst/>
            <a:cxnLst/>
            <a:rect l="l" t="t" r="r" b="b"/>
            <a:pathLst>
              <a:path w="38734" h="76200">
                <a:moveTo>
                  <a:pt x="38249" y="190"/>
                </a:moveTo>
                <a:lnTo>
                  <a:pt x="33169" y="190"/>
                </a:lnTo>
                <a:lnTo>
                  <a:pt x="33169" y="33971"/>
                </a:lnTo>
                <a:lnTo>
                  <a:pt x="-484" y="33971"/>
                </a:lnTo>
                <a:lnTo>
                  <a:pt x="-484" y="42226"/>
                </a:lnTo>
                <a:lnTo>
                  <a:pt x="33169" y="42226"/>
                </a:lnTo>
                <a:lnTo>
                  <a:pt x="33169" y="75880"/>
                </a:lnTo>
                <a:lnTo>
                  <a:pt x="38249" y="75880"/>
                </a:lnTo>
                <a:lnTo>
                  <a:pt x="38249" y="19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97" name="object 797"/>
          <p:cNvSpPr/>
          <p:nvPr/>
        </p:nvSpPr>
        <p:spPr>
          <a:xfrm>
            <a:off x="11621985" y="2190074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4">
                <a:moveTo>
                  <a:pt x="38249" y="194"/>
                </a:moveTo>
                <a:lnTo>
                  <a:pt x="33169" y="194"/>
                </a:lnTo>
                <a:lnTo>
                  <a:pt x="33169" y="33848"/>
                </a:lnTo>
                <a:lnTo>
                  <a:pt x="-484" y="33848"/>
                </a:lnTo>
                <a:lnTo>
                  <a:pt x="-484" y="42103"/>
                </a:lnTo>
                <a:lnTo>
                  <a:pt x="33169" y="42103"/>
                </a:lnTo>
                <a:lnTo>
                  <a:pt x="33169" y="75757"/>
                </a:lnTo>
                <a:lnTo>
                  <a:pt x="38249" y="75757"/>
                </a:lnTo>
                <a:lnTo>
                  <a:pt x="38249" y="19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98" name="object 798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6584108" y="3526633"/>
            <a:ext cx="45823" cy="45822"/>
          </a:xfrm>
          <a:prstGeom prst="rect">
            <a:avLst/>
          </a:prstGeom>
        </p:spPr>
      </p:pic>
      <p:pic>
        <p:nvPicPr>
          <p:cNvPr id="799" name="object 799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6584108" y="3426285"/>
            <a:ext cx="45823" cy="45823"/>
          </a:xfrm>
          <a:prstGeom prst="rect">
            <a:avLst/>
          </a:prstGeom>
        </p:spPr>
      </p:pic>
      <p:pic>
        <p:nvPicPr>
          <p:cNvPr id="800" name="object 800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6584108" y="3325938"/>
            <a:ext cx="45823" cy="45899"/>
          </a:xfrm>
          <a:prstGeom prst="rect">
            <a:avLst/>
          </a:prstGeom>
        </p:spPr>
      </p:pic>
      <p:pic>
        <p:nvPicPr>
          <p:cNvPr id="801" name="object 801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6584108" y="3225667"/>
            <a:ext cx="45823" cy="45822"/>
          </a:xfrm>
          <a:prstGeom prst="rect">
            <a:avLst/>
          </a:prstGeom>
        </p:spPr>
      </p:pic>
      <p:sp>
        <p:nvSpPr>
          <p:cNvPr id="802" name="object 802"/>
          <p:cNvSpPr/>
          <p:nvPr/>
        </p:nvSpPr>
        <p:spPr>
          <a:xfrm>
            <a:off x="6584108" y="312531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634" y="155"/>
                </a:moveTo>
                <a:lnTo>
                  <a:pt x="33379" y="155"/>
                </a:lnTo>
                <a:lnTo>
                  <a:pt x="33379" y="33809"/>
                </a:lnTo>
                <a:lnTo>
                  <a:pt x="-274" y="33809"/>
                </a:lnTo>
                <a:lnTo>
                  <a:pt x="-274" y="42064"/>
                </a:lnTo>
                <a:lnTo>
                  <a:pt x="33379" y="42064"/>
                </a:lnTo>
                <a:lnTo>
                  <a:pt x="33379" y="75718"/>
                </a:lnTo>
                <a:lnTo>
                  <a:pt x="41634" y="75718"/>
                </a:lnTo>
                <a:lnTo>
                  <a:pt x="41634" y="42064"/>
                </a:lnTo>
                <a:lnTo>
                  <a:pt x="75288" y="42064"/>
                </a:lnTo>
                <a:lnTo>
                  <a:pt x="75288" y="33809"/>
                </a:lnTo>
                <a:lnTo>
                  <a:pt x="41634" y="33809"/>
                </a:lnTo>
                <a:lnTo>
                  <a:pt x="41634" y="15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03" name="object 803"/>
          <p:cNvSpPr/>
          <p:nvPr/>
        </p:nvSpPr>
        <p:spPr>
          <a:xfrm>
            <a:off x="6708560" y="3526625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001" y="138"/>
                </a:moveTo>
                <a:lnTo>
                  <a:pt x="-279" y="138"/>
                </a:lnTo>
                <a:lnTo>
                  <a:pt x="-279" y="75714"/>
                </a:lnTo>
                <a:lnTo>
                  <a:pt x="8001" y="75714"/>
                </a:lnTo>
                <a:lnTo>
                  <a:pt x="8001" y="13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04" name="object 804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6688152" y="3426285"/>
            <a:ext cx="45823" cy="45823"/>
          </a:xfrm>
          <a:prstGeom prst="rect">
            <a:avLst/>
          </a:prstGeom>
        </p:spPr>
      </p:pic>
      <p:pic>
        <p:nvPicPr>
          <p:cNvPr id="805" name="object 805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6688152" y="3325938"/>
            <a:ext cx="45823" cy="45899"/>
          </a:xfrm>
          <a:prstGeom prst="rect">
            <a:avLst/>
          </a:prstGeom>
        </p:spPr>
      </p:pic>
      <p:pic>
        <p:nvPicPr>
          <p:cNvPr id="806" name="object 806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6688152" y="3225667"/>
            <a:ext cx="45823" cy="45822"/>
          </a:xfrm>
          <a:prstGeom prst="rect">
            <a:avLst/>
          </a:prstGeom>
        </p:spPr>
      </p:pic>
      <p:pic>
        <p:nvPicPr>
          <p:cNvPr id="807" name="object 807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6688152" y="3125319"/>
            <a:ext cx="45823" cy="45822"/>
          </a:xfrm>
          <a:prstGeom prst="rect">
            <a:avLst/>
          </a:prstGeom>
        </p:spPr>
      </p:pic>
      <p:pic>
        <p:nvPicPr>
          <p:cNvPr id="808" name="object 808"/>
          <p:cNvPicPr/>
          <p:nvPr/>
        </p:nvPicPr>
        <p:blipFill>
          <a:blip r:embed="rId513" cstate="print"/>
          <a:stretch>
            <a:fillRect/>
          </a:stretch>
        </p:blipFill>
        <p:spPr>
          <a:xfrm>
            <a:off x="6792197" y="3426285"/>
            <a:ext cx="45823" cy="45823"/>
          </a:xfrm>
          <a:prstGeom prst="rect">
            <a:avLst/>
          </a:prstGeom>
        </p:spPr>
      </p:pic>
      <p:pic>
        <p:nvPicPr>
          <p:cNvPr id="809" name="object 809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6792197" y="3325938"/>
            <a:ext cx="45823" cy="45899"/>
          </a:xfrm>
          <a:prstGeom prst="rect">
            <a:avLst/>
          </a:prstGeom>
        </p:spPr>
      </p:pic>
      <p:pic>
        <p:nvPicPr>
          <p:cNvPr id="810" name="object 810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6792197" y="3225667"/>
            <a:ext cx="45823" cy="45822"/>
          </a:xfrm>
          <a:prstGeom prst="rect">
            <a:avLst/>
          </a:prstGeom>
        </p:spPr>
      </p:pic>
      <p:pic>
        <p:nvPicPr>
          <p:cNvPr id="811" name="object 811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6792197" y="3125319"/>
            <a:ext cx="45823" cy="45822"/>
          </a:xfrm>
          <a:prstGeom prst="rect">
            <a:avLst/>
          </a:prstGeom>
        </p:spPr>
      </p:pic>
      <p:pic>
        <p:nvPicPr>
          <p:cNvPr id="812" name="object 812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6896241" y="3426285"/>
            <a:ext cx="45823" cy="45823"/>
          </a:xfrm>
          <a:prstGeom prst="rect">
            <a:avLst/>
          </a:prstGeom>
        </p:spPr>
      </p:pic>
      <p:pic>
        <p:nvPicPr>
          <p:cNvPr id="813" name="object 813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6896241" y="3325938"/>
            <a:ext cx="45823" cy="45899"/>
          </a:xfrm>
          <a:prstGeom prst="rect">
            <a:avLst/>
          </a:prstGeom>
        </p:spPr>
      </p:pic>
      <p:pic>
        <p:nvPicPr>
          <p:cNvPr id="814" name="object 814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6896241" y="3225667"/>
            <a:ext cx="45823" cy="45822"/>
          </a:xfrm>
          <a:prstGeom prst="rect">
            <a:avLst/>
          </a:prstGeom>
        </p:spPr>
      </p:pic>
      <p:pic>
        <p:nvPicPr>
          <p:cNvPr id="815" name="object 815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6896241" y="3125319"/>
            <a:ext cx="45823" cy="45822"/>
          </a:xfrm>
          <a:prstGeom prst="rect">
            <a:avLst/>
          </a:prstGeom>
        </p:spPr>
      </p:pic>
      <p:pic>
        <p:nvPicPr>
          <p:cNvPr id="816" name="object 816"/>
          <p:cNvPicPr/>
          <p:nvPr/>
        </p:nvPicPr>
        <p:blipFill>
          <a:blip r:embed="rId521" cstate="print"/>
          <a:stretch>
            <a:fillRect/>
          </a:stretch>
        </p:blipFill>
        <p:spPr>
          <a:xfrm>
            <a:off x="7000285" y="3426285"/>
            <a:ext cx="45823" cy="45823"/>
          </a:xfrm>
          <a:prstGeom prst="rect">
            <a:avLst/>
          </a:prstGeom>
        </p:spPr>
      </p:pic>
      <p:pic>
        <p:nvPicPr>
          <p:cNvPr id="817" name="object 817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7000285" y="3325938"/>
            <a:ext cx="45823" cy="45899"/>
          </a:xfrm>
          <a:prstGeom prst="rect">
            <a:avLst/>
          </a:prstGeom>
        </p:spPr>
      </p:pic>
      <p:pic>
        <p:nvPicPr>
          <p:cNvPr id="818" name="object 818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7000285" y="3225667"/>
            <a:ext cx="45823" cy="45822"/>
          </a:xfrm>
          <a:prstGeom prst="rect">
            <a:avLst/>
          </a:prstGeom>
        </p:spPr>
      </p:pic>
      <p:pic>
        <p:nvPicPr>
          <p:cNvPr id="819" name="object 819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7000285" y="3125319"/>
            <a:ext cx="45823" cy="45822"/>
          </a:xfrm>
          <a:prstGeom prst="rect">
            <a:avLst/>
          </a:prstGeom>
        </p:spPr>
      </p:pic>
      <p:pic>
        <p:nvPicPr>
          <p:cNvPr id="820" name="object 820"/>
          <p:cNvPicPr/>
          <p:nvPr/>
        </p:nvPicPr>
        <p:blipFill>
          <a:blip r:embed="rId521" cstate="print"/>
          <a:stretch>
            <a:fillRect/>
          </a:stretch>
        </p:blipFill>
        <p:spPr>
          <a:xfrm>
            <a:off x="7104330" y="3426285"/>
            <a:ext cx="45823" cy="45823"/>
          </a:xfrm>
          <a:prstGeom prst="rect">
            <a:avLst/>
          </a:prstGeom>
        </p:spPr>
      </p:pic>
      <p:pic>
        <p:nvPicPr>
          <p:cNvPr id="821" name="object 821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7104330" y="3325938"/>
            <a:ext cx="45823" cy="45899"/>
          </a:xfrm>
          <a:prstGeom prst="rect">
            <a:avLst/>
          </a:prstGeom>
        </p:spPr>
      </p:pic>
      <p:pic>
        <p:nvPicPr>
          <p:cNvPr id="822" name="object 822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7104330" y="3225667"/>
            <a:ext cx="45823" cy="45822"/>
          </a:xfrm>
          <a:prstGeom prst="rect">
            <a:avLst/>
          </a:prstGeom>
        </p:spPr>
      </p:pic>
      <p:pic>
        <p:nvPicPr>
          <p:cNvPr id="823" name="object 823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7104330" y="3125319"/>
            <a:ext cx="45823" cy="45822"/>
          </a:xfrm>
          <a:prstGeom prst="rect">
            <a:avLst/>
          </a:prstGeom>
        </p:spPr>
      </p:pic>
      <p:pic>
        <p:nvPicPr>
          <p:cNvPr id="824" name="object 824"/>
          <p:cNvPicPr/>
          <p:nvPr/>
        </p:nvPicPr>
        <p:blipFill>
          <a:blip r:embed="rId525" cstate="print"/>
          <a:stretch>
            <a:fillRect/>
          </a:stretch>
        </p:blipFill>
        <p:spPr>
          <a:xfrm>
            <a:off x="7208375" y="3426285"/>
            <a:ext cx="45822" cy="45823"/>
          </a:xfrm>
          <a:prstGeom prst="rect">
            <a:avLst/>
          </a:prstGeom>
        </p:spPr>
      </p:pic>
      <p:pic>
        <p:nvPicPr>
          <p:cNvPr id="825" name="object 825"/>
          <p:cNvPicPr/>
          <p:nvPr/>
        </p:nvPicPr>
        <p:blipFill>
          <a:blip r:embed="rId526" cstate="print"/>
          <a:stretch>
            <a:fillRect/>
          </a:stretch>
        </p:blipFill>
        <p:spPr>
          <a:xfrm>
            <a:off x="7208375" y="3325938"/>
            <a:ext cx="45822" cy="45899"/>
          </a:xfrm>
          <a:prstGeom prst="rect">
            <a:avLst/>
          </a:prstGeom>
        </p:spPr>
      </p:pic>
      <p:pic>
        <p:nvPicPr>
          <p:cNvPr id="826" name="object 826"/>
          <p:cNvPicPr/>
          <p:nvPr/>
        </p:nvPicPr>
        <p:blipFill>
          <a:blip r:embed="rId527" cstate="print"/>
          <a:stretch>
            <a:fillRect/>
          </a:stretch>
        </p:blipFill>
        <p:spPr>
          <a:xfrm>
            <a:off x="7208375" y="3225667"/>
            <a:ext cx="45822" cy="45822"/>
          </a:xfrm>
          <a:prstGeom prst="rect">
            <a:avLst/>
          </a:prstGeom>
        </p:spPr>
      </p:pic>
      <p:pic>
        <p:nvPicPr>
          <p:cNvPr id="827" name="object 82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7208375" y="3125319"/>
            <a:ext cx="45822" cy="45822"/>
          </a:xfrm>
          <a:prstGeom prst="rect">
            <a:avLst/>
          </a:prstGeom>
        </p:spPr>
      </p:pic>
      <p:pic>
        <p:nvPicPr>
          <p:cNvPr id="828" name="object 828"/>
          <p:cNvPicPr/>
          <p:nvPr/>
        </p:nvPicPr>
        <p:blipFill>
          <a:blip r:embed="rId529" cstate="print"/>
          <a:stretch>
            <a:fillRect/>
          </a:stretch>
        </p:blipFill>
        <p:spPr>
          <a:xfrm>
            <a:off x="7312419" y="3426285"/>
            <a:ext cx="45822" cy="45823"/>
          </a:xfrm>
          <a:prstGeom prst="rect">
            <a:avLst/>
          </a:prstGeom>
        </p:spPr>
      </p:pic>
      <p:pic>
        <p:nvPicPr>
          <p:cNvPr id="829" name="object 829"/>
          <p:cNvPicPr/>
          <p:nvPr/>
        </p:nvPicPr>
        <p:blipFill>
          <a:blip r:embed="rId530" cstate="print"/>
          <a:stretch>
            <a:fillRect/>
          </a:stretch>
        </p:blipFill>
        <p:spPr>
          <a:xfrm>
            <a:off x="7312419" y="3325938"/>
            <a:ext cx="45822" cy="45899"/>
          </a:xfrm>
          <a:prstGeom prst="rect">
            <a:avLst/>
          </a:prstGeom>
        </p:spPr>
      </p:pic>
      <p:pic>
        <p:nvPicPr>
          <p:cNvPr id="830" name="object 83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7312419" y="3225667"/>
            <a:ext cx="45822" cy="45822"/>
          </a:xfrm>
          <a:prstGeom prst="rect">
            <a:avLst/>
          </a:prstGeom>
        </p:spPr>
      </p:pic>
      <p:pic>
        <p:nvPicPr>
          <p:cNvPr id="831" name="object 831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7312419" y="3125319"/>
            <a:ext cx="45822" cy="45822"/>
          </a:xfrm>
          <a:prstGeom prst="rect">
            <a:avLst/>
          </a:prstGeom>
        </p:spPr>
      </p:pic>
      <p:pic>
        <p:nvPicPr>
          <p:cNvPr id="832" name="object 832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6584108" y="3827985"/>
            <a:ext cx="45823" cy="45899"/>
          </a:xfrm>
          <a:prstGeom prst="rect">
            <a:avLst/>
          </a:prstGeom>
        </p:spPr>
      </p:pic>
      <p:pic>
        <p:nvPicPr>
          <p:cNvPr id="833" name="object 833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6584108" y="3727406"/>
            <a:ext cx="45823" cy="45977"/>
          </a:xfrm>
          <a:prstGeom prst="rect">
            <a:avLst/>
          </a:prstGeom>
        </p:spPr>
      </p:pic>
      <p:pic>
        <p:nvPicPr>
          <p:cNvPr id="834" name="object 834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584108" y="3626904"/>
            <a:ext cx="45823" cy="45900"/>
          </a:xfrm>
          <a:prstGeom prst="rect">
            <a:avLst/>
          </a:prstGeom>
        </p:spPr>
      </p:pic>
      <p:pic>
        <p:nvPicPr>
          <p:cNvPr id="835" name="object 835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6688152" y="3827985"/>
            <a:ext cx="45823" cy="45899"/>
          </a:xfrm>
          <a:prstGeom prst="rect">
            <a:avLst/>
          </a:prstGeom>
        </p:spPr>
      </p:pic>
      <p:pic>
        <p:nvPicPr>
          <p:cNvPr id="836" name="object 836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6688152" y="3727406"/>
            <a:ext cx="45823" cy="45977"/>
          </a:xfrm>
          <a:prstGeom prst="rect">
            <a:avLst/>
          </a:prstGeom>
        </p:spPr>
      </p:pic>
      <p:pic>
        <p:nvPicPr>
          <p:cNvPr id="837" name="object 837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688152" y="3626904"/>
            <a:ext cx="45823" cy="45900"/>
          </a:xfrm>
          <a:prstGeom prst="rect">
            <a:avLst/>
          </a:prstGeom>
        </p:spPr>
      </p:pic>
      <p:sp>
        <p:nvSpPr>
          <p:cNvPr id="838" name="object 838"/>
          <p:cNvSpPr/>
          <p:nvPr/>
        </p:nvSpPr>
        <p:spPr>
          <a:xfrm>
            <a:off x="6688152" y="3526402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630" y="138"/>
                </a:moveTo>
                <a:lnTo>
                  <a:pt x="33375" y="138"/>
                </a:lnTo>
                <a:lnTo>
                  <a:pt x="33375" y="33919"/>
                </a:lnTo>
                <a:lnTo>
                  <a:pt x="-278" y="33919"/>
                </a:lnTo>
                <a:lnTo>
                  <a:pt x="-278" y="42174"/>
                </a:lnTo>
                <a:lnTo>
                  <a:pt x="33375" y="42174"/>
                </a:lnTo>
                <a:lnTo>
                  <a:pt x="33375" y="75828"/>
                </a:lnTo>
                <a:lnTo>
                  <a:pt x="41630" y="75828"/>
                </a:lnTo>
                <a:lnTo>
                  <a:pt x="41630" y="42174"/>
                </a:lnTo>
                <a:lnTo>
                  <a:pt x="75284" y="42174"/>
                </a:lnTo>
                <a:lnTo>
                  <a:pt x="75284" y="33919"/>
                </a:lnTo>
                <a:lnTo>
                  <a:pt x="41630" y="33919"/>
                </a:lnTo>
                <a:lnTo>
                  <a:pt x="41630" y="13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39" name="object 839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6792197" y="3827985"/>
            <a:ext cx="45823" cy="45899"/>
          </a:xfrm>
          <a:prstGeom prst="rect">
            <a:avLst/>
          </a:prstGeom>
        </p:spPr>
      </p:pic>
      <p:pic>
        <p:nvPicPr>
          <p:cNvPr id="840" name="object 840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6792197" y="3727406"/>
            <a:ext cx="45823" cy="45977"/>
          </a:xfrm>
          <a:prstGeom prst="rect">
            <a:avLst/>
          </a:prstGeom>
        </p:spPr>
      </p:pic>
      <p:pic>
        <p:nvPicPr>
          <p:cNvPr id="841" name="object 841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6792197" y="3626904"/>
            <a:ext cx="45823" cy="45900"/>
          </a:xfrm>
          <a:prstGeom prst="rect">
            <a:avLst/>
          </a:prstGeom>
        </p:spPr>
      </p:pic>
      <p:pic>
        <p:nvPicPr>
          <p:cNvPr id="842" name="object 842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6792197" y="3526402"/>
            <a:ext cx="45823" cy="45900"/>
          </a:xfrm>
          <a:prstGeom prst="rect">
            <a:avLst/>
          </a:prstGeom>
        </p:spPr>
      </p:pic>
      <p:pic>
        <p:nvPicPr>
          <p:cNvPr id="843" name="object 843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6896241" y="3827985"/>
            <a:ext cx="45823" cy="45899"/>
          </a:xfrm>
          <a:prstGeom prst="rect">
            <a:avLst/>
          </a:prstGeom>
        </p:spPr>
      </p:pic>
      <p:pic>
        <p:nvPicPr>
          <p:cNvPr id="844" name="object 844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6896241" y="3727406"/>
            <a:ext cx="45823" cy="45977"/>
          </a:xfrm>
          <a:prstGeom prst="rect">
            <a:avLst/>
          </a:prstGeom>
        </p:spPr>
      </p:pic>
      <p:pic>
        <p:nvPicPr>
          <p:cNvPr id="845" name="object 845"/>
          <p:cNvPicPr/>
          <p:nvPr/>
        </p:nvPicPr>
        <p:blipFill>
          <a:blip r:embed="rId542" cstate="print"/>
          <a:stretch>
            <a:fillRect/>
          </a:stretch>
        </p:blipFill>
        <p:spPr>
          <a:xfrm>
            <a:off x="6896241" y="3626904"/>
            <a:ext cx="45823" cy="45900"/>
          </a:xfrm>
          <a:prstGeom prst="rect">
            <a:avLst/>
          </a:prstGeom>
        </p:spPr>
      </p:pic>
      <p:pic>
        <p:nvPicPr>
          <p:cNvPr id="846" name="object 846"/>
          <p:cNvPicPr/>
          <p:nvPr/>
        </p:nvPicPr>
        <p:blipFill>
          <a:blip r:embed="rId543" cstate="print"/>
          <a:stretch>
            <a:fillRect/>
          </a:stretch>
        </p:blipFill>
        <p:spPr>
          <a:xfrm>
            <a:off x="6896241" y="3526402"/>
            <a:ext cx="45823" cy="45900"/>
          </a:xfrm>
          <a:prstGeom prst="rect">
            <a:avLst/>
          </a:prstGeom>
        </p:spPr>
      </p:pic>
      <p:pic>
        <p:nvPicPr>
          <p:cNvPr id="847" name="object 847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7000285" y="3827985"/>
            <a:ext cx="45823" cy="45899"/>
          </a:xfrm>
          <a:prstGeom prst="rect">
            <a:avLst/>
          </a:prstGeom>
        </p:spPr>
      </p:pic>
      <p:pic>
        <p:nvPicPr>
          <p:cNvPr id="848" name="object 848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000285" y="3727406"/>
            <a:ext cx="45823" cy="45977"/>
          </a:xfrm>
          <a:prstGeom prst="rect">
            <a:avLst/>
          </a:prstGeom>
        </p:spPr>
      </p:pic>
      <p:pic>
        <p:nvPicPr>
          <p:cNvPr id="849" name="object 849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7000285" y="3626904"/>
            <a:ext cx="45823" cy="45900"/>
          </a:xfrm>
          <a:prstGeom prst="rect">
            <a:avLst/>
          </a:prstGeom>
        </p:spPr>
      </p:pic>
      <p:pic>
        <p:nvPicPr>
          <p:cNvPr id="850" name="object 850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7000285" y="3526402"/>
            <a:ext cx="45823" cy="45900"/>
          </a:xfrm>
          <a:prstGeom prst="rect">
            <a:avLst/>
          </a:prstGeom>
        </p:spPr>
      </p:pic>
      <p:pic>
        <p:nvPicPr>
          <p:cNvPr id="851" name="object 851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7104330" y="3827985"/>
            <a:ext cx="45823" cy="45899"/>
          </a:xfrm>
          <a:prstGeom prst="rect">
            <a:avLst/>
          </a:prstGeom>
        </p:spPr>
      </p:pic>
      <p:pic>
        <p:nvPicPr>
          <p:cNvPr id="852" name="object 85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104330" y="3727406"/>
            <a:ext cx="45823" cy="45977"/>
          </a:xfrm>
          <a:prstGeom prst="rect">
            <a:avLst/>
          </a:prstGeom>
        </p:spPr>
      </p:pic>
      <p:pic>
        <p:nvPicPr>
          <p:cNvPr id="853" name="object 853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7104330" y="3626904"/>
            <a:ext cx="45823" cy="45900"/>
          </a:xfrm>
          <a:prstGeom prst="rect">
            <a:avLst/>
          </a:prstGeom>
        </p:spPr>
      </p:pic>
      <p:pic>
        <p:nvPicPr>
          <p:cNvPr id="854" name="object 854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7104330" y="3526402"/>
            <a:ext cx="45823" cy="45900"/>
          </a:xfrm>
          <a:prstGeom prst="rect">
            <a:avLst/>
          </a:prstGeom>
        </p:spPr>
      </p:pic>
      <p:pic>
        <p:nvPicPr>
          <p:cNvPr id="855" name="object 855"/>
          <p:cNvPicPr/>
          <p:nvPr/>
        </p:nvPicPr>
        <p:blipFill>
          <a:blip r:embed="rId548" cstate="print"/>
          <a:stretch>
            <a:fillRect/>
          </a:stretch>
        </p:blipFill>
        <p:spPr>
          <a:xfrm>
            <a:off x="7208375" y="3827985"/>
            <a:ext cx="45822" cy="45899"/>
          </a:xfrm>
          <a:prstGeom prst="rect">
            <a:avLst/>
          </a:prstGeom>
        </p:spPr>
      </p:pic>
      <p:pic>
        <p:nvPicPr>
          <p:cNvPr id="856" name="object 856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7208375" y="3727406"/>
            <a:ext cx="45822" cy="45977"/>
          </a:xfrm>
          <a:prstGeom prst="rect">
            <a:avLst/>
          </a:prstGeom>
        </p:spPr>
      </p:pic>
      <p:pic>
        <p:nvPicPr>
          <p:cNvPr id="857" name="object 857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7208375" y="3626904"/>
            <a:ext cx="45822" cy="45900"/>
          </a:xfrm>
          <a:prstGeom prst="rect">
            <a:avLst/>
          </a:prstGeom>
        </p:spPr>
      </p:pic>
      <p:pic>
        <p:nvPicPr>
          <p:cNvPr id="858" name="object 858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7208375" y="3526402"/>
            <a:ext cx="45822" cy="45900"/>
          </a:xfrm>
          <a:prstGeom prst="rect">
            <a:avLst/>
          </a:prstGeom>
        </p:spPr>
      </p:pic>
      <p:sp>
        <p:nvSpPr>
          <p:cNvPr id="859" name="object 859"/>
          <p:cNvSpPr/>
          <p:nvPr/>
        </p:nvSpPr>
        <p:spPr>
          <a:xfrm>
            <a:off x="7332827" y="3827959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88" y="126"/>
                </a:moveTo>
                <a:lnTo>
                  <a:pt x="-305" y="126"/>
                </a:lnTo>
                <a:lnTo>
                  <a:pt x="-305" y="75858"/>
                </a:lnTo>
                <a:lnTo>
                  <a:pt x="7988" y="75858"/>
                </a:lnTo>
                <a:lnTo>
                  <a:pt x="7988" y="12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60" name="object 860"/>
          <p:cNvPicPr/>
          <p:nvPr/>
        </p:nvPicPr>
        <p:blipFill>
          <a:blip r:embed="rId552" cstate="print"/>
          <a:stretch>
            <a:fillRect/>
          </a:stretch>
        </p:blipFill>
        <p:spPr>
          <a:xfrm>
            <a:off x="7312419" y="3727406"/>
            <a:ext cx="45822" cy="45977"/>
          </a:xfrm>
          <a:prstGeom prst="rect">
            <a:avLst/>
          </a:prstGeom>
        </p:spPr>
      </p:pic>
      <p:pic>
        <p:nvPicPr>
          <p:cNvPr id="861" name="object 861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7312419" y="3626904"/>
            <a:ext cx="45822" cy="45900"/>
          </a:xfrm>
          <a:prstGeom prst="rect">
            <a:avLst/>
          </a:prstGeom>
        </p:spPr>
      </p:pic>
      <p:pic>
        <p:nvPicPr>
          <p:cNvPr id="862" name="object 862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7312419" y="3526402"/>
            <a:ext cx="45822" cy="45900"/>
          </a:xfrm>
          <a:prstGeom prst="rect">
            <a:avLst/>
          </a:prstGeom>
        </p:spPr>
      </p:pic>
      <p:sp>
        <p:nvSpPr>
          <p:cNvPr id="863" name="object 863"/>
          <p:cNvSpPr/>
          <p:nvPr/>
        </p:nvSpPr>
        <p:spPr>
          <a:xfrm>
            <a:off x="7312342" y="3827830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604" y="126"/>
                </a:moveTo>
                <a:lnTo>
                  <a:pt x="33349" y="126"/>
                </a:lnTo>
                <a:lnTo>
                  <a:pt x="33349" y="33780"/>
                </a:lnTo>
                <a:lnTo>
                  <a:pt x="-304" y="33780"/>
                </a:lnTo>
                <a:lnTo>
                  <a:pt x="-304" y="42035"/>
                </a:lnTo>
                <a:lnTo>
                  <a:pt x="33349" y="42035"/>
                </a:lnTo>
                <a:lnTo>
                  <a:pt x="33349" y="75816"/>
                </a:lnTo>
                <a:lnTo>
                  <a:pt x="41604" y="75816"/>
                </a:lnTo>
                <a:lnTo>
                  <a:pt x="41604" y="42035"/>
                </a:lnTo>
                <a:lnTo>
                  <a:pt x="75258" y="42035"/>
                </a:lnTo>
                <a:lnTo>
                  <a:pt x="75258" y="33780"/>
                </a:lnTo>
                <a:lnTo>
                  <a:pt x="41604" y="33780"/>
                </a:lnTo>
                <a:lnTo>
                  <a:pt x="41604" y="12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64" name="object 864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7416386" y="3526787"/>
            <a:ext cx="45822" cy="45822"/>
          </a:xfrm>
          <a:prstGeom prst="rect">
            <a:avLst/>
          </a:prstGeom>
        </p:spPr>
      </p:pic>
      <p:pic>
        <p:nvPicPr>
          <p:cNvPr id="865" name="object 865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7416386" y="3426439"/>
            <a:ext cx="45822" cy="45822"/>
          </a:xfrm>
          <a:prstGeom prst="rect">
            <a:avLst/>
          </a:prstGeom>
        </p:spPr>
      </p:pic>
      <p:pic>
        <p:nvPicPr>
          <p:cNvPr id="866" name="object 866"/>
          <p:cNvPicPr/>
          <p:nvPr/>
        </p:nvPicPr>
        <p:blipFill>
          <a:blip r:embed="rId557" cstate="print"/>
          <a:stretch>
            <a:fillRect/>
          </a:stretch>
        </p:blipFill>
        <p:spPr>
          <a:xfrm>
            <a:off x="7416386" y="3326015"/>
            <a:ext cx="45822" cy="45899"/>
          </a:xfrm>
          <a:prstGeom prst="rect">
            <a:avLst/>
          </a:prstGeom>
        </p:spPr>
      </p:pic>
      <p:pic>
        <p:nvPicPr>
          <p:cNvPr id="867" name="object 867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7416386" y="3225667"/>
            <a:ext cx="45822" cy="45822"/>
          </a:xfrm>
          <a:prstGeom prst="rect">
            <a:avLst/>
          </a:prstGeom>
        </p:spPr>
      </p:pic>
      <p:pic>
        <p:nvPicPr>
          <p:cNvPr id="868" name="object 868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7416386" y="3125319"/>
            <a:ext cx="45822" cy="45822"/>
          </a:xfrm>
          <a:prstGeom prst="rect">
            <a:avLst/>
          </a:prstGeom>
        </p:spPr>
      </p:pic>
      <p:pic>
        <p:nvPicPr>
          <p:cNvPr id="869" name="object 869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7520431" y="3526787"/>
            <a:ext cx="45822" cy="45822"/>
          </a:xfrm>
          <a:prstGeom prst="rect">
            <a:avLst/>
          </a:prstGeom>
        </p:spPr>
      </p:pic>
      <p:pic>
        <p:nvPicPr>
          <p:cNvPr id="870" name="object 870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7520431" y="3426439"/>
            <a:ext cx="45822" cy="45822"/>
          </a:xfrm>
          <a:prstGeom prst="rect">
            <a:avLst/>
          </a:prstGeom>
        </p:spPr>
      </p:pic>
      <p:pic>
        <p:nvPicPr>
          <p:cNvPr id="871" name="object 871"/>
          <p:cNvPicPr/>
          <p:nvPr/>
        </p:nvPicPr>
        <p:blipFill>
          <a:blip r:embed="rId557" cstate="print"/>
          <a:stretch>
            <a:fillRect/>
          </a:stretch>
        </p:blipFill>
        <p:spPr>
          <a:xfrm>
            <a:off x="7520431" y="3326015"/>
            <a:ext cx="45822" cy="45899"/>
          </a:xfrm>
          <a:prstGeom prst="rect">
            <a:avLst/>
          </a:prstGeom>
        </p:spPr>
      </p:pic>
      <p:pic>
        <p:nvPicPr>
          <p:cNvPr id="872" name="object 872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7520431" y="3225667"/>
            <a:ext cx="45822" cy="45822"/>
          </a:xfrm>
          <a:prstGeom prst="rect">
            <a:avLst/>
          </a:prstGeom>
        </p:spPr>
      </p:pic>
      <p:pic>
        <p:nvPicPr>
          <p:cNvPr id="873" name="object 873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7520431" y="3125319"/>
            <a:ext cx="45822" cy="45822"/>
          </a:xfrm>
          <a:prstGeom prst="rect">
            <a:avLst/>
          </a:prstGeom>
        </p:spPr>
      </p:pic>
      <p:sp>
        <p:nvSpPr>
          <p:cNvPr id="874" name="object 874"/>
          <p:cNvSpPr/>
          <p:nvPr/>
        </p:nvSpPr>
        <p:spPr>
          <a:xfrm>
            <a:off x="7624475" y="3526787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91" y="138"/>
                </a:moveTo>
                <a:lnTo>
                  <a:pt x="33336" y="138"/>
                </a:lnTo>
                <a:lnTo>
                  <a:pt x="33336" y="33792"/>
                </a:lnTo>
                <a:lnTo>
                  <a:pt x="-317" y="33792"/>
                </a:lnTo>
                <a:lnTo>
                  <a:pt x="-317" y="42047"/>
                </a:lnTo>
                <a:lnTo>
                  <a:pt x="33336" y="42047"/>
                </a:lnTo>
                <a:lnTo>
                  <a:pt x="33336" y="75701"/>
                </a:lnTo>
                <a:lnTo>
                  <a:pt x="41591" y="75701"/>
                </a:lnTo>
                <a:lnTo>
                  <a:pt x="41591" y="42047"/>
                </a:lnTo>
                <a:lnTo>
                  <a:pt x="75245" y="42047"/>
                </a:lnTo>
                <a:lnTo>
                  <a:pt x="75245" y="33792"/>
                </a:lnTo>
                <a:lnTo>
                  <a:pt x="41591" y="33792"/>
                </a:lnTo>
                <a:lnTo>
                  <a:pt x="41591" y="13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75" name="object 875"/>
          <p:cNvPicPr/>
          <p:nvPr/>
        </p:nvPicPr>
        <p:blipFill>
          <a:blip r:embed="rId560" cstate="print"/>
          <a:stretch>
            <a:fillRect/>
          </a:stretch>
        </p:blipFill>
        <p:spPr>
          <a:xfrm>
            <a:off x="7624475" y="3426439"/>
            <a:ext cx="45822" cy="45822"/>
          </a:xfrm>
          <a:prstGeom prst="rect">
            <a:avLst/>
          </a:prstGeom>
        </p:spPr>
      </p:pic>
      <p:pic>
        <p:nvPicPr>
          <p:cNvPr id="876" name="object 876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7624475" y="3326015"/>
            <a:ext cx="45822" cy="45899"/>
          </a:xfrm>
          <a:prstGeom prst="rect">
            <a:avLst/>
          </a:prstGeom>
        </p:spPr>
      </p:pic>
      <p:pic>
        <p:nvPicPr>
          <p:cNvPr id="877" name="object 877"/>
          <p:cNvPicPr/>
          <p:nvPr/>
        </p:nvPicPr>
        <p:blipFill>
          <a:blip r:embed="rId562" cstate="print"/>
          <a:stretch>
            <a:fillRect/>
          </a:stretch>
        </p:blipFill>
        <p:spPr>
          <a:xfrm>
            <a:off x="7624475" y="3225667"/>
            <a:ext cx="45822" cy="45822"/>
          </a:xfrm>
          <a:prstGeom prst="rect">
            <a:avLst/>
          </a:prstGeom>
        </p:spPr>
      </p:pic>
      <p:pic>
        <p:nvPicPr>
          <p:cNvPr id="878" name="object 878"/>
          <p:cNvPicPr/>
          <p:nvPr/>
        </p:nvPicPr>
        <p:blipFill>
          <a:blip r:embed="rId563" cstate="print"/>
          <a:stretch>
            <a:fillRect/>
          </a:stretch>
        </p:blipFill>
        <p:spPr>
          <a:xfrm>
            <a:off x="7624475" y="3125319"/>
            <a:ext cx="45822" cy="45822"/>
          </a:xfrm>
          <a:prstGeom prst="rect">
            <a:avLst/>
          </a:prstGeom>
        </p:spPr>
      </p:pic>
      <p:pic>
        <p:nvPicPr>
          <p:cNvPr id="879" name="object 879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7728519" y="3426439"/>
            <a:ext cx="45822" cy="45822"/>
          </a:xfrm>
          <a:prstGeom prst="rect">
            <a:avLst/>
          </a:prstGeom>
        </p:spPr>
      </p:pic>
      <p:pic>
        <p:nvPicPr>
          <p:cNvPr id="880" name="object 880"/>
          <p:cNvPicPr/>
          <p:nvPr/>
        </p:nvPicPr>
        <p:blipFill>
          <a:blip r:embed="rId565" cstate="print"/>
          <a:stretch>
            <a:fillRect/>
          </a:stretch>
        </p:blipFill>
        <p:spPr>
          <a:xfrm>
            <a:off x="7728519" y="3326015"/>
            <a:ext cx="45822" cy="45899"/>
          </a:xfrm>
          <a:prstGeom prst="rect">
            <a:avLst/>
          </a:prstGeom>
        </p:spPr>
      </p:pic>
      <p:pic>
        <p:nvPicPr>
          <p:cNvPr id="881" name="object 881"/>
          <p:cNvPicPr/>
          <p:nvPr/>
        </p:nvPicPr>
        <p:blipFill>
          <a:blip r:embed="rId566" cstate="print"/>
          <a:stretch>
            <a:fillRect/>
          </a:stretch>
        </p:blipFill>
        <p:spPr>
          <a:xfrm>
            <a:off x="7728519" y="3225667"/>
            <a:ext cx="45822" cy="45822"/>
          </a:xfrm>
          <a:prstGeom prst="rect">
            <a:avLst/>
          </a:prstGeom>
        </p:spPr>
      </p:pic>
      <p:pic>
        <p:nvPicPr>
          <p:cNvPr id="882" name="object 882"/>
          <p:cNvPicPr/>
          <p:nvPr/>
        </p:nvPicPr>
        <p:blipFill>
          <a:blip r:embed="rId567" cstate="print"/>
          <a:stretch>
            <a:fillRect/>
          </a:stretch>
        </p:blipFill>
        <p:spPr>
          <a:xfrm>
            <a:off x="7728519" y="3125319"/>
            <a:ext cx="45822" cy="45822"/>
          </a:xfrm>
          <a:prstGeom prst="rect">
            <a:avLst/>
          </a:prstGeom>
        </p:spPr>
      </p:pic>
      <p:pic>
        <p:nvPicPr>
          <p:cNvPr id="883" name="object 883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7832564" y="3426439"/>
            <a:ext cx="45823" cy="45822"/>
          </a:xfrm>
          <a:prstGeom prst="rect">
            <a:avLst/>
          </a:prstGeom>
        </p:spPr>
      </p:pic>
      <p:pic>
        <p:nvPicPr>
          <p:cNvPr id="884" name="object 884"/>
          <p:cNvPicPr/>
          <p:nvPr/>
        </p:nvPicPr>
        <p:blipFill>
          <a:blip r:embed="rId565" cstate="print"/>
          <a:stretch>
            <a:fillRect/>
          </a:stretch>
        </p:blipFill>
        <p:spPr>
          <a:xfrm>
            <a:off x="7832564" y="3326015"/>
            <a:ext cx="45823" cy="45899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566" cstate="print"/>
          <a:stretch>
            <a:fillRect/>
          </a:stretch>
        </p:blipFill>
        <p:spPr>
          <a:xfrm>
            <a:off x="7832564" y="3225667"/>
            <a:ext cx="45823" cy="45822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567" cstate="print"/>
          <a:stretch>
            <a:fillRect/>
          </a:stretch>
        </p:blipFill>
        <p:spPr>
          <a:xfrm>
            <a:off x="7832564" y="3125319"/>
            <a:ext cx="45823" cy="45822"/>
          </a:xfrm>
          <a:prstGeom prst="rect">
            <a:avLst/>
          </a:prstGeom>
        </p:spPr>
      </p:pic>
      <p:pic>
        <p:nvPicPr>
          <p:cNvPr id="887" name="object 887"/>
          <p:cNvPicPr/>
          <p:nvPr/>
        </p:nvPicPr>
        <p:blipFill>
          <a:blip r:embed="rId568" cstate="print"/>
          <a:stretch>
            <a:fillRect/>
          </a:stretch>
        </p:blipFill>
        <p:spPr>
          <a:xfrm>
            <a:off x="7936609" y="3426439"/>
            <a:ext cx="45823" cy="45822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569" cstate="print"/>
          <a:stretch>
            <a:fillRect/>
          </a:stretch>
        </p:blipFill>
        <p:spPr>
          <a:xfrm>
            <a:off x="7936609" y="3326015"/>
            <a:ext cx="45823" cy="45899"/>
          </a:xfrm>
          <a:prstGeom prst="rect">
            <a:avLst/>
          </a:prstGeom>
        </p:spPr>
      </p:pic>
      <p:pic>
        <p:nvPicPr>
          <p:cNvPr id="889" name="object 889"/>
          <p:cNvPicPr/>
          <p:nvPr/>
        </p:nvPicPr>
        <p:blipFill>
          <a:blip r:embed="rId570" cstate="print"/>
          <a:stretch>
            <a:fillRect/>
          </a:stretch>
        </p:blipFill>
        <p:spPr>
          <a:xfrm>
            <a:off x="7936609" y="3225667"/>
            <a:ext cx="45823" cy="45822"/>
          </a:xfrm>
          <a:prstGeom prst="rect">
            <a:avLst/>
          </a:prstGeom>
        </p:spPr>
      </p:pic>
      <p:pic>
        <p:nvPicPr>
          <p:cNvPr id="890" name="object 890"/>
          <p:cNvPicPr/>
          <p:nvPr/>
        </p:nvPicPr>
        <p:blipFill>
          <a:blip r:embed="rId571" cstate="print"/>
          <a:stretch>
            <a:fillRect/>
          </a:stretch>
        </p:blipFill>
        <p:spPr>
          <a:xfrm>
            <a:off x="7936609" y="3125319"/>
            <a:ext cx="45823" cy="45822"/>
          </a:xfrm>
          <a:prstGeom prst="rect">
            <a:avLst/>
          </a:prstGeom>
        </p:spPr>
      </p:pic>
      <p:pic>
        <p:nvPicPr>
          <p:cNvPr id="891" name="object 891"/>
          <p:cNvPicPr/>
          <p:nvPr/>
        </p:nvPicPr>
        <p:blipFill>
          <a:blip r:embed="rId568" cstate="print"/>
          <a:stretch>
            <a:fillRect/>
          </a:stretch>
        </p:blipFill>
        <p:spPr>
          <a:xfrm>
            <a:off x="8040653" y="3426439"/>
            <a:ext cx="45823" cy="45822"/>
          </a:xfrm>
          <a:prstGeom prst="rect">
            <a:avLst/>
          </a:prstGeom>
        </p:spPr>
      </p:pic>
      <p:pic>
        <p:nvPicPr>
          <p:cNvPr id="892" name="object 892"/>
          <p:cNvPicPr/>
          <p:nvPr/>
        </p:nvPicPr>
        <p:blipFill>
          <a:blip r:embed="rId569" cstate="print"/>
          <a:stretch>
            <a:fillRect/>
          </a:stretch>
        </p:blipFill>
        <p:spPr>
          <a:xfrm>
            <a:off x="8040653" y="3326015"/>
            <a:ext cx="45823" cy="45899"/>
          </a:xfrm>
          <a:prstGeom prst="rect">
            <a:avLst/>
          </a:prstGeom>
        </p:spPr>
      </p:pic>
      <p:pic>
        <p:nvPicPr>
          <p:cNvPr id="893" name="object 893"/>
          <p:cNvPicPr/>
          <p:nvPr/>
        </p:nvPicPr>
        <p:blipFill>
          <a:blip r:embed="rId570" cstate="print"/>
          <a:stretch>
            <a:fillRect/>
          </a:stretch>
        </p:blipFill>
        <p:spPr>
          <a:xfrm>
            <a:off x="8040653" y="3225667"/>
            <a:ext cx="45823" cy="45822"/>
          </a:xfrm>
          <a:prstGeom prst="rect">
            <a:avLst/>
          </a:prstGeom>
        </p:spPr>
      </p:pic>
      <p:pic>
        <p:nvPicPr>
          <p:cNvPr id="894" name="object 894"/>
          <p:cNvPicPr/>
          <p:nvPr/>
        </p:nvPicPr>
        <p:blipFill>
          <a:blip r:embed="rId571" cstate="print"/>
          <a:stretch>
            <a:fillRect/>
          </a:stretch>
        </p:blipFill>
        <p:spPr>
          <a:xfrm>
            <a:off x="8040653" y="3125319"/>
            <a:ext cx="45823" cy="45822"/>
          </a:xfrm>
          <a:prstGeom prst="rect">
            <a:avLst/>
          </a:prstGeom>
        </p:spPr>
      </p:pic>
      <p:pic>
        <p:nvPicPr>
          <p:cNvPr id="895" name="object 895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7416772" y="3827831"/>
            <a:ext cx="45823" cy="45899"/>
          </a:xfrm>
          <a:prstGeom prst="rect">
            <a:avLst/>
          </a:prstGeom>
        </p:spPr>
      </p:pic>
      <p:pic>
        <p:nvPicPr>
          <p:cNvPr id="896" name="object 896"/>
          <p:cNvPicPr/>
          <p:nvPr/>
        </p:nvPicPr>
        <p:blipFill>
          <a:blip r:embed="rId573" cstate="print"/>
          <a:stretch>
            <a:fillRect/>
          </a:stretch>
        </p:blipFill>
        <p:spPr>
          <a:xfrm>
            <a:off x="7416772" y="3727483"/>
            <a:ext cx="45823" cy="45822"/>
          </a:xfrm>
          <a:prstGeom prst="rect">
            <a:avLst/>
          </a:prstGeom>
        </p:spPr>
      </p:pic>
      <p:pic>
        <p:nvPicPr>
          <p:cNvPr id="897" name="object 89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7416772" y="3627135"/>
            <a:ext cx="45823" cy="45822"/>
          </a:xfrm>
          <a:prstGeom prst="rect">
            <a:avLst/>
          </a:prstGeom>
        </p:spPr>
      </p:pic>
      <p:pic>
        <p:nvPicPr>
          <p:cNvPr id="898" name="object 898"/>
          <p:cNvPicPr/>
          <p:nvPr/>
        </p:nvPicPr>
        <p:blipFill>
          <a:blip r:embed="rId575" cstate="print"/>
          <a:stretch>
            <a:fillRect/>
          </a:stretch>
        </p:blipFill>
        <p:spPr>
          <a:xfrm>
            <a:off x="7520739" y="3827831"/>
            <a:ext cx="45900" cy="45899"/>
          </a:xfrm>
          <a:prstGeom prst="rect">
            <a:avLst/>
          </a:prstGeom>
        </p:spPr>
      </p:pic>
      <p:pic>
        <p:nvPicPr>
          <p:cNvPr id="899" name="object 899"/>
          <p:cNvPicPr/>
          <p:nvPr/>
        </p:nvPicPr>
        <p:blipFill>
          <a:blip r:embed="rId576" cstate="print"/>
          <a:stretch>
            <a:fillRect/>
          </a:stretch>
        </p:blipFill>
        <p:spPr>
          <a:xfrm>
            <a:off x="7520739" y="3727483"/>
            <a:ext cx="45900" cy="45822"/>
          </a:xfrm>
          <a:prstGeom prst="rect">
            <a:avLst/>
          </a:prstGeom>
        </p:spPr>
      </p:pic>
      <p:pic>
        <p:nvPicPr>
          <p:cNvPr id="900" name="object 900"/>
          <p:cNvPicPr/>
          <p:nvPr/>
        </p:nvPicPr>
        <p:blipFill>
          <a:blip r:embed="rId577" cstate="print"/>
          <a:stretch>
            <a:fillRect/>
          </a:stretch>
        </p:blipFill>
        <p:spPr>
          <a:xfrm>
            <a:off x="7520739" y="3627135"/>
            <a:ext cx="45900" cy="45822"/>
          </a:xfrm>
          <a:prstGeom prst="rect">
            <a:avLst/>
          </a:prstGeom>
        </p:spPr>
      </p:pic>
      <p:pic>
        <p:nvPicPr>
          <p:cNvPr id="901" name="object 901"/>
          <p:cNvPicPr/>
          <p:nvPr/>
        </p:nvPicPr>
        <p:blipFill>
          <a:blip r:embed="rId578" cstate="print"/>
          <a:stretch>
            <a:fillRect/>
          </a:stretch>
        </p:blipFill>
        <p:spPr>
          <a:xfrm>
            <a:off x="7624784" y="3827831"/>
            <a:ext cx="45823" cy="45899"/>
          </a:xfrm>
          <a:prstGeom prst="rect">
            <a:avLst/>
          </a:prstGeom>
        </p:spPr>
      </p:pic>
      <p:pic>
        <p:nvPicPr>
          <p:cNvPr id="902" name="object 902"/>
          <p:cNvPicPr/>
          <p:nvPr/>
        </p:nvPicPr>
        <p:blipFill>
          <a:blip r:embed="rId579" cstate="print"/>
          <a:stretch>
            <a:fillRect/>
          </a:stretch>
        </p:blipFill>
        <p:spPr>
          <a:xfrm>
            <a:off x="7624784" y="3727483"/>
            <a:ext cx="45823" cy="45822"/>
          </a:xfrm>
          <a:prstGeom prst="rect">
            <a:avLst/>
          </a:prstGeom>
        </p:spPr>
      </p:pic>
      <p:pic>
        <p:nvPicPr>
          <p:cNvPr id="903" name="object 903"/>
          <p:cNvPicPr/>
          <p:nvPr/>
        </p:nvPicPr>
        <p:blipFill>
          <a:blip r:embed="rId580" cstate="print"/>
          <a:stretch>
            <a:fillRect/>
          </a:stretch>
        </p:blipFill>
        <p:spPr>
          <a:xfrm>
            <a:off x="7624784" y="3627135"/>
            <a:ext cx="45823" cy="45822"/>
          </a:xfrm>
          <a:prstGeom prst="rect">
            <a:avLst/>
          </a:prstGeom>
        </p:spPr>
      </p:pic>
      <p:sp>
        <p:nvSpPr>
          <p:cNvPr id="904" name="object 904"/>
          <p:cNvSpPr/>
          <p:nvPr/>
        </p:nvSpPr>
        <p:spPr>
          <a:xfrm>
            <a:off x="7624783" y="3547180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89">
                <a:moveTo>
                  <a:pt x="75256" y="137"/>
                </a:moveTo>
                <a:lnTo>
                  <a:pt x="-317" y="137"/>
                </a:lnTo>
                <a:lnTo>
                  <a:pt x="-317" y="8417"/>
                </a:lnTo>
                <a:lnTo>
                  <a:pt x="75256" y="8417"/>
                </a:lnTo>
                <a:lnTo>
                  <a:pt x="75256" y="13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05" name="object 905"/>
          <p:cNvPicPr/>
          <p:nvPr/>
        </p:nvPicPr>
        <p:blipFill>
          <a:blip r:embed="rId581" cstate="print"/>
          <a:stretch>
            <a:fillRect/>
          </a:stretch>
        </p:blipFill>
        <p:spPr>
          <a:xfrm>
            <a:off x="7728751" y="3827831"/>
            <a:ext cx="45823" cy="45899"/>
          </a:xfrm>
          <a:prstGeom prst="rect">
            <a:avLst/>
          </a:prstGeom>
        </p:spPr>
      </p:pic>
      <p:pic>
        <p:nvPicPr>
          <p:cNvPr id="906" name="object 906"/>
          <p:cNvPicPr/>
          <p:nvPr/>
        </p:nvPicPr>
        <p:blipFill>
          <a:blip r:embed="rId582" cstate="print"/>
          <a:stretch>
            <a:fillRect/>
          </a:stretch>
        </p:blipFill>
        <p:spPr>
          <a:xfrm>
            <a:off x="7728751" y="3727483"/>
            <a:ext cx="45823" cy="45822"/>
          </a:xfrm>
          <a:prstGeom prst="rect">
            <a:avLst/>
          </a:prstGeom>
        </p:spPr>
      </p:pic>
      <p:pic>
        <p:nvPicPr>
          <p:cNvPr id="907" name="object 907"/>
          <p:cNvPicPr/>
          <p:nvPr/>
        </p:nvPicPr>
        <p:blipFill>
          <a:blip r:embed="rId583" cstate="print"/>
          <a:stretch>
            <a:fillRect/>
          </a:stretch>
        </p:blipFill>
        <p:spPr>
          <a:xfrm>
            <a:off x="7728751" y="3627135"/>
            <a:ext cx="45823" cy="45822"/>
          </a:xfrm>
          <a:prstGeom prst="rect">
            <a:avLst/>
          </a:prstGeom>
        </p:spPr>
      </p:pic>
      <p:pic>
        <p:nvPicPr>
          <p:cNvPr id="908" name="object 908"/>
          <p:cNvPicPr/>
          <p:nvPr/>
        </p:nvPicPr>
        <p:blipFill>
          <a:blip r:embed="rId584" cstate="print"/>
          <a:stretch>
            <a:fillRect/>
          </a:stretch>
        </p:blipFill>
        <p:spPr>
          <a:xfrm>
            <a:off x="7728751" y="3526787"/>
            <a:ext cx="45823" cy="45822"/>
          </a:xfrm>
          <a:prstGeom prst="rect">
            <a:avLst/>
          </a:prstGeom>
        </p:spPr>
      </p:pic>
      <p:pic>
        <p:nvPicPr>
          <p:cNvPr id="909" name="object 909"/>
          <p:cNvPicPr/>
          <p:nvPr/>
        </p:nvPicPr>
        <p:blipFill>
          <a:blip r:embed="rId585" cstate="print"/>
          <a:stretch>
            <a:fillRect/>
          </a:stretch>
        </p:blipFill>
        <p:spPr>
          <a:xfrm>
            <a:off x="7832718" y="3827831"/>
            <a:ext cx="45900" cy="45899"/>
          </a:xfrm>
          <a:prstGeom prst="rect">
            <a:avLst/>
          </a:prstGeom>
        </p:spPr>
      </p:pic>
      <p:pic>
        <p:nvPicPr>
          <p:cNvPr id="910" name="object 910"/>
          <p:cNvPicPr/>
          <p:nvPr/>
        </p:nvPicPr>
        <p:blipFill>
          <a:blip r:embed="rId586" cstate="print"/>
          <a:stretch>
            <a:fillRect/>
          </a:stretch>
        </p:blipFill>
        <p:spPr>
          <a:xfrm>
            <a:off x="7832718" y="3727483"/>
            <a:ext cx="45900" cy="45822"/>
          </a:xfrm>
          <a:prstGeom prst="rect">
            <a:avLst/>
          </a:prstGeom>
        </p:spPr>
      </p:pic>
      <p:pic>
        <p:nvPicPr>
          <p:cNvPr id="911" name="object 911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7832718" y="3627135"/>
            <a:ext cx="45900" cy="45822"/>
          </a:xfrm>
          <a:prstGeom prst="rect">
            <a:avLst/>
          </a:prstGeom>
        </p:spPr>
      </p:pic>
      <p:pic>
        <p:nvPicPr>
          <p:cNvPr id="912" name="object 912"/>
          <p:cNvPicPr/>
          <p:nvPr/>
        </p:nvPicPr>
        <p:blipFill>
          <a:blip r:embed="rId588" cstate="print"/>
          <a:stretch>
            <a:fillRect/>
          </a:stretch>
        </p:blipFill>
        <p:spPr>
          <a:xfrm>
            <a:off x="7832718" y="3526787"/>
            <a:ext cx="45900" cy="45822"/>
          </a:xfrm>
          <a:prstGeom prst="rect">
            <a:avLst/>
          </a:prstGeom>
        </p:spPr>
      </p:pic>
      <p:pic>
        <p:nvPicPr>
          <p:cNvPr id="913" name="object 913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7936763" y="3827831"/>
            <a:ext cx="45823" cy="45899"/>
          </a:xfrm>
          <a:prstGeom prst="rect">
            <a:avLst/>
          </a:prstGeom>
        </p:spPr>
      </p:pic>
      <p:pic>
        <p:nvPicPr>
          <p:cNvPr id="914" name="object 914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7936763" y="3727483"/>
            <a:ext cx="45823" cy="45822"/>
          </a:xfrm>
          <a:prstGeom prst="rect">
            <a:avLst/>
          </a:prstGeom>
        </p:spPr>
      </p:pic>
      <p:pic>
        <p:nvPicPr>
          <p:cNvPr id="915" name="object 915"/>
          <p:cNvPicPr/>
          <p:nvPr/>
        </p:nvPicPr>
        <p:blipFill>
          <a:blip r:embed="rId591" cstate="print"/>
          <a:stretch>
            <a:fillRect/>
          </a:stretch>
        </p:blipFill>
        <p:spPr>
          <a:xfrm>
            <a:off x="7936763" y="3627135"/>
            <a:ext cx="45823" cy="45822"/>
          </a:xfrm>
          <a:prstGeom prst="rect">
            <a:avLst/>
          </a:prstGeom>
        </p:spPr>
      </p:pic>
      <p:pic>
        <p:nvPicPr>
          <p:cNvPr id="916" name="object 916"/>
          <p:cNvPicPr/>
          <p:nvPr/>
        </p:nvPicPr>
        <p:blipFill>
          <a:blip r:embed="rId592" cstate="print"/>
          <a:stretch>
            <a:fillRect/>
          </a:stretch>
        </p:blipFill>
        <p:spPr>
          <a:xfrm>
            <a:off x="7936763" y="3526787"/>
            <a:ext cx="45823" cy="45822"/>
          </a:xfrm>
          <a:prstGeom prst="rect">
            <a:avLst/>
          </a:prstGeom>
        </p:spPr>
      </p:pic>
      <p:pic>
        <p:nvPicPr>
          <p:cNvPr id="917" name="object 917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8040730" y="3827831"/>
            <a:ext cx="45823" cy="45899"/>
          </a:xfrm>
          <a:prstGeom prst="rect">
            <a:avLst/>
          </a:prstGeom>
        </p:spPr>
      </p:pic>
      <p:pic>
        <p:nvPicPr>
          <p:cNvPr id="918" name="object 918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8040730" y="3727483"/>
            <a:ext cx="45823" cy="45822"/>
          </a:xfrm>
          <a:prstGeom prst="rect">
            <a:avLst/>
          </a:prstGeom>
        </p:spPr>
      </p:pic>
      <p:pic>
        <p:nvPicPr>
          <p:cNvPr id="919" name="object 919"/>
          <p:cNvPicPr/>
          <p:nvPr/>
        </p:nvPicPr>
        <p:blipFill>
          <a:blip r:embed="rId591" cstate="print"/>
          <a:stretch>
            <a:fillRect/>
          </a:stretch>
        </p:blipFill>
        <p:spPr>
          <a:xfrm>
            <a:off x="8040730" y="3627135"/>
            <a:ext cx="45823" cy="45822"/>
          </a:xfrm>
          <a:prstGeom prst="rect">
            <a:avLst/>
          </a:prstGeom>
        </p:spPr>
      </p:pic>
      <p:pic>
        <p:nvPicPr>
          <p:cNvPr id="920" name="object 920"/>
          <p:cNvPicPr/>
          <p:nvPr/>
        </p:nvPicPr>
        <p:blipFill>
          <a:blip r:embed="rId592" cstate="print"/>
          <a:stretch>
            <a:fillRect/>
          </a:stretch>
        </p:blipFill>
        <p:spPr>
          <a:xfrm>
            <a:off x="8040730" y="3526787"/>
            <a:ext cx="45823" cy="45822"/>
          </a:xfrm>
          <a:prstGeom prst="rect">
            <a:avLst/>
          </a:prstGeom>
        </p:spPr>
      </p:pic>
      <p:pic>
        <p:nvPicPr>
          <p:cNvPr id="921" name="object 921"/>
          <p:cNvPicPr/>
          <p:nvPr/>
        </p:nvPicPr>
        <p:blipFill>
          <a:blip r:embed="rId593" cstate="print"/>
          <a:stretch>
            <a:fillRect/>
          </a:stretch>
        </p:blipFill>
        <p:spPr>
          <a:xfrm>
            <a:off x="8144775" y="3125319"/>
            <a:ext cx="45823" cy="45822"/>
          </a:xfrm>
          <a:prstGeom prst="rect">
            <a:avLst/>
          </a:prstGeom>
        </p:spPr>
      </p:pic>
      <p:pic>
        <p:nvPicPr>
          <p:cNvPr id="922" name="object 922"/>
          <p:cNvPicPr/>
          <p:nvPr/>
        </p:nvPicPr>
        <p:blipFill>
          <a:blip r:embed="rId594" cstate="print"/>
          <a:stretch>
            <a:fillRect/>
          </a:stretch>
        </p:blipFill>
        <p:spPr>
          <a:xfrm>
            <a:off x="8248742" y="3125319"/>
            <a:ext cx="45823" cy="45822"/>
          </a:xfrm>
          <a:prstGeom prst="rect">
            <a:avLst/>
          </a:prstGeom>
        </p:spPr>
      </p:pic>
      <p:pic>
        <p:nvPicPr>
          <p:cNvPr id="923" name="object 92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8352710" y="3125319"/>
            <a:ext cx="45823" cy="45822"/>
          </a:xfrm>
          <a:prstGeom prst="rect">
            <a:avLst/>
          </a:prstGeom>
        </p:spPr>
      </p:pic>
      <p:sp>
        <p:nvSpPr>
          <p:cNvPr id="924" name="object 924"/>
          <p:cNvSpPr/>
          <p:nvPr/>
        </p:nvSpPr>
        <p:spPr>
          <a:xfrm>
            <a:off x="8456754" y="312531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56" y="155"/>
                </a:moveTo>
                <a:lnTo>
                  <a:pt x="33301" y="155"/>
                </a:lnTo>
                <a:lnTo>
                  <a:pt x="33301" y="33809"/>
                </a:lnTo>
                <a:lnTo>
                  <a:pt x="-352" y="33809"/>
                </a:lnTo>
                <a:lnTo>
                  <a:pt x="-352" y="42064"/>
                </a:lnTo>
                <a:lnTo>
                  <a:pt x="33301" y="42064"/>
                </a:lnTo>
                <a:lnTo>
                  <a:pt x="33301" y="75718"/>
                </a:lnTo>
                <a:lnTo>
                  <a:pt x="41556" y="75718"/>
                </a:lnTo>
                <a:lnTo>
                  <a:pt x="41556" y="42064"/>
                </a:lnTo>
                <a:lnTo>
                  <a:pt x="75210" y="42064"/>
                </a:lnTo>
                <a:lnTo>
                  <a:pt x="75210" y="33809"/>
                </a:lnTo>
                <a:lnTo>
                  <a:pt x="41556" y="33809"/>
                </a:lnTo>
                <a:lnTo>
                  <a:pt x="41556" y="15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25" name="object 92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8145006" y="3627212"/>
            <a:ext cx="45823" cy="45822"/>
          </a:xfrm>
          <a:prstGeom prst="rect">
            <a:avLst/>
          </a:prstGeom>
        </p:spPr>
      </p:pic>
      <p:pic>
        <p:nvPicPr>
          <p:cNvPr id="926" name="object 926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8145006" y="3526787"/>
            <a:ext cx="45823" cy="45900"/>
          </a:xfrm>
          <a:prstGeom prst="rect">
            <a:avLst/>
          </a:prstGeom>
        </p:spPr>
      </p:pic>
      <p:pic>
        <p:nvPicPr>
          <p:cNvPr id="927" name="object 927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8145006" y="3326091"/>
            <a:ext cx="45823" cy="45822"/>
          </a:xfrm>
          <a:prstGeom prst="rect">
            <a:avLst/>
          </a:prstGeom>
        </p:spPr>
      </p:pic>
      <p:pic>
        <p:nvPicPr>
          <p:cNvPr id="928" name="object 928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8145006" y="3426440"/>
            <a:ext cx="45823" cy="45899"/>
          </a:xfrm>
          <a:prstGeom prst="rect">
            <a:avLst/>
          </a:prstGeom>
        </p:spPr>
      </p:pic>
      <p:pic>
        <p:nvPicPr>
          <p:cNvPr id="929" name="object 929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8145006" y="3225667"/>
            <a:ext cx="45823" cy="45899"/>
          </a:xfrm>
          <a:prstGeom prst="rect">
            <a:avLst/>
          </a:prstGeom>
        </p:spPr>
      </p:pic>
      <p:sp>
        <p:nvSpPr>
          <p:cNvPr id="930" name="object 930"/>
          <p:cNvSpPr/>
          <p:nvPr/>
        </p:nvSpPr>
        <p:spPr>
          <a:xfrm>
            <a:off x="8269381" y="3627183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43" y="134"/>
                </a:moveTo>
                <a:lnTo>
                  <a:pt x="-344" y="134"/>
                </a:lnTo>
                <a:lnTo>
                  <a:pt x="-344" y="75745"/>
                </a:lnTo>
                <a:lnTo>
                  <a:pt x="7943" y="75745"/>
                </a:lnTo>
                <a:lnTo>
                  <a:pt x="7943" y="13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31" name="object 931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8248973" y="3426440"/>
            <a:ext cx="45823" cy="45899"/>
          </a:xfrm>
          <a:prstGeom prst="rect">
            <a:avLst/>
          </a:prstGeom>
        </p:spPr>
      </p:pic>
      <p:pic>
        <p:nvPicPr>
          <p:cNvPr id="932" name="object 932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8248973" y="3526787"/>
            <a:ext cx="45823" cy="45900"/>
          </a:xfrm>
          <a:prstGeom prst="rect">
            <a:avLst/>
          </a:prstGeom>
        </p:spPr>
      </p:pic>
      <p:pic>
        <p:nvPicPr>
          <p:cNvPr id="933" name="object 933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8248973" y="3326091"/>
            <a:ext cx="45823" cy="45822"/>
          </a:xfrm>
          <a:prstGeom prst="rect">
            <a:avLst/>
          </a:prstGeom>
        </p:spPr>
      </p:pic>
      <p:pic>
        <p:nvPicPr>
          <p:cNvPr id="934" name="object 934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8248973" y="3225667"/>
            <a:ext cx="45823" cy="45899"/>
          </a:xfrm>
          <a:prstGeom prst="rect">
            <a:avLst/>
          </a:prstGeom>
        </p:spPr>
      </p:pic>
      <p:pic>
        <p:nvPicPr>
          <p:cNvPr id="935" name="object 935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8352941" y="3526787"/>
            <a:ext cx="45823" cy="45900"/>
          </a:xfrm>
          <a:prstGeom prst="rect">
            <a:avLst/>
          </a:prstGeom>
        </p:spPr>
      </p:pic>
      <p:pic>
        <p:nvPicPr>
          <p:cNvPr id="936" name="object 936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8352941" y="3426440"/>
            <a:ext cx="45823" cy="45899"/>
          </a:xfrm>
          <a:prstGeom prst="rect">
            <a:avLst/>
          </a:prstGeom>
        </p:spPr>
      </p:pic>
      <p:pic>
        <p:nvPicPr>
          <p:cNvPr id="937" name="object 937"/>
          <p:cNvPicPr/>
          <p:nvPr/>
        </p:nvPicPr>
        <p:blipFill>
          <a:blip r:embed="rId603" cstate="print"/>
          <a:stretch>
            <a:fillRect/>
          </a:stretch>
        </p:blipFill>
        <p:spPr>
          <a:xfrm>
            <a:off x="8352941" y="3326091"/>
            <a:ext cx="45823" cy="45822"/>
          </a:xfrm>
          <a:prstGeom prst="rect">
            <a:avLst/>
          </a:prstGeom>
        </p:spPr>
      </p:pic>
      <p:pic>
        <p:nvPicPr>
          <p:cNvPr id="938" name="object 938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8456908" y="3526787"/>
            <a:ext cx="45823" cy="45900"/>
          </a:xfrm>
          <a:prstGeom prst="rect">
            <a:avLst/>
          </a:prstGeom>
        </p:spPr>
      </p:pic>
      <p:pic>
        <p:nvPicPr>
          <p:cNvPr id="939" name="object 939"/>
          <p:cNvPicPr/>
          <p:nvPr/>
        </p:nvPicPr>
        <p:blipFill>
          <a:blip r:embed="rId604" cstate="print"/>
          <a:stretch>
            <a:fillRect/>
          </a:stretch>
        </p:blipFill>
        <p:spPr>
          <a:xfrm>
            <a:off x="8352941" y="3225667"/>
            <a:ext cx="45823" cy="45899"/>
          </a:xfrm>
          <a:prstGeom prst="rect">
            <a:avLst/>
          </a:prstGeom>
        </p:spPr>
      </p:pic>
      <p:pic>
        <p:nvPicPr>
          <p:cNvPr id="940" name="object 940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8456908" y="3426440"/>
            <a:ext cx="45823" cy="45899"/>
          </a:xfrm>
          <a:prstGeom prst="rect">
            <a:avLst/>
          </a:prstGeom>
        </p:spPr>
      </p:pic>
      <p:pic>
        <p:nvPicPr>
          <p:cNvPr id="941" name="object 941"/>
          <p:cNvPicPr/>
          <p:nvPr/>
        </p:nvPicPr>
        <p:blipFill>
          <a:blip r:embed="rId603" cstate="print"/>
          <a:stretch>
            <a:fillRect/>
          </a:stretch>
        </p:blipFill>
        <p:spPr>
          <a:xfrm>
            <a:off x="8456908" y="3326091"/>
            <a:ext cx="45823" cy="45822"/>
          </a:xfrm>
          <a:prstGeom prst="rect">
            <a:avLst/>
          </a:prstGeom>
        </p:spPr>
      </p:pic>
      <p:pic>
        <p:nvPicPr>
          <p:cNvPr id="942" name="object 942"/>
          <p:cNvPicPr/>
          <p:nvPr/>
        </p:nvPicPr>
        <p:blipFill>
          <a:blip r:embed="rId604" cstate="print"/>
          <a:stretch>
            <a:fillRect/>
          </a:stretch>
        </p:blipFill>
        <p:spPr>
          <a:xfrm>
            <a:off x="8456908" y="3225667"/>
            <a:ext cx="45823" cy="45899"/>
          </a:xfrm>
          <a:prstGeom prst="rect">
            <a:avLst/>
          </a:prstGeom>
        </p:spPr>
      </p:pic>
      <p:sp>
        <p:nvSpPr>
          <p:cNvPr id="943" name="object 943"/>
          <p:cNvSpPr/>
          <p:nvPr/>
        </p:nvSpPr>
        <p:spPr>
          <a:xfrm>
            <a:off x="8456908" y="3145710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89">
                <a:moveTo>
                  <a:pt x="75218" y="154"/>
                </a:moveTo>
                <a:lnTo>
                  <a:pt x="-352" y="154"/>
                </a:lnTo>
                <a:lnTo>
                  <a:pt x="-352" y="8436"/>
                </a:lnTo>
                <a:lnTo>
                  <a:pt x="75218" y="8436"/>
                </a:lnTo>
                <a:lnTo>
                  <a:pt x="75218" y="15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44" name="object 944"/>
          <p:cNvPicPr/>
          <p:nvPr/>
        </p:nvPicPr>
        <p:blipFill>
          <a:blip r:embed="rId605" cstate="print"/>
          <a:stretch>
            <a:fillRect/>
          </a:stretch>
        </p:blipFill>
        <p:spPr>
          <a:xfrm>
            <a:off x="8560875" y="3526787"/>
            <a:ext cx="45823" cy="45900"/>
          </a:xfrm>
          <a:prstGeom prst="rect">
            <a:avLst/>
          </a:prstGeom>
        </p:spPr>
      </p:pic>
      <p:pic>
        <p:nvPicPr>
          <p:cNvPr id="945" name="object 945"/>
          <p:cNvPicPr/>
          <p:nvPr/>
        </p:nvPicPr>
        <p:blipFill>
          <a:blip r:embed="rId606" cstate="print"/>
          <a:stretch>
            <a:fillRect/>
          </a:stretch>
        </p:blipFill>
        <p:spPr>
          <a:xfrm>
            <a:off x="8560875" y="3426440"/>
            <a:ext cx="45823" cy="45899"/>
          </a:xfrm>
          <a:prstGeom prst="rect">
            <a:avLst/>
          </a:prstGeom>
        </p:spPr>
      </p:pic>
      <p:pic>
        <p:nvPicPr>
          <p:cNvPr id="946" name="object 946"/>
          <p:cNvPicPr/>
          <p:nvPr/>
        </p:nvPicPr>
        <p:blipFill>
          <a:blip r:embed="rId607" cstate="print"/>
          <a:stretch>
            <a:fillRect/>
          </a:stretch>
        </p:blipFill>
        <p:spPr>
          <a:xfrm>
            <a:off x="8560875" y="3326091"/>
            <a:ext cx="45823" cy="45822"/>
          </a:xfrm>
          <a:prstGeom prst="rect">
            <a:avLst/>
          </a:prstGeom>
        </p:spPr>
      </p:pic>
      <p:pic>
        <p:nvPicPr>
          <p:cNvPr id="947" name="object 947"/>
          <p:cNvPicPr/>
          <p:nvPr/>
        </p:nvPicPr>
        <p:blipFill>
          <a:blip r:embed="rId608" cstate="print"/>
          <a:stretch>
            <a:fillRect/>
          </a:stretch>
        </p:blipFill>
        <p:spPr>
          <a:xfrm>
            <a:off x="8560875" y="3225667"/>
            <a:ext cx="45823" cy="45899"/>
          </a:xfrm>
          <a:prstGeom prst="rect">
            <a:avLst/>
          </a:prstGeom>
        </p:spPr>
      </p:pic>
      <p:pic>
        <p:nvPicPr>
          <p:cNvPr id="948" name="object 948"/>
          <p:cNvPicPr/>
          <p:nvPr/>
        </p:nvPicPr>
        <p:blipFill>
          <a:blip r:embed="rId609" cstate="print"/>
          <a:stretch>
            <a:fillRect/>
          </a:stretch>
        </p:blipFill>
        <p:spPr>
          <a:xfrm>
            <a:off x="8560875" y="3125319"/>
            <a:ext cx="45823" cy="45822"/>
          </a:xfrm>
          <a:prstGeom prst="rect">
            <a:avLst/>
          </a:prstGeom>
        </p:spPr>
      </p:pic>
      <p:pic>
        <p:nvPicPr>
          <p:cNvPr id="949" name="object 949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8664843" y="3526787"/>
            <a:ext cx="45823" cy="45900"/>
          </a:xfrm>
          <a:prstGeom prst="rect">
            <a:avLst/>
          </a:prstGeom>
        </p:spPr>
      </p:pic>
      <p:pic>
        <p:nvPicPr>
          <p:cNvPr id="950" name="object 950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8664843" y="3326091"/>
            <a:ext cx="45823" cy="45822"/>
          </a:xfrm>
          <a:prstGeom prst="rect">
            <a:avLst/>
          </a:prstGeom>
        </p:spPr>
      </p:pic>
      <p:pic>
        <p:nvPicPr>
          <p:cNvPr id="951" name="object 951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8664843" y="3426440"/>
            <a:ext cx="45823" cy="45899"/>
          </a:xfrm>
          <a:prstGeom prst="rect">
            <a:avLst/>
          </a:prstGeom>
        </p:spPr>
      </p:pic>
      <p:pic>
        <p:nvPicPr>
          <p:cNvPr id="952" name="object 952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8664843" y="3225667"/>
            <a:ext cx="45823" cy="45899"/>
          </a:xfrm>
          <a:prstGeom prst="rect">
            <a:avLst/>
          </a:prstGeom>
        </p:spPr>
      </p:pic>
      <p:pic>
        <p:nvPicPr>
          <p:cNvPr id="953" name="object 953"/>
          <p:cNvPicPr/>
          <p:nvPr/>
        </p:nvPicPr>
        <p:blipFill>
          <a:blip r:embed="rId614" cstate="print"/>
          <a:stretch>
            <a:fillRect/>
          </a:stretch>
        </p:blipFill>
        <p:spPr>
          <a:xfrm>
            <a:off x="8664843" y="3125319"/>
            <a:ext cx="45823" cy="45822"/>
          </a:xfrm>
          <a:prstGeom prst="rect">
            <a:avLst/>
          </a:prstGeom>
        </p:spPr>
      </p:pic>
      <p:pic>
        <p:nvPicPr>
          <p:cNvPr id="954" name="object 954"/>
          <p:cNvPicPr/>
          <p:nvPr/>
        </p:nvPicPr>
        <p:blipFill>
          <a:blip r:embed="rId615" cstate="print"/>
          <a:stretch>
            <a:fillRect/>
          </a:stretch>
        </p:blipFill>
        <p:spPr>
          <a:xfrm>
            <a:off x="8768886" y="3526787"/>
            <a:ext cx="45746" cy="45900"/>
          </a:xfrm>
          <a:prstGeom prst="rect">
            <a:avLst/>
          </a:prstGeom>
        </p:spPr>
      </p:pic>
      <p:pic>
        <p:nvPicPr>
          <p:cNvPr id="955" name="object 955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8768886" y="3426440"/>
            <a:ext cx="45746" cy="45899"/>
          </a:xfrm>
          <a:prstGeom prst="rect">
            <a:avLst/>
          </a:prstGeom>
        </p:spPr>
      </p:pic>
      <p:pic>
        <p:nvPicPr>
          <p:cNvPr id="956" name="object 956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8768886" y="3225667"/>
            <a:ext cx="45746" cy="45899"/>
          </a:xfrm>
          <a:prstGeom prst="rect">
            <a:avLst/>
          </a:prstGeom>
        </p:spPr>
      </p:pic>
      <p:pic>
        <p:nvPicPr>
          <p:cNvPr id="957" name="object 957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8768886" y="3326091"/>
            <a:ext cx="45746" cy="45822"/>
          </a:xfrm>
          <a:prstGeom prst="rect">
            <a:avLst/>
          </a:prstGeom>
        </p:spPr>
      </p:pic>
      <p:pic>
        <p:nvPicPr>
          <p:cNvPr id="958" name="object 958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8145006" y="3827831"/>
            <a:ext cx="45823" cy="45899"/>
          </a:xfrm>
          <a:prstGeom prst="rect">
            <a:avLst/>
          </a:prstGeom>
        </p:spPr>
      </p:pic>
      <p:pic>
        <p:nvPicPr>
          <p:cNvPr id="959" name="object 959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8768886" y="3125319"/>
            <a:ext cx="45746" cy="45822"/>
          </a:xfrm>
          <a:prstGeom prst="rect">
            <a:avLst/>
          </a:prstGeom>
        </p:spPr>
      </p:pic>
      <p:pic>
        <p:nvPicPr>
          <p:cNvPr id="960" name="object 960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8145006" y="3727483"/>
            <a:ext cx="45823" cy="45822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8248973" y="3727483"/>
            <a:ext cx="45823" cy="45822"/>
          </a:xfrm>
          <a:prstGeom prst="rect">
            <a:avLst/>
          </a:prstGeom>
        </p:spPr>
      </p:pic>
      <p:pic>
        <p:nvPicPr>
          <p:cNvPr id="962" name="object 962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8248973" y="3827831"/>
            <a:ext cx="45823" cy="45899"/>
          </a:xfrm>
          <a:prstGeom prst="rect">
            <a:avLst/>
          </a:prstGeom>
        </p:spPr>
      </p:pic>
      <p:sp>
        <p:nvSpPr>
          <p:cNvPr id="963" name="object 963"/>
          <p:cNvSpPr/>
          <p:nvPr/>
        </p:nvSpPr>
        <p:spPr>
          <a:xfrm>
            <a:off x="8248973" y="3627135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65" y="134"/>
                </a:moveTo>
                <a:lnTo>
                  <a:pt x="33310" y="134"/>
                </a:lnTo>
                <a:lnTo>
                  <a:pt x="33310" y="33788"/>
                </a:lnTo>
                <a:lnTo>
                  <a:pt x="-343" y="33788"/>
                </a:lnTo>
                <a:lnTo>
                  <a:pt x="-343" y="42043"/>
                </a:lnTo>
                <a:lnTo>
                  <a:pt x="33310" y="42043"/>
                </a:lnTo>
                <a:lnTo>
                  <a:pt x="33310" y="75697"/>
                </a:lnTo>
                <a:lnTo>
                  <a:pt x="41565" y="75697"/>
                </a:lnTo>
                <a:lnTo>
                  <a:pt x="41565" y="42043"/>
                </a:lnTo>
                <a:lnTo>
                  <a:pt x="75219" y="42043"/>
                </a:lnTo>
                <a:lnTo>
                  <a:pt x="75219" y="33788"/>
                </a:lnTo>
                <a:lnTo>
                  <a:pt x="41565" y="33788"/>
                </a:lnTo>
                <a:lnTo>
                  <a:pt x="41565" y="13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64" name="object 964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8352941" y="3827831"/>
            <a:ext cx="45823" cy="45899"/>
          </a:xfrm>
          <a:prstGeom prst="rect">
            <a:avLst/>
          </a:prstGeom>
        </p:spPr>
      </p:pic>
      <p:pic>
        <p:nvPicPr>
          <p:cNvPr id="965" name="object 965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8352941" y="3627135"/>
            <a:ext cx="45823" cy="45822"/>
          </a:xfrm>
          <a:prstGeom prst="rect">
            <a:avLst/>
          </a:prstGeom>
        </p:spPr>
      </p:pic>
      <p:pic>
        <p:nvPicPr>
          <p:cNvPr id="966" name="object 966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8352941" y="3727483"/>
            <a:ext cx="45823" cy="45822"/>
          </a:xfrm>
          <a:prstGeom prst="rect">
            <a:avLst/>
          </a:prstGeom>
        </p:spPr>
      </p:pic>
      <p:pic>
        <p:nvPicPr>
          <p:cNvPr id="967" name="object 967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8456984" y="3827831"/>
            <a:ext cx="45823" cy="45899"/>
          </a:xfrm>
          <a:prstGeom prst="rect">
            <a:avLst/>
          </a:prstGeom>
        </p:spPr>
      </p:pic>
      <p:pic>
        <p:nvPicPr>
          <p:cNvPr id="968" name="object 968"/>
          <p:cNvPicPr/>
          <p:nvPr/>
        </p:nvPicPr>
        <p:blipFill>
          <a:blip r:embed="rId626" cstate="print"/>
          <a:stretch>
            <a:fillRect/>
          </a:stretch>
        </p:blipFill>
        <p:spPr>
          <a:xfrm>
            <a:off x="8456984" y="3727483"/>
            <a:ext cx="45823" cy="45822"/>
          </a:xfrm>
          <a:prstGeom prst="rect">
            <a:avLst/>
          </a:prstGeom>
        </p:spPr>
      </p:pic>
      <p:pic>
        <p:nvPicPr>
          <p:cNvPr id="969" name="object 969"/>
          <p:cNvPicPr/>
          <p:nvPr/>
        </p:nvPicPr>
        <p:blipFill>
          <a:blip r:embed="rId627" cstate="print"/>
          <a:stretch>
            <a:fillRect/>
          </a:stretch>
        </p:blipFill>
        <p:spPr>
          <a:xfrm>
            <a:off x="8560952" y="3827831"/>
            <a:ext cx="45823" cy="45899"/>
          </a:xfrm>
          <a:prstGeom prst="rect">
            <a:avLst/>
          </a:prstGeom>
        </p:spPr>
      </p:pic>
      <p:pic>
        <p:nvPicPr>
          <p:cNvPr id="970" name="object 970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8456984" y="3627135"/>
            <a:ext cx="45823" cy="45822"/>
          </a:xfrm>
          <a:prstGeom prst="rect">
            <a:avLst/>
          </a:prstGeom>
        </p:spPr>
      </p:pic>
      <p:pic>
        <p:nvPicPr>
          <p:cNvPr id="971" name="object 971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8560952" y="3627135"/>
            <a:ext cx="45823" cy="45822"/>
          </a:xfrm>
          <a:prstGeom prst="rect">
            <a:avLst/>
          </a:prstGeom>
        </p:spPr>
      </p:pic>
      <p:pic>
        <p:nvPicPr>
          <p:cNvPr id="972" name="object 972"/>
          <p:cNvPicPr/>
          <p:nvPr/>
        </p:nvPicPr>
        <p:blipFill>
          <a:blip r:embed="rId630" cstate="print"/>
          <a:stretch>
            <a:fillRect/>
          </a:stretch>
        </p:blipFill>
        <p:spPr>
          <a:xfrm>
            <a:off x="8560952" y="3727483"/>
            <a:ext cx="45823" cy="45822"/>
          </a:xfrm>
          <a:prstGeom prst="rect">
            <a:avLst/>
          </a:prstGeom>
        </p:spPr>
      </p:pic>
      <p:pic>
        <p:nvPicPr>
          <p:cNvPr id="973" name="object 973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8664919" y="3727483"/>
            <a:ext cx="45823" cy="45822"/>
          </a:xfrm>
          <a:prstGeom prst="rect">
            <a:avLst/>
          </a:prstGeom>
        </p:spPr>
      </p:pic>
      <p:pic>
        <p:nvPicPr>
          <p:cNvPr id="974" name="object 974"/>
          <p:cNvPicPr/>
          <p:nvPr/>
        </p:nvPicPr>
        <p:blipFill>
          <a:blip r:embed="rId632" cstate="print"/>
          <a:stretch>
            <a:fillRect/>
          </a:stretch>
        </p:blipFill>
        <p:spPr>
          <a:xfrm>
            <a:off x="8664919" y="3827831"/>
            <a:ext cx="45823" cy="45899"/>
          </a:xfrm>
          <a:prstGeom prst="rect">
            <a:avLst/>
          </a:prstGeom>
        </p:spPr>
      </p:pic>
      <p:pic>
        <p:nvPicPr>
          <p:cNvPr id="975" name="object 975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8768887" y="3827831"/>
            <a:ext cx="45823" cy="45899"/>
          </a:xfrm>
          <a:prstGeom prst="rect">
            <a:avLst/>
          </a:prstGeom>
        </p:spPr>
      </p:pic>
      <p:pic>
        <p:nvPicPr>
          <p:cNvPr id="976" name="object 976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8664919" y="3627135"/>
            <a:ext cx="45823" cy="45822"/>
          </a:xfrm>
          <a:prstGeom prst="rect">
            <a:avLst/>
          </a:prstGeom>
        </p:spPr>
      </p:pic>
      <p:pic>
        <p:nvPicPr>
          <p:cNvPr id="977" name="object 977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8768887" y="3627135"/>
            <a:ext cx="45823" cy="45822"/>
          </a:xfrm>
          <a:prstGeom prst="rect">
            <a:avLst/>
          </a:prstGeom>
        </p:spPr>
      </p:pic>
      <p:pic>
        <p:nvPicPr>
          <p:cNvPr id="978" name="object 978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8768887" y="3727483"/>
            <a:ext cx="45823" cy="45822"/>
          </a:xfrm>
          <a:prstGeom prst="rect">
            <a:avLst/>
          </a:prstGeom>
        </p:spPr>
      </p:pic>
      <p:pic>
        <p:nvPicPr>
          <p:cNvPr id="979" name="object 979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8872854" y="3125319"/>
            <a:ext cx="45823" cy="45822"/>
          </a:xfrm>
          <a:prstGeom prst="rect">
            <a:avLst/>
          </a:prstGeom>
        </p:spPr>
      </p:pic>
      <p:pic>
        <p:nvPicPr>
          <p:cNvPr id="980" name="object 980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8872854" y="3225667"/>
            <a:ext cx="45823" cy="45822"/>
          </a:xfrm>
          <a:prstGeom prst="rect">
            <a:avLst/>
          </a:prstGeom>
        </p:spPr>
      </p:pic>
      <p:pic>
        <p:nvPicPr>
          <p:cNvPr id="981" name="object 981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8976899" y="3125319"/>
            <a:ext cx="45823" cy="45822"/>
          </a:xfrm>
          <a:prstGeom prst="rect">
            <a:avLst/>
          </a:prstGeom>
        </p:spPr>
      </p:pic>
      <p:pic>
        <p:nvPicPr>
          <p:cNvPr id="982" name="object 98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8976899" y="3225667"/>
            <a:ext cx="45823" cy="45822"/>
          </a:xfrm>
          <a:prstGeom prst="rect">
            <a:avLst/>
          </a:prstGeom>
        </p:spPr>
      </p:pic>
      <p:pic>
        <p:nvPicPr>
          <p:cNvPr id="983" name="object 983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9080866" y="3125319"/>
            <a:ext cx="45823" cy="45822"/>
          </a:xfrm>
          <a:prstGeom prst="rect">
            <a:avLst/>
          </a:prstGeom>
        </p:spPr>
      </p:pic>
      <p:pic>
        <p:nvPicPr>
          <p:cNvPr id="984" name="object 984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9080866" y="3225667"/>
            <a:ext cx="45823" cy="45822"/>
          </a:xfrm>
          <a:prstGeom prst="rect">
            <a:avLst/>
          </a:prstGeom>
        </p:spPr>
      </p:pic>
      <p:sp>
        <p:nvSpPr>
          <p:cNvPr id="985" name="object 985"/>
          <p:cNvSpPr/>
          <p:nvPr/>
        </p:nvSpPr>
        <p:spPr>
          <a:xfrm>
            <a:off x="9184833" y="3225667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26" y="151"/>
                </a:moveTo>
                <a:lnTo>
                  <a:pt x="33271" y="151"/>
                </a:lnTo>
                <a:lnTo>
                  <a:pt x="33271" y="33805"/>
                </a:lnTo>
                <a:lnTo>
                  <a:pt x="-382" y="33805"/>
                </a:lnTo>
                <a:lnTo>
                  <a:pt x="-382" y="42060"/>
                </a:lnTo>
                <a:lnTo>
                  <a:pt x="33271" y="42060"/>
                </a:lnTo>
                <a:lnTo>
                  <a:pt x="33271" y="75714"/>
                </a:lnTo>
                <a:lnTo>
                  <a:pt x="41526" y="75714"/>
                </a:lnTo>
                <a:lnTo>
                  <a:pt x="41526" y="42060"/>
                </a:lnTo>
                <a:lnTo>
                  <a:pt x="75180" y="42060"/>
                </a:lnTo>
                <a:lnTo>
                  <a:pt x="75180" y="33805"/>
                </a:lnTo>
                <a:lnTo>
                  <a:pt x="41526" y="33805"/>
                </a:lnTo>
                <a:lnTo>
                  <a:pt x="41526" y="15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86" name="object 986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9184833" y="3125319"/>
            <a:ext cx="45823" cy="45822"/>
          </a:xfrm>
          <a:prstGeom prst="rect">
            <a:avLst/>
          </a:prstGeom>
        </p:spPr>
      </p:pic>
      <p:pic>
        <p:nvPicPr>
          <p:cNvPr id="987" name="object 987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9288801" y="3125319"/>
            <a:ext cx="45823" cy="45822"/>
          </a:xfrm>
          <a:prstGeom prst="rect">
            <a:avLst/>
          </a:prstGeom>
        </p:spPr>
      </p:pic>
      <p:sp>
        <p:nvSpPr>
          <p:cNvPr id="988" name="object 988"/>
          <p:cNvSpPr/>
          <p:nvPr/>
        </p:nvSpPr>
        <p:spPr>
          <a:xfrm>
            <a:off x="9392768" y="3125319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469" y="155"/>
                </a:moveTo>
                <a:lnTo>
                  <a:pt x="33262" y="155"/>
                </a:lnTo>
                <a:lnTo>
                  <a:pt x="33262" y="33809"/>
                </a:lnTo>
                <a:lnTo>
                  <a:pt x="-391" y="33809"/>
                </a:lnTo>
                <a:lnTo>
                  <a:pt x="-391" y="42064"/>
                </a:lnTo>
                <a:lnTo>
                  <a:pt x="33262" y="42064"/>
                </a:lnTo>
                <a:lnTo>
                  <a:pt x="33262" y="75718"/>
                </a:lnTo>
                <a:lnTo>
                  <a:pt x="38469" y="75718"/>
                </a:lnTo>
                <a:lnTo>
                  <a:pt x="38469" y="15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89" name="object 989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8873239" y="3827908"/>
            <a:ext cx="45823" cy="45899"/>
          </a:xfrm>
          <a:prstGeom prst="rect">
            <a:avLst/>
          </a:prstGeom>
        </p:spPr>
      </p:pic>
      <p:pic>
        <p:nvPicPr>
          <p:cNvPr id="990" name="object 990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8873239" y="3727482"/>
            <a:ext cx="45823" cy="45900"/>
          </a:xfrm>
          <a:prstGeom prst="rect">
            <a:avLst/>
          </a:prstGeom>
        </p:spPr>
      </p:pic>
      <p:pic>
        <p:nvPicPr>
          <p:cNvPr id="991" name="object 991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8873239" y="3526556"/>
            <a:ext cx="45823" cy="45899"/>
          </a:xfrm>
          <a:prstGeom prst="rect">
            <a:avLst/>
          </a:prstGeom>
        </p:spPr>
      </p:pic>
      <p:pic>
        <p:nvPicPr>
          <p:cNvPr id="992" name="object 992"/>
          <p:cNvPicPr/>
          <p:nvPr/>
        </p:nvPicPr>
        <p:blipFill>
          <a:blip r:embed="rId646" cstate="print"/>
          <a:stretch>
            <a:fillRect/>
          </a:stretch>
        </p:blipFill>
        <p:spPr>
          <a:xfrm>
            <a:off x="8873239" y="3626981"/>
            <a:ext cx="45823" cy="45900"/>
          </a:xfrm>
          <a:prstGeom prst="rect">
            <a:avLst/>
          </a:prstGeom>
        </p:spPr>
      </p:pic>
      <p:pic>
        <p:nvPicPr>
          <p:cNvPr id="993" name="object 993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8873239" y="3426054"/>
            <a:ext cx="45823" cy="45899"/>
          </a:xfrm>
          <a:prstGeom prst="rect">
            <a:avLst/>
          </a:prstGeom>
        </p:spPr>
      </p:pic>
      <p:pic>
        <p:nvPicPr>
          <p:cNvPr id="994" name="object 994"/>
          <p:cNvPicPr/>
          <p:nvPr/>
        </p:nvPicPr>
        <p:blipFill>
          <a:blip r:embed="rId648" cstate="print"/>
          <a:stretch>
            <a:fillRect/>
          </a:stretch>
        </p:blipFill>
        <p:spPr>
          <a:xfrm>
            <a:off x="8873239" y="3325553"/>
            <a:ext cx="45823" cy="45899"/>
          </a:xfrm>
          <a:prstGeom prst="rect">
            <a:avLst/>
          </a:prstGeom>
        </p:spPr>
      </p:pic>
      <p:sp>
        <p:nvSpPr>
          <p:cNvPr id="995" name="object 995"/>
          <p:cNvSpPr/>
          <p:nvPr/>
        </p:nvSpPr>
        <p:spPr>
          <a:xfrm>
            <a:off x="8977207" y="3827907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534" y="126"/>
                </a:moveTo>
                <a:lnTo>
                  <a:pt x="33280" y="126"/>
                </a:lnTo>
                <a:lnTo>
                  <a:pt x="33280" y="33907"/>
                </a:lnTo>
                <a:lnTo>
                  <a:pt x="-374" y="33907"/>
                </a:lnTo>
                <a:lnTo>
                  <a:pt x="-374" y="42162"/>
                </a:lnTo>
                <a:lnTo>
                  <a:pt x="33280" y="42162"/>
                </a:lnTo>
                <a:lnTo>
                  <a:pt x="33280" y="75816"/>
                </a:lnTo>
                <a:lnTo>
                  <a:pt x="41534" y="75816"/>
                </a:lnTo>
                <a:lnTo>
                  <a:pt x="41534" y="42162"/>
                </a:lnTo>
                <a:lnTo>
                  <a:pt x="75188" y="42162"/>
                </a:lnTo>
                <a:lnTo>
                  <a:pt x="75188" y="33907"/>
                </a:lnTo>
                <a:lnTo>
                  <a:pt x="41534" y="33907"/>
                </a:lnTo>
                <a:lnTo>
                  <a:pt x="41534" y="12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96" name="object 996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8977207" y="3727482"/>
            <a:ext cx="45823" cy="45900"/>
          </a:xfrm>
          <a:prstGeom prst="rect">
            <a:avLst/>
          </a:prstGeom>
        </p:spPr>
      </p:pic>
      <p:pic>
        <p:nvPicPr>
          <p:cNvPr id="997" name="object 997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8977207" y="3626981"/>
            <a:ext cx="45823" cy="45900"/>
          </a:xfrm>
          <a:prstGeom prst="rect">
            <a:avLst/>
          </a:prstGeom>
        </p:spPr>
      </p:pic>
      <p:pic>
        <p:nvPicPr>
          <p:cNvPr id="998" name="object 998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8977207" y="3426054"/>
            <a:ext cx="45823" cy="45899"/>
          </a:xfrm>
          <a:prstGeom prst="rect">
            <a:avLst/>
          </a:prstGeom>
        </p:spPr>
      </p:pic>
      <p:pic>
        <p:nvPicPr>
          <p:cNvPr id="999" name="object 999"/>
          <p:cNvPicPr/>
          <p:nvPr/>
        </p:nvPicPr>
        <p:blipFill>
          <a:blip r:embed="rId652" cstate="print"/>
          <a:stretch>
            <a:fillRect/>
          </a:stretch>
        </p:blipFill>
        <p:spPr>
          <a:xfrm>
            <a:off x="8977207" y="3526556"/>
            <a:ext cx="45823" cy="45899"/>
          </a:xfrm>
          <a:prstGeom prst="rect">
            <a:avLst/>
          </a:prstGeom>
        </p:spPr>
      </p:pic>
      <p:pic>
        <p:nvPicPr>
          <p:cNvPr id="1000" name="object 1000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8977207" y="3325553"/>
            <a:ext cx="45823" cy="45899"/>
          </a:xfrm>
          <a:prstGeom prst="rect">
            <a:avLst/>
          </a:prstGeom>
        </p:spPr>
      </p:pic>
      <p:pic>
        <p:nvPicPr>
          <p:cNvPr id="1001" name="object 1001"/>
          <p:cNvPicPr/>
          <p:nvPr/>
        </p:nvPicPr>
        <p:blipFill>
          <a:blip r:embed="rId654" cstate="print"/>
          <a:stretch>
            <a:fillRect/>
          </a:stretch>
        </p:blipFill>
        <p:spPr>
          <a:xfrm>
            <a:off x="9081174" y="3727482"/>
            <a:ext cx="45823" cy="45900"/>
          </a:xfrm>
          <a:prstGeom prst="rect">
            <a:avLst/>
          </a:prstGeom>
        </p:spPr>
      </p:pic>
      <p:pic>
        <p:nvPicPr>
          <p:cNvPr id="1002" name="object 1002"/>
          <p:cNvPicPr/>
          <p:nvPr/>
        </p:nvPicPr>
        <p:blipFill>
          <a:blip r:embed="rId655" cstate="print"/>
          <a:stretch>
            <a:fillRect/>
          </a:stretch>
        </p:blipFill>
        <p:spPr>
          <a:xfrm>
            <a:off x="9081174" y="3626981"/>
            <a:ext cx="45823" cy="45900"/>
          </a:xfrm>
          <a:prstGeom prst="rect">
            <a:avLst/>
          </a:prstGeom>
        </p:spPr>
      </p:pic>
      <p:pic>
        <p:nvPicPr>
          <p:cNvPr id="1003" name="object 1003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9081174" y="3526556"/>
            <a:ext cx="45823" cy="45899"/>
          </a:xfrm>
          <a:prstGeom prst="rect">
            <a:avLst/>
          </a:prstGeom>
        </p:spPr>
      </p:pic>
      <p:pic>
        <p:nvPicPr>
          <p:cNvPr id="1004" name="object 1004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9081174" y="3426054"/>
            <a:ext cx="45823" cy="45899"/>
          </a:xfrm>
          <a:prstGeom prst="rect">
            <a:avLst/>
          </a:prstGeom>
        </p:spPr>
      </p:pic>
      <p:pic>
        <p:nvPicPr>
          <p:cNvPr id="1005" name="object 1005"/>
          <p:cNvPicPr/>
          <p:nvPr/>
        </p:nvPicPr>
        <p:blipFill>
          <a:blip r:embed="rId658" cstate="print"/>
          <a:stretch>
            <a:fillRect/>
          </a:stretch>
        </p:blipFill>
        <p:spPr>
          <a:xfrm>
            <a:off x="9081174" y="3325553"/>
            <a:ext cx="45823" cy="45899"/>
          </a:xfrm>
          <a:prstGeom prst="rect">
            <a:avLst/>
          </a:prstGeom>
        </p:spPr>
      </p:pic>
      <p:pic>
        <p:nvPicPr>
          <p:cNvPr id="1006" name="object 1006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9185142" y="3727482"/>
            <a:ext cx="45823" cy="45900"/>
          </a:xfrm>
          <a:prstGeom prst="rect">
            <a:avLst/>
          </a:prstGeom>
        </p:spPr>
      </p:pic>
      <p:pic>
        <p:nvPicPr>
          <p:cNvPr id="1007" name="object 1007"/>
          <p:cNvPicPr/>
          <p:nvPr/>
        </p:nvPicPr>
        <p:blipFill>
          <a:blip r:embed="rId660" cstate="print"/>
          <a:stretch>
            <a:fillRect/>
          </a:stretch>
        </p:blipFill>
        <p:spPr>
          <a:xfrm>
            <a:off x="9185142" y="3626981"/>
            <a:ext cx="45823" cy="45900"/>
          </a:xfrm>
          <a:prstGeom prst="rect">
            <a:avLst/>
          </a:prstGeom>
        </p:spPr>
      </p:pic>
      <p:pic>
        <p:nvPicPr>
          <p:cNvPr id="1008" name="object 1008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9185142" y="3526556"/>
            <a:ext cx="45823" cy="45899"/>
          </a:xfrm>
          <a:prstGeom prst="rect">
            <a:avLst/>
          </a:prstGeom>
        </p:spPr>
      </p:pic>
      <p:pic>
        <p:nvPicPr>
          <p:cNvPr id="1009" name="object 1009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9185142" y="3325553"/>
            <a:ext cx="45823" cy="45899"/>
          </a:xfrm>
          <a:prstGeom prst="rect">
            <a:avLst/>
          </a:prstGeom>
        </p:spPr>
      </p:pic>
      <p:pic>
        <p:nvPicPr>
          <p:cNvPr id="1010" name="object 1010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9185142" y="3426054"/>
            <a:ext cx="45823" cy="45899"/>
          </a:xfrm>
          <a:prstGeom prst="rect">
            <a:avLst/>
          </a:prstGeom>
        </p:spPr>
      </p:pic>
      <p:sp>
        <p:nvSpPr>
          <p:cNvPr id="1011" name="object 1011"/>
          <p:cNvSpPr/>
          <p:nvPr/>
        </p:nvSpPr>
        <p:spPr>
          <a:xfrm>
            <a:off x="9185141" y="3245592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89">
                <a:moveTo>
                  <a:pt x="75187" y="150"/>
                </a:moveTo>
                <a:lnTo>
                  <a:pt x="-382" y="150"/>
                </a:lnTo>
                <a:lnTo>
                  <a:pt x="-382" y="8439"/>
                </a:lnTo>
                <a:lnTo>
                  <a:pt x="75187" y="8439"/>
                </a:lnTo>
                <a:lnTo>
                  <a:pt x="75187" y="15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12" name="object 1012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9289109" y="3727482"/>
            <a:ext cx="45823" cy="45900"/>
          </a:xfrm>
          <a:prstGeom prst="rect">
            <a:avLst/>
          </a:prstGeom>
        </p:spPr>
      </p:pic>
      <p:pic>
        <p:nvPicPr>
          <p:cNvPr id="1013" name="object 1013"/>
          <p:cNvPicPr/>
          <p:nvPr/>
        </p:nvPicPr>
        <p:blipFill>
          <a:blip r:embed="rId660" cstate="print"/>
          <a:stretch>
            <a:fillRect/>
          </a:stretch>
        </p:blipFill>
        <p:spPr>
          <a:xfrm>
            <a:off x="9289109" y="3626981"/>
            <a:ext cx="45823" cy="45900"/>
          </a:xfrm>
          <a:prstGeom prst="rect">
            <a:avLst/>
          </a:prstGeom>
        </p:spPr>
      </p:pic>
      <p:pic>
        <p:nvPicPr>
          <p:cNvPr id="1014" name="object 1014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9289109" y="3526556"/>
            <a:ext cx="45823" cy="45899"/>
          </a:xfrm>
          <a:prstGeom prst="rect">
            <a:avLst/>
          </a:prstGeom>
        </p:spPr>
      </p:pic>
      <p:pic>
        <p:nvPicPr>
          <p:cNvPr id="1015" name="object 1015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9289109" y="3426054"/>
            <a:ext cx="45823" cy="45899"/>
          </a:xfrm>
          <a:prstGeom prst="rect">
            <a:avLst/>
          </a:prstGeom>
        </p:spPr>
      </p:pic>
      <p:pic>
        <p:nvPicPr>
          <p:cNvPr id="1016" name="object 1016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9289109" y="3325553"/>
            <a:ext cx="45823" cy="45899"/>
          </a:xfrm>
          <a:prstGeom prst="rect">
            <a:avLst/>
          </a:prstGeom>
        </p:spPr>
      </p:pic>
      <p:pic>
        <p:nvPicPr>
          <p:cNvPr id="1017" name="object 1017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9289109" y="3225127"/>
            <a:ext cx="45823" cy="45900"/>
          </a:xfrm>
          <a:prstGeom prst="rect">
            <a:avLst/>
          </a:prstGeom>
        </p:spPr>
      </p:pic>
      <p:sp>
        <p:nvSpPr>
          <p:cNvPr id="1018" name="object 1018"/>
          <p:cNvSpPr/>
          <p:nvPr/>
        </p:nvSpPr>
        <p:spPr>
          <a:xfrm>
            <a:off x="9393076" y="3727483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130"/>
                </a:moveTo>
                <a:lnTo>
                  <a:pt x="33262" y="130"/>
                </a:lnTo>
                <a:lnTo>
                  <a:pt x="33262" y="33784"/>
                </a:lnTo>
                <a:lnTo>
                  <a:pt x="-391" y="33784"/>
                </a:lnTo>
                <a:lnTo>
                  <a:pt x="-391" y="42039"/>
                </a:lnTo>
                <a:lnTo>
                  <a:pt x="33262" y="42039"/>
                </a:lnTo>
                <a:lnTo>
                  <a:pt x="33262" y="75820"/>
                </a:lnTo>
                <a:lnTo>
                  <a:pt x="38469" y="75820"/>
                </a:lnTo>
                <a:lnTo>
                  <a:pt x="38469" y="13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19" name="object 1019"/>
          <p:cNvSpPr/>
          <p:nvPr/>
        </p:nvSpPr>
        <p:spPr>
          <a:xfrm>
            <a:off x="9393076" y="3626981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134"/>
                </a:moveTo>
                <a:lnTo>
                  <a:pt x="33262" y="134"/>
                </a:lnTo>
                <a:lnTo>
                  <a:pt x="33262" y="33788"/>
                </a:lnTo>
                <a:lnTo>
                  <a:pt x="-391" y="33788"/>
                </a:lnTo>
                <a:lnTo>
                  <a:pt x="-391" y="42170"/>
                </a:lnTo>
                <a:lnTo>
                  <a:pt x="33262" y="42170"/>
                </a:lnTo>
                <a:lnTo>
                  <a:pt x="33262" y="75824"/>
                </a:lnTo>
                <a:lnTo>
                  <a:pt x="38469" y="75824"/>
                </a:lnTo>
                <a:lnTo>
                  <a:pt x="38469" y="13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20" name="object 1020"/>
          <p:cNvSpPr/>
          <p:nvPr/>
        </p:nvSpPr>
        <p:spPr>
          <a:xfrm>
            <a:off x="9393076" y="3526556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138"/>
                </a:moveTo>
                <a:lnTo>
                  <a:pt x="33262" y="138"/>
                </a:lnTo>
                <a:lnTo>
                  <a:pt x="33262" y="33792"/>
                </a:lnTo>
                <a:lnTo>
                  <a:pt x="-391" y="33792"/>
                </a:lnTo>
                <a:lnTo>
                  <a:pt x="-391" y="42047"/>
                </a:lnTo>
                <a:lnTo>
                  <a:pt x="33262" y="42047"/>
                </a:lnTo>
                <a:lnTo>
                  <a:pt x="33262" y="75828"/>
                </a:lnTo>
                <a:lnTo>
                  <a:pt x="38469" y="75828"/>
                </a:lnTo>
                <a:lnTo>
                  <a:pt x="38469" y="13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21" name="object 1021"/>
          <p:cNvSpPr/>
          <p:nvPr/>
        </p:nvSpPr>
        <p:spPr>
          <a:xfrm>
            <a:off x="9393076" y="3426054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143"/>
                </a:moveTo>
                <a:lnTo>
                  <a:pt x="33262" y="143"/>
                </a:lnTo>
                <a:lnTo>
                  <a:pt x="33262" y="33797"/>
                </a:lnTo>
                <a:lnTo>
                  <a:pt x="-391" y="33797"/>
                </a:lnTo>
                <a:lnTo>
                  <a:pt x="-391" y="42178"/>
                </a:lnTo>
                <a:lnTo>
                  <a:pt x="33262" y="42178"/>
                </a:lnTo>
                <a:lnTo>
                  <a:pt x="33262" y="75833"/>
                </a:lnTo>
                <a:lnTo>
                  <a:pt x="38469" y="75833"/>
                </a:lnTo>
                <a:lnTo>
                  <a:pt x="38469" y="14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22" name="object 1022"/>
          <p:cNvSpPr/>
          <p:nvPr/>
        </p:nvSpPr>
        <p:spPr>
          <a:xfrm>
            <a:off x="9393076" y="3325552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147"/>
                </a:moveTo>
                <a:lnTo>
                  <a:pt x="33262" y="147"/>
                </a:lnTo>
                <a:lnTo>
                  <a:pt x="33262" y="33928"/>
                </a:lnTo>
                <a:lnTo>
                  <a:pt x="-391" y="33928"/>
                </a:lnTo>
                <a:lnTo>
                  <a:pt x="-391" y="42183"/>
                </a:lnTo>
                <a:lnTo>
                  <a:pt x="33262" y="42183"/>
                </a:lnTo>
                <a:lnTo>
                  <a:pt x="33262" y="75837"/>
                </a:lnTo>
                <a:lnTo>
                  <a:pt x="38469" y="75837"/>
                </a:lnTo>
                <a:lnTo>
                  <a:pt x="38469" y="14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23" name="object 1023"/>
          <p:cNvSpPr/>
          <p:nvPr/>
        </p:nvSpPr>
        <p:spPr>
          <a:xfrm>
            <a:off x="9393076" y="3225127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151"/>
                </a:moveTo>
                <a:lnTo>
                  <a:pt x="33262" y="151"/>
                </a:lnTo>
                <a:lnTo>
                  <a:pt x="33262" y="33805"/>
                </a:lnTo>
                <a:lnTo>
                  <a:pt x="-391" y="33805"/>
                </a:lnTo>
                <a:lnTo>
                  <a:pt x="-391" y="42187"/>
                </a:lnTo>
                <a:lnTo>
                  <a:pt x="33262" y="42187"/>
                </a:lnTo>
                <a:lnTo>
                  <a:pt x="33262" y="75841"/>
                </a:lnTo>
                <a:lnTo>
                  <a:pt x="38469" y="75841"/>
                </a:lnTo>
                <a:lnTo>
                  <a:pt x="38469" y="15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24" name="object 1024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584108" y="4228991"/>
            <a:ext cx="45823" cy="45822"/>
          </a:xfrm>
          <a:prstGeom prst="rect">
            <a:avLst/>
          </a:prstGeom>
        </p:spPr>
      </p:pic>
      <p:pic>
        <p:nvPicPr>
          <p:cNvPr id="1025" name="object 102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584108" y="4128642"/>
            <a:ext cx="45823" cy="45822"/>
          </a:xfrm>
          <a:prstGeom prst="rect">
            <a:avLst/>
          </a:prstGeom>
        </p:spPr>
      </p:pic>
      <p:pic>
        <p:nvPicPr>
          <p:cNvPr id="1026" name="object 1026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6584108" y="4028295"/>
            <a:ext cx="45823" cy="45822"/>
          </a:xfrm>
          <a:prstGeom prst="rect">
            <a:avLst/>
          </a:prstGeom>
        </p:spPr>
      </p:pic>
      <p:pic>
        <p:nvPicPr>
          <p:cNvPr id="1027" name="object 1027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6584108" y="3928024"/>
            <a:ext cx="45823" cy="45822"/>
          </a:xfrm>
          <a:prstGeom prst="rect">
            <a:avLst/>
          </a:prstGeom>
        </p:spPr>
      </p:pic>
      <p:pic>
        <p:nvPicPr>
          <p:cNvPr id="1028" name="object 102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688152" y="4228991"/>
            <a:ext cx="45823" cy="45822"/>
          </a:xfrm>
          <a:prstGeom prst="rect">
            <a:avLst/>
          </a:prstGeom>
        </p:spPr>
      </p:pic>
      <p:pic>
        <p:nvPicPr>
          <p:cNvPr id="1029" name="object 10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688152" y="4128642"/>
            <a:ext cx="45823" cy="45822"/>
          </a:xfrm>
          <a:prstGeom prst="rect">
            <a:avLst/>
          </a:prstGeom>
        </p:spPr>
      </p:pic>
      <p:pic>
        <p:nvPicPr>
          <p:cNvPr id="1030" name="object 1030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6688152" y="4028295"/>
            <a:ext cx="45823" cy="45822"/>
          </a:xfrm>
          <a:prstGeom prst="rect">
            <a:avLst/>
          </a:prstGeom>
        </p:spPr>
      </p:pic>
      <p:pic>
        <p:nvPicPr>
          <p:cNvPr id="1031" name="object 1031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6688152" y="3928024"/>
            <a:ext cx="45823" cy="45822"/>
          </a:xfrm>
          <a:prstGeom prst="rect">
            <a:avLst/>
          </a:prstGeom>
        </p:spPr>
      </p:pic>
      <p:pic>
        <p:nvPicPr>
          <p:cNvPr id="1032" name="object 103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792197" y="4228991"/>
            <a:ext cx="45823" cy="45822"/>
          </a:xfrm>
          <a:prstGeom prst="rect">
            <a:avLst/>
          </a:prstGeom>
        </p:spPr>
      </p:pic>
      <p:pic>
        <p:nvPicPr>
          <p:cNvPr id="1033" name="object 103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792197" y="4128642"/>
            <a:ext cx="45823" cy="45822"/>
          </a:xfrm>
          <a:prstGeom prst="rect">
            <a:avLst/>
          </a:prstGeom>
        </p:spPr>
      </p:pic>
      <p:pic>
        <p:nvPicPr>
          <p:cNvPr id="1034" name="object 1034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6792197" y="4028295"/>
            <a:ext cx="45823" cy="45822"/>
          </a:xfrm>
          <a:prstGeom prst="rect">
            <a:avLst/>
          </a:prstGeom>
        </p:spPr>
      </p:pic>
      <p:pic>
        <p:nvPicPr>
          <p:cNvPr id="1035" name="object 1035"/>
          <p:cNvPicPr/>
          <p:nvPr/>
        </p:nvPicPr>
        <p:blipFill>
          <a:blip r:embed="rId670" cstate="print"/>
          <a:stretch>
            <a:fillRect/>
          </a:stretch>
        </p:blipFill>
        <p:spPr>
          <a:xfrm>
            <a:off x="6792197" y="3928024"/>
            <a:ext cx="45823" cy="45822"/>
          </a:xfrm>
          <a:prstGeom prst="rect">
            <a:avLst/>
          </a:prstGeom>
        </p:spPr>
      </p:pic>
      <p:sp>
        <p:nvSpPr>
          <p:cNvPr id="1036" name="object 1036"/>
          <p:cNvSpPr/>
          <p:nvPr/>
        </p:nvSpPr>
        <p:spPr>
          <a:xfrm>
            <a:off x="6916649" y="4228983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91" y="109"/>
                </a:moveTo>
                <a:lnTo>
                  <a:pt x="-288" y="109"/>
                </a:lnTo>
                <a:lnTo>
                  <a:pt x="-288" y="75685"/>
                </a:lnTo>
                <a:lnTo>
                  <a:pt x="7991" y="75685"/>
                </a:lnTo>
                <a:lnTo>
                  <a:pt x="7991" y="10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37" name="object 1037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6896241" y="4128642"/>
            <a:ext cx="45823" cy="45822"/>
          </a:xfrm>
          <a:prstGeom prst="rect">
            <a:avLst/>
          </a:prstGeom>
        </p:spPr>
      </p:pic>
      <p:pic>
        <p:nvPicPr>
          <p:cNvPr id="1038" name="object 1038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6896241" y="4028295"/>
            <a:ext cx="45823" cy="45822"/>
          </a:xfrm>
          <a:prstGeom prst="rect">
            <a:avLst/>
          </a:prstGeom>
        </p:spPr>
      </p:pic>
      <p:pic>
        <p:nvPicPr>
          <p:cNvPr id="1039" name="object 1039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6896241" y="3928024"/>
            <a:ext cx="45823" cy="45822"/>
          </a:xfrm>
          <a:prstGeom prst="rect">
            <a:avLst/>
          </a:prstGeom>
        </p:spPr>
      </p:pic>
      <p:pic>
        <p:nvPicPr>
          <p:cNvPr id="1040" name="object 1040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7000208" y="4128642"/>
            <a:ext cx="45900" cy="45822"/>
          </a:xfrm>
          <a:prstGeom prst="rect">
            <a:avLst/>
          </a:prstGeom>
        </p:spPr>
      </p:pic>
      <p:pic>
        <p:nvPicPr>
          <p:cNvPr id="1041" name="object 1041"/>
          <p:cNvPicPr/>
          <p:nvPr/>
        </p:nvPicPr>
        <p:blipFill>
          <a:blip r:embed="rId675" cstate="print"/>
          <a:stretch>
            <a:fillRect/>
          </a:stretch>
        </p:blipFill>
        <p:spPr>
          <a:xfrm>
            <a:off x="7000208" y="4028295"/>
            <a:ext cx="45900" cy="45822"/>
          </a:xfrm>
          <a:prstGeom prst="rect">
            <a:avLst/>
          </a:prstGeom>
        </p:spPr>
      </p:pic>
      <p:pic>
        <p:nvPicPr>
          <p:cNvPr id="1042" name="object 1042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7000208" y="3928024"/>
            <a:ext cx="45900" cy="45822"/>
          </a:xfrm>
          <a:prstGeom prst="rect">
            <a:avLst/>
          </a:prstGeom>
        </p:spPr>
      </p:pic>
      <p:pic>
        <p:nvPicPr>
          <p:cNvPr id="1043" name="object 1043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7104253" y="4128642"/>
            <a:ext cx="45823" cy="45822"/>
          </a:xfrm>
          <a:prstGeom prst="rect">
            <a:avLst/>
          </a:prstGeom>
        </p:spPr>
      </p:pic>
      <p:pic>
        <p:nvPicPr>
          <p:cNvPr id="1044" name="object 1044"/>
          <p:cNvPicPr/>
          <p:nvPr/>
        </p:nvPicPr>
        <p:blipFill>
          <a:blip r:embed="rId678" cstate="print"/>
          <a:stretch>
            <a:fillRect/>
          </a:stretch>
        </p:blipFill>
        <p:spPr>
          <a:xfrm>
            <a:off x="7104253" y="4028295"/>
            <a:ext cx="45823" cy="45822"/>
          </a:xfrm>
          <a:prstGeom prst="rect">
            <a:avLst/>
          </a:prstGeom>
        </p:spPr>
      </p:pic>
      <p:pic>
        <p:nvPicPr>
          <p:cNvPr id="1045" name="object 1045"/>
          <p:cNvPicPr/>
          <p:nvPr/>
        </p:nvPicPr>
        <p:blipFill>
          <a:blip r:embed="rId679" cstate="print"/>
          <a:stretch>
            <a:fillRect/>
          </a:stretch>
        </p:blipFill>
        <p:spPr>
          <a:xfrm>
            <a:off x="7104253" y="3928024"/>
            <a:ext cx="45823" cy="45822"/>
          </a:xfrm>
          <a:prstGeom prst="rect">
            <a:avLst/>
          </a:prstGeom>
        </p:spPr>
      </p:pic>
      <p:pic>
        <p:nvPicPr>
          <p:cNvPr id="1046" name="object 1046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7208297" y="4128642"/>
            <a:ext cx="45823" cy="45822"/>
          </a:xfrm>
          <a:prstGeom prst="rect">
            <a:avLst/>
          </a:prstGeom>
        </p:spPr>
      </p:pic>
      <p:pic>
        <p:nvPicPr>
          <p:cNvPr id="1047" name="object 1047"/>
          <p:cNvPicPr/>
          <p:nvPr/>
        </p:nvPicPr>
        <p:blipFill>
          <a:blip r:embed="rId681" cstate="print"/>
          <a:stretch>
            <a:fillRect/>
          </a:stretch>
        </p:blipFill>
        <p:spPr>
          <a:xfrm>
            <a:off x="7208297" y="4028295"/>
            <a:ext cx="45823" cy="45822"/>
          </a:xfrm>
          <a:prstGeom prst="rect">
            <a:avLst/>
          </a:prstGeom>
        </p:spPr>
      </p:pic>
      <p:pic>
        <p:nvPicPr>
          <p:cNvPr id="1048" name="object 1048"/>
          <p:cNvPicPr/>
          <p:nvPr/>
        </p:nvPicPr>
        <p:blipFill>
          <a:blip r:embed="rId682" cstate="print"/>
          <a:stretch>
            <a:fillRect/>
          </a:stretch>
        </p:blipFill>
        <p:spPr>
          <a:xfrm>
            <a:off x="7208297" y="3928024"/>
            <a:ext cx="45823" cy="45822"/>
          </a:xfrm>
          <a:prstGeom prst="rect">
            <a:avLst/>
          </a:prstGeom>
        </p:spPr>
      </p:pic>
      <p:pic>
        <p:nvPicPr>
          <p:cNvPr id="1049" name="object 1049"/>
          <p:cNvPicPr/>
          <p:nvPr/>
        </p:nvPicPr>
        <p:blipFill>
          <a:blip r:embed="rId683" cstate="print"/>
          <a:stretch>
            <a:fillRect/>
          </a:stretch>
        </p:blipFill>
        <p:spPr>
          <a:xfrm>
            <a:off x="7312342" y="4128642"/>
            <a:ext cx="45822" cy="45822"/>
          </a:xfrm>
          <a:prstGeom prst="rect">
            <a:avLst/>
          </a:prstGeom>
        </p:spPr>
      </p:pic>
      <p:pic>
        <p:nvPicPr>
          <p:cNvPr id="1050" name="object 1050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7312342" y="4028295"/>
            <a:ext cx="45822" cy="45822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7312342" y="3928024"/>
            <a:ext cx="45822" cy="45822"/>
          </a:xfrm>
          <a:prstGeom prst="rect">
            <a:avLst/>
          </a:prstGeom>
        </p:spPr>
      </p:pic>
      <p:sp>
        <p:nvSpPr>
          <p:cNvPr id="1052" name="object 1052"/>
          <p:cNvSpPr/>
          <p:nvPr/>
        </p:nvSpPr>
        <p:spPr>
          <a:xfrm>
            <a:off x="8976898" y="3848071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89">
                <a:moveTo>
                  <a:pt x="75227" y="125"/>
                </a:moveTo>
                <a:lnTo>
                  <a:pt x="-374" y="125"/>
                </a:lnTo>
                <a:lnTo>
                  <a:pt x="-374" y="8403"/>
                </a:lnTo>
                <a:lnTo>
                  <a:pt x="75227" y="8403"/>
                </a:lnTo>
                <a:lnTo>
                  <a:pt x="75227" y="12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53" name="object 1053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9080943" y="3827677"/>
            <a:ext cx="45823" cy="45823"/>
          </a:xfrm>
          <a:prstGeom prst="rect">
            <a:avLst/>
          </a:prstGeom>
        </p:spPr>
      </p:pic>
      <p:pic>
        <p:nvPicPr>
          <p:cNvPr id="1054" name="object 1054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9184910" y="3827677"/>
            <a:ext cx="45900" cy="45823"/>
          </a:xfrm>
          <a:prstGeom prst="rect">
            <a:avLst/>
          </a:prstGeom>
        </p:spPr>
      </p:pic>
      <p:pic>
        <p:nvPicPr>
          <p:cNvPr id="1055" name="object 1055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9288955" y="3827677"/>
            <a:ext cx="45900" cy="45823"/>
          </a:xfrm>
          <a:prstGeom prst="rect">
            <a:avLst/>
          </a:prstGeom>
        </p:spPr>
      </p:pic>
      <p:sp>
        <p:nvSpPr>
          <p:cNvPr id="1056" name="object 1056"/>
          <p:cNvSpPr/>
          <p:nvPr/>
        </p:nvSpPr>
        <p:spPr>
          <a:xfrm>
            <a:off x="9392999" y="3827677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4">
                <a:moveTo>
                  <a:pt x="38469" y="126"/>
                </a:moveTo>
                <a:lnTo>
                  <a:pt x="33262" y="126"/>
                </a:lnTo>
                <a:lnTo>
                  <a:pt x="33262" y="33780"/>
                </a:lnTo>
                <a:lnTo>
                  <a:pt x="-391" y="33780"/>
                </a:lnTo>
                <a:lnTo>
                  <a:pt x="-391" y="42035"/>
                </a:lnTo>
                <a:lnTo>
                  <a:pt x="33262" y="42035"/>
                </a:lnTo>
                <a:lnTo>
                  <a:pt x="33262" y="75689"/>
                </a:lnTo>
                <a:lnTo>
                  <a:pt x="38469" y="75689"/>
                </a:lnTo>
                <a:lnTo>
                  <a:pt x="38469" y="12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57" name="object 105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584108" y="4530265"/>
            <a:ext cx="45823" cy="45977"/>
          </a:xfrm>
          <a:prstGeom prst="rect">
            <a:avLst/>
          </a:prstGeom>
        </p:spPr>
      </p:pic>
      <p:pic>
        <p:nvPicPr>
          <p:cNvPr id="1058" name="object 1058"/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6584108" y="4429763"/>
            <a:ext cx="45823" cy="45900"/>
          </a:xfrm>
          <a:prstGeom prst="rect">
            <a:avLst/>
          </a:prstGeom>
        </p:spPr>
      </p:pic>
      <p:pic>
        <p:nvPicPr>
          <p:cNvPr id="1059" name="object 105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584108" y="4329261"/>
            <a:ext cx="45823" cy="45900"/>
          </a:xfrm>
          <a:prstGeom prst="rect">
            <a:avLst/>
          </a:prstGeom>
        </p:spPr>
      </p:pic>
      <p:pic>
        <p:nvPicPr>
          <p:cNvPr id="1060" name="object 106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688152" y="4530265"/>
            <a:ext cx="45823" cy="45977"/>
          </a:xfrm>
          <a:prstGeom prst="rect">
            <a:avLst/>
          </a:prstGeom>
        </p:spPr>
      </p:pic>
      <p:pic>
        <p:nvPicPr>
          <p:cNvPr id="1061" name="object 1061"/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6688152" y="4429763"/>
            <a:ext cx="45823" cy="45900"/>
          </a:xfrm>
          <a:prstGeom prst="rect">
            <a:avLst/>
          </a:prstGeom>
        </p:spPr>
      </p:pic>
      <p:pic>
        <p:nvPicPr>
          <p:cNvPr id="1062" name="object 106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688152" y="4329261"/>
            <a:ext cx="45823" cy="45900"/>
          </a:xfrm>
          <a:prstGeom prst="rect">
            <a:avLst/>
          </a:prstGeom>
        </p:spPr>
      </p:pic>
      <p:pic>
        <p:nvPicPr>
          <p:cNvPr id="1063" name="object 1063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6792197" y="4530265"/>
            <a:ext cx="45823" cy="45977"/>
          </a:xfrm>
          <a:prstGeom prst="rect">
            <a:avLst/>
          </a:prstGeom>
        </p:spPr>
      </p:pic>
      <p:pic>
        <p:nvPicPr>
          <p:cNvPr id="1064" name="object 1064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6792197" y="4429763"/>
            <a:ext cx="45823" cy="45900"/>
          </a:xfrm>
          <a:prstGeom prst="rect">
            <a:avLst/>
          </a:prstGeom>
        </p:spPr>
      </p:pic>
      <p:pic>
        <p:nvPicPr>
          <p:cNvPr id="1065" name="object 1065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6792197" y="4329261"/>
            <a:ext cx="45823" cy="45900"/>
          </a:xfrm>
          <a:prstGeom prst="rect">
            <a:avLst/>
          </a:prstGeom>
        </p:spPr>
      </p:pic>
      <p:pic>
        <p:nvPicPr>
          <p:cNvPr id="1066" name="object 1066"/>
          <p:cNvPicPr/>
          <p:nvPr/>
        </p:nvPicPr>
        <p:blipFill>
          <a:blip r:embed="rId695" cstate="print"/>
          <a:stretch>
            <a:fillRect/>
          </a:stretch>
        </p:blipFill>
        <p:spPr>
          <a:xfrm>
            <a:off x="6896241" y="4530265"/>
            <a:ext cx="45823" cy="45977"/>
          </a:xfrm>
          <a:prstGeom prst="rect">
            <a:avLst/>
          </a:prstGeom>
        </p:spPr>
      </p:pic>
      <p:pic>
        <p:nvPicPr>
          <p:cNvPr id="1067" name="object 1067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6896241" y="4429763"/>
            <a:ext cx="45823" cy="45900"/>
          </a:xfrm>
          <a:prstGeom prst="rect">
            <a:avLst/>
          </a:prstGeom>
        </p:spPr>
      </p:pic>
      <p:pic>
        <p:nvPicPr>
          <p:cNvPr id="1068" name="object 1068"/>
          <p:cNvPicPr/>
          <p:nvPr/>
        </p:nvPicPr>
        <p:blipFill>
          <a:blip r:embed="rId697" cstate="print"/>
          <a:stretch>
            <a:fillRect/>
          </a:stretch>
        </p:blipFill>
        <p:spPr>
          <a:xfrm>
            <a:off x="6896241" y="4329261"/>
            <a:ext cx="45823" cy="45900"/>
          </a:xfrm>
          <a:prstGeom prst="rect">
            <a:avLst/>
          </a:prstGeom>
        </p:spPr>
      </p:pic>
      <p:sp>
        <p:nvSpPr>
          <p:cNvPr id="1069" name="object 1069"/>
          <p:cNvSpPr/>
          <p:nvPr/>
        </p:nvSpPr>
        <p:spPr>
          <a:xfrm>
            <a:off x="6896241" y="4228759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621" y="109"/>
                </a:moveTo>
                <a:lnTo>
                  <a:pt x="33366" y="109"/>
                </a:lnTo>
                <a:lnTo>
                  <a:pt x="33366" y="33763"/>
                </a:lnTo>
                <a:lnTo>
                  <a:pt x="-287" y="33763"/>
                </a:lnTo>
                <a:lnTo>
                  <a:pt x="-287" y="42145"/>
                </a:lnTo>
                <a:lnTo>
                  <a:pt x="33366" y="42145"/>
                </a:lnTo>
                <a:lnTo>
                  <a:pt x="33366" y="75799"/>
                </a:lnTo>
                <a:lnTo>
                  <a:pt x="41621" y="75799"/>
                </a:lnTo>
                <a:lnTo>
                  <a:pt x="41621" y="42145"/>
                </a:lnTo>
                <a:lnTo>
                  <a:pt x="75275" y="42145"/>
                </a:lnTo>
                <a:lnTo>
                  <a:pt x="75275" y="33763"/>
                </a:lnTo>
                <a:lnTo>
                  <a:pt x="41621" y="33763"/>
                </a:lnTo>
                <a:lnTo>
                  <a:pt x="41621" y="10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70" name="object 1070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7000285" y="4530265"/>
            <a:ext cx="45823" cy="45977"/>
          </a:xfrm>
          <a:prstGeom prst="rect">
            <a:avLst/>
          </a:prstGeom>
        </p:spPr>
      </p:pic>
      <p:pic>
        <p:nvPicPr>
          <p:cNvPr id="1071" name="object 1071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7000285" y="4429763"/>
            <a:ext cx="45823" cy="45900"/>
          </a:xfrm>
          <a:prstGeom prst="rect">
            <a:avLst/>
          </a:prstGeom>
        </p:spPr>
      </p:pic>
      <p:pic>
        <p:nvPicPr>
          <p:cNvPr id="1072" name="object 1072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7000285" y="4329261"/>
            <a:ext cx="45823" cy="45900"/>
          </a:xfrm>
          <a:prstGeom prst="rect">
            <a:avLst/>
          </a:prstGeom>
        </p:spPr>
      </p:pic>
      <p:pic>
        <p:nvPicPr>
          <p:cNvPr id="1073" name="object 1073"/>
          <p:cNvPicPr/>
          <p:nvPr/>
        </p:nvPicPr>
        <p:blipFill>
          <a:blip r:embed="rId701" cstate="print"/>
          <a:stretch>
            <a:fillRect/>
          </a:stretch>
        </p:blipFill>
        <p:spPr>
          <a:xfrm>
            <a:off x="7000285" y="4228759"/>
            <a:ext cx="45823" cy="45899"/>
          </a:xfrm>
          <a:prstGeom prst="rect">
            <a:avLst/>
          </a:prstGeom>
        </p:spPr>
      </p:pic>
      <p:pic>
        <p:nvPicPr>
          <p:cNvPr id="1074" name="object 1074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7104330" y="4530265"/>
            <a:ext cx="45823" cy="45977"/>
          </a:xfrm>
          <a:prstGeom prst="rect">
            <a:avLst/>
          </a:prstGeom>
        </p:spPr>
      </p:pic>
      <p:pic>
        <p:nvPicPr>
          <p:cNvPr id="1075" name="object 1075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7104330" y="4429763"/>
            <a:ext cx="45823" cy="45900"/>
          </a:xfrm>
          <a:prstGeom prst="rect">
            <a:avLst/>
          </a:prstGeom>
        </p:spPr>
      </p:pic>
      <p:pic>
        <p:nvPicPr>
          <p:cNvPr id="1076" name="object 1076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7104330" y="4329261"/>
            <a:ext cx="45823" cy="45900"/>
          </a:xfrm>
          <a:prstGeom prst="rect">
            <a:avLst/>
          </a:prstGeom>
        </p:spPr>
      </p:pic>
      <p:pic>
        <p:nvPicPr>
          <p:cNvPr id="1077" name="object 1077"/>
          <p:cNvPicPr/>
          <p:nvPr/>
        </p:nvPicPr>
        <p:blipFill>
          <a:blip r:embed="rId701" cstate="print"/>
          <a:stretch>
            <a:fillRect/>
          </a:stretch>
        </p:blipFill>
        <p:spPr>
          <a:xfrm>
            <a:off x="7104330" y="4228759"/>
            <a:ext cx="45823" cy="45899"/>
          </a:xfrm>
          <a:prstGeom prst="rect">
            <a:avLst/>
          </a:prstGeom>
        </p:spPr>
      </p:pic>
      <p:pic>
        <p:nvPicPr>
          <p:cNvPr id="1078" name="object 1078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7208375" y="4530265"/>
            <a:ext cx="45822" cy="45977"/>
          </a:xfrm>
          <a:prstGeom prst="rect">
            <a:avLst/>
          </a:prstGeom>
        </p:spPr>
      </p:pic>
      <p:pic>
        <p:nvPicPr>
          <p:cNvPr id="1079" name="object 1079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7208375" y="4429763"/>
            <a:ext cx="45822" cy="45900"/>
          </a:xfrm>
          <a:prstGeom prst="rect">
            <a:avLst/>
          </a:prstGeom>
        </p:spPr>
      </p:pic>
      <p:pic>
        <p:nvPicPr>
          <p:cNvPr id="1080" name="object 1080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7208375" y="4329261"/>
            <a:ext cx="45822" cy="45900"/>
          </a:xfrm>
          <a:prstGeom prst="rect">
            <a:avLst/>
          </a:prstGeom>
        </p:spPr>
      </p:pic>
      <p:pic>
        <p:nvPicPr>
          <p:cNvPr id="1081" name="object 1081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7208375" y="4228759"/>
            <a:ext cx="45822" cy="45899"/>
          </a:xfrm>
          <a:prstGeom prst="rect">
            <a:avLst/>
          </a:prstGeom>
        </p:spPr>
      </p:pic>
      <p:sp>
        <p:nvSpPr>
          <p:cNvPr id="1082" name="object 1082"/>
          <p:cNvSpPr/>
          <p:nvPr/>
        </p:nvSpPr>
        <p:spPr>
          <a:xfrm>
            <a:off x="7312419" y="4530265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604" y="97"/>
                </a:moveTo>
                <a:lnTo>
                  <a:pt x="33349" y="97"/>
                </a:lnTo>
                <a:lnTo>
                  <a:pt x="33349" y="33878"/>
                </a:lnTo>
                <a:lnTo>
                  <a:pt x="-304" y="33878"/>
                </a:lnTo>
                <a:lnTo>
                  <a:pt x="-304" y="42132"/>
                </a:lnTo>
                <a:lnTo>
                  <a:pt x="33349" y="42132"/>
                </a:lnTo>
                <a:lnTo>
                  <a:pt x="33349" y="75914"/>
                </a:lnTo>
                <a:lnTo>
                  <a:pt x="41604" y="75914"/>
                </a:lnTo>
                <a:lnTo>
                  <a:pt x="41604" y="42132"/>
                </a:lnTo>
                <a:lnTo>
                  <a:pt x="75258" y="42132"/>
                </a:lnTo>
                <a:lnTo>
                  <a:pt x="75258" y="33878"/>
                </a:lnTo>
                <a:lnTo>
                  <a:pt x="41604" y="33878"/>
                </a:lnTo>
                <a:lnTo>
                  <a:pt x="41604" y="9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83" name="object 1083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7312419" y="4429763"/>
            <a:ext cx="45822" cy="45900"/>
          </a:xfrm>
          <a:prstGeom prst="rect">
            <a:avLst/>
          </a:prstGeom>
        </p:spPr>
      </p:pic>
      <p:pic>
        <p:nvPicPr>
          <p:cNvPr id="1084" name="object 1084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7312419" y="4329261"/>
            <a:ext cx="45822" cy="45900"/>
          </a:xfrm>
          <a:prstGeom prst="rect">
            <a:avLst/>
          </a:prstGeom>
        </p:spPr>
      </p:pic>
      <p:pic>
        <p:nvPicPr>
          <p:cNvPr id="1085" name="object 1085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7312419" y="4228759"/>
            <a:ext cx="45822" cy="45899"/>
          </a:xfrm>
          <a:prstGeom prst="rect">
            <a:avLst/>
          </a:prstGeom>
        </p:spPr>
      </p:pic>
      <p:sp>
        <p:nvSpPr>
          <p:cNvPr id="1086" name="object 1086"/>
          <p:cNvSpPr/>
          <p:nvPr/>
        </p:nvSpPr>
        <p:spPr>
          <a:xfrm>
            <a:off x="7312342" y="4550814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304" y="96"/>
                </a:moveTo>
                <a:lnTo>
                  <a:pt x="-304" y="96"/>
                </a:lnTo>
                <a:lnTo>
                  <a:pt x="-304" y="8373"/>
                </a:lnTo>
                <a:lnTo>
                  <a:pt x="75304" y="8373"/>
                </a:lnTo>
                <a:lnTo>
                  <a:pt x="75304" y="9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87" name="object 1087"/>
          <p:cNvPicPr/>
          <p:nvPr/>
        </p:nvPicPr>
        <p:blipFill>
          <a:blip r:embed="rId709" cstate="print"/>
          <a:stretch>
            <a:fillRect/>
          </a:stretch>
        </p:blipFill>
        <p:spPr>
          <a:xfrm>
            <a:off x="7416386" y="4329723"/>
            <a:ext cx="45822" cy="45900"/>
          </a:xfrm>
          <a:prstGeom prst="rect">
            <a:avLst/>
          </a:prstGeom>
        </p:spPr>
      </p:pic>
      <p:pic>
        <p:nvPicPr>
          <p:cNvPr id="1088" name="object 1088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7416386" y="4229453"/>
            <a:ext cx="45822" cy="45822"/>
          </a:xfrm>
          <a:prstGeom prst="rect">
            <a:avLst/>
          </a:prstGeom>
        </p:spPr>
      </p:pic>
      <p:pic>
        <p:nvPicPr>
          <p:cNvPr id="1089" name="object 1089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7416386" y="4129104"/>
            <a:ext cx="45822" cy="45822"/>
          </a:xfrm>
          <a:prstGeom prst="rect">
            <a:avLst/>
          </a:prstGeom>
        </p:spPr>
      </p:pic>
      <p:pic>
        <p:nvPicPr>
          <p:cNvPr id="1090" name="object 1090"/>
          <p:cNvPicPr/>
          <p:nvPr/>
        </p:nvPicPr>
        <p:blipFill>
          <a:blip r:embed="rId712" cstate="print"/>
          <a:stretch>
            <a:fillRect/>
          </a:stretch>
        </p:blipFill>
        <p:spPr>
          <a:xfrm>
            <a:off x="7416386" y="4028757"/>
            <a:ext cx="45822" cy="45822"/>
          </a:xfrm>
          <a:prstGeom prst="rect">
            <a:avLst/>
          </a:prstGeom>
        </p:spPr>
      </p:pic>
      <p:pic>
        <p:nvPicPr>
          <p:cNvPr id="1091" name="object 1091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7416386" y="3928409"/>
            <a:ext cx="45822" cy="45822"/>
          </a:xfrm>
          <a:prstGeom prst="rect">
            <a:avLst/>
          </a:prstGeom>
        </p:spPr>
      </p:pic>
      <p:pic>
        <p:nvPicPr>
          <p:cNvPr id="1092" name="object 1092"/>
          <p:cNvPicPr/>
          <p:nvPr/>
        </p:nvPicPr>
        <p:blipFill>
          <a:blip r:embed="rId709" cstate="print"/>
          <a:stretch>
            <a:fillRect/>
          </a:stretch>
        </p:blipFill>
        <p:spPr>
          <a:xfrm>
            <a:off x="7520431" y="4329723"/>
            <a:ext cx="45822" cy="45900"/>
          </a:xfrm>
          <a:prstGeom prst="rect">
            <a:avLst/>
          </a:prstGeom>
        </p:spPr>
      </p:pic>
      <p:pic>
        <p:nvPicPr>
          <p:cNvPr id="1093" name="object 1093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7520431" y="4229453"/>
            <a:ext cx="45822" cy="45822"/>
          </a:xfrm>
          <a:prstGeom prst="rect">
            <a:avLst/>
          </a:prstGeom>
        </p:spPr>
      </p:pic>
      <p:pic>
        <p:nvPicPr>
          <p:cNvPr id="1094" name="object 1094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7520431" y="4129104"/>
            <a:ext cx="45822" cy="45822"/>
          </a:xfrm>
          <a:prstGeom prst="rect">
            <a:avLst/>
          </a:prstGeom>
        </p:spPr>
      </p:pic>
      <p:pic>
        <p:nvPicPr>
          <p:cNvPr id="1095" name="object 1095"/>
          <p:cNvPicPr/>
          <p:nvPr/>
        </p:nvPicPr>
        <p:blipFill>
          <a:blip r:embed="rId712" cstate="print"/>
          <a:stretch>
            <a:fillRect/>
          </a:stretch>
        </p:blipFill>
        <p:spPr>
          <a:xfrm>
            <a:off x="7520431" y="4028757"/>
            <a:ext cx="45822" cy="45822"/>
          </a:xfrm>
          <a:prstGeom prst="rect">
            <a:avLst/>
          </a:prstGeom>
        </p:spPr>
      </p:pic>
      <p:pic>
        <p:nvPicPr>
          <p:cNvPr id="1096" name="object 1096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7520431" y="3928409"/>
            <a:ext cx="45822" cy="45822"/>
          </a:xfrm>
          <a:prstGeom prst="rect">
            <a:avLst/>
          </a:prstGeom>
        </p:spPr>
      </p:pic>
      <p:pic>
        <p:nvPicPr>
          <p:cNvPr id="1097" name="object 1097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7624475" y="4329723"/>
            <a:ext cx="45822" cy="45900"/>
          </a:xfrm>
          <a:prstGeom prst="rect">
            <a:avLst/>
          </a:prstGeom>
        </p:spPr>
      </p:pic>
      <p:pic>
        <p:nvPicPr>
          <p:cNvPr id="1098" name="object 1098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7624475" y="4229453"/>
            <a:ext cx="45822" cy="45822"/>
          </a:xfrm>
          <a:prstGeom prst="rect">
            <a:avLst/>
          </a:prstGeom>
        </p:spPr>
      </p:pic>
      <p:pic>
        <p:nvPicPr>
          <p:cNvPr id="1099" name="object 1099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7624475" y="4129104"/>
            <a:ext cx="45822" cy="45822"/>
          </a:xfrm>
          <a:prstGeom prst="rect">
            <a:avLst/>
          </a:prstGeom>
        </p:spPr>
      </p:pic>
      <p:pic>
        <p:nvPicPr>
          <p:cNvPr id="1100" name="object 1100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7624475" y="4028757"/>
            <a:ext cx="45822" cy="45822"/>
          </a:xfrm>
          <a:prstGeom prst="rect">
            <a:avLst/>
          </a:prstGeom>
        </p:spPr>
      </p:pic>
      <p:pic>
        <p:nvPicPr>
          <p:cNvPr id="1101" name="object 1101"/>
          <p:cNvPicPr/>
          <p:nvPr/>
        </p:nvPicPr>
        <p:blipFill>
          <a:blip r:embed="rId718" cstate="print"/>
          <a:stretch>
            <a:fillRect/>
          </a:stretch>
        </p:blipFill>
        <p:spPr>
          <a:xfrm>
            <a:off x="7624475" y="3928409"/>
            <a:ext cx="45822" cy="45822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719" cstate="print"/>
          <a:stretch>
            <a:fillRect/>
          </a:stretch>
        </p:blipFill>
        <p:spPr>
          <a:xfrm>
            <a:off x="7728519" y="4329723"/>
            <a:ext cx="45822" cy="45900"/>
          </a:xfrm>
          <a:prstGeom prst="rect">
            <a:avLst/>
          </a:prstGeom>
        </p:spPr>
      </p:pic>
      <p:pic>
        <p:nvPicPr>
          <p:cNvPr id="1103" name="object 1103"/>
          <p:cNvPicPr/>
          <p:nvPr/>
        </p:nvPicPr>
        <p:blipFill>
          <a:blip r:embed="rId720" cstate="print"/>
          <a:stretch>
            <a:fillRect/>
          </a:stretch>
        </p:blipFill>
        <p:spPr>
          <a:xfrm>
            <a:off x="7728519" y="4229453"/>
            <a:ext cx="45822" cy="45822"/>
          </a:xfrm>
          <a:prstGeom prst="rect">
            <a:avLst/>
          </a:prstGeom>
        </p:spPr>
      </p:pic>
      <p:pic>
        <p:nvPicPr>
          <p:cNvPr id="1104" name="object 1104"/>
          <p:cNvPicPr/>
          <p:nvPr/>
        </p:nvPicPr>
        <p:blipFill>
          <a:blip r:embed="rId721" cstate="print"/>
          <a:stretch>
            <a:fillRect/>
          </a:stretch>
        </p:blipFill>
        <p:spPr>
          <a:xfrm>
            <a:off x="7728519" y="4129104"/>
            <a:ext cx="45822" cy="45822"/>
          </a:xfrm>
          <a:prstGeom prst="rect">
            <a:avLst/>
          </a:prstGeom>
        </p:spPr>
      </p:pic>
      <p:pic>
        <p:nvPicPr>
          <p:cNvPr id="1105" name="object 1105"/>
          <p:cNvPicPr/>
          <p:nvPr/>
        </p:nvPicPr>
        <p:blipFill>
          <a:blip r:embed="rId722" cstate="print"/>
          <a:stretch>
            <a:fillRect/>
          </a:stretch>
        </p:blipFill>
        <p:spPr>
          <a:xfrm>
            <a:off x="7728519" y="4028757"/>
            <a:ext cx="45822" cy="45822"/>
          </a:xfrm>
          <a:prstGeom prst="rect">
            <a:avLst/>
          </a:prstGeom>
        </p:spPr>
      </p:pic>
      <p:pic>
        <p:nvPicPr>
          <p:cNvPr id="1106" name="object 1106"/>
          <p:cNvPicPr/>
          <p:nvPr/>
        </p:nvPicPr>
        <p:blipFill>
          <a:blip r:embed="rId723" cstate="print"/>
          <a:stretch>
            <a:fillRect/>
          </a:stretch>
        </p:blipFill>
        <p:spPr>
          <a:xfrm>
            <a:off x="7728519" y="3928409"/>
            <a:ext cx="45822" cy="45822"/>
          </a:xfrm>
          <a:prstGeom prst="rect">
            <a:avLst/>
          </a:prstGeom>
        </p:spPr>
      </p:pic>
      <p:sp>
        <p:nvSpPr>
          <p:cNvPr id="1107" name="object 1107"/>
          <p:cNvSpPr/>
          <p:nvPr/>
        </p:nvSpPr>
        <p:spPr>
          <a:xfrm>
            <a:off x="7832564" y="4329724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582" y="105"/>
                </a:moveTo>
                <a:lnTo>
                  <a:pt x="33327" y="105"/>
                </a:lnTo>
                <a:lnTo>
                  <a:pt x="33327" y="33759"/>
                </a:lnTo>
                <a:lnTo>
                  <a:pt x="-326" y="33759"/>
                </a:lnTo>
                <a:lnTo>
                  <a:pt x="-326" y="42141"/>
                </a:lnTo>
                <a:lnTo>
                  <a:pt x="33327" y="42141"/>
                </a:lnTo>
                <a:lnTo>
                  <a:pt x="33327" y="75795"/>
                </a:lnTo>
                <a:lnTo>
                  <a:pt x="41582" y="75795"/>
                </a:lnTo>
                <a:lnTo>
                  <a:pt x="41582" y="42141"/>
                </a:lnTo>
                <a:lnTo>
                  <a:pt x="75236" y="42141"/>
                </a:lnTo>
                <a:lnTo>
                  <a:pt x="75236" y="33759"/>
                </a:lnTo>
                <a:lnTo>
                  <a:pt x="41582" y="33759"/>
                </a:lnTo>
                <a:lnTo>
                  <a:pt x="41582" y="10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08" name="object 1108"/>
          <p:cNvPicPr/>
          <p:nvPr/>
        </p:nvPicPr>
        <p:blipFill>
          <a:blip r:embed="rId720" cstate="print"/>
          <a:stretch>
            <a:fillRect/>
          </a:stretch>
        </p:blipFill>
        <p:spPr>
          <a:xfrm>
            <a:off x="7832564" y="4229453"/>
            <a:ext cx="45823" cy="45822"/>
          </a:xfrm>
          <a:prstGeom prst="rect">
            <a:avLst/>
          </a:prstGeom>
        </p:spPr>
      </p:pic>
      <p:pic>
        <p:nvPicPr>
          <p:cNvPr id="1109" name="object 1109"/>
          <p:cNvPicPr/>
          <p:nvPr/>
        </p:nvPicPr>
        <p:blipFill>
          <a:blip r:embed="rId721" cstate="print"/>
          <a:stretch>
            <a:fillRect/>
          </a:stretch>
        </p:blipFill>
        <p:spPr>
          <a:xfrm>
            <a:off x="7832564" y="4129104"/>
            <a:ext cx="45823" cy="45822"/>
          </a:xfrm>
          <a:prstGeom prst="rect">
            <a:avLst/>
          </a:prstGeom>
        </p:spPr>
      </p:pic>
      <p:pic>
        <p:nvPicPr>
          <p:cNvPr id="1110" name="object 1110"/>
          <p:cNvPicPr/>
          <p:nvPr/>
        </p:nvPicPr>
        <p:blipFill>
          <a:blip r:embed="rId722" cstate="print"/>
          <a:stretch>
            <a:fillRect/>
          </a:stretch>
        </p:blipFill>
        <p:spPr>
          <a:xfrm>
            <a:off x="7832564" y="4028757"/>
            <a:ext cx="45823" cy="45822"/>
          </a:xfrm>
          <a:prstGeom prst="rect">
            <a:avLst/>
          </a:prstGeom>
        </p:spPr>
      </p:pic>
      <p:pic>
        <p:nvPicPr>
          <p:cNvPr id="1111" name="object 1111"/>
          <p:cNvPicPr/>
          <p:nvPr/>
        </p:nvPicPr>
        <p:blipFill>
          <a:blip r:embed="rId723" cstate="print"/>
          <a:stretch>
            <a:fillRect/>
          </a:stretch>
        </p:blipFill>
        <p:spPr>
          <a:xfrm>
            <a:off x="7832564" y="3928409"/>
            <a:ext cx="45823" cy="45822"/>
          </a:xfrm>
          <a:prstGeom prst="rect">
            <a:avLst/>
          </a:prstGeom>
        </p:spPr>
      </p:pic>
      <p:pic>
        <p:nvPicPr>
          <p:cNvPr id="1112" name="object 1112"/>
          <p:cNvPicPr/>
          <p:nvPr/>
        </p:nvPicPr>
        <p:blipFill>
          <a:blip r:embed="rId724" cstate="print"/>
          <a:stretch>
            <a:fillRect/>
          </a:stretch>
        </p:blipFill>
        <p:spPr>
          <a:xfrm>
            <a:off x="7936609" y="4229453"/>
            <a:ext cx="45823" cy="45822"/>
          </a:xfrm>
          <a:prstGeom prst="rect">
            <a:avLst/>
          </a:prstGeom>
        </p:spPr>
      </p:pic>
      <p:pic>
        <p:nvPicPr>
          <p:cNvPr id="1113" name="object 1113"/>
          <p:cNvPicPr/>
          <p:nvPr/>
        </p:nvPicPr>
        <p:blipFill>
          <a:blip r:embed="rId725" cstate="print"/>
          <a:stretch>
            <a:fillRect/>
          </a:stretch>
        </p:blipFill>
        <p:spPr>
          <a:xfrm>
            <a:off x="7936609" y="4129104"/>
            <a:ext cx="45823" cy="45822"/>
          </a:xfrm>
          <a:prstGeom prst="rect">
            <a:avLst/>
          </a:prstGeom>
        </p:spPr>
      </p:pic>
      <p:pic>
        <p:nvPicPr>
          <p:cNvPr id="1114" name="object 1114"/>
          <p:cNvPicPr/>
          <p:nvPr/>
        </p:nvPicPr>
        <p:blipFill>
          <a:blip r:embed="rId726" cstate="print"/>
          <a:stretch>
            <a:fillRect/>
          </a:stretch>
        </p:blipFill>
        <p:spPr>
          <a:xfrm>
            <a:off x="7936609" y="4028757"/>
            <a:ext cx="45823" cy="45822"/>
          </a:xfrm>
          <a:prstGeom prst="rect">
            <a:avLst/>
          </a:prstGeom>
        </p:spPr>
      </p:pic>
      <p:pic>
        <p:nvPicPr>
          <p:cNvPr id="1115" name="object 1115"/>
          <p:cNvPicPr/>
          <p:nvPr/>
        </p:nvPicPr>
        <p:blipFill>
          <a:blip r:embed="rId727" cstate="print"/>
          <a:stretch>
            <a:fillRect/>
          </a:stretch>
        </p:blipFill>
        <p:spPr>
          <a:xfrm>
            <a:off x="7936609" y="3928409"/>
            <a:ext cx="45823" cy="45822"/>
          </a:xfrm>
          <a:prstGeom prst="rect">
            <a:avLst/>
          </a:prstGeom>
        </p:spPr>
      </p:pic>
      <p:pic>
        <p:nvPicPr>
          <p:cNvPr id="1116" name="object 1116"/>
          <p:cNvPicPr/>
          <p:nvPr/>
        </p:nvPicPr>
        <p:blipFill>
          <a:blip r:embed="rId724" cstate="print"/>
          <a:stretch>
            <a:fillRect/>
          </a:stretch>
        </p:blipFill>
        <p:spPr>
          <a:xfrm>
            <a:off x="8040653" y="4229453"/>
            <a:ext cx="45823" cy="45822"/>
          </a:xfrm>
          <a:prstGeom prst="rect">
            <a:avLst/>
          </a:prstGeom>
        </p:spPr>
      </p:pic>
      <p:pic>
        <p:nvPicPr>
          <p:cNvPr id="1117" name="object 1117"/>
          <p:cNvPicPr/>
          <p:nvPr/>
        </p:nvPicPr>
        <p:blipFill>
          <a:blip r:embed="rId725" cstate="print"/>
          <a:stretch>
            <a:fillRect/>
          </a:stretch>
        </p:blipFill>
        <p:spPr>
          <a:xfrm>
            <a:off x="8040653" y="4129104"/>
            <a:ext cx="45823" cy="45822"/>
          </a:xfrm>
          <a:prstGeom prst="rect">
            <a:avLst/>
          </a:prstGeom>
        </p:spPr>
      </p:pic>
      <p:pic>
        <p:nvPicPr>
          <p:cNvPr id="1118" name="object 1118"/>
          <p:cNvPicPr/>
          <p:nvPr/>
        </p:nvPicPr>
        <p:blipFill>
          <a:blip r:embed="rId726" cstate="print"/>
          <a:stretch>
            <a:fillRect/>
          </a:stretch>
        </p:blipFill>
        <p:spPr>
          <a:xfrm>
            <a:off x="8040653" y="4028757"/>
            <a:ext cx="45823" cy="45822"/>
          </a:xfrm>
          <a:prstGeom prst="rect">
            <a:avLst/>
          </a:prstGeom>
        </p:spPr>
      </p:pic>
      <p:pic>
        <p:nvPicPr>
          <p:cNvPr id="1119" name="object 1119"/>
          <p:cNvPicPr/>
          <p:nvPr/>
        </p:nvPicPr>
        <p:blipFill>
          <a:blip r:embed="rId727" cstate="print"/>
          <a:stretch>
            <a:fillRect/>
          </a:stretch>
        </p:blipFill>
        <p:spPr>
          <a:xfrm>
            <a:off x="8040653" y="3928409"/>
            <a:ext cx="45823" cy="45822"/>
          </a:xfrm>
          <a:prstGeom prst="rect">
            <a:avLst/>
          </a:prstGeom>
        </p:spPr>
      </p:pic>
      <p:pic>
        <p:nvPicPr>
          <p:cNvPr id="1120" name="object 1120"/>
          <p:cNvPicPr/>
          <p:nvPr/>
        </p:nvPicPr>
        <p:blipFill>
          <a:blip r:embed="rId728" cstate="print"/>
          <a:stretch>
            <a:fillRect/>
          </a:stretch>
        </p:blipFill>
        <p:spPr>
          <a:xfrm>
            <a:off x="7416772" y="4530342"/>
            <a:ext cx="45823" cy="45822"/>
          </a:xfrm>
          <a:prstGeom prst="rect">
            <a:avLst/>
          </a:prstGeom>
        </p:spPr>
      </p:pic>
      <p:pic>
        <p:nvPicPr>
          <p:cNvPr id="1121" name="object 1121"/>
          <p:cNvPicPr/>
          <p:nvPr/>
        </p:nvPicPr>
        <p:blipFill>
          <a:blip r:embed="rId729" cstate="print"/>
          <a:stretch>
            <a:fillRect/>
          </a:stretch>
        </p:blipFill>
        <p:spPr>
          <a:xfrm>
            <a:off x="7416772" y="4429994"/>
            <a:ext cx="45823" cy="45822"/>
          </a:xfrm>
          <a:prstGeom prst="rect">
            <a:avLst/>
          </a:prstGeom>
        </p:spPr>
      </p:pic>
      <p:pic>
        <p:nvPicPr>
          <p:cNvPr id="1122" name="object 1122"/>
          <p:cNvPicPr/>
          <p:nvPr/>
        </p:nvPicPr>
        <p:blipFill>
          <a:blip r:embed="rId730" cstate="print"/>
          <a:stretch>
            <a:fillRect/>
          </a:stretch>
        </p:blipFill>
        <p:spPr>
          <a:xfrm>
            <a:off x="7520739" y="4530342"/>
            <a:ext cx="45900" cy="45822"/>
          </a:xfrm>
          <a:prstGeom prst="rect">
            <a:avLst/>
          </a:prstGeom>
        </p:spPr>
      </p:pic>
      <p:pic>
        <p:nvPicPr>
          <p:cNvPr id="1123" name="object 1123"/>
          <p:cNvPicPr/>
          <p:nvPr/>
        </p:nvPicPr>
        <p:blipFill>
          <a:blip r:embed="rId731" cstate="print"/>
          <a:stretch>
            <a:fillRect/>
          </a:stretch>
        </p:blipFill>
        <p:spPr>
          <a:xfrm>
            <a:off x="7520739" y="4429994"/>
            <a:ext cx="45900" cy="45822"/>
          </a:xfrm>
          <a:prstGeom prst="rect">
            <a:avLst/>
          </a:prstGeom>
        </p:spPr>
      </p:pic>
      <p:pic>
        <p:nvPicPr>
          <p:cNvPr id="1124" name="object 1124"/>
          <p:cNvPicPr/>
          <p:nvPr/>
        </p:nvPicPr>
        <p:blipFill>
          <a:blip r:embed="rId732" cstate="print"/>
          <a:stretch>
            <a:fillRect/>
          </a:stretch>
        </p:blipFill>
        <p:spPr>
          <a:xfrm>
            <a:off x="7624784" y="4530342"/>
            <a:ext cx="45823" cy="45822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7624784" y="4429994"/>
            <a:ext cx="45823" cy="45822"/>
          </a:xfrm>
          <a:prstGeom prst="rect">
            <a:avLst/>
          </a:prstGeom>
        </p:spPr>
      </p:pic>
      <p:pic>
        <p:nvPicPr>
          <p:cNvPr id="1126" name="object 1126"/>
          <p:cNvPicPr/>
          <p:nvPr/>
        </p:nvPicPr>
        <p:blipFill>
          <a:blip r:embed="rId733" cstate="print"/>
          <a:stretch>
            <a:fillRect/>
          </a:stretch>
        </p:blipFill>
        <p:spPr>
          <a:xfrm>
            <a:off x="7728828" y="4530342"/>
            <a:ext cx="45823" cy="45822"/>
          </a:xfrm>
          <a:prstGeom prst="rect">
            <a:avLst/>
          </a:prstGeom>
        </p:spPr>
      </p:pic>
      <p:pic>
        <p:nvPicPr>
          <p:cNvPr id="1127" name="object 1127"/>
          <p:cNvPicPr/>
          <p:nvPr/>
        </p:nvPicPr>
        <p:blipFill>
          <a:blip r:embed="rId734" cstate="print"/>
          <a:stretch>
            <a:fillRect/>
          </a:stretch>
        </p:blipFill>
        <p:spPr>
          <a:xfrm>
            <a:off x="7728828" y="4429994"/>
            <a:ext cx="45823" cy="45822"/>
          </a:xfrm>
          <a:prstGeom prst="rect">
            <a:avLst/>
          </a:prstGeom>
        </p:spPr>
      </p:pic>
      <p:pic>
        <p:nvPicPr>
          <p:cNvPr id="1128" name="object 1128"/>
          <p:cNvPicPr/>
          <p:nvPr/>
        </p:nvPicPr>
        <p:blipFill>
          <a:blip r:embed="rId733" cstate="print"/>
          <a:stretch>
            <a:fillRect/>
          </a:stretch>
        </p:blipFill>
        <p:spPr>
          <a:xfrm>
            <a:off x="7832795" y="4530342"/>
            <a:ext cx="45823" cy="45822"/>
          </a:xfrm>
          <a:prstGeom prst="rect">
            <a:avLst/>
          </a:prstGeom>
        </p:spPr>
      </p:pic>
      <p:pic>
        <p:nvPicPr>
          <p:cNvPr id="1129" name="object 1129"/>
          <p:cNvPicPr/>
          <p:nvPr/>
        </p:nvPicPr>
        <p:blipFill>
          <a:blip r:embed="rId734" cstate="print"/>
          <a:stretch>
            <a:fillRect/>
          </a:stretch>
        </p:blipFill>
        <p:spPr>
          <a:xfrm>
            <a:off x="7832795" y="4429994"/>
            <a:ext cx="45823" cy="45822"/>
          </a:xfrm>
          <a:prstGeom prst="rect">
            <a:avLst/>
          </a:prstGeom>
        </p:spPr>
      </p:pic>
      <p:sp>
        <p:nvSpPr>
          <p:cNvPr id="1130" name="object 1130"/>
          <p:cNvSpPr/>
          <p:nvPr/>
        </p:nvSpPr>
        <p:spPr>
          <a:xfrm>
            <a:off x="7832795" y="4350118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258" y="104"/>
                </a:moveTo>
                <a:lnTo>
                  <a:pt x="-326" y="104"/>
                </a:lnTo>
                <a:lnTo>
                  <a:pt x="-326" y="8382"/>
                </a:lnTo>
                <a:lnTo>
                  <a:pt x="75258" y="8382"/>
                </a:lnTo>
                <a:lnTo>
                  <a:pt x="75258" y="10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31" name="object 1131"/>
          <p:cNvPicPr/>
          <p:nvPr/>
        </p:nvPicPr>
        <p:blipFill>
          <a:blip r:embed="rId735" cstate="print"/>
          <a:stretch>
            <a:fillRect/>
          </a:stretch>
        </p:blipFill>
        <p:spPr>
          <a:xfrm>
            <a:off x="7936840" y="4530342"/>
            <a:ext cx="45823" cy="45822"/>
          </a:xfrm>
          <a:prstGeom prst="rect">
            <a:avLst/>
          </a:prstGeom>
        </p:spPr>
      </p:pic>
      <p:pic>
        <p:nvPicPr>
          <p:cNvPr id="1132" name="object 1132"/>
          <p:cNvPicPr/>
          <p:nvPr/>
        </p:nvPicPr>
        <p:blipFill>
          <a:blip r:embed="rId736" cstate="print"/>
          <a:stretch>
            <a:fillRect/>
          </a:stretch>
        </p:blipFill>
        <p:spPr>
          <a:xfrm>
            <a:off x="7936840" y="4429994"/>
            <a:ext cx="45823" cy="45822"/>
          </a:xfrm>
          <a:prstGeom prst="rect">
            <a:avLst/>
          </a:prstGeom>
        </p:spPr>
      </p:pic>
      <p:pic>
        <p:nvPicPr>
          <p:cNvPr id="1133" name="object 1133"/>
          <p:cNvPicPr/>
          <p:nvPr/>
        </p:nvPicPr>
        <p:blipFill>
          <a:blip r:embed="rId737" cstate="print"/>
          <a:stretch>
            <a:fillRect/>
          </a:stretch>
        </p:blipFill>
        <p:spPr>
          <a:xfrm>
            <a:off x="7936840" y="4329724"/>
            <a:ext cx="45823" cy="45823"/>
          </a:xfrm>
          <a:prstGeom prst="rect">
            <a:avLst/>
          </a:prstGeom>
        </p:spPr>
      </p:pic>
      <p:pic>
        <p:nvPicPr>
          <p:cNvPr id="1134" name="object 1134"/>
          <p:cNvPicPr/>
          <p:nvPr/>
        </p:nvPicPr>
        <p:blipFill>
          <a:blip r:embed="rId738" cstate="print"/>
          <a:stretch>
            <a:fillRect/>
          </a:stretch>
        </p:blipFill>
        <p:spPr>
          <a:xfrm>
            <a:off x="8040807" y="4530342"/>
            <a:ext cx="45823" cy="45822"/>
          </a:xfrm>
          <a:prstGeom prst="rect">
            <a:avLst/>
          </a:prstGeom>
        </p:spPr>
      </p:pic>
      <p:pic>
        <p:nvPicPr>
          <p:cNvPr id="1135" name="object 1135"/>
          <p:cNvPicPr/>
          <p:nvPr/>
        </p:nvPicPr>
        <p:blipFill>
          <a:blip r:embed="rId739" cstate="print"/>
          <a:stretch>
            <a:fillRect/>
          </a:stretch>
        </p:blipFill>
        <p:spPr>
          <a:xfrm>
            <a:off x="8040807" y="4429994"/>
            <a:ext cx="45823" cy="45822"/>
          </a:xfrm>
          <a:prstGeom prst="rect">
            <a:avLst/>
          </a:prstGeom>
        </p:spPr>
      </p:pic>
      <p:pic>
        <p:nvPicPr>
          <p:cNvPr id="1136" name="object 1136"/>
          <p:cNvPicPr/>
          <p:nvPr/>
        </p:nvPicPr>
        <p:blipFill>
          <a:blip r:embed="rId740" cstate="print"/>
          <a:stretch>
            <a:fillRect/>
          </a:stretch>
        </p:blipFill>
        <p:spPr>
          <a:xfrm>
            <a:off x="8040807" y="4329724"/>
            <a:ext cx="45823" cy="45823"/>
          </a:xfrm>
          <a:prstGeom prst="rect">
            <a:avLst/>
          </a:prstGeom>
        </p:spPr>
      </p:pic>
      <p:pic>
        <p:nvPicPr>
          <p:cNvPr id="1137" name="object 1137"/>
          <p:cNvPicPr/>
          <p:nvPr/>
        </p:nvPicPr>
        <p:blipFill>
          <a:blip r:embed="rId741" cstate="print"/>
          <a:stretch>
            <a:fillRect/>
          </a:stretch>
        </p:blipFill>
        <p:spPr>
          <a:xfrm>
            <a:off x="8144852" y="4028757"/>
            <a:ext cx="45823" cy="45822"/>
          </a:xfrm>
          <a:prstGeom prst="rect">
            <a:avLst/>
          </a:prstGeom>
        </p:spPr>
      </p:pic>
      <p:pic>
        <p:nvPicPr>
          <p:cNvPr id="1138" name="object 1138"/>
          <p:cNvPicPr/>
          <p:nvPr/>
        </p:nvPicPr>
        <p:blipFill>
          <a:blip r:embed="rId742" cstate="print"/>
          <a:stretch>
            <a:fillRect/>
          </a:stretch>
        </p:blipFill>
        <p:spPr>
          <a:xfrm>
            <a:off x="8144852" y="3928409"/>
            <a:ext cx="45823" cy="45822"/>
          </a:xfrm>
          <a:prstGeom prst="rect">
            <a:avLst/>
          </a:prstGeom>
        </p:spPr>
      </p:pic>
      <p:pic>
        <p:nvPicPr>
          <p:cNvPr id="1139" name="object 1139"/>
          <p:cNvPicPr/>
          <p:nvPr/>
        </p:nvPicPr>
        <p:blipFill>
          <a:blip r:embed="rId743" cstate="print"/>
          <a:stretch>
            <a:fillRect/>
          </a:stretch>
        </p:blipFill>
        <p:spPr>
          <a:xfrm>
            <a:off x="8248896" y="4028757"/>
            <a:ext cx="45823" cy="45822"/>
          </a:xfrm>
          <a:prstGeom prst="rect">
            <a:avLst/>
          </a:prstGeom>
        </p:spPr>
      </p:pic>
      <p:pic>
        <p:nvPicPr>
          <p:cNvPr id="1140" name="object 1140"/>
          <p:cNvPicPr/>
          <p:nvPr/>
        </p:nvPicPr>
        <p:blipFill>
          <a:blip r:embed="rId744" cstate="print"/>
          <a:stretch>
            <a:fillRect/>
          </a:stretch>
        </p:blipFill>
        <p:spPr>
          <a:xfrm>
            <a:off x="8248896" y="3928409"/>
            <a:ext cx="45823" cy="45822"/>
          </a:xfrm>
          <a:prstGeom prst="rect">
            <a:avLst/>
          </a:prstGeom>
        </p:spPr>
      </p:pic>
      <p:pic>
        <p:nvPicPr>
          <p:cNvPr id="1141" name="object 1141"/>
          <p:cNvPicPr/>
          <p:nvPr/>
        </p:nvPicPr>
        <p:blipFill>
          <a:blip r:embed="rId745" cstate="print"/>
          <a:stretch>
            <a:fillRect/>
          </a:stretch>
        </p:blipFill>
        <p:spPr>
          <a:xfrm>
            <a:off x="8352864" y="4028757"/>
            <a:ext cx="45823" cy="45822"/>
          </a:xfrm>
          <a:prstGeom prst="rect">
            <a:avLst/>
          </a:prstGeom>
        </p:spPr>
      </p:pic>
      <p:pic>
        <p:nvPicPr>
          <p:cNvPr id="1142" name="object 1142"/>
          <p:cNvPicPr/>
          <p:nvPr/>
        </p:nvPicPr>
        <p:blipFill>
          <a:blip r:embed="rId746" cstate="print"/>
          <a:stretch>
            <a:fillRect/>
          </a:stretch>
        </p:blipFill>
        <p:spPr>
          <a:xfrm>
            <a:off x="8352864" y="3928409"/>
            <a:ext cx="45823" cy="45822"/>
          </a:xfrm>
          <a:prstGeom prst="rect">
            <a:avLst/>
          </a:prstGeom>
        </p:spPr>
      </p:pic>
      <p:pic>
        <p:nvPicPr>
          <p:cNvPr id="1143" name="object 1143"/>
          <p:cNvPicPr/>
          <p:nvPr/>
        </p:nvPicPr>
        <p:blipFill>
          <a:blip r:embed="rId745" cstate="print"/>
          <a:stretch>
            <a:fillRect/>
          </a:stretch>
        </p:blipFill>
        <p:spPr>
          <a:xfrm>
            <a:off x="8456908" y="4028757"/>
            <a:ext cx="45823" cy="45822"/>
          </a:xfrm>
          <a:prstGeom prst="rect">
            <a:avLst/>
          </a:prstGeom>
        </p:spPr>
      </p:pic>
      <p:pic>
        <p:nvPicPr>
          <p:cNvPr id="1144" name="object 1144"/>
          <p:cNvPicPr/>
          <p:nvPr/>
        </p:nvPicPr>
        <p:blipFill>
          <a:blip r:embed="rId746" cstate="print"/>
          <a:stretch>
            <a:fillRect/>
          </a:stretch>
        </p:blipFill>
        <p:spPr>
          <a:xfrm>
            <a:off x="8456908" y="3928409"/>
            <a:ext cx="45823" cy="45822"/>
          </a:xfrm>
          <a:prstGeom prst="rect">
            <a:avLst/>
          </a:prstGeom>
        </p:spPr>
      </p:pic>
      <p:pic>
        <p:nvPicPr>
          <p:cNvPr id="1145" name="object 1145"/>
          <p:cNvPicPr/>
          <p:nvPr/>
        </p:nvPicPr>
        <p:blipFill>
          <a:blip r:embed="rId747" cstate="print"/>
          <a:stretch>
            <a:fillRect/>
          </a:stretch>
        </p:blipFill>
        <p:spPr>
          <a:xfrm>
            <a:off x="8560875" y="4028757"/>
            <a:ext cx="45823" cy="45822"/>
          </a:xfrm>
          <a:prstGeom prst="rect">
            <a:avLst/>
          </a:prstGeom>
        </p:spPr>
      </p:pic>
      <p:pic>
        <p:nvPicPr>
          <p:cNvPr id="1146" name="object 1146"/>
          <p:cNvPicPr/>
          <p:nvPr/>
        </p:nvPicPr>
        <p:blipFill>
          <a:blip r:embed="rId748" cstate="print"/>
          <a:stretch>
            <a:fillRect/>
          </a:stretch>
        </p:blipFill>
        <p:spPr>
          <a:xfrm>
            <a:off x="8560875" y="3928409"/>
            <a:ext cx="45823" cy="45822"/>
          </a:xfrm>
          <a:prstGeom prst="rect">
            <a:avLst/>
          </a:prstGeom>
        </p:spPr>
      </p:pic>
      <p:sp>
        <p:nvSpPr>
          <p:cNvPr id="1147" name="object 1147"/>
          <p:cNvSpPr/>
          <p:nvPr/>
        </p:nvSpPr>
        <p:spPr>
          <a:xfrm>
            <a:off x="8664919" y="4028757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47" y="117"/>
                </a:moveTo>
                <a:lnTo>
                  <a:pt x="33293" y="117"/>
                </a:lnTo>
                <a:lnTo>
                  <a:pt x="33293" y="33772"/>
                </a:lnTo>
                <a:lnTo>
                  <a:pt x="-361" y="33772"/>
                </a:lnTo>
                <a:lnTo>
                  <a:pt x="-361" y="42026"/>
                </a:lnTo>
                <a:lnTo>
                  <a:pt x="33293" y="42026"/>
                </a:lnTo>
                <a:lnTo>
                  <a:pt x="33293" y="75681"/>
                </a:lnTo>
                <a:lnTo>
                  <a:pt x="41547" y="75681"/>
                </a:lnTo>
                <a:lnTo>
                  <a:pt x="41547" y="42026"/>
                </a:lnTo>
                <a:lnTo>
                  <a:pt x="75201" y="42026"/>
                </a:lnTo>
                <a:lnTo>
                  <a:pt x="75201" y="33772"/>
                </a:lnTo>
                <a:lnTo>
                  <a:pt x="41547" y="33772"/>
                </a:lnTo>
                <a:lnTo>
                  <a:pt x="41547" y="11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48" name="object 1148"/>
          <p:cNvPicPr/>
          <p:nvPr/>
        </p:nvPicPr>
        <p:blipFill>
          <a:blip r:embed="rId749" cstate="print"/>
          <a:stretch>
            <a:fillRect/>
          </a:stretch>
        </p:blipFill>
        <p:spPr>
          <a:xfrm>
            <a:off x="8664919" y="3928409"/>
            <a:ext cx="45823" cy="45822"/>
          </a:xfrm>
          <a:prstGeom prst="rect">
            <a:avLst/>
          </a:prstGeom>
        </p:spPr>
      </p:pic>
      <p:pic>
        <p:nvPicPr>
          <p:cNvPr id="1149" name="object 1149"/>
          <p:cNvPicPr/>
          <p:nvPr/>
        </p:nvPicPr>
        <p:blipFill>
          <a:blip r:embed="rId750" cstate="print"/>
          <a:stretch>
            <a:fillRect/>
          </a:stretch>
        </p:blipFill>
        <p:spPr>
          <a:xfrm>
            <a:off x="8768887" y="3928409"/>
            <a:ext cx="45823" cy="45822"/>
          </a:xfrm>
          <a:prstGeom prst="rect">
            <a:avLst/>
          </a:prstGeom>
        </p:spPr>
      </p:pic>
      <p:pic>
        <p:nvPicPr>
          <p:cNvPr id="1150" name="object 1150"/>
          <p:cNvPicPr/>
          <p:nvPr/>
        </p:nvPicPr>
        <p:blipFill>
          <a:blip r:embed="rId751" cstate="print"/>
          <a:stretch>
            <a:fillRect/>
          </a:stretch>
        </p:blipFill>
        <p:spPr>
          <a:xfrm>
            <a:off x="8145006" y="4530111"/>
            <a:ext cx="45823" cy="45822"/>
          </a:xfrm>
          <a:prstGeom prst="rect">
            <a:avLst/>
          </a:prstGeom>
        </p:spPr>
      </p:pic>
      <p:pic>
        <p:nvPicPr>
          <p:cNvPr id="1151" name="object 1151"/>
          <p:cNvPicPr/>
          <p:nvPr/>
        </p:nvPicPr>
        <p:blipFill>
          <a:blip r:embed="rId752" cstate="print"/>
          <a:stretch>
            <a:fillRect/>
          </a:stretch>
        </p:blipFill>
        <p:spPr>
          <a:xfrm>
            <a:off x="8145006" y="4429687"/>
            <a:ext cx="45823" cy="45899"/>
          </a:xfrm>
          <a:prstGeom prst="rect">
            <a:avLst/>
          </a:prstGeom>
        </p:spPr>
      </p:pic>
      <p:pic>
        <p:nvPicPr>
          <p:cNvPr id="1152" name="object 1152"/>
          <p:cNvPicPr/>
          <p:nvPr/>
        </p:nvPicPr>
        <p:blipFill>
          <a:blip r:embed="rId753" cstate="print"/>
          <a:stretch>
            <a:fillRect/>
          </a:stretch>
        </p:blipFill>
        <p:spPr>
          <a:xfrm>
            <a:off x="8145006" y="4329338"/>
            <a:ext cx="45823" cy="45899"/>
          </a:xfrm>
          <a:prstGeom prst="rect">
            <a:avLst/>
          </a:prstGeom>
        </p:spPr>
      </p:pic>
      <p:pic>
        <p:nvPicPr>
          <p:cNvPr id="1153" name="object 1153"/>
          <p:cNvPicPr/>
          <p:nvPr/>
        </p:nvPicPr>
        <p:blipFill>
          <a:blip r:embed="rId754" cstate="print"/>
          <a:stretch>
            <a:fillRect/>
          </a:stretch>
        </p:blipFill>
        <p:spPr>
          <a:xfrm>
            <a:off x="8145006" y="4228991"/>
            <a:ext cx="45823" cy="45822"/>
          </a:xfrm>
          <a:prstGeom prst="rect">
            <a:avLst/>
          </a:prstGeom>
        </p:spPr>
      </p:pic>
      <p:pic>
        <p:nvPicPr>
          <p:cNvPr id="1154" name="object 1154"/>
          <p:cNvPicPr/>
          <p:nvPr/>
        </p:nvPicPr>
        <p:blipFill>
          <a:blip r:embed="rId755" cstate="print"/>
          <a:stretch>
            <a:fillRect/>
          </a:stretch>
        </p:blipFill>
        <p:spPr>
          <a:xfrm>
            <a:off x="8145006" y="4128566"/>
            <a:ext cx="45823" cy="45900"/>
          </a:xfrm>
          <a:prstGeom prst="rect">
            <a:avLst/>
          </a:prstGeom>
        </p:spPr>
      </p:pic>
      <p:pic>
        <p:nvPicPr>
          <p:cNvPr id="1155" name="object 1155"/>
          <p:cNvPicPr/>
          <p:nvPr/>
        </p:nvPicPr>
        <p:blipFill>
          <a:blip r:embed="rId751" cstate="print"/>
          <a:stretch>
            <a:fillRect/>
          </a:stretch>
        </p:blipFill>
        <p:spPr>
          <a:xfrm>
            <a:off x="8248973" y="4530111"/>
            <a:ext cx="45823" cy="45822"/>
          </a:xfrm>
          <a:prstGeom prst="rect">
            <a:avLst/>
          </a:prstGeom>
        </p:spPr>
      </p:pic>
      <p:pic>
        <p:nvPicPr>
          <p:cNvPr id="1156" name="object 1156"/>
          <p:cNvPicPr/>
          <p:nvPr/>
        </p:nvPicPr>
        <p:blipFill>
          <a:blip r:embed="rId752" cstate="print"/>
          <a:stretch>
            <a:fillRect/>
          </a:stretch>
        </p:blipFill>
        <p:spPr>
          <a:xfrm>
            <a:off x="8248973" y="4429687"/>
            <a:ext cx="45823" cy="45899"/>
          </a:xfrm>
          <a:prstGeom prst="rect">
            <a:avLst/>
          </a:prstGeom>
        </p:spPr>
      </p:pic>
      <p:pic>
        <p:nvPicPr>
          <p:cNvPr id="1157" name="object 1157"/>
          <p:cNvPicPr/>
          <p:nvPr/>
        </p:nvPicPr>
        <p:blipFill>
          <a:blip r:embed="rId753" cstate="print"/>
          <a:stretch>
            <a:fillRect/>
          </a:stretch>
        </p:blipFill>
        <p:spPr>
          <a:xfrm>
            <a:off x="8248973" y="4329338"/>
            <a:ext cx="45823" cy="45899"/>
          </a:xfrm>
          <a:prstGeom prst="rect">
            <a:avLst/>
          </a:prstGeom>
        </p:spPr>
      </p:pic>
      <p:pic>
        <p:nvPicPr>
          <p:cNvPr id="1158" name="object 1158"/>
          <p:cNvPicPr/>
          <p:nvPr/>
        </p:nvPicPr>
        <p:blipFill>
          <a:blip r:embed="rId754" cstate="print"/>
          <a:stretch>
            <a:fillRect/>
          </a:stretch>
        </p:blipFill>
        <p:spPr>
          <a:xfrm>
            <a:off x="8248973" y="4228991"/>
            <a:ext cx="45823" cy="45822"/>
          </a:xfrm>
          <a:prstGeom prst="rect">
            <a:avLst/>
          </a:prstGeom>
        </p:spPr>
      </p:pic>
      <p:pic>
        <p:nvPicPr>
          <p:cNvPr id="1159" name="object 1159"/>
          <p:cNvPicPr/>
          <p:nvPr/>
        </p:nvPicPr>
        <p:blipFill>
          <a:blip r:embed="rId755" cstate="print"/>
          <a:stretch>
            <a:fillRect/>
          </a:stretch>
        </p:blipFill>
        <p:spPr>
          <a:xfrm>
            <a:off x="8248973" y="4128566"/>
            <a:ext cx="45823" cy="45900"/>
          </a:xfrm>
          <a:prstGeom prst="rect">
            <a:avLst/>
          </a:prstGeom>
        </p:spPr>
      </p:pic>
      <p:sp>
        <p:nvSpPr>
          <p:cNvPr id="1160" name="object 1160"/>
          <p:cNvSpPr/>
          <p:nvPr/>
        </p:nvSpPr>
        <p:spPr>
          <a:xfrm>
            <a:off x="8373348" y="4530081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27" y="97"/>
                </a:moveTo>
                <a:lnTo>
                  <a:pt x="-348" y="97"/>
                </a:lnTo>
                <a:lnTo>
                  <a:pt x="-348" y="75709"/>
                </a:lnTo>
                <a:lnTo>
                  <a:pt x="7927" y="75709"/>
                </a:lnTo>
                <a:lnTo>
                  <a:pt x="7927" y="9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61" name="object 1161"/>
          <p:cNvPicPr/>
          <p:nvPr/>
        </p:nvPicPr>
        <p:blipFill>
          <a:blip r:embed="rId756" cstate="print"/>
          <a:stretch>
            <a:fillRect/>
          </a:stretch>
        </p:blipFill>
        <p:spPr>
          <a:xfrm>
            <a:off x="8352941" y="4429687"/>
            <a:ext cx="45823" cy="45899"/>
          </a:xfrm>
          <a:prstGeom prst="rect">
            <a:avLst/>
          </a:prstGeom>
        </p:spPr>
      </p:pic>
      <p:pic>
        <p:nvPicPr>
          <p:cNvPr id="1162" name="object 1162"/>
          <p:cNvPicPr/>
          <p:nvPr/>
        </p:nvPicPr>
        <p:blipFill>
          <a:blip r:embed="rId757" cstate="print"/>
          <a:stretch>
            <a:fillRect/>
          </a:stretch>
        </p:blipFill>
        <p:spPr>
          <a:xfrm>
            <a:off x="8352941" y="4329338"/>
            <a:ext cx="45823" cy="45899"/>
          </a:xfrm>
          <a:prstGeom prst="rect">
            <a:avLst/>
          </a:prstGeom>
        </p:spPr>
      </p:pic>
      <p:pic>
        <p:nvPicPr>
          <p:cNvPr id="1163" name="object 1163"/>
          <p:cNvPicPr/>
          <p:nvPr/>
        </p:nvPicPr>
        <p:blipFill>
          <a:blip r:embed="rId758" cstate="print"/>
          <a:stretch>
            <a:fillRect/>
          </a:stretch>
        </p:blipFill>
        <p:spPr>
          <a:xfrm>
            <a:off x="8352941" y="4228991"/>
            <a:ext cx="45823" cy="45822"/>
          </a:xfrm>
          <a:prstGeom prst="rect">
            <a:avLst/>
          </a:prstGeom>
        </p:spPr>
      </p:pic>
      <p:pic>
        <p:nvPicPr>
          <p:cNvPr id="1164" name="object 1164"/>
          <p:cNvPicPr/>
          <p:nvPr/>
        </p:nvPicPr>
        <p:blipFill>
          <a:blip r:embed="rId759" cstate="print"/>
          <a:stretch>
            <a:fillRect/>
          </a:stretch>
        </p:blipFill>
        <p:spPr>
          <a:xfrm>
            <a:off x="8352941" y="4128566"/>
            <a:ext cx="45823" cy="45900"/>
          </a:xfrm>
          <a:prstGeom prst="rect">
            <a:avLst/>
          </a:prstGeom>
        </p:spPr>
      </p:pic>
      <p:pic>
        <p:nvPicPr>
          <p:cNvPr id="1165" name="object 1165"/>
          <p:cNvPicPr/>
          <p:nvPr/>
        </p:nvPicPr>
        <p:blipFill>
          <a:blip r:embed="rId756" cstate="print"/>
          <a:stretch>
            <a:fillRect/>
          </a:stretch>
        </p:blipFill>
        <p:spPr>
          <a:xfrm>
            <a:off x="8456908" y="4429687"/>
            <a:ext cx="45823" cy="45899"/>
          </a:xfrm>
          <a:prstGeom prst="rect">
            <a:avLst/>
          </a:prstGeom>
        </p:spPr>
      </p:pic>
      <p:pic>
        <p:nvPicPr>
          <p:cNvPr id="1166" name="object 1166"/>
          <p:cNvPicPr/>
          <p:nvPr/>
        </p:nvPicPr>
        <p:blipFill>
          <a:blip r:embed="rId757" cstate="print"/>
          <a:stretch>
            <a:fillRect/>
          </a:stretch>
        </p:blipFill>
        <p:spPr>
          <a:xfrm>
            <a:off x="8456908" y="4329338"/>
            <a:ext cx="45823" cy="45899"/>
          </a:xfrm>
          <a:prstGeom prst="rect">
            <a:avLst/>
          </a:prstGeom>
        </p:spPr>
      </p:pic>
      <p:pic>
        <p:nvPicPr>
          <p:cNvPr id="1167" name="object 1167"/>
          <p:cNvPicPr/>
          <p:nvPr/>
        </p:nvPicPr>
        <p:blipFill>
          <a:blip r:embed="rId758" cstate="print"/>
          <a:stretch>
            <a:fillRect/>
          </a:stretch>
        </p:blipFill>
        <p:spPr>
          <a:xfrm>
            <a:off x="8456908" y="4228991"/>
            <a:ext cx="45823" cy="45822"/>
          </a:xfrm>
          <a:prstGeom prst="rect">
            <a:avLst/>
          </a:prstGeom>
        </p:spPr>
      </p:pic>
      <p:pic>
        <p:nvPicPr>
          <p:cNvPr id="1168" name="object 1168"/>
          <p:cNvPicPr/>
          <p:nvPr/>
        </p:nvPicPr>
        <p:blipFill>
          <a:blip r:embed="rId759" cstate="print"/>
          <a:stretch>
            <a:fillRect/>
          </a:stretch>
        </p:blipFill>
        <p:spPr>
          <a:xfrm>
            <a:off x="8456908" y="4128566"/>
            <a:ext cx="45823" cy="45900"/>
          </a:xfrm>
          <a:prstGeom prst="rect">
            <a:avLst/>
          </a:prstGeom>
        </p:spPr>
      </p:pic>
      <p:pic>
        <p:nvPicPr>
          <p:cNvPr id="1169" name="object 1169"/>
          <p:cNvPicPr/>
          <p:nvPr/>
        </p:nvPicPr>
        <p:blipFill>
          <a:blip r:embed="rId760" cstate="print"/>
          <a:stretch>
            <a:fillRect/>
          </a:stretch>
        </p:blipFill>
        <p:spPr>
          <a:xfrm>
            <a:off x="8560875" y="4429687"/>
            <a:ext cx="45823" cy="45899"/>
          </a:xfrm>
          <a:prstGeom prst="rect">
            <a:avLst/>
          </a:prstGeom>
        </p:spPr>
      </p:pic>
      <p:pic>
        <p:nvPicPr>
          <p:cNvPr id="1170" name="object 1170"/>
          <p:cNvPicPr/>
          <p:nvPr/>
        </p:nvPicPr>
        <p:blipFill>
          <a:blip r:embed="rId761" cstate="print"/>
          <a:stretch>
            <a:fillRect/>
          </a:stretch>
        </p:blipFill>
        <p:spPr>
          <a:xfrm>
            <a:off x="8560875" y="4329338"/>
            <a:ext cx="45823" cy="45899"/>
          </a:xfrm>
          <a:prstGeom prst="rect">
            <a:avLst/>
          </a:prstGeom>
        </p:spPr>
      </p:pic>
      <p:pic>
        <p:nvPicPr>
          <p:cNvPr id="1171" name="object 1171"/>
          <p:cNvPicPr/>
          <p:nvPr/>
        </p:nvPicPr>
        <p:blipFill>
          <a:blip r:embed="rId762" cstate="print"/>
          <a:stretch>
            <a:fillRect/>
          </a:stretch>
        </p:blipFill>
        <p:spPr>
          <a:xfrm>
            <a:off x="8560875" y="4228991"/>
            <a:ext cx="45823" cy="45822"/>
          </a:xfrm>
          <a:prstGeom prst="rect">
            <a:avLst/>
          </a:prstGeom>
        </p:spPr>
      </p:pic>
      <p:pic>
        <p:nvPicPr>
          <p:cNvPr id="1172" name="object 1172"/>
          <p:cNvPicPr/>
          <p:nvPr/>
        </p:nvPicPr>
        <p:blipFill>
          <a:blip r:embed="rId763" cstate="print"/>
          <a:stretch>
            <a:fillRect/>
          </a:stretch>
        </p:blipFill>
        <p:spPr>
          <a:xfrm>
            <a:off x="8560875" y="4128566"/>
            <a:ext cx="45823" cy="45900"/>
          </a:xfrm>
          <a:prstGeom prst="rect">
            <a:avLst/>
          </a:prstGeom>
        </p:spPr>
      </p:pic>
      <p:pic>
        <p:nvPicPr>
          <p:cNvPr id="1173" name="object 1173"/>
          <p:cNvPicPr/>
          <p:nvPr/>
        </p:nvPicPr>
        <p:blipFill>
          <a:blip r:embed="rId764" cstate="print"/>
          <a:stretch>
            <a:fillRect/>
          </a:stretch>
        </p:blipFill>
        <p:spPr>
          <a:xfrm>
            <a:off x="8664843" y="4429687"/>
            <a:ext cx="45823" cy="45899"/>
          </a:xfrm>
          <a:prstGeom prst="rect">
            <a:avLst/>
          </a:prstGeom>
        </p:spPr>
      </p:pic>
      <p:pic>
        <p:nvPicPr>
          <p:cNvPr id="1174" name="object 1174"/>
          <p:cNvPicPr/>
          <p:nvPr/>
        </p:nvPicPr>
        <p:blipFill>
          <a:blip r:embed="rId765" cstate="print"/>
          <a:stretch>
            <a:fillRect/>
          </a:stretch>
        </p:blipFill>
        <p:spPr>
          <a:xfrm>
            <a:off x="8664843" y="4329338"/>
            <a:ext cx="45823" cy="45899"/>
          </a:xfrm>
          <a:prstGeom prst="rect">
            <a:avLst/>
          </a:prstGeom>
        </p:spPr>
      </p:pic>
      <p:pic>
        <p:nvPicPr>
          <p:cNvPr id="1175" name="object 1175"/>
          <p:cNvPicPr/>
          <p:nvPr/>
        </p:nvPicPr>
        <p:blipFill>
          <a:blip r:embed="rId766" cstate="print"/>
          <a:stretch>
            <a:fillRect/>
          </a:stretch>
        </p:blipFill>
        <p:spPr>
          <a:xfrm>
            <a:off x="8664843" y="4228991"/>
            <a:ext cx="45823" cy="45822"/>
          </a:xfrm>
          <a:prstGeom prst="rect">
            <a:avLst/>
          </a:prstGeom>
        </p:spPr>
      </p:pic>
      <p:pic>
        <p:nvPicPr>
          <p:cNvPr id="1176" name="object 1176"/>
          <p:cNvPicPr/>
          <p:nvPr/>
        </p:nvPicPr>
        <p:blipFill>
          <a:blip r:embed="rId767" cstate="print"/>
          <a:stretch>
            <a:fillRect/>
          </a:stretch>
        </p:blipFill>
        <p:spPr>
          <a:xfrm>
            <a:off x="8664843" y="4128566"/>
            <a:ext cx="45823" cy="45900"/>
          </a:xfrm>
          <a:prstGeom prst="rect">
            <a:avLst/>
          </a:prstGeom>
        </p:spPr>
      </p:pic>
      <p:sp>
        <p:nvSpPr>
          <p:cNvPr id="1177" name="object 1177"/>
          <p:cNvSpPr/>
          <p:nvPr/>
        </p:nvSpPr>
        <p:spPr>
          <a:xfrm>
            <a:off x="8664843" y="4048602"/>
            <a:ext cx="45823" cy="5391"/>
          </a:xfrm>
          <a:custGeom>
            <a:avLst/>
            <a:gdLst/>
            <a:ahLst/>
            <a:cxnLst/>
            <a:rect l="l" t="t" r="r" b="b"/>
            <a:pathLst>
              <a:path w="75565" h="8890">
                <a:moveTo>
                  <a:pt x="75182" y="117"/>
                </a:moveTo>
                <a:lnTo>
                  <a:pt x="-361" y="117"/>
                </a:lnTo>
                <a:lnTo>
                  <a:pt x="-361" y="8410"/>
                </a:lnTo>
                <a:lnTo>
                  <a:pt x="75182" y="8410"/>
                </a:lnTo>
                <a:lnTo>
                  <a:pt x="75182" y="11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78" name="object 1178"/>
          <p:cNvPicPr/>
          <p:nvPr/>
        </p:nvPicPr>
        <p:blipFill>
          <a:blip r:embed="rId768" cstate="print"/>
          <a:stretch>
            <a:fillRect/>
          </a:stretch>
        </p:blipFill>
        <p:spPr>
          <a:xfrm>
            <a:off x="8768886" y="4429687"/>
            <a:ext cx="45746" cy="45899"/>
          </a:xfrm>
          <a:prstGeom prst="rect">
            <a:avLst/>
          </a:prstGeom>
        </p:spPr>
      </p:pic>
      <p:pic>
        <p:nvPicPr>
          <p:cNvPr id="1179" name="object 1179"/>
          <p:cNvPicPr/>
          <p:nvPr/>
        </p:nvPicPr>
        <p:blipFill>
          <a:blip r:embed="rId769" cstate="print"/>
          <a:stretch>
            <a:fillRect/>
          </a:stretch>
        </p:blipFill>
        <p:spPr>
          <a:xfrm>
            <a:off x="8768886" y="4329338"/>
            <a:ext cx="45746" cy="45899"/>
          </a:xfrm>
          <a:prstGeom prst="rect">
            <a:avLst/>
          </a:prstGeom>
        </p:spPr>
      </p:pic>
      <p:pic>
        <p:nvPicPr>
          <p:cNvPr id="1180" name="object 1180"/>
          <p:cNvPicPr/>
          <p:nvPr/>
        </p:nvPicPr>
        <p:blipFill>
          <a:blip r:embed="rId770" cstate="print"/>
          <a:stretch>
            <a:fillRect/>
          </a:stretch>
        </p:blipFill>
        <p:spPr>
          <a:xfrm>
            <a:off x="8768886" y="4228991"/>
            <a:ext cx="45746" cy="45822"/>
          </a:xfrm>
          <a:prstGeom prst="rect">
            <a:avLst/>
          </a:prstGeom>
        </p:spPr>
      </p:pic>
      <p:pic>
        <p:nvPicPr>
          <p:cNvPr id="1181" name="object 1181"/>
          <p:cNvPicPr/>
          <p:nvPr/>
        </p:nvPicPr>
        <p:blipFill>
          <a:blip r:embed="rId771" cstate="print"/>
          <a:stretch>
            <a:fillRect/>
          </a:stretch>
        </p:blipFill>
        <p:spPr>
          <a:xfrm>
            <a:off x="8768886" y="4128566"/>
            <a:ext cx="45746" cy="45900"/>
          </a:xfrm>
          <a:prstGeom prst="rect">
            <a:avLst/>
          </a:prstGeom>
        </p:spPr>
      </p:pic>
      <p:pic>
        <p:nvPicPr>
          <p:cNvPr id="1182" name="object 1182"/>
          <p:cNvPicPr/>
          <p:nvPr/>
        </p:nvPicPr>
        <p:blipFill>
          <a:blip r:embed="rId772" cstate="print"/>
          <a:stretch>
            <a:fillRect/>
          </a:stretch>
        </p:blipFill>
        <p:spPr>
          <a:xfrm>
            <a:off x="8768886" y="4028218"/>
            <a:ext cx="45746" cy="45822"/>
          </a:xfrm>
          <a:prstGeom prst="rect">
            <a:avLst/>
          </a:prstGeom>
        </p:spPr>
      </p:pic>
      <p:sp>
        <p:nvSpPr>
          <p:cNvPr id="1183" name="object 1183"/>
          <p:cNvSpPr/>
          <p:nvPr/>
        </p:nvSpPr>
        <p:spPr>
          <a:xfrm>
            <a:off x="8352941" y="4530342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60" y="97"/>
                </a:moveTo>
                <a:lnTo>
                  <a:pt x="33306" y="97"/>
                </a:lnTo>
                <a:lnTo>
                  <a:pt x="33306" y="33751"/>
                </a:lnTo>
                <a:lnTo>
                  <a:pt x="-348" y="33751"/>
                </a:lnTo>
                <a:lnTo>
                  <a:pt x="-348" y="42005"/>
                </a:lnTo>
                <a:lnTo>
                  <a:pt x="33306" y="42005"/>
                </a:lnTo>
                <a:lnTo>
                  <a:pt x="33306" y="75660"/>
                </a:lnTo>
                <a:lnTo>
                  <a:pt x="41560" y="75660"/>
                </a:lnTo>
                <a:lnTo>
                  <a:pt x="41560" y="42005"/>
                </a:lnTo>
                <a:lnTo>
                  <a:pt x="75214" y="42005"/>
                </a:lnTo>
                <a:lnTo>
                  <a:pt x="75214" y="33751"/>
                </a:lnTo>
                <a:lnTo>
                  <a:pt x="41560" y="33751"/>
                </a:lnTo>
                <a:lnTo>
                  <a:pt x="41560" y="9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84" name="object 1184"/>
          <p:cNvPicPr/>
          <p:nvPr/>
        </p:nvPicPr>
        <p:blipFill>
          <a:blip r:embed="rId773" cstate="print"/>
          <a:stretch>
            <a:fillRect/>
          </a:stretch>
        </p:blipFill>
        <p:spPr>
          <a:xfrm>
            <a:off x="8456908" y="4530342"/>
            <a:ext cx="45900" cy="45822"/>
          </a:xfrm>
          <a:prstGeom prst="rect">
            <a:avLst/>
          </a:prstGeom>
        </p:spPr>
      </p:pic>
      <p:pic>
        <p:nvPicPr>
          <p:cNvPr id="1185" name="object 1185"/>
          <p:cNvPicPr/>
          <p:nvPr/>
        </p:nvPicPr>
        <p:blipFill>
          <a:blip r:embed="rId774" cstate="print"/>
          <a:stretch>
            <a:fillRect/>
          </a:stretch>
        </p:blipFill>
        <p:spPr>
          <a:xfrm>
            <a:off x="8560952" y="4530342"/>
            <a:ext cx="45823" cy="45822"/>
          </a:xfrm>
          <a:prstGeom prst="rect">
            <a:avLst/>
          </a:prstGeom>
        </p:spPr>
      </p:pic>
      <p:pic>
        <p:nvPicPr>
          <p:cNvPr id="1186" name="object 1186"/>
          <p:cNvPicPr/>
          <p:nvPr/>
        </p:nvPicPr>
        <p:blipFill>
          <a:blip r:embed="rId775" cstate="print"/>
          <a:stretch>
            <a:fillRect/>
          </a:stretch>
        </p:blipFill>
        <p:spPr>
          <a:xfrm>
            <a:off x="8664996" y="4530342"/>
            <a:ext cx="45823" cy="45822"/>
          </a:xfrm>
          <a:prstGeom prst="rect">
            <a:avLst/>
          </a:prstGeom>
        </p:spPr>
      </p:pic>
      <p:pic>
        <p:nvPicPr>
          <p:cNvPr id="1187" name="object 1187"/>
          <p:cNvPicPr/>
          <p:nvPr/>
        </p:nvPicPr>
        <p:blipFill>
          <a:blip r:embed="rId776" cstate="print"/>
          <a:stretch>
            <a:fillRect/>
          </a:stretch>
        </p:blipFill>
        <p:spPr>
          <a:xfrm>
            <a:off x="8768964" y="4530342"/>
            <a:ext cx="45823" cy="45822"/>
          </a:xfrm>
          <a:prstGeom prst="rect">
            <a:avLst/>
          </a:prstGeom>
        </p:spPr>
      </p:pic>
      <p:pic>
        <p:nvPicPr>
          <p:cNvPr id="1188" name="object 1188"/>
          <p:cNvPicPr/>
          <p:nvPr/>
        </p:nvPicPr>
        <p:blipFill>
          <a:blip r:embed="rId777" cstate="print"/>
          <a:stretch>
            <a:fillRect/>
          </a:stretch>
        </p:blipFill>
        <p:spPr>
          <a:xfrm>
            <a:off x="8873008" y="4329724"/>
            <a:ext cx="45823" cy="45823"/>
          </a:xfrm>
          <a:prstGeom prst="rect">
            <a:avLst/>
          </a:prstGeom>
        </p:spPr>
      </p:pic>
      <p:pic>
        <p:nvPicPr>
          <p:cNvPr id="1189" name="object 1189"/>
          <p:cNvPicPr/>
          <p:nvPr/>
        </p:nvPicPr>
        <p:blipFill>
          <a:blip r:embed="rId778" cstate="print"/>
          <a:stretch>
            <a:fillRect/>
          </a:stretch>
        </p:blipFill>
        <p:spPr>
          <a:xfrm>
            <a:off x="8873008" y="4229376"/>
            <a:ext cx="45823" cy="45822"/>
          </a:xfrm>
          <a:prstGeom prst="rect">
            <a:avLst/>
          </a:prstGeom>
        </p:spPr>
      </p:pic>
      <p:pic>
        <p:nvPicPr>
          <p:cNvPr id="1190" name="object 1190"/>
          <p:cNvPicPr/>
          <p:nvPr/>
        </p:nvPicPr>
        <p:blipFill>
          <a:blip r:embed="rId778" cstate="print"/>
          <a:stretch>
            <a:fillRect/>
          </a:stretch>
        </p:blipFill>
        <p:spPr>
          <a:xfrm>
            <a:off x="8873008" y="4129028"/>
            <a:ext cx="45823" cy="45823"/>
          </a:xfrm>
          <a:prstGeom prst="rect">
            <a:avLst/>
          </a:prstGeom>
        </p:spPr>
      </p:pic>
      <p:pic>
        <p:nvPicPr>
          <p:cNvPr id="1191" name="object 1191"/>
          <p:cNvPicPr/>
          <p:nvPr/>
        </p:nvPicPr>
        <p:blipFill>
          <a:blip r:embed="rId779" cstate="print"/>
          <a:stretch>
            <a:fillRect/>
          </a:stretch>
        </p:blipFill>
        <p:spPr>
          <a:xfrm>
            <a:off x="8873008" y="4028757"/>
            <a:ext cx="45823" cy="45822"/>
          </a:xfrm>
          <a:prstGeom prst="rect">
            <a:avLst/>
          </a:prstGeom>
        </p:spPr>
      </p:pic>
      <p:pic>
        <p:nvPicPr>
          <p:cNvPr id="1192" name="object 1192"/>
          <p:cNvPicPr/>
          <p:nvPr/>
        </p:nvPicPr>
        <p:blipFill>
          <a:blip r:embed="rId750" cstate="print"/>
          <a:stretch>
            <a:fillRect/>
          </a:stretch>
        </p:blipFill>
        <p:spPr>
          <a:xfrm>
            <a:off x="8873008" y="3928409"/>
            <a:ext cx="45823" cy="45822"/>
          </a:xfrm>
          <a:prstGeom prst="rect">
            <a:avLst/>
          </a:prstGeom>
        </p:spPr>
      </p:pic>
      <p:pic>
        <p:nvPicPr>
          <p:cNvPr id="1193" name="object 1193"/>
          <p:cNvPicPr/>
          <p:nvPr/>
        </p:nvPicPr>
        <p:blipFill>
          <a:blip r:embed="rId780" cstate="print"/>
          <a:stretch>
            <a:fillRect/>
          </a:stretch>
        </p:blipFill>
        <p:spPr>
          <a:xfrm>
            <a:off x="8976975" y="4329724"/>
            <a:ext cx="45900" cy="45823"/>
          </a:xfrm>
          <a:prstGeom prst="rect">
            <a:avLst/>
          </a:prstGeom>
        </p:spPr>
      </p:pic>
      <p:pic>
        <p:nvPicPr>
          <p:cNvPr id="1194" name="object 1194"/>
          <p:cNvPicPr/>
          <p:nvPr/>
        </p:nvPicPr>
        <p:blipFill>
          <a:blip r:embed="rId781" cstate="print"/>
          <a:stretch>
            <a:fillRect/>
          </a:stretch>
        </p:blipFill>
        <p:spPr>
          <a:xfrm>
            <a:off x="8976975" y="4229376"/>
            <a:ext cx="45900" cy="45822"/>
          </a:xfrm>
          <a:prstGeom prst="rect">
            <a:avLst/>
          </a:prstGeom>
        </p:spPr>
      </p:pic>
      <p:pic>
        <p:nvPicPr>
          <p:cNvPr id="1195" name="object 1195"/>
          <p:cNvPicPr/>
          <p:nvPr/>
        </p:nvPicPr>
        <p:blipFill>
          <a:blip r:embed="rId781" cstate="print"/>
          <a:stretch>
            <a:fillRect/>
          </a:stretch>
        </p:blipFill>
        <p:spPr>
          <a:xfrm>
            <a:off x="8976975" y="4129028"/>
            <a:ext cx="45900" cy="45823"/>
          </a:xfrm>
          <a:prstGeom prst="rect">
            <a:avLst/>
          </a:prstGeom>
        </p:spPr>
      </p:pic>
      <p:pic>
        <p:nvPicPr>
          <p:cNvPr id="1196" name="object 1196"/>
          <p:cNvPicPr/>
          <p:nvPr/>
        </p:nvPicPr>
        <p:blipFill>
          <a:blip r:embed="rId782" cstate="print"/>
          <a:stretch>
            <a:fillRect/>
          </a:stretch>
        </p:blipFill>
        <p:spPr>
          <a:xfrm>
            <a:off x="8976975" y="4028757"/>
            <a:ext cx="45900" cy="45822"/>
          </a:xfrm>
          <a:prstGeom prst="rect">
            <a:avLst/>
          </a:prstGeom>
        </p:spPr>
      </p:pic>
      <p:pic>
        <p:nvPicPr>
          <p:cNvPr id="1197" name="object 1197"/>
          <p:cNvPicPr/>
          <p:nvPr/>
        </p:nvPicPr>
        <p:blipFill>
          <a:blip r:embed="rId783" cstate="print"/>
          <a:stretch>
            <a:fillRect/>
          </a:stretch>
        </p:blipFill>
        <p:spPr>
          <a:xfrm>
            <a:off x="8976975" y="3928409"/>
            <a:ext cx="45900" cy="45822"/>
          </a:xfrm>
          <a:prstGeom prst="rect">
            <a:avLst/>
          </a:prstGeom>
        </p:spPr>
      </p:pic>
      <p:sp>
        <p:nvSpPr>
          <p:cNvPr id="1198" name="object 1198"/>
          <p:cNvSpPr/>
          <p:nvPr/>
        </p:nvSpPr>
        <p:spPr>
          <a:xfrm>
            <a:off x="9081020" y="4329724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30" y="105"/>
                </a:moveTo>
                <a:lnTo>
                  <a:pt x="33275" y="105"/>
                </a:lnTo>
                <a:lnTo>
                  <a:pt x="33275" y="33759"/>
                </a:lnTo>
                <a:lnTo>
                  <a:pt x="-378" y="33759"/>
                </a:lnTo>
                <a:lnTo>
                  <a:pt x="-378" y="42014"/>
                </a:lnTo>
                <a:lnTo>
                  <a:pt x="33275" y="42014"/>
                </a:lnTo>
                <a:lnTo>
                  <a:pt x="33275" y="75668"/>
                </a:lnTo>
                <a:lnTo>
                  <a:pt x="41530" y="75668"/>
                </a:lnTo>
                <a:lnTo>
                  <a:pt x="41530" y="42014"/>
                </a:lnTo>
                <a:lnTo>
                  <a:pt x="75184" y="42014"/>
                </a:lnTo>
                <a:lnTo>
                  <a:pt x="75184" y="33759"/>
                </a:lnTo>
                <a:lnTo>
                  <a:pt x="41530" y="33759"/>
                </a:lnTo>
                <a:lnTo>
                  <a:pt x="41530" y="10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99" name="object 1199"/>
          <p:cNvPicPr/>
          <p:nvPr/>
        </p:nvPicPr>
        <p:blipFill>
          <a:blip r:embed="rId784" cstate="print"/>
          <a:stretch>
            <a:fillRect/>
          </a:stretch>
        </p:blipFill>
        <p:spPr>
          <a:xfrm>
            <a:off x="9081020" y="4229376"/>
            <a:ext cx="45823" cy="45822"/>
          </a:xfrm>
          <a:prstGeom prst="rect">
            <a:avLst/>
          </a:prstGeom>
        </p:spPr>
      </p:pic>
      <p:pic>
        <p:nvPicPr>
          <p:cNvPr id="1200" name="object 1200"/>
          <p:cNvPicPr/>
          <p:nvPr/>
        </p:nvPicPr>
        <p:blipFill>
          <a:blip r:embed="rId784" cstate="print"/>
          <a:stretch>
            <a:fillRect/>
          </a:stretch>
        </p:blipFill>
        <p:spPr>
          <a:xfrm>
            <a:off x="9081020" y="4129028"/>
            <a:ext cx="45823" cy="45823"/>
          </a:xfrm>
          <a:prstGeom prst="rect">
            <a:avLst/>
          </a:prstGeom>
        </p:spPr>
      </p:pic>
      <p:pic>
        <p:nvPicPr>
          <p:cNvPr id="1201" name="object 1201"/>
          <p:cNvPicPr/>
          <p:nvPr/>
        </p:nvPicPr>
        <p:blipFill>
          <a:blip r:embed="rId785" cstate="print"/>
          <a:stretch>
            <a:fillRect/>
          </a:stretch>
        </p:blipFill>
        <p:spPr>
          <a:xfrm>
            <a:off x="9081020" y="4028757"/>
            <a:ext cx="45823" cy="45822"/>
          </a:xfrm>
          <a:prstGeom prst="rect">
            <a:avLst/>
          </a:prstGeom>
        </p:spPr>
      </p:pic>
      <p:pic>
        <p:nvPicPr>
          <p:cNvPr id="1202" name="object 1202"/>
          <p:cNvPicPr/>
          <p:nvPr/>
        </p:nvPicPr>
        <p:blipFill>
          <a:blip r:embed="rId786" cstate="print"/>
          <a:stretch>
            <a:fillRect/>
          </a:stretch>
        </p:blipFill>
        <p:spPr>
          <a:xfrm>
            <a:off x="9081020" y="3928409"/>
            <a:ext cx="45823" cy="45822"/>
          </a:xfrm>
          <a:prstGeom prst="rect">
            <a:avLst/>
          </a:prstGeom>
        </p:spPr>
      </p:pic>
      <p:pic>
        <p:nvPicPr>
          <p:cNvPr id="1203" name="object 1203"/>
          <p:cNvPicPr/>
          <p:nvPr/>
        </p:nvPicPr>
        <p:blipFill>
          <a:blip r:embed="rId787" cstate="print"/>
          <a:stretch>
            <a:fillRect/>
          </a:stretch>
        </p:blipFill>
        <p:spPr>
          <a:xfrm>
            <a:off x="9184987" y="4229376"/>
            <a:ext cx="45900" cy="45822"/>
          </a:xfrm>
          <a:prstGeom prst="rect">
            <a:avLst/>
          </a:prstGeom>
        </p:spPr>
      </p:pic>
      <p:pic>
        <p:nvPicPr>
          <p:cNvPr id="1204" name="object 1204"/>
          <p:cNvPicPr/>
          <p:nvPr/>
        </p:nvPicPr>
        <p:blipFill>
          <a:blip r:embed="rId787" cstate="print"/>
          <a:stretch>
            <a:fillRect/>
          </a:stretch>
        </p:blipFill>
        <p:spPr>
          <a:xfrm>
            <a:off x="9184987" y="4129028"/>
            <a:ext cx="45900" cy="45823"/>
          </a:xfrm>
          <a:prstGeom prst="rect">
            <a:avLst/>
          </a:prstGeom>
        </p:spPr>
      </p:pic>
      <p:pic>
        <p:nvPicPr>
          <p:cNvPr id="1205" name="object 1205"/>
          <p:cNvPicPr/>
          <p:nvPr/>
        </p:nvPicPr>
        <p:blipFill>
          <a:blip r:embed="rId788" cstate="print"/>
          <a:stretch>
            <a:fillRect/>
          </a:stretch>
        </p:blipFill>
        <p:spPr>
          <a:xfrm>
            <a:off x="9184987" y="4028757"/>
            <a:ext cx="45900" cy="45822"/>
          </a:xfrm>
          <a:prstGeom prst="rect">
            <a:avLst/>
          </a:prstGeom>
        </p:spPr>
      </p:pic>
      <p:pic>
        <p:nvPicPr>
          <p:cNvPr id="1206" name="object 1206"/>
          <p:cNvPicPr/>
          <p:nvPr/>
        </p:nvPicPr>
        <p:blipFill>
          <a:blip r:embed="rId789" cstate="print"/>
          <a:stretch>
            <a:fillRect/>
          </a:stretch>
        </p:blipFill>
        <p:spPr>
          <a:xfrm>
            <a:off x="9184987" y="3928409"/>
            <a:ext cx="45900" cy="45822"/>
          </a:xfrm>
          <a:prstGeom prst="rect">
            <a:avLst/>
          </a:prstGeom>
        </p:spPr>
      </p:pic>
      <p:pic>
        <p:nvPicPr>
          <p:cNvPr id="1207" name="object 1207"/>
          <p:cNvPicPr/>
          <p:nvPr/>
        </p:nvPicPr>
        <p:blipFill>
          <a:blip r:embed="rId790" cstate="print"/>
          <a:stretch>
            <a:fillRect/>
          </a:stretch>
        </p:blipFill>
        <p:spPr>
          <a:xfrm>
            <a:off x="9289032" y="4229376"/>
            <a:ext cx="45823" cy="45822"/>
          </a:xfrm>
          <a:prstGeom prst="rect">
            <a:avLst/>
          </a:prstGeom>
        </p:spPr>
      </p:pic>
      <p:pic>
        <p:nvPicPr>
          <p:cNvPr id="1208" name="object 1208"/>
          <p:cNvPicPr/>
          <p:nvPr/>
        </p:nvPicPr>
        <p:blipFill>
          <a:blip r:embed="rId790" cstate="print"/>
          <a:stretch>
            <a:fillRect/>
          </a:stretch>
        </p:blipFill>
        <p:spPr>
          <a:xfrm>
            <a:off x="9289032" y="4129028"/>
            <a:ext cx="45823" cy="45823"/>
          </a:xfrm>
          <a:prstGeom prst="rect">
            <a:avLst/>
          </a:prstGeom>
        </p:spPr>
      </p:pic>
      <p:pic>
        <p:nvPicPr>
          <p:cNvPr id="1209" name="object 1209"/>
          <p:cNvPicPr/>
          <p:nvPr/>
        </p:nvPicPr>
        <p:blipFill>
          <a:blip r:embed="rId791" cstate="print"/>
          <a:stretch>
            <a:fillRect/>
          </a:stretch>
        </p:blipFill>
        <p:spPr>
          <a:xfrm>
            <a:off x="9289032" y="4028757"/>
            <a:ext cx="45823" cy="45822"/>
          </a:xfrm>
          <a:prstGeom prst="rect">
            <a:avLst/>
          </a:prstGeom>
        </p:spPr>
      </p:pic>
      <p:pic>
        <p:nvPicPr>
          <p:cNvPr id="1210" name="object 1210"/>
          <p:cNvPicPr/>
          <p:nvPr/>
        </p:nvPicPr>
        <p:blipFill>
          <a:blip r:embed="rId792" cstate="print"/>
          <a:stretch>
            <a:fillRect/>
          </a:stretch>
        </p:blipFill>
        <p:spPr>
          <a:xfrm>
            <a:off x="9289032" y="3928409"/>
            <a:ext cx="45823" cy="45822"/>
          </a:xfrm>
          <a:prstGeom prst="rect">
            <a:avLst/>
          </a:prstGeom>
        </p:spPr>
      </p:pic>
      <p:sp>
        <p:nvSpPr>
          <p:cNvPr id="1211" name="object 1211"/>
          <p:cNvSpPr/>
          <p:nvPr/>
        </p:nvSpPr>
        <p:spPr>
          <a:xfrm>
            <a:off x="9393077" y="4229376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5">
                <a:moveTo>
                  <a:pt x="38342" y="109"/>
                </a:moveTo>
                <a:lnTo>
                  <a:pt x="33262" y="109"/>
                </a:lnTo>
                <a:lnTo>
                  <a:pt x="33262" y="33763"/>
                </a:lnTo>
                <a:lnTo>
                  <a:pt x="-391" y="33763"/>
                </a:lnTo>
                <a:lnTo>
                  <a:pt x="-391" y="42018"/>
                </a:lnTo>
                <a:lnTo>
                  <a:pt x="33262" y="42018"/>
                </a:lnTo>
                <a:lnTo>
                  <a:pt x="33262" y="75672"/>
                </a:lnTo>
                <a:lnTo>
                  <a:pt x="38342" y="75672"/>
                </a:lnTo>
                <a:lnTo>
                  <a:pt x="38342" y="10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2" name="object 1212"/>
          <p:cNvSpPr/>
          <p:nvPr/>
        </p:nvSpPr>
        <p:spPr>
          <a:xfrm>
            <a:off x="9393077" y="4129028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5">
                <a:moveTo>
                  <a:pt x="38342" y="113"/>
                </a:moveTo>
                <a:lnTo>
                  <a:pt x="33262" y="113"/>
                </a:lnTo>
                <a:lnTo>
                  <a:pt x="33262" y="33767"/>
                </a:lnTo>
                <a:lnTo>
                  <a:pt x="-391" y="33767"/>
                </a:lnTo>
                <a:lnTo>
                  <a:pt x="-391" y="42022"/>
                </a:lnTo>
                <a:lnTo>
                  <a:pt x="33262" y="42022"/>
                </a:lnTo>
                <a:lnTo>
                  <a:pt x="33262" y="75676"/>
                </a:lnTo>
                <a:lnTo>
                  <a:pt x="38342" y="75676"/>
                </a:lnTo>
                <a:lnTo>
                  <a:pt x="38342" y="11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3" name="object 1213"/>
          <p:cNvSpPr/>
          <p:nvPr/>
        </p:nvSpPr>
        <p:spPr>
          <a:xfrm>
            <a:off x="9393077" y="4028757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5">
                <a:moveTo>
                  <a:pt x="38342" y="117"/>
                </a:moveTo>
                <a:lnTo>
                  <a:pt x="33262" y="117"/>
                </a:lnTo>
                <a:lnTo>
                  <a:pt x="33262" y="33772"/>
                </a:lnTo>
                <a:lnTo>
                  <a:pt x="-391" y="33772"/>
                </a:lnTo>
                <a:lnTo>
                  <a:pt x="-391" y="42026"/>
                </a:lnTo>
                <a:lnTo>
                  <a:pt x="33262" y="42026"/>
                </a:lnTo>
                <a:lnTo>
                  <a:pt x="33262" y="75681"/>
                </a:lnTo>
                <a:lnTo>
                  <a:pt x="38342" y="75681"/>
                </a:lnTo>
                <a:lnTo>
                  <a:pt x="38342" y="11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4" name="object 1214"/>
          <p:cNvSpPr/>
          <p:nvPr/>
        </p:nvSpPr>
        <p:spPr>
          <a:xfrm>
            <a:off x="9393077" y="3928409"/>
            <a:ext cx="23489" cy="45823"/>
          </a:xfrm>
          <a:custGeom>
            <a:avLst/>
            <a:gdLst/>
            <a:ahLst/>
            <a:cxnLst/>
            <a:rect l="l" t="t" r="r" b="b"/>
            <a:pathLst>
              <a:path w="38734" h="75565">
                <a:moveTo>
                  <a:pt x="38342" y="122"/>
                </a:moveTo>
                <a:lnTo>
                  <a:pt x="33262" y="122"/>
                </a:lnTo>
                <a:lnTo>
                  <a:pt x="33262" y="33776"/>
                </a:lnTo>
                <a:lnTo>
                  <a:pt x="-391" y="33776"/>
                </a:lnTo>
                <a:lnTo>
                  <a:pt x="-391" y="42031"/>
                </a:lnTo>
                <a:lnTo>
                  <a:pt x="33262" y="42031"/>
                </a:lnTo>
                <a:lnTo>
                  <a:pt x="33262" y="75685"/>
                </a:lnTo>
                <a:lnTo>
                  <a:pt x="38342" y="75685"/>
                </a:lnTo>
                <a:lnTo>
                  <a:pt x="38342" y="12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15" name="object 1215"/>
          <p:cNvPicPr/>
          <p:nvPr/>
        </p:nvPicPr>
        <p:blipFill>
          <a:blip r:embed="rId793" cstate="print"/>
          <a:stretch>
            <a:fillRect/>
          </a:stretch>
        </p:blipFill>
        <p:spPr>
          <a:xfrm>
            <a:off x="6584108" y="4730806"/>
            <a:ext cx="45823" cy="45822"/>
          </a:xfrm>
          <a:prstGeom prst="rect">
            <a:avLst/>
          </a:prstGeom>
        </p:spPr>
      </p:pic>
      <p:pic>
        <p:nvPicPr>
          <p:cNvPr id="1216" name="object 1216"/>
          <p:cNvPicPr/>
          <p:nvPr/>
        </p:nvPicPr>
        <p:blipFill>
          <a:blip r:embed="rId794" cstate="print"/>
          <a:stretch>
            <a:fillRect/>
          </a:stretch>
        </p:blipFill>
        <p:spPr>
          <a:xfrm>
            <a:off x="6584108" y="4630459"/>
            <a:ext cx="45823" cy="45822"/>
          </a:xfrm>
          <a:prstGeom prst="rect">
            <a:avLst/>
          </a:prstGeom>
        </p:spPr>
      </p:pic>
      <p:pic>
        <p:nvPicPr>
          <p:cNvPr id="1217" name="object 1217"/>
          <p:cNvPicPr/>
          <p:nvPr/>
        </p:nvPicPr>
        <p:blipFill>
          <a:blip r:embed="rId793" cstate="print"/>
          <a:stretch>
            <a:fillRect/>
          </a:stretch>
        </p:blipFill>
        <p:spPr>
          <a:xfrm>
            <a:off x="6688152" y="4730806"/>
            <a:ext cx="45823" cy="45822"/>
          </a:xfrm>
          <a:prstGeom prst="rect">
            <a:avLst/>
          </a:prstGeom>
        </p:spPr>
      </p:pic>
      <p:pic>
        <p:nvPicPr>
          <p:cNvPr id="1218" name="object 1218"/>
          <p:cNvPicPr/>
          <p:nvPr/>
        </p:nvPicPr>
        <p:blipFill>
          <a:blip r:embed="rId794" cstate="print"/>
          <a:stretch>
            <a:fillRect/>
          </a:stretch>
        </p:blipFill>
        <p:spPr>
          <a:xfrm>
            <a:off x="6688152" y="4630459"/>
            <a:ext cx="45823" cy="45822"/>
          </a:xfrm>
          <a:prstGeom prst="rect">
            <a:avLst/>
          </a:prstGeom>
        </p:spPr>
      </p:pic>
      <p:pic>
        <p:nvPicPr>
          <p:cNvPr id="1219" name="object 1219"/>
          <p:cNvPicPr/>
          <p:nvPr/>
        </p:nvPicPr>
        <p:blipFill>
          <a:blip r:embed="rId795" cstate="print"/>
          <a:stretch>
            <a:fillRect/>
          </a:stretch>
        </p:blipFill>
        <p:spPr>
          <a:xfrm>
            <a:off x="6792197" y="4730806"/>
            <a:ext cx="45823" cy="45822"/>
          </a:xfrm>
          <a:prstGeom prst="rect">
            <a:avLst/>
          </a:prstGeom>
        </p:spPr>
      </p:pic>
      <p:pic>
        <p:nvPicPr>
          <p:cNvPr id="1220" name="object 1220"/>
          <p:cNvPicPr/>
          <p:nvPr/>
        </p:nvPicPr>
        <p:blipFill>
          <a:blip r:embed="rId796" cstate="print"/>
          <a:stretch>
            <a:fillRect/>
          </a:stretch>
        </p:blipFill>
        <p:spPr>
          <a:xfrm>
            <a:off x="6792197" y="4630459"/>
            <a:ext cx="45823" cy="45822"/>
          </a:xfrm>
          <a:prstGeom prst="rect">
            <a:avLst/>
          </a:prstGeom>
        </p:spPr>
      </p:pic>
      <p:pic>
        <p:nvPicPr>
          <p:cNvPr id="1221" name="object 1221"/>
          <p:cNvPicPr/>
          <p:nvPr/>
        </p:nvPicPr>
        <p:blipFill>
          <a:blip r:embed="rId797" cstate="print"/>
          <a:stretch>
            <a:fillRect/>
          </a:stretch>
        </p:blipFill>
        <p:spPr>
          <a:xfrm>
            <a:off x="6896241" y="4730806"/>
            <a:ext cx="45823" cy="45822"/>
          </a:xfrm>
          <a:prstGeom prst="rect">
            <a:avLst/>
          </a:prstGeom>
        </p:spPr>
      </p:pic>
      <p:pic>
        <p:nvPicPr>
          <p:cNvPr id="1222" name="object 1222"/>
          <p:cNvPicPr/>
          <p:nvPr/>
        </p:nvPicPr>
        <p:blipFill>
          <a:blip r:embed="rId798" cstate="print"/>
          <a:stretch>
            <a:fillRect/>
          </a:stretch>
        </p:blipFill>
        <p:spPr>
          <a:xfrm>
            <a:off x="6896241" y="4630459"/>
            <a:ext cx="45823" cy="45822"/>
          </a:xfrm>
          <a:prstGeom prst="rect">
            <a:avLst/>
          </a:prstGeom>
        </p:spPr>
      </p:pic>
      <p:pic>
        <p:nvPicPr>
          <p:cNvPr id="1223" name="object 1223"/>
          <p:cNvPicPr/>
          <p:nvPr/>
        </p:nvPicPr>
        <p:blipFill>
          <a:blip r:embed="rId799" cstate="print"/>
          <a:stretch>
            <a:fillRect/>
          </a:stretch>
        </p:blipFill>
        <p:spPr>
          <a:xfrm>
            <a:off x="7000208" y="4730806"/>
            <a:ext cx="45900" cy="45822"/>
          </a:xfrm>
          <a:prstGeom prst="rect">
            <a:avLst/>
          </a:prstGeom>
        </p:spPr>
      </p:pic>
      <p:pic>
        <p:nvPicPr>
          <p:cNvPr id="1224" name="object 1224"/>
          <p:cNvPicPr/>
          <p:nvPr/>
        </p:nvPicPr>
        <p:blipFill>
          <a:blip r:embed="rId800" cstate="print"/>
          <a:stretch>
            <a:fillRect/>
          </a:stretch>
        </p:blipFill>
        <p:spPr>
          <a:xfrm>
            <a:off x="7000208" y="4630459"/>
            <a:ext cx="45900" cy="45822"/>
          </a:xfrm>
          <a:prstGeom prst="rect">
            <a:avLst/>
          </a:prstGeom>
        </p:spPr>
      </p:pic>
      <p:pic>
        <p:nvPicPr>
          <p:cNvPr id="1225" name="object 1225"/>
          <p:cNvPicPr/>
          <p:nvPr/>
        </p:nvPicPr>
        <p:blipFill>
          <a:blip r:embed="rId801" cstate="print"/>
          <a:stretch>
            <a:fillRect/>
          </a:stretch>
        </p:blipFill>
        <p:spPr>
          <a:xfrm>
            <a:off x="7104253" y="4730806"/>
            <a:ext cx="45823" cy="45822"/>
          </a:xfrm>
          <a:prstGeom prst="rect">
            <a:avLst/>
          </a:prstGeom>
        </p:spPr>
      </p:pic>
      <p:pic>
        <p:nvPicPr>
          <p:cNvPr id="1226" name="object 1226"/>
          <p:cNvPicPr/>
          <p:nvPr/>
        </p:nvPicPr>
        <p:blipFill>
          <a:blip r:embed="rId802" cstate="print"/>
          <a:stretch>
            <a:fillRect/>
          </a:stretch>
        </p:blipFill>
        <p:spPr>
          <a:xfrm>
            <a:off x="7104253" y="4630459"/>
            <a:ext cx="45823" cy="45822"/>
          </a:xfrm>
          <a:prstGeom prst="rect">
            <a:avLst/>
          </a:prstGeom>
        </p:spPr>
      </p:pic>
      <p:pic>
        <p:nvPicPr>
          <p:cNvPr id="1227" name="object 1227"/>
          <p:cNvPicPr/>
          <p:nvPr/>
        </p:nvPicPr>
        <p:blipFill>
          <a:blip r:embed="rId803" cstate="print"/>
          <a:stretch>
            <a:fillRect/>
          </a:stretch>
        </p:blipFill>
        <p:spPr>
          <a:xfrm>
            <a:off x="7208297" y="4730806"/>
            <a:ext cx="45823" cy="45822"/>
          </a:xfrm>
          <a:prstGeom prst="rect">
            <a:avLst/>
          </a:prstGeom>
        </p:spPr>
      </p:pic>
      <p:pic>
        <p:nvPicPr>
          <p:cNvPr id="1228" name="object 1228"/>
          <p:cNvPicPr/>
          <p:nvPr/>
        </p:nvPicPr>
        <p:blipFill>
          <a:blip r:embed="rId804" cstate="print"/>
          <a:stretch>
            <a:fillRect/>
          </a:stretch>
        </p:blipFill>
        <p:spPr>
          <a:xfrm>
            <a:off x="7208297" y="4630459"/>
            <a:ext cx="45823" cy="45822"/>
          </a:xfrm>
          <a:prstGeom prst="rect">
            <a:avLst/>
          </a:prstGeom>
        </p:spPr>
      </p:pic>
      <p:sp>
        <p:nvSpPr>
          <p:cNvPr id="1229" name="object 1229"/>
          <p:cNvSpPr/>
          <p:nvPr/>
        </p:nvSpPr>
        <p:spPr>
          <a:xfrm>
            <a:off x="7312342" y="4730806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604" y="88"/>
                </a:moveTo>
                <a:lnTo>
                  <a:pt x="33349" y="88"/>
                </a:lnTo>
                <a:lnTo>
                  <a:pt x="33349" y="33742"/>
                </a:lnTo>
                <a:lnTo>
                  <a:pt x="-304" y="33742"/>
                </a:lnTo>
                <a:lnTo>
                  <a:pt x="-304" y="41997"/>
                </a:lnTo>
                <a:lnTo>
                  <a:pt x="33349" y="41997"/>
                </a:lnTo>
                <a:lnTo>
                  <a:pt x="33349" y="75651"/>
                </a:lnTo>
                <a:lnTo>
                  <a:pt x="41604" y="75651"/>
                </a:lnTo>
                <a:lnTo>
                  <a:pt x="41604" y="41997"/>
                </a:lnTo>
                <a:lnTo>
                  <a:pt x="75258" y="41997"/>
                </a:lnTo>
                <a:lnTo>
                  <a:pt x="75258" y="33742"/>
                </a:lnTo>
                <a:lnTo>
                  <a:pt x="41604" y="33742"/>
                </a:lnTo>
                <a:lnTo>
                  <a:pt x="41604" y="8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30" name="object 1230"/>
          <p:cNvPicPr/>
          <p:nvPr/>
        </p:nvPicPr>
        <p:blipFill>
          <a:blip r:embed="rId805" cstate="print"/>
          <a:stretch>
            <a:fillRect/>
          </a:stretch>
        </p:blipFill>
        <p:spPr>
          <a:xfrm>
            <a:off x="7312342" y="4630459"/>
            <a:ext cx="45822" cy="45822"/>
          </a:xfrm>
          <a:prstGeom prst="rect">
            <a:avLst/>
          </a:prstGeom>
        </p:spPr>
      </p:pic>
      <p:pic>
        <p:nvPicPr>
          <p:cNvPr id="1231" name="object 1231"/>
          <p:cNvPicPr/>
          <p:nvPr/>
        </p:nvPicPr>
        <p:blipFill>
          <a:blip r:embed="rId806" cstate="print"/>
          <a:stretch>
            <a:fillRect/>
          </a:stretch>
        </p:blipFill>
        <p:spPr>
          <a:xfrm>
            <a:off x="8872854" y="4530111"/>
            <a:ext cx="45823" cy="45822"/>
          </a:xfrm>
          <a:prstGeom prst="rect">
            <a:avLst/>
          </a:prstGeom>
        </p:spPr>
      </p:pic>
      <p:pic>
        <p:nvPicPr>
          <p:cNvPr id="1232" name="object 1232"/>
          <p:cNvPicPr/>
          <p:nvPr/>
        </p:nvPicPr>
        <p:blipFill>
          <a:blip r:embed="rId807" cstate="print"/>
          <a:stretch>
            <a:fillRect/>
          </a:stretch>
        </p:blipFill>
        <p:spPr>
          <a:xfrm>
            <a:off x="8872854" y="4429841"/>
            <a:ext cx="45823" cy="45823"/>
          </a:xfrm>
          <a:prstGeom prst="rect">
            <a:avLst/>
          </a:prstGeom>
        </p:spPr>
      </p:pic>
      <p:pic>
        <p:nvPicPr>
          <p:cNvPr id="1233" name="object 1233"/>
          <p:cNvPicPr/>
          <p:nvPr/>
        </p:nvPicPr>
        <p:blipFill>
          <a:blip r:embed="rId808" cstate="print"/>
          <a:stretch>
            <a:fillRect/>
          </a:stretch>
        </p:blipFill>
        <p:spPr>
          <a:xfrm>
            <a:off x="8976899" y="4530111"/>
            <a:ext cx="45823" cy="45822"/>
          </a:xfrm>
          <a:prstGeom prst="rect">
            <a:avLst/>
          </a:prstGeom>
        </p:spPr>
      </p:pic>
      <p:pic>
        <p:nvPicPr>
          <p:cNvPr id="1234" name="object 1234"/>
          <p:cNvPicPr/>
          <p:nvPr/>
        </p:nvPicPr>
        <p:blipFill>
          <a:blip r:embed="rId809" cstate="print"/>
          <a:stretch>
            <a:fillRect/>
          </a:stretch>
        </p:blipFill>
        <p:spPr>
          <a:xfrm>
            <a:off x="8976899" y="4429841"/>
            <a:ext cx="45823" cy="45823"/>
          </a:xfrm>
          <a:prstGeom prst="rect">
            <a:avLst/>
          </a:prstGeom>
        </p:spPr>
      </p:pic>
      <p:pic>
        <p:nvPicPr>
          <p:cNvPr id="1235" name="object 1235"/>
          <p:cNvPicPr/>
          <p:nvPr/>
        </p:nvPicPr>
        <p:blipFill>
          <a:blip r:embed="rId810" cstate="print"/>
          <a:stretch>
            <a:fillRect/>
          </a:stretch>
        </p:blipFill>
        <p:spPr>
          <a:xfrm>
            <a:off x="9080943" y="4530111"/>
            <a:ext cx="45823" cy="45822"/>
          </a:xfrm>
          <a:prstGeom prst="rect">
            <a:avLst/>
          </a:prstGeom>
        </p:spPr>
      </p:pic>
      <p:pic>
        <p:nvPicPr>
          <p:cNvPr id="1236" name="object 1236"/>
          <p:cNvPicPr/>
          <p:nvPr/>
        </p:nvPicPr>
        <p:blipFill>
          <a:blip r:embed="rId811" cstate="print"/>
          <a:stretch>
            <a:fillRect/>
          </a:stretch>
        </p:blipFill>
        <p:spPr>
          <a:xfrm>
            <a:off x="9080943" y="4429841"/>
            <a:ext cx="45823" cy="45823"/>
          </a:xfrm>
          <a:prstGeom prst="rect">
            <a:avLst/>
          </a:prstGeom>
        </p:spPr>
      </p:pic>
      <p:sp>
        <p:nvSpPr>
          <p:cNvPr id="1237" name="object 1237"/>
          <p:cNvSpPr/>
          <p:nvPr/>
        </p:nvSpPr>
        <p:spPr>
          <a:xfrm>
            <a:off x="9080943" y="4349887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222" y="104"/>
                </a:moveTo>
                <a:lnTo>
                  <a:pt x="-378" y="104"/>
                </a:lnTo>
                <a:lnTo>
                  <a:pt x="-378" y="8381"/>
                </a:lnTo>
                <a:lnTo>
                  <a:pt x="75222" y="8381"/>
                </a:lnTo>
                <a:lnTo>
                  <a:pt x="75222" y="10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38" name="object 1238"/>
          <p:cNvPicPr/>
          <p:nvPr/>
        </p:nvPicPr>
        <p:blipFill>
          <a:blip r:embed="rId812" cstate="print"/>
          <a:stretch>
            <a:fillRect/>
          </a:stretch>
        </p:blipFill>
        <p:spPr>
          <a:xfrm>
            <a:off x="9184910" y="4530111"/>
            <a:ext cx="45900" cy="45822"/>
          </a:xfrm>
          <a:prstGeom prst="rect">
            <a:avLst/>
          </a:prstGeom>
        </p:spPr>
      </p:pic>
      <p:pic>
        <p:nvPicPr>
          <p:cNvPr id="1239" name="object 1239"/>
          <p:cNvPicPr/>
          <p:nvPr/>
        </p:nvPicPr>
        <p:blipFill>
          <a:blip r:embed="rId813" cstate="print"/>
          <a:stretch>
            <a:fillRect/>
          </a:stretch>
        </p:blipFill>
        <p:spPr>
          <a:xfrm>
            <a:off x="9184910" y="4429841"/>
            <a:ext cx="45900" cy="45823"/>
          </a:xfrm>
          <a:prstGeom prst="rect">
            <a:avLst/>
          </a:prstGeom>
        </p:spPr>
      </p:pic>
      <p:pic>
        <p:nvPicPr>
          <p:cNvPr id="1240" name="object 1240"/>
          <p:cNvPicPr/>
          <p:nvPr/>
        </p:nvPicPr>
        <p:blipFill>
          <a:blip r:embed="rId814" cstate="print"/>
          <a:stretch>
            <a:fillRect/>
          </a:stretch>
        </p:blipFill>
        <p:spPr>
          <a:xfrm>
            <a:off x="9184910" y="4329493"/>
            <a:ext cx="45900" cy="45822"/>
          </a:xfrm>
          <a:prstGeom prst="rect">
            <a:avLst/>
          </a:prstGeom>
        </p:spPr>
      </p:pic>
      <p:pic>
        <p:nvPicPr>
          <p:cNvPr id="1241" name="object 1241"/>
          <p:cNvPicPr/>
          <p:nvPr/>
        </p:nvPicPr>
        <p:blipFill>
          <a:blip r:embed="rId815" cstate="print"/>
          <a:stretch>
            <a:fillRect/>
          </a:stretch>
        </p:blipFill>
        <p:spPr>
          <a:xfrm>
            <a:off x="9288955" y="4530111"/>
            <a:ext cx="45900" cy="45822"/>
          </a:xfrm>
          <a:prstGeom prst="rect">
            <a:avLst/>
          </a:prstGeom>
        </p:spPr>
      </p:pic>
      <p:pic>
        <p:nvPicPr>
          <p:cNvPr id="1242" name="object 1242"/>
          <p:cNvPicPr/>
          <p:nvPr/>
        </p:nvPicPr>
        <p:blipFill>
          <a:blip r:embed="rId816" cstate="print"/>
          <a:stretch>
            <a:fillRect/>
          </a:stretch>
        </p:blipFill>
        <p:spPr>
          <a:xfrm>
            <a:off x="9288955" y="4429841"/>
            <a:ext cx="45900" cy="45823"/>
          </a:xfrm>
          <a:prstGeom prst="rect">
            <a:avLst/>
          </a:prstGeom>
        </p:spPr>
      </p:pic>
      <p:pic>
        <p:nvPicPr>
          <p:cNvPr id="1243" name="object 1243"/>
          <p:cNvPicPr/>
          <p:nvPr/>
        </p:nvPicPr>
        <p:blipFill>
          <a:blip r:embed="rId817" cstate="print"/>
          <a:stretch>
            <a:fillRect/>
          </a:stretch>
        </p:blipFill>
        <p:spPr>
          <a:xfrm>
            <a:off x="9288955" y="4329493"/>
            <a:ext cx="45900" cy="45822"/>
          </a:xfrm>
          <a:prstGeom prst="rect">
            <a:avLst/>
          </a:prstGeom>
        </p:spPr>
      </p:pic>
      <p:sp>
        <p:nvSpPr>
          <p:cNvPr id="1244" name="object 1244"/>
          <p:cNvSpPr/>
          <p:nvPr/>
        </p:nvSpPr>
        <p:spPr>
          <a:xfrm>
            <a:off x="9392999" y="4530111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97"/>
                </a:moveTo>
                <a:lnTo>
                  <a:pt x="33262" y="97"/>
                </a:lnTo>
                <a:lnTo>
                  <a:pt x="33262" y="33751"/>
                </a:lnTo>
                <a:lnTo>
                  <a:pt x="-391" y="33751"/>
                </a:lnTo>
                <a:lnTo>
                  <a:pt x="-391" y="42005"/>
                </a:lnTo>
                <a:lnTo>
                  <a:pt x="33262" y="42005"/>
                </a:lnTo>
                <a:lnTo>
                  <a:pt x="33262" y="75660"/>
                </a:lnTo>
                <a:lnTo>
                  <a:pt x="38469" y="75660"/>
                </a:lnTo>
                <a:lnTo>
                  <a:pt x="38469" y="9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5" name="object 1245"/>
          <p:cNvSpPr/>
          <p:nvPr/>
        </p:nvSpPr>
        <p:spPr>
          <a:xfrm>
            <a:off x="9392999" y="4429841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101"/>
                </a:moveTo>
                <a:lnTo>
                  <a:pt x="33262" y="101"/>
                </a:lnTo>
                <a:lnTo>
                  <a:pt x="33262" y="33755"/>
                </a:lnTo>
                <a:lnTo>
                  <a:pt x="-391" y="33755"/>
                </a:lnTo>
                <a:lnTo>
                  <a:pt x="-391" y="42010"/>
                </a:lnTo>
                <a:lnTo>
                  <a:pt x="33262" y="42010"/>
                </a:lnTo>
                <a:lnTo>
                  <a:pt x="33262" y="75664"/>
                </a:lnTo>
                <a:lnTo>
                  <a:pt x="38469" y="75664"/>
                </a:lnTo>
                <a:lnTo>
                  <a:pt x="38469" y="10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6" name="object 1246"/>
          <p:cNvSpPr/>
          <p:nvPr/>
        </p:nvSpPr>
        <p:spPr>
          <a:xfrm>
            <a:off x="9392999" y="4329493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105"/>
                </a:moveTo>
                <a:lnTo>
                  <a:pt x="33262" y="105"/>
                </a:lnTo>
                <a:lnTo>
                  <a:pt x="33262" y="33759"/>
                </a:lnTo>
                <a:lnTo>
                  <a:pt x="-391" y="33759"/>
                </a:lnTo>
                <a:lnTo>
                  <a:pt x="-391" y="42014"/>
                </a:lnTo>
                <a:lnTo>
                  <a:pt x="33262" y="42014"/>
                </a:lnTo>
                <a:lnTo>
                  <a:pt x="33262" y="75668"/>
                </a:lnTo>
                <a:lnTo>
                  <a:pt x="38469" y="75668"/>
                </a:lnTo>
                <a:lnTo>
                  <a:pt x="38469" y="10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7" name="object 1247"/>
          <p:cNvSpPr/>
          <p:nvPr/>
        </p:nvSpPr>
        <p:spPr>
          <a:xfrm>
            <a:off x="6584108" y="523246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634" y="67"/>
                </a:moveTo>
                <a:lnTo>
                  <a:pt x="33379" y="67"/>
                </a:lnTo>
                <a:lnTo>
                  <a:pt x="33379" y="33721"/>
                </a:lnTo>
                <a:lnTo>
                  <a:pt x="-274" y="33721"/>
                </a:lnTo>
                <a:lnTo>
                  <a:pt x="-274" y="41976"/>
                </a:lnTo>
                <a:lnTo>
                  <a:pt x="33379" y="41976"/>
                </a:lnTo>
                <a:lnTo>
                  <a:pt x="33379" y="75630"/>
                </a:lnTo>
                <a:lnTo>
                  <a:pt x="41634" y="75630"/>
                </a:lnTo>
                <a:lnTo>
                  <a:pt x="41634" y="41976"/>
                </a:lnTo>
                <a:lnTo>
                  <a:pt x="75288" y="41976"/>
                </a:lnTo>
                <a:lnTo>
                  <a:pt x="75288" y="33721"/>
                </a:lnTo>
                <a:lnTo>
                  <a:pt x="41634" y="33721"/>
                </a:lnTo>
                <a:lnTo>
                  <a:pt x="41634" y="6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48" name="object 1248"/>
          <p:cNvPicPr/>
          <p:nvPr/>
        </p:nvPicPr>
        <p:blipFill>
          <a:blip r:embed="rId818" cstate="print"/>
          <a:stretch>
            <a:fillRect/>
          </a:stretch>
        </p:blipFill>
        <p:spPr>
          <a:xfrm>
            <a:off x="6584108" y="5132044"/>
            <a:ext cx="45823" cy="45823"/>
          </a:xfrm>
          <a:prstGeom prst="rect">
            <a:avLst/>
          </a:prstGeom>
        </p:spPr>
      </p:pic>
      <p:pic>
        <p:nvPicPr>
          <p:cNvPr id="1249" name="object 1249"/>
          <p:cNvPicPr/>
          <p:nvPr/>
        </p:nvPicPr>
        <p:blipFill>
          <a:blip r:embed="rId819" cstate="print"/>
          <a:stretch>
            <a:fillRect/>
          </a:stretch>
        </p:blipFill>
        <p:spPr>
          <a:xfrm>
            <a:off x="6584108" y="5031619"/>
            <a:ext cx="45823" cy="45900"/>
          </a:xfrm>
          <a:prstGeom prst="rect">
            <a:avLst/>
          </a:prstGeom>
        </p:spPr>
      </p:pic>
      <p:pic>
        <p:nvPicPr>
          <p:cNvPr id="1250" name="object 1250"/>
          <p:cNvPicPr/>
          <p:nvPr/>
        </p:nvPicPr>
        <p:blipFill>
          <a:blip r:embed="rId820" cstate="print"/>
          <a:stretch>
            <a:fillRect/>
          </a:stretch>
        </p:blipFill>
        <p:spPr>
          <a:xfrm>
            <a:off x="6584108" y="4931272"/>
            <a:ext cx="45823" cy="45823"/>
          </a:xfrm>
          <a:prstGeom prst="rect">
            <a:avLst/>
          </a:prstGeom>
        </p:spPr>
      </p:pic>
      <p:pic>
        <p:nvPicPr>
          <p:cNvPr id="1251" name="object 1251"/>
          <p:cNvPicPr/>
          <p:nvPr/>
        </p:nvPicPr>
        <p:blipFill>
          <a:blip r:embed="rId821" cstate="print"/>
          <a:stretch>
            <a:fillRect/>
          </a:stretch>
        </p:blipFill>
        <p:spPr>
          <a:xfrm>
            <a:off x="6584108" y="4830846"/>
            <a:ext cx="45823" cy="45900"/>
          </a:xfrm>
          <a:prstGeom prst="rect">
            <a:avLst/>
          </a:prstGeom>
        </p:spPr>
      </p:pic>
      <p:pic>
        <p:nvPicPr>
          <p:cNvPr id="1252" name="object 1252"/>
          <p:cNvPicPr/>
          <p:nvPr/>
        </p:nvPicPr>
        <p:blipFill>
          <a:blip r:embed="rId818" cstate="print"/>
          <a:stretch>
            <a:fillRect/>
          </a:stretch>
        </p:blipFill>
        <p:spPr>
          <a:xfrm>
            <a:off x="6688152" y="5132044"/>
            <a:ext cx="45823" cy="45823"/>
          </a:xfrm>
          <a:prstGeom prst="rect">
            <a:avLst/>
          </a:prstGeom>
        </p:spPr>
      </p:pic>
      <p:pic>
        <p:nvPicPr>
          <p:cNvPr id="1253" name="object 1253"/>
          <p:cNvPicPr/>
          <p:nvPr/>
        </p:nvPicPr>
        <p:blipFill>
          <a:blip r:embed="rId819" cstate="print"/>
          <a:stretch>
            <a:fillRect/>
          </a:stretch>
        </p:blipFill>
        <p:spPr>
          <a:xfrm>
            <a:off x="6688152" y="5031619"/>
            <a:ext cx="45823" cy="45900"/>
          </a:xfrm>
          <a:prstGeom prst="rect">
            <a:avLst/>
          </a:prstGeom>
        </p:spPr>
      </p:pic>
      <p:pic>
        <p:nvPicPr>
          <p:cNvPr id="1254" name="object 1254"/>
          <p:cNvPicPr/>
          <p:nvPr/>
        </p:nvPicPr>
        <p:blipFill>
          <a:blip r:embed="rId820" cstate="print"/>
          <a:stretch>
            <a:fillRect/>
          </a:stretch>
        </p:blipFill>
        <p:spPr>
          <a:xfrm>
            <a:off x="6688152" y="4931272"/>
            <a:ext cx="45823" cy="45823"/>
          </a:xfrm>
          <a:prstGeom prst="rect">
            <a:avLst/>
          </a:prstGeom>
        </p:spPr>
      </p:pic>
      <p:pic>
        <p:nvPicPr>
          <p:cNvPr id="1255" name="object 1255"/>
          <p:cNvPicPr/>
          <p:nvPr/>
        </p:nvPicPr>
        <p:blipFill>
          <a:blip r:embed="rId821" cstate="print"/>
          <a:stretch>
            <a:fillRect/>
          </a:stretch>
        </p:blipFill>
        <p:spPr>
          <a:xfrm>
            <a:off x="6688152" y="4830846"/>
            <a:ext cx="45823" cy="45900"/>
          </a:xfrm>
          <a:prstGeom prst="rect">
            <a:avLst/>
          </a:prstGeom>
        </p:spPr>
      </p:pic>
      <p:pic>
        <p:nvPicPr>
          <p:cNvPr id="1256" name="object 1256"/>
          <p:cNvPicPr/>
          <p:nvPr/>
        </p:nvPicPr>
        <p:blipFill>
          <a:blip r:embed="rId822" cstate="print"/>
          <a:stretch>
            <a:fillRect/>
          </a:stretch>
        </p:blipFill>
        <p:spPr>
          <a:xfrm>
            <a:off x="6792197" y="5132044"/>
            <a:ext cx="45823" cy="45823"/>
          </a:xfrm>
          <a:prstGeom prst="rect">
            <a:avLst/>
          </a:prstGeom>
        </p:spPr>
      </p:pic>
      <p:pic>
        <p:nvPicPr>
          <p:cNvPr id="1257" name="object 1257"/>
          <p:cNvPicPr/>
          <p:nvPr/>
        </p:nvPicPr>
        <p:blipFill>
          <a:blip r:embed="rId823" cstate="print"/>
          <a:stretch>
            <a:fillRect/>
          </a:stretch>
        </p:blipFill>
        <p:spPr>
          <a:xfrm>
            <a:off x="6792197" y="5031619"/>
            <a:ext cx="45823" cy="45900"/>
          </a:xfrm>
          <a:prstGeom prst="rect">
            <a:avLst/>
          </a:prstGeom>
        </p:spPr>
      </p:pic>
      <p:pic>
        <p:nvPicPr>
          <p:cNvPr id="1258" name="object 1258"/>
          <p:cNvPicPr/>
          <p:nvPr/>
        </p:nvPicPr>
        <p:blipFill>
          <a:blip r:embed="rId824" cstate="print"/>
          <a:stretch>
            <a:fillRect/>
          </a:stretch>
        </p:blipFill>
        <p:spPr>
          <a:xfrm>
            <a:off x="6792197" y="4931272"/>
            <a:ext cx="45823" cy="45823"/>
          </a:xfrm>
          <a:prstGeom prst="rect">
            <a:avLst/>
          </a:prstGeom>
        </p:spPr>
      </p:pic>
      <p:pic>
        <p:nvPicPr>
          <p:cNvPr id="1259" name="object 1259"/>
          <p:cNvPicPr/>
          <p:nvPr/>
        </p:nvPicPr>
        <p:blipFill>
          <a:blip r:embed="rId825" cstate="print"/>
          <a:stretch>
            <a:fillRect/>
          </a:stretch>
        </p:blipFill>
        <p:spPr>
          <a:xfrm>
            <a:off x="6792197" y="4830846"/>
            <a:ext cx="45823" cy="45900"/>
          </a:xfrm>
          <a:prstGeom prst="rect">
            <a:avLst/>
          </a:prstGeom>
        </p:spPr>
      </p:pic>
      <p:pic>
        <p:nvPicPr>
          <p:cNvPr id="1260" name="object 1260"/>
          <p:cNvPicPr/>
          <p:nvPr/>
        </p:nvPicPr>
        <p:blipFill>
          <a:blip r:embed="rId826" cstate="print"/>
          <a:stretch>
            <a:fillRect/>
          </a:stretch>
        </p:blipFill>
        <p:spPr>
          <a:xfrm>
            <a:off x="6896241" y="5132044"/>
            <a:ext cx="45823" cy="45823"/>
          </a:xfrm>
          <a:prstGeom prst="rect">
            <a:avLst/>
          </a:prstGeom>
        </p:spPr>
      </p:pic>
      <p:pic>
        <p:nvPicPr>
          <p:cNvPr id="1261" name="object 1261"/>
          <p:cNvPicPr/>
          <p:nvPr/>
        </p:nvPicPr>
        <p:blipFill>
          <a:blip r:embed="rId827" cstate="print"/>
          <a:stretch>
            <a:fillRect/>
          </a:stretch>
        </p:blipFill>
        <p:spPr>
          <a:xfrm>
            <a:off x="6896241" y="5031619"/>
            <a:ext cx="45823" cy="45900"/>
          </a:xfrm>
          <a:prstGeom prst="rect">
            <a:avLst/>
          </a:prstGeom>
        </p:spPr>
      </p:pic>
      <p:pic>
        <p:nvPicPr>
          <p:cNvPr id="1262" name="object 1262"/>
          <p:cNvPicPr/>
          <p:nvPr/>
        </p:nvPicPr>
        <p:blipFill>
          <a:blip r:embed="rId828" cstate="print"/>
          <a:stretch>
            <a:fillRect/>
          </a:stretch>
        </p:blipFill>
        <p:spPr>
          <a:xfrm>
            <a:off x="6896241" y="4931272"/>
            <a:ext cx="45823" cy="45823"/>
          </a:xfrm>
          <a:prstGeom prst="rect">
            <a:avLst/>
          </a:prstGeom>
        </p:spPr>
      </p:pic>
      <p:pic>
        <p:nvPicPr>
          <p:cNvPr id="1263" name="object 1263"/>
          <p:cNvPicPr/>
          <p:nvPr/>
        </p:nvPicPr>
        <p:blipFill>
          <a:blip r:embed="rId829" cstate="print"/>
          <a:stretch>
            <a:fillRect/>
          </a:stretch>
        </p:blipFill>
        <p:spPr>
          <a:xfrm>
            <a:off x="6896241" y="4830846"/>
            <a:ext cx="45823" cy="45900"/>
          </a:xfrm>
          <a:prstGeom prst="rect">
            <a:avLst/>
          </a:prstGeom>
        </p:spPr>
      </p:pic>
      <p:pic>
        <p:nvPicPr>
          <p:cNvPr id="1264" name="object 1264"/>
          <p:cNvPicPr/>
          <p:nvPr/>
        </p:nvPicPr>
        <p:blipFill>
          <a:blip r:embed="rId830" cstate="print"/>
          <a:stretch>
            <a:fillRect/>
          </a:stretch>
        </p:blipFill>
        <p:spPr>
          <a:xfrm>
            <a:off x="7000285" y="5132044"/>
            <a:ext cx="45823" cy="45823"/>
          </a:xfrm>
          <a:prstGeom prst="rect">
            <a:avLst/>
          </a:prstGeom>
        </p:spPr>
      </p:pic>
      <p:pic>
        <p:nvPicPr>
          <p:cNvPr id="1265" name="object 1265"/>
          <p:cNvPicPr/>
          <p:nvPr/>
        </p:nvPicPr>
        <p:blipFill>
          <a:blip r:embed="rId831" cstate="print"/>
          <a:stretch>
            <a:fillRect/>
          </a:stretch>
        </p:blipFill>
        <p:spPr>
          <a:xfrm>
            <a:off x="7000285" y="5031619"/>
            <a:ext cx="45823" cy="45900"/>
          </a:xfrm>
          <a:prstGeom prst="rect">
            <a:avLst/>
          </a:prstGeom>
        </p:spPr>
      </p:pic>
      <p:pic>
        <p:nvPicPr>
          <p:cNvPr id="1266" name="object 1266"/>
          <p:cNvPicPr/>
          <p:nvPr/>
        </p:nvPicPr>
        <p:blipFill>
          <a:blip r:embed="rId832" cstate="print"/>
          <a:stretch>
            <a:fillRect/>
          </a:stretch>
        </p:blipFill>
        <p:spPr>
          <a:xfrm>
            <a:off x="7000285" y="4931272"/>
            <a:ext cx="45823" cy="45823"/>
          </a:xfrm>
          <a:prstGeom prst="rect">
            <a:avLst/>
          </a:prstGeom>
        </p:spPr>
      </p:pic>
      <p:pic>
        <p:nvPicPr>
          <p:cNvPr id="1267" name="object 1267"/>
          <p:cNvPicPr/>
          <p:nvPr/>
        </p:nvPicPr>
        <p:blipFill>
          <a:blip r:embed="rId833" cstate="print"/>
          <a:stretch>
            <a:fillRect/>
          </a:stretch>
        </p:blipFill>
        <p:spPr>
          <a:xfrm>
            <a:off x="7000285" y="4830846"/>
            <a:ext cx="45823" cy="45900"/>
          </a:xfrm>
          <a:prstGeom prst="rect">
            <a:avLst/>
          </a:prstGeom>
        </p:spPr>
      </p:pic>
      <p:pic>
        <p:nvPicPr>
          <p:cNvPr id="1268" name="object 1268"/>
          <p:cNvPicPr/>
          <p:nvPr/>
        </p:nvPicPr>
        <p:blipFill>
          <a:blip r:embed="rId830" cstate="print"/>
          <a:stretch>
            <a:fillRect/>
          </a:stretch>
        </p:blipFill>
        <p:spPr>
          <a:xfrm>
            <a:off x="7104330" y="5132044"/>
            <a:ext cx="45823" cy="45823"/>
          </a:xfrm>
          <a:prstGeom prst="rect">
            <a:avLst/>
          </a:prstGeom>
        </p:spPr>
      </p:pic>
      <p:pic>
        <p:nvPicPr>
          <p:cNvPr id="1269" name="object 1269"/>
          <p:cNvPicPr/>
          <p:nvPr/>
        </p:nvPicPr>
        <p:blipFill>
          <a:blip r:embed="rId831" cstate="print"/>
          <a:stretch>
            <a:fillRect/>
          </a:stretch>
        </p:blipFill>
        <p:spPr>
          <a:xfrm>
            <a:off x="7104330" y="5031619"/>
            <a:ext cx="45823" cy="45900"/>
          </a:xfrm>
          <a:prstGeom prst="rect">
            <a:avLst/>
          </a:prstGeom>
        </p:spPr>
      </p:pic>
      <p:pic>
        <p:nvPicPr>
          <p:cNvPr id="1270" name="object 1270"/>
          <p:cNvPicPr/>
          <p:nvPr/>
        </p:nvPicPr>
        <p:blipFill>
          <a:blip r:embed="rId832" cstate="print"/>
          <a:stretch>
            <a:fillRect/>
          </a:stretch>
        </p:blipFill>
        <p:spPr>
          <a:xfrm>
            <a:off x="7104330" y="4931272"/>
            <a:ext cx="45823" cy="45823"/>
          </a:xfrm>
          <a:prstGeom prst="rect">
            <a:avLst/>
          </a:prstGeom>
        </p:spPr>
      </p:pic>
      <p:pic>
        <p:nvPicPr>
          <p:cNvPr id="1271" name="object 1271"/>
          <p:cNvPicPr/>
          <p:nvPr/>
        </p:nvPicPr>
        <p:blipFill>
          <a:blip r:embed="rId833" cstate="print"/>
          <a:stretch>
            <a:fillRect/>
          </a:stretch>
        </p:blipFill>
        <p:spPr>
          <a:xfrm>
            <a:off x="7104330" y="4830846"/>
            <a:ext cx="45823" cy="45900"/>
          </a:xfrm>
          <a:prstGeom prst="rect">
            <a:avLst/>
          </a:prstGeom>
        </p:spPr>
      </p:pic>
      <p:pic>
        <p:nvPicPr>
          <p:cNvPr id="1272" name="object 1272"/>
          <p:cNvPicPr/>
          <p:nvPr/>
        </p:nvPicPr>
        <p:blipFill>
          <a:blip r:embed="rId834" cstate="print"/>
          <a:stretch>
            <a:fillRect/>
          </a:stretch>
        </p:blipFill>
        <p:spPr>
          <a:xfrm>
            <a:off x="7208375" y="5132044"/>
            <a:ext cx="45822" cy="45823"/>
          </a:xfrm>
          <a:prstGeom prst="rect">
            <a:avLst/>
          </a:prstGeom>
        </p:spPr>
      </p:pic>
      <p:pic>
        <p:nvPicPr>
          <p:cNvPr id="1273" name="object 1273"/>
          <p:cNvPicPr/>
          <p:nvPr/>
        </p:nvPicPr>
        <p:blipFill>
          <a:blip r:embed="rId835" cstate="print"/>
          <a:stretch>
            <a:fillRect/>
          </a:stretch>
        </p:blipFill>
        <p:spPr>
          <a:xfrm>
            <a:off x="7208375" y="5031619"/>
            <a:ext cx="45822" cy="45900"/>
          </a:xfrm>
          <a:prstGeom prst="rect">
            <a:avLst/>
          </a:prstGeom>
        </p:spPr>
      </p:pic>
      <p:pic>
        <p:nvPicPr>
          <p:cNvPr id="1274" name="object 1274"/>
          <p:cNvPicPr/>
          <p:nvPr/>
        </p:nvPicPr>
        <p:blipFill>
          <a:blip r:embed="rId836" cstate="print"/>
          <a:stretch>
            <a:fillRect/>
          </a:stretch>
        </p:blipFill>
        <p:spPr>
          <a:xfrm>
            <a:off x="7208375" y="4931272"/>
            <a:ext cx="45822" cy="45823"/>
          </a:xfrm>
          <a:prstGeom prst="rect">
            <a:avLst/>
          </a:prstGeom>
        </p:spPr>
      </p:pic>
      <p:pic>
        <p:nvPicPr>
          <p:cNvPr id="1275" name="object 1275"/>
          <p:cNvPicPr/>
          <p:nvPr/>
        </p:nvPicPr>
        <p:blipFill>
          <a:blip r:embed="rId837" cstate="print"/>
          <a:stretch>
            <a:fillRect/>
          </a:stretch>
        </p:blipFill>
        <p:spPr>
          <a:xfrm>
            <a:off x="7208375" y="4830846"/>
            <a:ext cx="45822" cy="45900"/>
          </a:xfrm>
          <a:prstGeom prst="rect">
            <a:avLst/>
          </a:prstGeom>
        </p:spPr>
      </p:pic>
      <p:pic>
        <p:nvPicPr>
          <p:cNvPr id="1276" name="object 1276"/>
          <p:cNvPicPr/>
          <p:nvPr/>
        </p:nvPicPr>
        <p:blipFill>
          <a:blip r:embed="rId838" cstate="print"/>
          <a:stretch>
            <a:fillRect/>
          </a:stretch>
        </p:blipFill>
        <p:spPr>
          <a:xfrm>
            <a:off x="7312419" y="5132044"/>
            <a:ext cx="45822" cy="45823"/>
          </a:xfrm>
          <a:prstGeom prst="rect">
            <a:avLst/>
          </a:prstGeom>
        </p:spPr>
      </p:pic>
      <p:pic>
        <p:nvPicPr>
          <p:cNvPr id="1277" name="object 1277"/>
          <p:cNvPicPr/>
          <p:nvPr/>
        </p:nvPicPr>
        <p:blipFill>
          <a:blip r:embed="rId839" cstate="print"/>
          <a:stretch>
            <a:fillRect/>
          </a:stretch>
        </p:blipFill>
        <p:spPr>
          <a:xfrm>
            <a:off x="7312419" y="5031619"/>
            <a:ext cx="45822" cy="45900"/>
          </a:xfrm>
          <a:prstGeom prst="rect">
            <a:avLst/>
          </a:prstGeom>
        </p:spPr>
      </p:pic>
      <p:pic>
        <p:nvPicPr>
          <p:cNvPr id="1278" name="object 1278"/>
          <p:cNvPicPr/>
          <p:nvPr/>
        </p:nvPicPr>
        <p:blipFill>
          <a:blip r:embed="rId840" cstate="print"/>
          <a:stretch>
            <a:fillRect/>
          </a:stretch>
        </p:blipFill>
        <p:spPr>
          <a:xfrm>
            <a:off x="7312419" y="4931272"/>
            <a:ext cx="45822" cy="45823"/>
          </a:xfrm>
          <a:prstGeom prst="rect">
            <a:avLst/>
          </a:prstGeom>
        </p:spPr>
      </p:pic>
      <p:pic>
        <p:nvPicPr>
          <p:cNvPr id="1279" name="object 1279"/>
          <p:cNvPicPr/>
          <p:nvPr/>
        </p:nvPicPr>
        <p:blipFill>
          <a:blip r:embed="rId841" cstate="print"/>
          <a:stretch>
            <a:fillRect/>
          </a:stretch>
        </p:blipFill>
        <p:spPr>
          <a:xfrm>
            <a:off x="7312419" y="4830846"/>
            <a:ext cx="45822" cy="45900"/>
          </a:xfrm>
          <a:prstGeom prst="rect">
            <a:avLst/>
          </a:prstGeom>
        </p:spPr>
      </p:pic>
      <p:sp>
        <p:nvSpPr>
          <p:cNvPr id="1280" name="object 1280"/>
          <p:cNvSpPr/>
          <p:nvPr/>
        </p:nvSpPr>
        <p:spPr>
          <a:xfrm>
            <a:off x="7312419" y="4750890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304" y="87"/>
                </a:moveTo>
                <a:lnTo>
                  <a:pt x="-304" y="87"/>
                </a:lnTo>
                <a:lnTo>
                  <a:pt x="-304" y="8370"/>
                </a:lnTo>
                <a:lnTo>
                  <a:pt x="75304" y="8370"/>
                </a:lnTo>
                <a:lnTo>
                  <a:pt x="75304" y="8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81" name="object 1281"/>
          <p:cNvSpPr/>
          <p:nvPr/>
        </p:nvSpPr>
        <p:spPr>
          <a:xfrm>
            <a:off x="6584108" y="5253094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334" y="66"/>
                </a:moveTo>
                <a:lnTo>
                  <a:pt x="-274" y="66"/>
                </a:lnTo>
                <a:lnTo>
                  <a:pt x="-274" y="8344"/>
                </a:lnTo>
                <a:lnTo>
                  <a:pt x="75334" y="8344"/>
                </a:lnTo>
                <a:lnTo>
                  <a:pt x="75334" y="6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82" name="object 1282"/>
          <p:cNvPicPr/>
          <p:nvPr/>
        </p:nvPicPr>
        <p:blipFill>
          <a:blip r:embed="rId842" cstate="print"/>
          <a:stretch>
            <a:fillRect/>
          </a:stretch>
        </p:blipFill>
        <p:spPr>
          <a:xfrm>
            <a:off x="6688152" y="5232700"/>
            <a:ext cx="45823" cy="45822"/>
          </a:xfrm>
          <a:prstGeom prst="rect">
            <a:avLst/>
          </a:prstGeom>
        </p:spPr>
      </p:pic>
      <p:pic>
        <p:nvPicPr>
          <p:cNvPr id="1283" name="object 1283"/>
          <p:cNvPicPr/>
          <p:nvPr/>
        </p:nvPicPr>
        <p:blipFill>
          <a:blip r:embed="rId843" cstate="print"/>
          <a:stretch>
            <a:fillRect/>
          </a:stretch>
        </p:blipFill>
        <p:spPr>
          <a:xfrm>
            <a:off x="6792197" y="5232700"/>
            <a:ext cx="45823" cy="45822"/>
          </a:xfrm>
          <a:prstGeom prst="rect">
            <a:avLst/>
          </a:prstGeom>
        </p:spPr>
      </p:pic>
      <p:pic>
        <p:nvPicPr>
          <p:cNvPr id="1284" name="object 1284"/>
          <p:cNvPicPr/>
          <p:nvPr/>
        </p:nvPicPr>
        <p:blipFill>
          <a:blip r:embed="rId844" cstate="print"/>
          <a:stretch>
            <a:fillRect/>
          </a:stretch>
        </p:blipFill>
        <p:spPr>
          <a:xfrm>
            <a:off x="6896241" y="5232700"/>
            <a:ext cx="45823" cy="45822"/>
          </a:xfrm>
          <a:prstGeom prst="rect">
            <a:avLst/>
          </a:prstGeom>
        </p:spPr>
      </p:pic>
      <p:pic>
        <p:nvPicPr>
          <p:cNvPr id="1285" name="object 1285"/>
          <p:cNvPicPr/>
          <p:nvPr/>
        </p:nvPicPr>
        <p:blipFill>
          <a:blip r:embed="rId845" cstate="print"/>
          <a:stretch>
            <a:fillRect/>
          </a:stretch>
        </p:blipFill>
        <p:spPr>
          <a:xfrm>
            <a:off x="7000285" y="5232700"/>
            <a:ext cx="45823" cy="45822"/>
          </a:xfrm>
          <a:prstGeom prst="rect">
            <a:avLst/>
          </a:prstGeom>
        </p:spPr>
      </p:pic>
      <p:pic>
        <p:nvPicPr>
          <p:cNvPr id="1286" name="object 1286"/>
          <p:cNvPicPr/>
          <p:nvPr/>
        </p:nvPicPr>
        <p:blipFill>
          <a:blip r:embed="rId845" cstate="print"/>
          <a:stretch>
            <a:fillRect/>
          </a:stretch>
        </p:blipFill>
        <p:spPr>
          <a:xfrm>
            <a:off x="7104330" y="5232700"/>
            <a:ext cx="45823" cy="45822"/>
          </a:xfrm>
          <a:prstGeom prst="rect">
            <a:avLst/>
          </a:prstGeom>
        </p:spPr>
      </p:pic>
      <p:pic>
        <p:nvPicPr>
          <p:cNvPr id="1287" name="object 1287"/>
          <p:cNvPicPr/>
          <p:nvPr/>
        </p:nvPicPr>
        <p:blipFill>
          <a:blip r:embed="rId846" cstate="print"/>
          <a:stretch>
            <a:fillRect/>
          </a:stretch>
        </p:blipFill>
        <p:spPr>
          <a:xfrm>
            <a:off x="7208375" y="5232700"/>
            <a:ext cx="45822" cy="45822"/>
          </a:xfrm>
          <a:prstGeom prst="rect">
            <a:avLst/>
          </a:prstGeom>
        </p:spPr>
      </p:pic>
      <p:pic>
        <p:nvPicPr>
          <p:cNvPr id="1288" name="object 1288"/>
          <p:cNvPicPr/>
          <p:nvPr/>
        </p:nvPicPr>
        <p:blipFill>
          <a:blip r:embed="rId847" cstate="print"/>
          <a:stretch>
            <a:fillRect/>
          </a:stretch>
        </p:blipFill>
        <p:spPr>
          <a:xfrm>
            <a:off x="7312419" y="5232700"/>
            <a:ext cx="45822" cy="45822"/>
          </a:xfrm>
          <a:prstGeom prst="rect">
            <a:avLst/>
          </a:prstGeom>
        </p:spPr>
      </p:pic>
      <p:sp>
        <p:nvSpPr>
          <p:cNvPr id="1289" name="object 1289"/>
          <p:cNvSpPr/>
          <p:nvPr/>
        </p:nvSpPr>
        <p:spPr>
          <a:xfrm>
            <a:off x="7436871" y="4931719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70" y="80"/>
                </a:moveTo>
                <a:lnTo>
                  <a:pt x="-309" y="80"/>
                </a:lnTo>
                <a:lnTo>
                  <a:pt x="-309" y="75667"/>
                </a:lnTo>
                <a:lnTo>
                  <a:pt x="7970" y="75667"/>
                </a:lnTo>
                <a:lnTo>
                  <a:pt x="7970" y="8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90" name="object 1290"/>
          <p:cNvPicPr/>
          <p:nvPr/>
        </p:nvPicPr>
        <p:blipFill>
          <a:blip r:embed="rId848" cstate="print"/>
          <a:stretch>
            <a:fillRect/>
          </a:stretch>
        </p:blipFill>
        <p:spPr>
          <a:xfrm>
            <a:off x="7416463" y="4831386"/>
            <a:ext cx="45822" cy="45899"/>
          </a:xfrm>
          <a:prstGeom prst="rect">
            <a:avLst/>
          </a:prstGeom>
        </p:spPr>
      </p:pic>
      <p:pic>
        <p:nvPicPr>
          <p:cNvPr id="1291" name="object 1291"/>
          <p:cNvPicPr/>
          <p:nvPr/>
        </p:nvPicPr>
        <p:blipFill>
          <a:blip r:embed="rId849" cstate="print"/>
          <a:stretch>
            <a:fillRect/>
          </a:stretch>
        </p:blipFill>
        <p:spPr>
          <a:xfrm>
            <a:off x="7416463" y="4731115"/>
            <a:ext cx="45822" cy="45822"/>
          </a:xfrm>
          <a:prstGeom prst="rect">
            <a:avLst/>
          </a:prstGeom>
        </p:spPr>
      </p:pic>
      <p:pic>
        <p:nvPicPr>
          <p:cNvPr id="1292" name="object 1292"/>
          <p:cNvPicPr/>
          <p:nvPr/>
        </p:nvPicPr>
        <p:blipFill>
          <a:blip r:embed="rId728" cstate="print"/>
          <a:stretch>
            <a:fillRect/>
          </a:stretch>
        </p:blipFill>
        <p:spPr>
          <a:xfrm>
            <a:off x="7416463" y="4630767"/>
            <a:ext cx="45822" cy="45822"/>
          </a:xfrm>
          <a:prstGeom prst="rect">
            <a:avLst/>
          </a:prstGeom>
        </p:spPr>
      </p:pic>
      <p:pic>
        <p:nvPicPr>
          <p:cNvPr id="1293" name="object 1293"/>
          <p:cNvPicPr/>
          <p:nvPr/>
        </p:nvPicPr>
        <p:blipFill>
          <a:blip r:embed="rId848" cstate="print"/>
          <a:stretch>
            <a:fillRect/>
          </a:stretch>
        </p:blipFill>
        <p:spPr>
          <a:xfrm>
            <a:off x="7520507" y="4831386"/>
            <a:ext cx="45822" cy="45899"/>
          </a:xfrm>
          <a:prstGeom prst="rect">
            <a:avLst/>
          </a:prstGeom>
        </p:spPr>
      </p:pic>
      <p:pic>
        <p:nvPicPr>
          <p:cNvPr id="1294" name="object 1294"/>
          <p:cNvPicPr/>
          <p:nvPr/>
        </p:nvPicPr>
        <p:blipFill>
          <a:blip r:embed="rId849" cstate="print"/>
          <a:stretch>
            <a:fillRect/>
          </a:stretch>
        </p:blipFill>
        <p:spPr>
          <a:xfrm>
            <a:off x="7520507" y="4731115"/>
            <a:ext cx="45822" cy="45822"/>
          </a:xfrm>
          <a:prstGeom prst="rect">
            <a:avLst/>
          </a:prstGeom>
        </p:spPr>
      </p:pic>
      <p:pic>
        <p:nvPicPr>
          <p:cNvPr id="1295" name="object 1295"/>
          <p:cNvPicPr/>
          <p:nvPr/>
        </p:nvPicPr>
        <p:blipFill>
          <a:blip r:embed="rId728" cstate="print"/>
          <a:stretch>
            <a:fillRect/>
          </a:stretch>
        </p:blipFill>
        <p:spPr>
          <a:xfrm>
            <a:off x="7520507" y="4630767"/>
            <a:ext cx="45822" cy="45822"/>
          </a:xfrm>
          <a:prstGeom prst="rect">
            <a:avLst/>
          </a:prstGeom>
        </p:spPr>
      </p:pic>
      <p:pic>
        <p:nvPicPr>
          <p:cNvPr id="1296" name="object 1296"/>
          <p:cNvPicPr/>
          <p:nvPr/>
        </p:nvPicPr>
        <p:blipFill>
          <a:blip r:embed="rId850" cstate="print"/>
          <a:stretch>
            <a:fillRect/>
          </a:stretch>
        </p:blipFill>
        <p:spPr>
          <a:xfrm>
            <a:off x="7624552" y="4831386"/>
            <a:ext cx="45822" cy="45899"/>
          </a:xfrm>
          <a:prstGeom prst="rect">
            <a:avLst/>
          </a:prstGeom>
        </p:spPr>
      </p:pic>
      <p:pic>
        <p:nvPicPr>
          <p:cNvPr id="1297" name="object 1297"/>
          <p:cNvPicPr/>
          <p:nvPr/>
        </p:nvPicPr>
        <p:blipFill>
          <a:blip r:embed="rId851" cstate="print"/>
          <a:stretch>
            <a:fillRect/>
          </a:stretch>
        </p:blipFill>
        <p:spPr>
          <a:xfrm>
            <a:off x="7624552" y="4731115"/>
            <a:ext cx="45822" cy="45822"/>
          </a:xfrm>
          <a:prstGeom prst="rect">
            <a:avLst/>
          </a:prstGeom>
        </p:spPr>
      </p:pic>
      <p:pic>
        <p:nvPicPr>
          <p:cNvPr id="1298" name="object 1298"/>
          <p:cNvPicPr/>
          <p:nvPr/>
        </p:nvPicPr>
        <p:blipFill>
          <a:blip r:embed="rId732" cstate="print"/>
          <a:stretch>
            <a:fillRect/>
          </a:stretch>
        </p:blipFill>
        <p:spPr>
          <a:xfrm>
            <a:off x="7624552" y="4630767"/>
            <a:ext cx="45822" cy="45822"/>
          </a:xfrm>
          <a:prstGeom prst="rect">
            <a:avLst/>
          </a:prstGeom>
        </p:spPr>
      </p:pic>
      <p:pic>
        <p:nvPicPr>
          <p:cNvPr id="1299" name="object 1299"/>
          <p:cNvPicPr/>
          <p:nvPr/>
        </p:nvPicPr>
        <p:blipFill>
          <a:blip r:embed="rId852" cstate="print"/>
          <a:stretch>
            <a:fillRect/>
          </a:stretch>
        </p:blipFill>
        <p:spPr>
          <a:xfrm>
            <a:off x="7728596" y="4831386"/>
            <a:ext cx="45823" cy="45899"/>
          </a:xfrm>
          <a:prstGeom prst="rect">
            <a:avLst/>
          </a:prstGeom>
        </p:spPr>
      </p:pic>
      <p:pic>
        <p:nvPicPr>
          <p:cNvPr id="1300" name="object 1300"/>
          <p:cNvPicPr/>
          <p:nvPr/>
        </p:nvPicPr>
        <p:blipFill>
          <a:blip r:embed="rId853" cstate="print"/>
          <a:stretch>
            <a:fillRect/>
          </a:stretch>
        </p:blipFill>
        <p:spPr>
          <a:xfrm>
            <a:off x="7728596" y="4731115"/>
            <a:ext cx="45823" cy="45822"/>
          </a:xfrm>
          <a:prstGeom prst="rect">
            <a:avLst/>
          </a:prstGeom>
        </p:spPr>
      </p:pic>
      <p:pic>
        <p:nvPicPr>
          <p:cNvPr id="1301" name="object 1301"/>
          <p:cNvPicPr/>
          <p:nvPr/>
        </p:nvPicPr>
        <p:blipFill>
          <a:blip r:embed="rId733" cstate="print"/>
          <a:stretch>
            <a:fillRect/>
          </a:stretch>
        </p:blipFill>
        <p:spPr>
          <a:xfrm>
            <a:off x="7728596" y="4630767"/>
            <a:ext cx="45823" cy="45822"/>
          </a:xfrm>
          <a:prstGeom prst="rect">
            <a:avLst/>
          </a:prstGeom>
        </p:spPr>
      </p:pic>
      <p:pic>
        <p:nvPicPr>
          <p:cNvPr id="1302" name="object 1302"/>
          <p:cNvPicPr/>
          <p:nvPr/>
        </p:nvPicPr>
        <p:blipFill>
          <a:blip r:embed="rId852" cstate="print"/>
          <a:stretch>
            <a:fillRect/>
          </a:stretch>
        </p:blipFill>
        <p:spPr>
          <a:xfrm>
            <a:off x="7832641" y="4831386"/>
            <a:ext cx="45823" cy="45899"/>
          </a:xfrm>
          <a:prstGeom prst="rect">
            <a:avLst/>
          </a:prstGeom>
        </p:spPr>
      </p:pic>
      <p:pic>
        <p:nvPicPr>
          <p:cNvPr id="1303" name="object 1303"/>
          <p:cNvPicPr/>
          <p:nvPr/>
        </p:nvPicPr>
        <p:blipFill>
          <a:blip r:embed="rId853" cstate="print"/>
          <a:stretch>
            <a:fillRect/>
          </a:stretch>
        </p:blipFill>
        <p:spPr>
          <a:xfrm>
            <a:off x="7832641" y="4731115"/>
            <a:ext cx="45823" cy="45822"/>
          </a:xfrm>
          <a:prstGeom prst="rect">
            <a:avLst/>
          </a:prstGeom>
        </p:spPr>
      </p:pic>
      <p:pic>
        <p:nvPicPr>
          <p:cNvPr id="1304" name="object 1304"/>
          <p:cNvPicPr/>
          <p:nvPr/>
        </p:nvPicPr>
        <p:blipFill>
          <a:blip r:embed="rId733" cstate="print"/>
          <a:stretch>
            <a:fillRect/>
          </a:stretch>
        </p:blipFill>
        <p:spPr>
          <a:xfrm>
            <a:off x="7832641" y="4630767"/>
            <a:ext cx="45823" cy="45822"/>
          </a:xfrm>
          <a:prstGeom prst="rect">
            <a:avLst/>
          </a:prstGeom>
        </p:spPr>
      </p:pic>
      <p:pic>
        <p:nvPicPr>
          <p:cNvPr id="1305" name="object 1305"/>
          <p:cNvPicPr/>
          <p:nvPr/>
        </p:nvPicPr>
        <p:blipFill>
          <a:blip r:embed="rId854" cstate="print"/>
          <a:stretch>
            <a:fillRect/>
          </a:stretch>
        </p:blipFill>
        <p:spPr>
          <a:xfrm>
            <a:off x="7936686" y="4831386"/>
            <a:ext cx="45823" cy="45899"/>
          </a:xfrm>
          <a:prstGeom prst="rect">
            <a:avLst/>
          </a:prstGeom>
        </p:spPr>
      </p:pic>
      <p:pic>
        <p:nvPicPr>
          <p:cNvPr id="1306" name="object 1306"/>
          <p:cNvPicPr/>
          <p:nvPr/>
        </p:nvPicPr>
        <p:blipFill>
          <a:blip r:embed="rId855" cstate="print"/>
          <a:stretch>
            <a:fillRect/>
          </a:stretch>
        </p:blipFill>
        <p:spPr>
          <a:xfrm>
            <a:off x="7936686" y="4731115"/>
            <a:ext cx="45823" cy="45822"/>
          </a:xfrm>
          <a:prstGeom prst="rect">
            <a:avLst/>
          </a:prstGeom>
        </p:spPr>
      </p:pic>
      <p:pic>
        <p:nvPicPr>
          <p:cNvPr id="1307" name="object 1307"/>
          <p:cNvPicPr/>
          <p:nvPr/>
        </p:nvPicPr>
        <p:blipFill>
          <a:blip r:embed="rId735" cstate="print"/>
          <a:stretch>
            <a:fillRect/>
          </a:stretch>
        </p:blipFill>
        <p:spPr>
          <a:xfrm>
            <a:off x="7936686" y="4630767"/>
            <a:ext cx="45823" cy="45822"/>
          </a:xfrm>
          <a:prstGeom prst="rect">
            <a:avLst/>
          </a:prstGeom>
        </p:spPr>
      </p:pic>
      <p:pic>
        <p:nvPicPr>
          <p:cNvPr id="1308" name="object 1308"/>
          <p:cNvPicPr/>
          <p:nvPr/>
        </p:nvPicPr>
        <p:blipFill>
          <a:blip r:embed="rId854" cstate="print"/>
          <a:stretch>
            <a:fillRect/>
          </a:stretch>
        </p:blipFill>
        <p:spPr>
          <a:xfrm>
            <a:off x="8040730" y="4831386"/>
            <a:ext cx="45823" cy="45899"/>
          </a:xfrm>
          <a:prstGeom prst="rect">
            <a:avLst/>
          </a:prstGeom>
        </p:spPr>
      </p:pic>
      <p:pic>
        <p:nvPicPr>
          <p:cNvPr id="1309" name="object 1309"/>
          <p:cNvPicPr/>
          <p:nvPr/>
        </p:nvPicPr>
        <p:blipFill>
          <a:blip r:embed="rId855" cstate="print"/>
          <a:stretch>
            <a:fillRect/>
          </a:stretch>
        </p:blipFill>
        <p:spPr>
          <a:xfrm>
            <a:off x="8040730" y="4731115"/>
            <a:ext cx="45823" cy="45822"/>
          </a:xfrm>
          <a:prstGeom prst="rect">
            <a:avLst/>
          </a:prstGeom>
        </p:spPr>
      </p:pic>
      <p:pic>
        <p:nvPicPr>
          <p:cNvPr id="1310" name="object 1310"/>
          <p:cNvPicPr/>
          <p:nvPr/>
        </p:nvPicPr>
        <p:blipFill>
          <a:blip r:embed="rId735" cstate="print"/>
          <a:stretch>
            <a:fillRect/>
          </a:stretch>
        </p:blipFill>
        <p:spPr>
          <a:xfrm>
            <a:off x="8040730" y="4630767"/>
            <a:ext cx="45823" cy="45822"/>
          </a:xfrm>
          <a:prstGeom prst="rect">
            <a:avLst/>
          </a:prstGeom>
        </p:spPr>
      </p:pic>
      <p:pic>
        <p:nvPicPr>
          <p:cNvPr id="1311" name="object 1311"/>
          <p:cNvPicPr/>
          <p:nvPr/>
        </p:nvPicPr>
        <p:blipFill>
          <a:blip r:embed="rId856" cstate="print"/>
          <a:stretch>
            <a:fillRect/>
          </a:stretch>
        </p:blipFill>
        <p:spPr>
          <a:xfrm>
            <a:off x="7416772" y="5232700"/>
            <a:ext cx="45823" cy="45822"/>
          </a:xfrm>
          <a:prstGeom prst="rect">
            <a:avLst/>
          </a:prstGeom>
        </p:spPr>
      </p:pic>
      <p:pic>
        <p:nvPicPr>
          <p:cNvPr id="1312" name="object 1312"/>
          <p:cNvPicPr/>
          <p:nvPr/>
        </p:nvPicPr>
        <p:blipFill>
          <a:blip r:embed="rId857" cstate="print"/>
          <a:stretch>
            <a:fillRect/>
          </a:stretch>
        </p:blipFill>
        <p:spPr>
          <a:xfrm>
            <a:off x="7416772" y="5132429"/>
            <a:ext cx="45823" cy="45822"/>
          </a:xfrm>
          <a:prstGeom prst="rect">
            <a:avLst/>
          </a:prstGeom>
        </p:spPr>
      </p:pic>
      <p:pic>
        <p:nvPicPr>
          <p:cNvPr id="1313" name="object 1313"/>
          <p:cNvPicPr/>
          <p:nvPr/>
        </p:nvPicPr>
        <p:blipFill>
          <a:blip r:embed="rId858" cstate="print"/>
          <a:stretch>
            <a:fillRect/>
          </a:stretch>
        </p:blipFill>
        <p:spPr>
          <a:xfrm>
            <a:off x="7416772" y="5032081"/>
            <a:ext cx="45823" cy="45823"/>
          </a:xfrm>
          <a:prstGeom prst="rect">
            <a:avLst/>
          </a:prstGeom>
        </p:spPr>
      </p:pic>
      <p:sp>
        <p:nvSpPr>
          <p:cNvPr id="1314" name="object 1314"/>
          <p:cNvSpPr/>
          <p:nvPr/>
        </p:nvSpPr>
        <p:spPr>
          <a:xfrm>
            <a:off x="7416772" y="4931734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99" y="80"/>
                </a:moveTo>
                <a:lnTo>
                  <a:pt x="33345" y="80"/>
                </a:lnTo>
                <a:lnTo>
                  <a:pt x="33345" y="33734"/>
                </a:lnTo>
                <a:lnTo>
                  <a:pt x="-309" y="33734"/>
                </a:lnTo>
                <a:lnTo>
                  <a:pt x="-309" y="41989"/>
                </a:lnTo>
                <a:lnTo>
                  <a:pt x="33345" y="41989"/>
                </a:lnTo>
                <a:lnTo>
                  <a:pt x="33345" y="75643"/>
                </a:lnTo>
                <a:lnTo>
                  <a:pt x="41599" y="75643"/>
                </a:lnTo>
                <a:lnTo>
                  <a:pt x="41599" y="41989"/>
                </a:lnTo>
                <a:lnTo>
                  <a:pt x="75254" y="41989"/>
                </a:lnTo>
                <a:lnTo>
                  <a:pt x="75254" y="33734"/>
                </a:lnTo>
                <a:lnTo>
                  <a:pt x="41599" y="33734"/>
                </a:lnTo>
                <a:lnTo>
                  <a:pt x="41599" y="8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315" name="object 1315"/>
          <p:cNvPicPr/>
          <p:nvPr/>
        </p:nvPicPr>
        <p:blipFill>
          <a:blip r:embed="rId856" cstate="print"/>
          <a:stretch>
            <a:fillRect/>
          </a:stretch>
        </p:blipFill>
        <p:spPr>
          <a:xfrm>
            <a:off x="7520739" y="5232700"/>
            <a:ext cx="45823" cy="45822"/>
          </a:xfrm>
          <a:prstGeom prst="rect">
            <a:avLst/>
          </a:prstGeom>
        </p:spPr>
      </p:pic>
      <p:pic>
        <p:nvPicPr>
          <p:cNvPr id="1316" name="object 1316"/>
          <p:cNvPicPr/>
          <p:nvPr/>
        </p:nvPicPr>
        <p:blipFill>
          <a:blip r:embed="rId857" cstate="print"/>
          <a:stretch>
            <a:fillRect/>
          </a:stretch>
        </p:blipFill>
        <p:spPr>
          <a:xfrm>
            <a:off x="7520739" y="5132429"/>
            <a:ext cx="45823" cy="45822"/>
          </a:xfrm>
          <a:prstGeom prst="rect">
            <a:avLst/>
          </a:prstGeom>
        </p:spPr>
      </p:pic>
      <p:pic>
        <p:nvPicPr>
          <p:cNvPr id="1317" name="object 1317"/>
          <p:cNvPicPr/>
          <p:nvPr/>
        </p:nvPicPr>
        <p:blipFill>
          <a:blip r:embed="rId858" cstate="print"/>
          <a:stretch>
            <a:fillRect/>
          </a:stretch>
        </p:blipFill>
        <p:spPr>
          <a:xfrm>
            <a:off x="7520739" y="5032081"/>
            <a:ext cx="45823" cy="45823"/>
          </a:xfrm>
          <a:prstGeom prst="rect">
            <a:avLst/>
          </a:prstGeom>
        </p:spPr>
      </p:pic>
      <p:pic>
        <p:nvPicPr>
          <p:cNvPr id="1318" name="object 1318"/>
          <p:cNvPicPr/>
          <p:nvPr/>
        </p:nvPicPr>
        <p:blipFill>
          <a:blip r:embed="rId859" cstate="print"/>
          <a:stretch>
            <a:fillRect/>
          </a:stretch>
        </p:blipFill>
        <p:spPr>
          <a:xfrm>
            <a:off x="7520739" y="4931734"/>
            <a:ext cx="45823" cy="45823"/>
          </a:xfrm>
          <a:prstGeom prst="rect">
            <a:avLst/>
          </a:prstGeom>
        </p:spPr>
      </p:pic>
      <p:pic>
        <p:nvPicPr>
          <p:cNvPr id="1319" name="object 1319"/>
          <p:cNvPicPr/>
          <p:nvPr/>
        </p:nvPicPr>
        <p:blipFill>
          <a:blip r:embed="rId860" cstate="print"/>
          <a:stretch>
            <a:fillRect/>
          </a:stretch>
        </p:blipFill>
        <p:spPr>
          <a:xfrm>
            <a:off x="7624784" y="5232700"/>
            <a:ext cx="45823" cy="45822"/>
          </a:xfrm>
          <a:prstGeom prst="rect">
            <a:avLst/>
          </a:prstGeom>
        </p:spPr>
      </p:pic>
      <p:pic>
        <p:nvPicPr>
          <p:cNvPr id="1320" name="object 1320"/>
          <p:cNvPicPr/>
          <p:nvPr/>
        </p:nvPicPr>
        <p:blipFill>
          <a:blip r:embed="rId861" cstate="print"/>
          <a:stretch>
            <a:fillRect/>
          </a:stretch>
        </p:blipFill>
        <p:spPr>
          <a:xfrm>
            <a:off x="7624784" y="5132429"/>
            <a:ext cx="45823" cy="45822"/>
          </a:xfrm>
          <a:prstGeom prst="rect">
            <a:avLst/>
          </a:prstGeom>
        </p:spPr>
      </p:pic>
      <p:pic>
        <p:nvPicPr>
          <p:cNvPr id="1321" name="object 1321"/>
          <p:cNvPicPr/>
          <p:nvPr/>
        </p:nvPicPr>
        <p:blipFill>
          <a:blip r:embed="rId862" cstate="print"/>
          <a:stretch>
            <a:fillRect/>
          </a:stretch>
        </p:blipFill>
        <p:spPr>
          <a:xfrm>
            <a:off x="7624784" y="5032081"/>
            <a:ext cx="45823" cy="45823"/>
          </a:xfrm>
          <a:prstGeom prst="rect">
            <a:avLst/>
          </a:prstGeom>
        </p:spPr>
      </p:pic>
      <p:pic>
        <p:nvPicPr>
          <p:cNvPr id="1322" name="object 1322"/>
          <p:cNvPicPr/>
          <p:nvPr/>
        </p:nvPicPr>
        <p:blipFill>
          <a:blip r:embed="rId863" cstate="print"/>
          <a:stretch>
            <a:fillRect/>
          </a:stretch>
        </p:blipFill>
        <p:spPr>
          <a:xfrm>
            <a:off x="7624784" y="4931734"/>
            <a:ext cx="45823" cy="45823"/>
          </a:xfrm>
          <a:prstGeom prst="rect">
            <a:avLst/>
          </a:prstGeom>
        </p:spPr>
      </p:pic>
      <p:pic>
        <p:nvPicPr>
          <p:cNvPr id="1323" name="object 1323"/>
          <p:cNvPicPr/>
          <p:nvPr/>
        </p:nvPicPr>
        <p:blipFill>
          <a:blip r:embed="rId864" cstate="print"/>
          <a:stretch>
            <a:fillRect/>
          </a:stretch>
        </p:blipFill>
        <p:spPr>
          <a:xfrm>
            <a:off x="7728751" y="5232700"/>
            <a:ext cx="45823" cy="45822"/>
          </a:xfrm>
          <a:prstGeom prst="rect">
            <a:avLst/>
          </a:prstGeom>
        </p:spPr>
      </p:pic>
      <p:pic>
        <p:nvPicPr>
          <p:cNvPr id="1324" name="object 1324"/>
          <p:cNvPicPr/>
          <p:nvPr/>
        </p:nvPicPr>
        <p:blipFill>
          <a:blip r:embed="rId865" cstate="print"/>
          <a:stretch>
            <a:fillRect/>
          </a:stretch>
        </p:blipFill>
        <p:spPr>
          <a:xfrm>
            <a:off x="7728751" y="5132429"/>
            <a:ext cx="45823" cy="45822"/>
          </a:xfrm>
          <a:prstGeom prst="rect">
            <a:avLst/>
          </a:prstGeom>
        </p:spPr>
      </p:pic>
      <p:pic>
        <p:nvPicPr>
          <p:cNvPr id="1325" name="object 1325"/>
          <p:cNvPicPr/>
          <p:nvPr/>
        </p:nvPicPr>
        <p:blipFill>
          <a:blip r:embed="rId866" cstate="print"/>
          <a:stretch>
            <a:fillRect/>
          </a:stretch>
        </p:blipFill>
        <p:spPr>
          <a:xfrm>
            <a:off x="7728751" y="5032081"/>
            <a:ext cx="45823" cy="45823"/>
          </a:xfrm>
          <a:prstGeom prst="rect">
            <a:avLst/>
          </a:prstGeom>
        </p:spPr>
      </p:pic>
      <p:pic>
        <p:nvPicPr>
          <p:cNvPr id="1326" name="object 1326"/>
          <p:cNvPicPr/>
          <p:nvPr/>
        </p:nvPicPr>
        <p:blipFill>
          <a:blip r:embed="rId867" cstate="print"/>
          <a:stretch>
            <a:fillRect/>
          </a:stretch>
        </p:blipFill>
        <p:spPr>
          <a:xfrm>
            <a:off x="7728751" y="4931734"/>
            <a:ext cx="45823" cy="45823"/>
          </a:xfrm>
          <a:prstGeom prst="rect">
            <a:avLst/>
          </a:prstGeom>
        </p:spPr>
      </p:pic>
      <p:pic>
        <p:nvPicPr>
          <p:cNvPr id="1327" name="object 1327"/>
          <p:cNvPicPr/>
          <p:nvPr/>
        </p:nvPicPr>
        <p:blipFill>
          <a:blip r:embed="rId868" cstate="print"/>
          <a:stretch>
            <a:fillRect/>
          </a:stretch>
        </p:blipFill>
        <p:spPr>
          <a:xfrm>
            <a:off x="7832718" y="5232700"/>
            <a:ext cx="45900" cy="45822"/>
          </a:xfrm>
          <a:prstGeom prst="rect">
            <a:avLst/>
          </a:prstGeom>
        </p:spPr>
      </p:pic>
      <p:pic>
        <p:nvPicPr>
          <p:cNvPr id="1328" name="object 1328"/>
          <p:cNvPicPr/>
          <p:nvPr/>
        </p:nvPicPr>
        <p:blipFill>
          <a:blip r:embed="rId869" cstate="print"/>
          <a:stretch>
            <a:fillRect/>
          </a:stretch>
        </p:blipFill>
        <p:spPr>
          <a:xfrm>
            <a:off x="7832718" y="5132429"/>
            <a:ext cx="45900" cy="45822"/>
          </a:xfrm>
          <a:prstGeom prst="rect">
            <a:avLst/>
          </a:prstGeom>
        </p:spPr>
      </p:pic>
      <p:pic>
        <p:nvPicPr>
          <p:cNvPr id="1329" name="object 1329"/>
          <p:cNvPicPr/>
          <p:nvPr/>
        </p:nvPicPr>
        <p:blipFill>
          <a:blip r:embed="rId870" cstate="print"/>
          <a:stretch>
            <a:fillRect/>
          </a:stretch>
        </p:blipFill>
        <p:spPr>
          <a:xfrm>
            <a:off x="7832718" y="5032081"/>
            <a:ext cx="45900" cy="45823"/>
          </a:xfrm>
          <a:prstGeom prst="rect">
            <a:avLst/>
          </a:prstGeom>
        </p:spPr>
      </p:pic>
      <p:pic>
        <p:nvPicPr>
          <p:cNvPr id="1330" name="object 1330"/>
          <p:cNvPicPr/>
          <p:nvPr/>
        </p:nvPicPr>
        <p:blipFill>
          <a:blip r:embed="rId871" cstate="print"/>
          <a:stretch>
            <a:fillRect/>
          </a:stretch>
        </p:blipFill>
        <p:spPr>
          <a:xfrm>
            <a:off x="7832718" y="4931734"/>
            <a:ext cx="45900" cy="45823"/>
          </a:xfrm>
          <a:prstGeom prst="rect">
            <a:avLst/>
          </a:prstGeom>
        </p:spPr>
      </p:pic>
      <p:pic>
        <p:nvPicPr>
          <p:cNvPr id="1331" name="object 1331"/>
          <p:cNvPicPr/>
          <p:nvPr/>
        </p:nvPicPr>
        <p:blipFill>
          <a:blip r:embed="rId872" cstate="print"/>
          <a:stretch>
            <a:fillRect/>
          </a:stretch>
        </p:blipFill>
        <p:spPr>
          <a:xfrm>
            <a:off x="7936763" y="5232700"/>
            <a:ext cx="45823" cy="45822"/>
          </a:xfrm>
          <a:prstGeom prst="rect">
            <a:avLst/>
          </a:prstGeom>
        </p:spPr>
      </p:pic>
      <p:pic>
        <p:nvPicPr>
          <p:cNvPr id="1332" name="object 1332"/>
          <p:cNvPicPr/>
          <p:nvPr/>
        </p:nvPicPr>
        <p:blipFill>
          <a:blip r:embed="rId873" cstate="print"/>
          <a:stretch>
            <a:fillRect/>
          </a:stretch>
        </p:blipFill>
        <p:spPr>
          <a:xfrm>
            <a:off x="7936763" y="5132429"/>
            <a:ext cx="45823" cy="45822"/>
          </a:xfrm>
          <a:prstGeom prst="rect">
            <a:avLst/>
          </a:prstGeom>
        </p:spPr>
      </p:pic>
      <p:pic>
        <p:nvPicPr>
          <p:cNvPr id="1333" name="object 1333"/>
          <p:cNvPicPr/>
          <p:nvPr/>
        </p:nvPicPr>
        <p:blipFill>
          <a:blip r:embed="rId874" cstate="print"/>
          <a:stretch>
            <a:fillRect/>
          </a:stretch>
        </p:blipFill>
        <p:spPr>
          <a:xfrm>
            <a:off x="7936763" y="5032081"/>
            <a:ext cx="45823" cy="45823"/>
          </a:xfrm>
          <a:prstGeom prst="rect">
            <a:avLst/>
          </a:prstGeom>
        </p:spPr>
      </p:pic>
      <p:pic>
        <p:nvPicPr>
          <p:cNvPr id="1334" name="object 1334"/>
          <p:cNvPicPr/>
          <p:nvPr/>
        </p:nvPicPr>
        <p:blipFill>
          <a:blip r:embed="rId875" cstate="print"/>
          <a:stretch>
            <a:fillRect/>
          </a:stretch>
        </p:blipFill>
        <p:spPr>
          <a:xfrm>
            <a:off x="7936763" y="4931734"/>
            <a:ext cx="45823" cy="45823"/>
          </a:xfrm>
          <a:prstGeom prst="rect">
            <a:avLst/>
          </a:prstGeom>
        </p:spPr>
      </p:pic>
      <p:pic>
        <p:nvPicPr>
          <p:cNvPr id="1335" name="object 1335"/>
          <p:cNvPicPr/>
          <p:nvPr/>
        </p:nvPicPr>
        <p:blipFill>
          <a:blip r:embed="rId872" cstate="print"/>
          <a:stretch>
            <a:fillRect/>
          </a:stretch>
        </p:blipFill>
        <p:spPr>
          <a:xfrm>
            <a:off x="8040730" y="5232700"/>
            <a:ext cx="45823" cy="45822"/>
          </a:xfrm>
          <a:prstGeom prst="rect">
            <a:avLst/>
          </a:prstGeom>
        </p:spPr>
      </p:pic>
      <p:pic>
        <p:nvPicPr>
          <p:cNvPr id="1336" name="object 1336"/>
          <p:cNvPicPr/>
          <p:nvPr/>
        </p:nvPicPr>
        <p:blipFill>
          <a:blip r:embed="rId873" cstate="print"/>
          <a:stretch>
            <a:fillRect/>
          </a:stretch>
        </p:blipFill>
        <p:spPr>
          <a:xfrm>
            <a:off x="8040730" y="5132429"/>
            <a:ext cx="45823" cy="45822"/>
          </a:xfrm>
          <a:prstGeom prst="rect">
            <a:avLst/>
          </a:prstGeom>
        </p:spPr>
      </p:pic>
      <p:pic>
        <p:nvPicPr>
          <p:cNvPr id="1337" name="object 1337"/>
          <p:cNvPicPr/>
          <p:nvPr/>
        </p:nvPicPr>
        <p:blipFill>
          <a:blip r:embed="rId874" cstate="print"/>
          <a:stretch>
            <a:fillRect/>
          </a:stretch>
        </p:blipFill>
        <p:spPr>
          <a:xfrm>
            <a:off x="8040730" y="5032081"/>
            <a:ext cx="45823" cy="45823"/>
          </a:xfrm>
          <a:prstGeom prst="rect">
            <a:avLst/>
          </a:prstGeom>
        </p:spPr>
      </p:pic>
      <p:pic>
        <p:nvPicPr>
          <p:cNvPr id="1338" name="object 1338"/>
          <p:cNvPicPr/>
          <p:nvPr/>
        </p:nvPicPr>
        <p:blipFill>
          <a:blip r:embed="rId875" cstate="print"/>
          <a:stretch>
            <a:fillRect/>
          </a:stretch>
        </p:blipFill>
        <p:spPr>
          <a:xfrm>
            <a:off x="8040730" y="4931734"/>
            <a:ext cx="45823" cy="45823"/>
          </a:xfrm>
          <a:prstGeom prst="rect">
            <a:avLst/>
          </a:prstGeom>
        </p:spPr>
      </p:pic>
      <p:pic>
        <p:nvPicPr>
          <p:cNvPr id="1339" name="object 1339"/>
          <p:cNvPicPr/>
          <p:nvPr/>
        </p:nvPicPr>
        <p:blipFill>
          <a:blip r:embed="rId876" cstate="print"/>
          <a:stretch>
            <a:fillRect/>
          </a:stretch>
        </p:blipFill>
        <p:spPr>
          <a:xfrm>
            <a:off x="8144775" y="4630767"/>
            <a:ext cx="45823" cy="45822"/>
          </a:xfrm>
          <a:prstGeom prst="rect">
            <a:avLst/>
          </a:prstGeom>
        </p:spPr>
      </p:pic>
      <p:sp>
        <p:nvSpPr>
          <p:cNvPr id="1340" name="object 1340"/>
          <p:cNvSpPr/>
          <p:nvPr/>
        </p:nvSpPr>
        <p:spPr>
          <a:xfrm>
            <a:off x="8269150" y="4630760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46" y="92"/>
                </a:moveTo>
                <a:lnTo>
                  <a:pt x="-344" y="92"/>
                </a:lnTo>
                <a:lnTo>
                  <a:pt x="-344" y="75667"/>
                </a:lnTo>
                <a:lnTo>
                  <a:pt x="7946" y="75667"/>
                </a:lnTo>
                <a:lnTo>
                  <a:pt x="7946" y="9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341" name="object 1341"/>
          <p:cNvPicPr/>
          <p:nvPr/>
        </p:nvPicPr>
        <p:blipFill>
          <a:blip r:embed="rId877" cstate="print"/>
          <a:stretch>
            <a:fillRect/>
          </a:stretch>
        </p:blipFill>
        <p:spPr>
          <a:xfrm>
            <a:off x="8145006" y="5032081"/>
            <a:ext cx="45823" cy="45823"/>
          </a:xfrm>
          <a:prstGeom prst="rect">
            <a:avLst/>
          </a:prstGeom>
        </p:spPr>
      </p:pic>
      <p:pic>
        <p:nvPicPr>
          <p:cNvPr id="1342" name="object 1342"/>
          <p:cNvPicPr/>
          <p:nvPr/>
        </p:nvPicPr>
        <p:blipFill>
          <a:blip r:embed="rId878" cstate="print"/>
          <a:stretch>
            <a:fillRect/>
          </a:stretch>
        </p:blipFill>
        <p:spPr>
          <a:xfrm>
            <a:off x="8145006" y="4931734"/>
            <a:ext cx="45823" cy="45823"/>
          </a:xfrm>
          <a:prstGeom prst="rect">
            <a:avLst/>
          </a:prstGeom>
        </p:spPr>
      </p:pic>
      <p:pic>
        <p:nvPicPr>
          <p:cNvPr id="1343" name="object 1343"/>
          <p:cNvPicPr/>
          <p:nvPr/>
        </p:nvPicPr>
        <p:blipFill>
          <a:blip r:embed="rId879" cstate="print"/>
          <a:stretch>
            <a:fillRect/>
          </a:stretch>
        </p:blipFill>
        <p:spPr>
          <a:xfrm>
            <a:off x="8145006" y="4831386"/>
            <a:ext cx="45823" cy="45899"/>
          </a:xfrm>
          <a:prstGeom prst="rect">
            <a:avLst/>
          </a:prstGeom>
        </p:spPr>
      </p:pic>
      <p:pic>
        <p:nvPicPr>
          <p:cNvPr id="1344" name="object 1344"/>
          <p:cNvPicPr/>
          <p:nvPr/>
        </p:nvPicPr>
        <p:blipFill>
          <a:blip r:embed="rId880" cstate="print"/>
          <a:stretch>
            <a:fillRect/>
          </a:stretch>
        </p:blipFill>
        <p:spPr>
          <a:xfrm>
            <a:off x="8145006" y="4731115"/>
            <a:ext cx="45823" cy="45822"/>
          </a:xfrm>
          <a:prstGeom prst="rect">
            <a:avLst/>
          </a:prstGeom>
        </p:spPr>
      </p:pic>
      <p:pic>
        <p:nvPicPr>
          <p:cNvPr id="1345" name="object 1345"/>
          <p:cNvPicPr/>
          <p:nvPr/>
        </p:nvPicPr>
        <p:blipFill>
          <a:blip r:embed="rId877" cstate="print"/>
          <a:stretch>
            <a:fillRect/>
          </a:stretch>
        </p:blipFill>
        <p:spPr>
          <a:xfrm>
            <a:off x="8248973" y="5032081"/>
            <a:ext cx="45823" cy="45823"/>
          </a:xfrm>
          <a:prstGeom prst="rect">
            <a:avLst/>
          </a:prstGeom>
        </p:spPr>
      </p:pic>
      <p:pic>
        <p:nvPicPr>
          <p:cNvPr id="1346" name="object 1346"/>
          <p:cNvPicPr/>
          <p:nvPr/>
        </p:nvPicPr>
        <p:blipFill>
          <a:blip r:embed="rId878" cstate="print"/>
          <a:stretch>
            <a:fillRect/>
          </a:stretch>
        </p:blipFill>
        <p:spPr>
          <a:xfrm>
            <a:off x="8248973" y="4931734"/>
            <a:ext cx="45823" cy="45823"/>
          </a:xfrm>
          <a:prstGeom prst="rect">
            <a:avLst/>
          </a:prstGeom>
        </p:spPr>
      </p:pic>
      <p:pic>
        <p:nvPicPr>
          <p:cNvPr id="1347" name="object 1347"/>
          <p:cNvPicPr/>
          <p:nvPr/>
        </p:nvPicPr>
        <p:blipFill>
          <a:blip r:embed="rId879" cstate="print"/>
          <a:stretch>
            <a:fillRect/>
          </a:stretch>
        </p:blipFill>
        <p:spPr>
          <a:xfrm>
            <a:off x="8248973" y="4831386"/>
            <a:ext cx="45823" cy="45899"/>
          </a:xfrm>
          <a:prstGeom prst="rect">
            <a:avLst/>
          </a:prstGeom>
        </p:spPr>
      </p:pic>
      <p:pic>
        <p:nvPicPr>
          <p:cNvPr id="1348" name="object 1348"/>
          <p:cNvPicPr/>
          <p:nvPr/>
        </p:nvPicPr>
        <p:blipFill>
          <a:blip r:embed="rId880" cstate="print"/>
          <a:stretch>
            <a:fillRect/>
          </a:stretch>
        </p:blipFill>
        <p:spPr>
          <a:xfrm>
            <a:off x="8248973" y="4731115"/>
            <a:ext cx="45823" cy="45822"/>
          </a:xfrm>
          <a:prstGeom prst="rect">
            <a:avLst/>
          </a:prstGeom>
        </p:spPr>
      </p:pic>
      <p:sp>
        <p:nvSpPr>
          <p:cNvPr id="1349" name="object 1349"/>
          <p:cNvSpPr/>
          <p:nvPr/>
        </p:nvSpPr>
        <p:spPr>
          <a:xfrm>
            <a:off x="8248973" y="4630767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65" y="92"/>
                </a:moveTo>
                <a:lnTo>
                  <a:pt x="33310" y="92"/>
                </a:lnTo>
                <a:lnTo>
                  <a:pt x="33310" y="33746"/>
                </a:lnTo>
                <a:lnTo>
                  <a:pt x="-343" y="33746"/>
                </a:lnTo>
                <a:lnTo>
                  <a:pt x="-343" y="42001"/>
                </a:lnTo>
                <a:lnTo>
                  <a:pt x="33310" y="42001"/>
                </a:lnTo>
                <a:lnTo>
                  <a:pt x="33310" y="75655"/>
                </a:lnTo>
                <a:lnTo>
                  <a:pt x="41565" y="75655"/>
                </a:lnTo>
                <a:lnTo>
                  <a:pt x="41565" y="42001"/>
                </a:lnTo>
                <a:lnTo>
                  <a:pt x="75219" y="42001"/>
                </a:lnTo>
                <a:lnTo>
                  <a:pt x="75219" y="33746"/>
                </a:lnTo>
                <a:lnTo>
                  <a:pt x="41565" y="33746"/>
                </a:lnTo>
                <a:lnTo>
                  <a:pt x="41565" y="9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350" name="object 1350"/>
          <p:cNvPicPr/>
          <p:nvPr/>
        </p:nvPicPr>
        <p:blipFill>
          <a:blip r:embed="rId881" cstate="print"/>
          <a:stretch>
            <a:fillRect/>
          </a:stretch>
        </p:blipFill>
        <p:spPr>
          <a:xfrm>
            <a:off x="8352941" y="5032081"/>
            <a:ext cx="45823" cy="45823"/>
          </a:xfrm>
          <a:prstGeom prst="rect">
            <a:avLst/>
          </a:prstGeom>
        </p:spPr>
      </p:pic>
      <p:pic>
        <p:nvPicPr>
          <p:cNvPr id="1351" name="object 1351"/>
          <p:cNvPicPr/>
          <p:nvPr/>
        </p:nvPicPr>
        <p:blipFill>
          <a:blip r:embed="rId882" cstate="print"/>
          <a:stretch>
            <a:fillRect/>
          </a:stretch>
        </p:blipFill>
        <p:spPr>
          <a:xfrm>
            <a:off x="8352941" y="4931734"/>
            <a:ext cx="45823" cy="45823"/>
          </a:xfrm>
          <a:prstGeom prst="rect">
            <a:avLst/>
          </a:prstGeom>
        </p:spPr>
      </p:pic>
      <p:pic>
        <p:nvPicPr>
          <p:cNvPr id="1352" name="object 1352"/>
          <p:cNvPicPr/>
          <p:nvPr/>
        </p:nvPicPr>
        <p:blipFill>
          <a:blip r:embed="rId883" cstate="print"/>
          <a:stretch>
            <a:fillRect/>
          </a:stretch>
        </p:blipFill>
        <p:spPr>
          <a:xfrm>
            <a:off x="8352941" y="4831386"/>
            <a:ext cx="45823" cy="45899"/>
          </a:xfrm>
          <a:prstGeom prst="rect">
            <a:avLst/>
          </a:prstGeom>
        </p:spPr>
      </p:pic>
      <p:pic>
        <p:nvPicPr>
          <p:cNvPr id="1353" name="object 1353"/>
          <p:cNvPicPr/>
          <p:nvPr/>
        </p:nvPicPr>
        <p:blipFill>
          <a:blip r:embed="rId884" cstate="print"/>
          <a:stretch>
            <a:fillRect/>
          </a:stretch>
        </p:blipFill>
        <p:spPr>
          <a:xfrm>
            <a:off x="8352941" y="4731115"/>
            <a:ext cx="45823" cy="45822"/>
          </a:xfrm>
          <a:prstGeom prst="rect">
            <a:avLst/>
          </a:prstGeom>
        </p:spPr>
      </p:pic>
      <p:pic>
        <p:nvPicPr>
          <p:cNvPr id="1354" name="object 1354"/>
          <p:cNvPicPr/>
          <p:nvPr/>
        </p:nvPicPr>
        <p:blipFill>
          <a:blip r:embed="rId885" cstate="print"/>
          <a:stretch>
            <a:fillRect/>
          </a:stretch>
        </p:blipFill>
        <p:spPr>
          <a:xfrm>
            <a:off x="8352941" y="4630767"/>
            <a:ext cx="45823" cy="45822"/>
          </a:xfrm>
          <a:prstGeom prst="rect">
            <a:avLst/>
          </a:prstGeom>
        </p:spPr>
      </p:pic>
      <p:pic>
        <p:nvPicPr>
          <p:cNvPr id="1355" name="object 1355"/>
          <p:cNvPicPr/>
          <p:nvPr/>
        </p:nvPicPr>
        <p:blipFill>
          <a:blip r:embed="rId881" cstate="print"/>
          <a:stretch>
            <a:fillRect/>
          </a:stretch>
        </p:blipFill>
        <p:spPr>
          <a:xfrm>
            <a:off x="8456908" y="5032081"/>
            <a:ext cx="45823" cy="45823"/>
          </a:xfrm>
          <a:prstGeom prst="rect">
            <a:avLst/>
          </a:prstGeom>
        </p:spPr>
      </p:pic>
      <p:pic>
        <p:nvPicPr>
          <p:cNvPr id="1356" name="object 1356"/>
          <p:cNvPicPr/>
          <p:nvPr/>
        </p:nvPicPr>
        <p:blipFill>
          <a:blip r:embed="rId882" cstate="print"/>
          <a:stretch>
            <a:fillRect/>
          </a:stretch>
        </p:blipFill>
        <p:spPr>
          <a:xfrm>
            <a:off x="8456908" y="4931734"/>
            <a:ext cx="45823" cy="45823"/>
          </a:xfrm>
          <a:prstGeom prst="rect">
            <a:avLst/>
          </a:prstGeom>
        </p:spPr>
      </p:pic>
      <p:pic>
        <p:nvPicPr>
          <p:cNvPr id="1357" name="object 1357"/>
          <p:cNvPicPr/>
          <p:nvPr/>
        </p:nvPicPr>
        <p:blipFill>
          <a:blip r:embed="rId883" cstate="print"/>
          <a:stretch>
            <a:fillRect/>
          </a:stretch>
        </p:blipFill>
        <p:spPr>
          <a:xfrm>
            <a:off x="8456908" y="4831386"/>
            <a:ext cx="45823" cy="45899"/>
          </a:xfrm>
          <a:prstGeom prst="rect">
            <a:avLst/>
          </a:prstGeom>
        </p:spPr>
      </p:pic>
      <p:pic>
        <p:nvPicPr>
          <p:cNvPr id="1358" name="object 1358"/>
          <p:cNvPicPr/>
          <p:nvPr/>
        </p:nvPicPr>
        <p:blipFill>
          <a:blip r:embed="rId884" cstate="print"/>
          <a:stretch>
            <a:fillRect/>
          </a:stretch>
        </p:blipFill>
        <p:spPr>
          <a:xfrm>
            <a:off x="8456908" y="4731115"/>
            <a:ext cx="45823" cy="45822"/>
          </a:xfrm>
          <a:prstGeom prst="rect">
            <a:avLst/>
          </a:prstGeom>
        </p:spPr>
      </p:pic>
      <p:pic>
        <p:nvPicPr>
          <p:cNvPr id="1359" name="object 1359"/>
          <p:cNvPicPr/>
          <p:nvPr/>
        </p:nvPicPr>
        <p:blipFill>
          <a:blip r:embed="rId885" cstate="print"/>
          <a:stretch>
            <a:fillRect/>
          </a:stretch>
        </p:blipFill>
        <p:spPr>
          <a:xfrm>
            <a:off x="8456908" y="4630767"/>
            <a:ext cx="45823" cy="45822"/>
          </a:xfrm>
          <a:prstGeom prst="rect">
            <a:avLst/>
          </a:prstGeom>
        </p:spPr>
      </p:pic>
      <p:pic>
        <p:nvPicPr>
          <p:cNvPr id="1360" name="object 1360"/>
          <p:cNvPicPr/>
          <p:nvPr/>
        </p:nvPicPr>
        <p:blipFill>
          <a:blip r:embed="rId886" cstate="print"/>
          <a:stretch>
            <a:fillRect/>
          </a:stretch>
        </p:blipFill>
        <p:spPr>
          <a:xfrm>
            <a:off x="8560875" y="5032081"/>
            <a:ext cx="45823" cy="45823"/>
          </a:xfrm>
          <a:prstGeom prst="rect">
            <a:avLst/>
          </a:prstGeom>
        </p:spPr>
      </p:pic>
      <p:pic>
        <p:nvPicPr>
          <p:cNvPr id="1361" name="object 1361"/>
          <p:cNvPicPr/>
          <p:nvPr/>
        </p:nvPicPr>
        <p:blipFill>
          <a:blip r:embed="rId887" cstate="print"/>
          <a:stretch>
            <a:fillRect/>
          </a:stretch>
        </p:blipFill>
        <p:spPr>
          <a:xfrm>
            <a:off x="8560875" y="4931734"/>
            <a:ext cx="45823" cy="45823"/>
          </a:xfrm>
          <a:prstGeom prst="rect">
            <a:avLst/>
          </a:prstGeom>
        </p:spPr>
      </p:pic>
      <p:pic>
        <p:nvPicPr>
          <p:cNvPr id="1362" name="object 1362"/>
          <p:cNvPicPr/>
          <p:nvPr/>
        </p:nvPicPr>
        <p:blipFill>
          <a:blip r:embed="rId888" cstate="print"/>
          <a:stretch>
            <a:fillRect/>
          </a:stretch>
        </p:blipFill>
        <p:spPr>
          <a:xfrm>
            <a:off x="8560875" y="4831386"/>
            <a:ext cx="45823" cy="45899"/>
          </a:xfrm>
          <a:prstGeom prst="rect">
            <a:avLst/>
          </a:prstGeom>
        </p:spPr>
      </p:pic>
      <p:pic>
        <p:nvPicPr>
          <p:cNvPr id="1363" name="object 1363"/>
          <p:cNvPicPr/>
          <p:nvPr/>
        </p:nvPicPr>
        <p:blipFill>
          <a:blip r:embed="rId889" cstate="print"/>
          <a:stretch>
            <a:fillRect/>
          </a:stretch>
        </p:blipFill>
        <p:spPr>
          <a:xfrm>
            <a:off x="8560875" y="4731115"/>
            <a:ext cx="45823" cy="45822"/>
          </a:xfrm>
          <a:prstGeom prst="rect">
            <a:avLst/>
          </a:prstGeom>
        </p:spPr>
      </p:pic>
      <p:pic>
        <p:nvPicPr>
          <p:cNvPr id="1364" name="object 1364"/>
          <p:cNvPicPr/>
          <p:nvPr/>
        </p:nvPicPr>
        <p:blipFill>
          <a:blip r:embed="rId774" cstate="print"/>
          <a:stretch>
            <a:fillRect/>
          </a:stretch>
        </p:blipFill>
        <p:spPr>
          <a:xfrm>
            <a:off x="8560875" y="4630767"/>
            <a:ext cx="45823" cy="45822"/>
          </a:xfrm>
          <a:prstGeom prst="rect">
            <a:avLst/>
          </a:prstGeom>
        </p:spPr>
      </p:pic>
      <p:pic>
        <p:nvPicPr>
          <p:cNvPr id="1365" name="object 1365"/>
          <p:cNvPicPr/>
          <p:nvPr/>
        </p:nvPicPr>
        <p:blipFill>
          <a:blip r:embed="rId890" cstate="print"/>
          <a:stretch>
            <a:fillRect/>
          </a:stretch>
        </p:blipFill>
        <p:spPr>
          <a:xfrm>
            <a:off x="8664843" y="5032081"/>
            <a:ext cx="45823" cy="45823"/>
          </a:xfrm>
          <a:prstGeom prst="rect">
            <a:avLst/>
          </a:prstGeom>
        </p:spPr>
      </p:pic>
      <p:pic>
        <p:nvPicPr>
          <p:cNvPr id="1366" name="object 1366"/>
          <p:cNvPicPr/>
          <p:nvPr/>
        </p:nvPicPr>
        <p:blipFill>
          <a:blip r:embed="rId891" cstate="print"/>
          <a:stretch>
            <a:fillRect/>
          </a:stretch>
        </p:blipFill>
        <p:spPr>
          <a:xfrm>
            <a:off x="8664843" y="4931734"/>
            <a:ext cx="45823" cy="45823"/>
          </a:xfrm>
          <a:prstGeom prst="rect">
            <a:avLst/>
          </a:prstGeom>
        </p:spPr>
      </p:pic>
      <p:pic>
        <p:nvPicPr>
          <p:cNvPr id="1367" name="object 1367"/>
          <p:cNvPicPr/>
          <p:nvPr/>
        </p:nvPicPr>
        <p:blipFill>
          <a:blip r:embed="rId892" cstate="print"/>
          <a:stretch>
            <a:fillRect/>
          </a:stretch>
        </p:blipFill>
        <p:spPr>
          <a:xfrm>
            <a:off x="8664843" y="4831386"/>
            <a:ext cx="45823" cy="45899"/>
          </a:xfrm>
          <a:prstGeom prst="rect">
            <a:avLst/>
          </a:prstGeom>
        </p:spPr>
      </p:pic>
      <p:pic>
        <p:nvPicPr>
          <p:cNvPr id="1368" name="object 1368"/>
          <p:cNvPicPr/>
          <p:nvPr/>
        </p:nvPicPr>
        <p:blipFill>
          <a:blip r:embed="rId893" cstate="print"/>
          <a:stretch>
            <a:fillRect/>
          </a:stretch>
        </p:blipFill>
        <p:spPr>
          <a:xfrm>
            <a:off x="8664843" y="4731115"/>
            <a:ext cx="45823" cy="45822"/>
          </a:xfrm>
          <a:prstGeom prst="rect">
            <a:avLst/>
          </a:prstGeom>
        </p:spPr>
      </p:pic>
      <p:pic>
        <p:nvPicPr>
          <p:cNvPr id="1369" name="object 1369"/>
          <p:cNvPicPr/>
          <p:nvPr/>
        </p:nvPicPr>
        <p:blipFill>
          <a:blip r:embed="rId775" cstate="print"/>
          <a:stretch>
            <a:fillRect/>
          </a:stretch>
        </p:blipFill>
        <p:spPr>
          <a:xfrm>
            <a:off x="8664843" y="4630767"/>
            <a:ext cx="45823" cy="45822"/>
          </a:xfrm>
          <a:prstGeom prst="rect">
            <a:avLst/>
          </a:prstGeom>
        </p:spPr>
      </p:pic>
      <p:sp>
        <p:nvSpPr>
          <p:cNvPr id="1370" name="object 1370"/>
          <p:cNvSpPr/>
          <p:nvPr/>
        </p:nvSpPr>
        <p:spPr>
          <a:xfrm>
            <a:off x="8789218" y="5032066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21" y="76"/>
                </a:moveTo>
                <a:lnTo>
                  <a:pt x="-366" y="76"/>
                </a:lnTo>
                <a:lnTo>
                  <a:pt x="-366" y="75664"/>
                </a:lnTo>
                <a:lnTo>
                  <a:pt x="7921" y="75664"/>
                </a:lnTo>
                <a:lnTo>
                  <a:pt x="7921" y="7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371" name="object 1371"/>
          <p:cNvPicPr/>
          <p:nvPr/>
        </p:nvPicPr>
        <p:blipFill>
          <a:blip r:embed="rId894" cstate="print"/>
          <a:stretch>
            <a:fillRect/>
          </a:stretch>
        </p:blipFill>
        <p:spPr>
          <a:xfrm>
            <a:off x="8768886" y="4931734"/>
            <a:ext cx="45746" cy="45823"/>
          </a:xfrm>
          <a:prstGeom prst="rect">
            <a:avLst/>
          </a:prstGeom>
        </p:spPr>
      </p:pic>
      <p:pic>
        <p:nvPicPr>
          <p:cNvPr id="1372" name="object 1372"/>
          <p:cNvPicPr/>
          <p:nvPr/>
        </p:nvPicPr>
        <p:blipFill>
          <a:blip r:embed="rId895" cstate="print"/>
          <a:stretch>
            <a:fillRect/>
          </a:stretch>
        </p:blipFill>
        <p:spPr>
          <a:xfrm>
            <a:off x="8768886" y="4831386"/>
            <a:ext cx="45746" cy="45899"/>
          </a:xfrm>
          <a:prstGeom prst="rect">
            <a:avLst/>
          </a:prstGeom>
        </p:spPr>
      </p:pic>
      <p:pic>
        <p:nvPicPr>
          <p:cNvPr id="1373" name="object 1373"/>
          <p:cNvPicPr/>
          <p:nvPr/>
        </p:nvPicPr>
        <p:blipFill>
          <a:blip r:embed="rId896" cstate="print"/>
          <a:stretch>
            <a:fillRect/>
          </a:stretch>
        </p:blipFill>
        <p:spPr>
          <a:xfrm>
            <a:off x="8768886" y="4731115"/>
            <a:ext cx="45746" cy="45822"/>
          </a:xfrm>
          <a:prstGeom prst="rect">
            <a:avLst/>
          </a:prstGeom>
        </p:spPr>
      </p:pic>
      <p:pic>
        <p:nvPicPr>
          <p:cNvPr id="1374" name="object 1374"/>
          <p:cNvPicPr/>
          <p:nvPr/>
        </p:nvPicPr>
        <p:blipFill>
          <a:blip r:embed="rId897" cstate="print"/>
          <a:stretch>
            <a:fillRect/>
          </a:stretch>
        </p:blipFill>
        <p:spPr>
          <a:xfrm>
            <a:off x="8768886" y="4630767"/>
            <a:ext cx="45746" cy="45822"/>
          </a:xfrm>
          <a:prstGeom prst="rect">
            <a:avLst/>
          </a:prstGeom>
        </p:spPr>
      </p:pic>
      <p:pic>
        <p:nvPicPr>
          <p:cNvPr id="1375" name="object 1375"/>
          <p:cNvPicPr/>
          <p:nvPr/>
        </p:nvPicPr>
        <p:blipFill>
          <a:blip r:embed="rId898" cstate="print"/>
          <a:stretch>
            <a:fillRect/>
          </a:stretch>
        </p:blipFill>
        <p:spPr>
          <a:xfrm>
            <a:off x="8145006" y="5232700"/>
            <a:ext cx="45823" cy="45822"/>
          </a:xfrm>
          <a:prstGeom prst="rect">
            <a:avLst/>
          </a:prstGeom>
        </p:spPr>
      </p:pic>
      <p:pic>
        <p:nvPicPr>
          <p:cNvPr id="1376" name="object 1376"/>
          <p:cNvPicPr/>
          <p:nvPr/>
        </p:nvPicPr>
        <p:blipFill>
          <a:blip r:embed="rId899" cstate="print"/>
          <a:stretch>
            <a:fillRect/>
          </a:stretch>
        </p:blipFill>
        <p:spPr>
          <a:xfrm>
            <a:off x="8145006" y="5132429"/>
            <a:ext cx="45823" cy="45822"/>
          </a:xfrm>
          <a:prstGeom prst="rect">
            <a:avLst/>
          </a:prstGeom>
        </p:spPr>
      </p:pic>
      <p:pic>
        <p:nvPicPr>
          <p:cNvPr id="1377" name="object 1377"/>
          <p:cNvPicPr/>
          <p:nvPr/>
        </p:nvPicPr>
        <p:blipFill>
          <a:blip r:embed="rId898" cstate="print"/>
          <a:stretch>
            <a:fillRect/>
          </a:stretch>
        </p:blipFill>
        <p:spPr>
          <a:xfrm>
            <a:off x="8248973" y="5232700"/>
            <a:ext cx="45823" cy="45822"/>
          </a:xfrm>
          <a:prstGeom prst="rect">
            <a:avLst/>
          </a:prstGeom>
        </p:spPr>
      </p:pic>
      <p:pic>
        <p:nvPicPr>
          <p:cNvPr id="1378" name="object 1378"/>
          <p:cNvPicPr/>
          <p:nvPr/>
        </p:nvPicPr>
        <p:blipFill>
          <a:blip r:embed="rId899" cstate="print"/>
          <a:stretch>
            <a:fillRect/>
          </a:stretch>
        </p:blipFill>
        <p:spPr>
          <a:xfrm>
            <a:off x="8248973" y="5132429"/>
            <a:ext cx="45823" cy="45822"/>
          </a:xfrm>
          <a:prstGeom prst="rect">
            <a:avLst/>
          </a:prstGeom>
        </p:spPr>
      </p:pic>
      <p:pic>
        <p:nvPicPr>
          <p:cNvPr id="1379" name="object 1379"/>
          <p:cNvPicPr/>
          <p:nvPr/>
        </p:nvPicPr>
        <p:blipFill>
          <a:blip r:embed="rId900" cstate="print"/>
          <a:stretch>
            <a:fillRect/>
          </a:stretch>
        </p:blipFill>
        <p:spPr>
          <a:xfrm>
            <a:off x="8352941" y="5232700"/>
            <a:ext cx="45823" cy="45822"/>
          </a:xfrm>
          <a:prstGeom prst="rect">
            <a:avLst/>
          </a:prstGeom>
        </p:spPr>
      </p:pic>
      <p:pic>
        <p:nvPicPr>
          <p:cNvPr id="1380" name="object 1380"/>
          <p:cNvPicPr/>
          <p:nvPr/>
        </p:nvPicPr>
        <p:blipFill>
          <a:blip r:embed="rId901" cstate="print"/>
          <a:stretch>
            <a:fillRect/>
          </a:stretch>
        </p:blipFill>
        <p:spPr>
          <a:xfrm>
            <a:off x="8352941" y="5132429"/>
            <a:ext cx="45823" cy="45822"/>
          </a:xfrm>
          <a:prstGeom prst="rect">
            <a:avLst/>
          </a:prstGeom>
        </p:spPr>
      </p:pic>
      <p:pic>
        <p:nvPicPr>
          <p:cNvPr id="1381" name="object 1381"/>
          <p:cNvPicPr/>
          <p:nvPr/>
        </p:nvPicPr>
        <p:blipFill>
          <a:blip r:embed="rId902" cstate="print"/>
          <a:stretch>
            <a:fillRect/>
          </a:stretch>
        </p:blipFill>
        <p:spPr>
          <a:xfrm>
            <a:off x="8456984" y="5232700"/>
            <a:ext cx="45823" cy="45822"/>
          </a:xfrm>
          <a:prstGeom prst="rect">
            <a:avLst/>
          </a:prstGeom>
        </p:spPr>
      </p:pic>
      <p:pic>
        <p:nvPicPr>
          <p:cNvPr id="1382" name="object 1382"/>
          <p:cNvPicPr/>
          <p:nvPr/>
        </p:nvPicPr>
        <p:blipFill>
          <a:blip r:embed="rId903" cstate="print"/>
          <a:stretch>
            <a:fillRect/>
          </a:stretch>
        </p:blipFill>
        <p:spPr>
          <a:xfrm>
            <a:off x="8456984" y="5132429"/>
            <a:ext cx="45823" cy="45822"/>
          </a:xfrm>
          <a:prstGeom prst="rect">
            <a:avLst/>
          </a:prstGeom>
        </p:spPr>
      </p:pic>
      <p:pic>
        <p:nvPicPr>
          <p:cNvPr id="1383" name="object 1383"/>
          <p:cNvPicPr/>
          <p:nvPr/>
        </p:nvPicPr>
        <p:blipFill>
          <a:blip r:embed="rId904" cstate="print"/>
          <a:stretch>
            <a:fillRect/>
          </a:stretch>
        </p:blipFill>
        <p:spPr>
          <a:xfrm>
            <a:off x="8560952" y="5232700"/>
            <a:ext cx="45823" cy="45822"/>
          </a:xfrm>
          <a:prstGeom prst="rect">
            <a:avLst/>
          </a:prstGeom>
        </p:spPr>
      </p:pic>
      <p:pic>
        <p:nvPicPr>
          <p:cNvPr id="1384" name="object 1384"/>
          <p:cNvPicPr/>
          <p:nvPr/>
        </p:nvPicPr>
        <p:blipFill>
          <a:blip r:embed="rId905" cstate="print"/>
          <a:stretch>
            <a:fillRect/>
          </a:stretch>
        </p:blipFill>
        <p:spPr>
          <a:xfrm>
            <a:off x="8560952" y="5132429"/>
            <a:ext cx="45823" cy="45822"/>
          </a:xfrm>
          <a:prstGeom prst="rect">
            <a:avLst/>
          </a:prstGeom>
        </p:spPr>
      </p:pic>
      <p:pic>
        <p:nvPicPr>
          <p:cNvPr id="1385" name="object 1385"/>
          <p:cNvPicPr/>
          <p:nvPr/>
        </p:nvPicPr>
        <p:blipFill>
          <a:blip r:embed="rId906" cstate="print"/>
          <a:stretch>
            <a:fillRect/>
          </a:stretch>
        </p:blipFill>
        <p:spPr>
          <a:xfrm>
            <a:off x="8664919" y="5232700"/>
            <a:ext cx="45823" cy="45822"/>
          </a:xfrm>
          <a:prstGeom prst="rect">
            <a:avLst/>
          </a:prstGeom>
        </p:spPr>
      </p:pic>
      <p:pic>
        <p:nvPicPr>
          <p:cNvPr id="1386" name="object 1386"/>
          <p:cNvPicPr/>
          <p:nvPr/>
        </p:nvPicPr>
        <p:blipFill>
          <a:blip r:embed="rId907" cstate="print"/>
          <a:stretch>
            <a:fillRect/>
          </a:stretch>
        </p:blipFill>
        <p:spPr>
          <a:xfrm>
            <a:off x="8664919" y="5132429"/>
            <a:ext cx="45823" cy="45822"/>
          </a:xfrm>
          <a:prstGeom prst="rect">
            <a:avLst/>
          </a:prstGeom>
        </p:spPr>
      </p:pic>
      <p:pic>
        <p:nvPicPr>
          <p:cNvPr id="1387" name="object 1387"/>
          <p:cNvPicPr/>
          <p:nvPr/>
        </p:nvPicPr>
        <p:blipFill>
          <a:blip r:embed="rId908" cstate="print"/>
          <a:stretch>
            <a:fillRect/>
          </a:stretch>
        </p:blipFill>
        <p:spPr>
          <a:xfrm>
            <a:off x="8768887" y="5232700"/>
            <a:ext cx="45823" cy="45822"/>
          </a:xfrm>
          <a:prstGeom prst="rect">
            <a:avLst/>
          </a:prstGeom>
        </p:spPr>
      </p:pic>
      <p:pic>
        <p:nvPicPr>
          <p:cNvPr id="1388" name="object 1388"/>
          <p:cNvPicPr/>
          <p:nvPr/>
        </p:nvPicPr>
        <p:blipFill>
          <a:blip r:embed="rId909" cstate="print"/>
          <a:stretch>
            <a:fillRect/>
          </a:stretch>
        </p:blipFill>
        <p:spPr>
          <a:xfrm>
            <a:off x="8768887" y="5132429"/>
            <a:ext cx="45823" cy="45822"/>
          </a:xfrm>
          <a:prstGeom prst="rect">
            <a:avLst/>
          </a:prstGeom>
        </p:spPr>
      </p:pic>
      <p:sp>
        <p:nvSpPr>
          <p:cNvPr id="1389" name="object 1389"/>
          <p:cNvSpPr/>
          <p:nvPr/>
        </p:nvSpPr>
        <p:spPr>
          <a:xfrm>
            <a:off x="8768887" y="5032081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43" y="76"/>
                </a:moveTo>
                <a:lnTo>
                  <a:pt x="33288" y="76"/>
                </a:lnTo>
                <a:lnTo>
                  <a:pt x="33288" y="33730"/>
                </a:lnTo>
                <a:lnTo>
                  <a:pt x="-365" y="33730"/>
                </a:lnTo>
                <a:lnTo>
                  <a:pt x="-365" y="41985"/>
                </a:lnTo>
                <a:lnTo>
                  <a:pt x="33288" y="41985"/>
                </a:lnTo>
                <a:lnTo>
                  <a:pt x="33288" y="75639"/>
                </a:lnTo>
                <a:lnTo>
                  <a:pt x="41543" y="75639"/>
                </a:lnTo>
                <a:lnTo>
                  <a:pt x="41543" y="41985"/>
                </a:lnTo>
                <a:lnTo>
                  <a:pt x="75197" y="41985"/>
                </a:lnTo>
                <a:lnTo>
                  <a:pt x="75197" y="33730"/>
                </a:lnTo>
                <a:lnTo>
                  <a:pt x="41543" y="33730"/>
                </a:lnTo>
                <a:lnTo>
                  <a:pt x="41543" y="7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390" name="object 1390"/>
          <p:cNvPicPr/>
          <p:nvPr/>
        </p:nvPicPr>
        <p:blipFill>
          <a:blip r:embed="rId910" cstate="print"/>
          <a:stretch>
            <a:fillRect/>
          </a:stretch>
        </p:blipFill>
        <p:spPr>
          <a:xfrm>
            <a:off x="8872854" y="4831386"/>
            <a:ext cx="45823" cy="45899"/>
          </a:xfrm>
          <a:prstGeom prst="rect">
            <a:avLst/>
          </a:prstGeom>
        </p:spPr>
      </p:pic>
      <p:pic>
        <p:nvPicPr>
          <p:cNvPr id="1391" name="object 1391"/>
          <p:cNvPicPr/>
          <p:nvPr/>
        </p:nvPicPr>
        <p:blipFill>
          <a:blip r:embed="rId911" cstate="print"/>
          <a:stretch>
            <a:fillRect/>
          </a:stretch>
        </p:blipFill>
        <p:spPr>
          <a:xfrm>
            <a:off x="8872854" y="4731115"/>
            <a:ext cx="45823" cy="45822"/>
          </a:xfrm>
          <a:prstGeom prst="rect">
            <a:avLst/>
          </a:prstGeom>
        </p:spPr>
      </p:pic>
      <p:pic>
        <p:nvPicPr>
          <p:cNvPr id="1392" name="object 1392"/>
          <p:cNvPicPr/>
          <p:nvPr/>
        </p:nvPicPr>
        <p:blipFill>
          <a:blip r:embed="rId806" cstate="print"/>
          <a:stretch>
            <a:fillRect/>
          </a:stretch>
        </p:blipFill>
        <p:spPr>
          <a:xfrm>
            <a:off x="8872854" y="4630767"/>
            <a:ext cx="45823" cy="45822"/>
          </a:xfrm>
          <a:prstGeom prst="rect">
            <a:avLst/>
          </a:prstGeom>
        </p:spPr>
      </p:pic>
      <p:pic>
        <p:nvPicPr>
          <p:cNvPr id="1393" name="object 1393"/>
          <p:cNvPicPr/>
          <p:nvPr/>
        </p:nvPicPr>
        <p:blipFill>
          <a:blip r:embed="rId912" cstate="print"/>
          <a:stretch>
            <a:fillRect/>
          </a:stretch>
        </p:blipFill>
        <p:spPr>
          <a:xfrm>
            <a:off x="8976899" y="4831386"/>
            <a:ext cx="45823" cy="45899"/>
          </a:xfrm>
          <a:prstGeom prst="rect">
            <a:avLst/>
          </a:prstGeom>
        </p:spPr>
      </p:pic>
      <p:pic>
        <p:nvPicPr>
          <p:cNvPr id="1394" name="object 1394"/>
          <p:cNvPicPr/>
          <p:nvPr/>
        </p:nvPicPr>
        <p:blipFill>
          <a:blip r:embed="rId913" cstate="print"/>
          <a:stretch>
            <a:fillRect/>
          </a:stretch>
        </p:blipFill>
        <p:spPr>
          <a:xfrm>
            <a:off x="8976899" y="4731115"/>
            <a:ext cx="45823" cy="45822"/>
          </a:xfrm>
          <a:prstGeom prst="rect">
            <a:avLst/>
          </a:prstGeom>
        </p:spPr>
      </p:pic>
      <p:pic>
        <p:nvPicPr>
          <p:cNvPr id="1395" name="object 1395"/>
          <p:cNvPicPr/>
          <p:nvPr/>
        </p:nvPicPr>
        <p:blipFill>
          <a:blip r:embed="rId808" cstate="print"/>
          <a:stretch>
            <a:fillRect/>
          </a:stretch>
        </p:blipFill>
        <p:spPr>
          <a:xfrm>
            <a:off x="8976899" y="4630767"/>
            <a:ext cx="45823" cy="45822"/>
          </a:xfrm>
          <a:prstGeom prst="rect">
            <a:avLst/>
          </a:prstGeom>
        </p:spPr>
      </p:pic>
      <p:sp>
        <p:nvSpPr>
          <p:cNvPr id="1396" name="object 1396"/>
          <p:cNvSpPr/>
          <p:nvPr/>
        </p:nvSpPr>
        <p:spPr>
          <a:xfrm>
            <a:off x="9080866" y="4831385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530" y="84"/>
                </a:moveTo>
                <a:lnTo>
                  <a:pt x="33275" y="84"/>
                </a:lnTo>
                <a:lnTo>
                  <a:pt x="33275" y="33738"/>
                </a:lnTo>
                <a:lnTo>
                  <a:pt x="-378" y="33738"/>
                </a:lnTo>
                <a:lnTo>
                  <a:pt x="-378" y="42120"/>
                </a:lnTo>
                <a:lnTo>
                  <a:pt x="33275" y="42120"/>
                </a:lnTo>
                <a:lnTo>
                  <a:pt x="33275" y="75774"/>
                </a:lnTo>
                <a:lnTo>
                  <a:pt x="41530" y="75774"/>
                </a:lnTo>
                <a:lnTo>
                  <a:pt x="41530" y="42120"/>
                </a:lnTo>
                <a:lnTo>
                  <a:pt x="75184" y="42120"/>
                </a:lnTo>
                <a:lnTo>
                  <a:pt x="75184" y="33738"/>
                </a:lnTo>
                <a:lnTo>
                  <a:pt x="41530" y="33738"/>
                </a:lnTo>
                <a:lnTo>
                  <a:pt x="41530" y="8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397" name="object 1397"/>
          <p:cNvPicPr/>
          <p:nvPr/>
        </p:nvPicPr>
        <p:blipFill>
          <a:blip r:embed="rId914" cstate="print"/>
          <a:stretch>
            <a:fillRect/>
          </a:stretch>
        </p:blipFill>
        <p:spPr>
          <a:xfrm>
            <a:off x="9080866" y="4731115"/>
            <a:ext cx="45823" cy="45822"/>
          </a:xfrm>
          <a:prstGeom prst="rect">
            <a:avLst/>
          </a:prstGeom>
        </p:spPr>
      </p:pic>
      <p:pic>
        <p:nvPicPr>
          <p:cNvPr id="1398" name="object 1398"/>
          <p:cNvPicPr/>
          <p:nvPr/>
        </p:nvPicPr>
        <p:blipFill>
          <a:blip r:embed="rId810" cstate="print"/>
          <a:stretch>
            <a:fillRect/>
          </a:stretch>
        </p:blipFill>
        <p:spPr>
          <a:xfrm>
            <a:off x="9080866" y="4630767"/>
            <a:ext cx="45823" cy="45822"/>
          </a:xfrm>
          <a:prstGeom prst="rect">
            <a:avLst/>
          </a:prstGeom>
        </p:spPr>
      </p:pic>
      <p:pic>
        <p:nvPicPr>
          <p:cNvPr id="1399" name="object 1399"/>
          <p:cNvPicPr/>
          <p:nvPr/>
        </p:nvPicPr>
        <p:blipFill>
          <a:blip r:embed="rId915" cstate="print"/>
          <a:stretch>
            <a:fillRect/>
          </a:stretch>
        </p:blipFill>
        <p:spPr>
          <a:xfrm>
            <a:off x="9184833" y="4731115"/>
            <a:ext cx="45823" cy="45822"/>
          </a:xfrm>
          <a:prstGeom prst="rect">
            <a:avLst/>
          </a:prstGeom>
        </p:spPr>
      </p:pic>
      <p:pic>
        <p:nvPicPr>
          <p:cNvPr id="1400" name="object 1400"/>
          <p:cNvPicPr/>
          <p:nvPr/>
        </p:nvPicPr>
        <p:blipFill>
          <a:blip r:embed="rId916" cstate="print"/>
          <a:stretch>
            <a:fillRect/>
          </a:stretch>
        </p:blipFill>
        <p:spPr>
          <a:xfrm>
            <a:off x="9184833" y="4630767"/>
            <a:ext cx="45823" cy="45822"/>
          </a:xfrm>
          <a:prstGeom prst="rect">
            <a:avLst/>
          </a:prstGeom>
        </p:spPr>
      </p:pic>
      <p:pic>
        <p:nvPicPr>
          <p:cNvPr id="1401" name="object 1401"/>
          <p:cNvPicPr/>
          <p:nvPr/>
        </p:nvPicPr>
        <p:blipFill>
          <a:blip r:embed="rId915" cstate="print"/>
          <a:stretch>
            <a:fillRect/>
          </a:stretch>
        </p:blipFill>
        <p:spPr>
          <a:xfrm>
            <a:off x="9288801" y="4731115"/>
            <a:ext cx="45823" cy="45822"/>
          </a:xfrm>
          <a:prstGeom prst="rect">
            <a:avLst/>
          </a:prstGeom>
        </p:spPr>
      </p:pic>
      <p:pic>
        <p:nvPicPr>
          <p:cNvPr id="1402" name="object 1402"/>
          <p:cNvPicPr/>
          <p:nvPr/>
        </p:nvPicPr>
        <p:blipFill>
          <a:blip r:embed="rId916" cstate="print"/>
          <a:stretch>
            <a:fillRect/>
          </a:stretch>
        </p:blipFill>
        <p:spPr>
          <a:xfrm>
            <a:off x="9288801" y="4630767"/>
            <a:ext cx="45823" cy="45822"/>
          </a:xfrm>
          <a:prstGeom prst="rect">
            <a:avLst/>
          </a:prstGeom>
        </p:spPr>
      </p:pic>
      <p:sp>
        <p:nvSpPr>
          <p:cNvPr id="1403" name="object 1403"/>
          <p:cNvSpPr/>
          <p:nvPr/>
        </p:nvSpPr>
        <p:spPr>
          <a:xfrm>
            <a:off x="9392768" y="4731115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88"/>
                </a:moveTo>
                <a:lnTo>
                  <a:pt x="33262" y="88"/>
                </a:lnTo>
                <a:lnTo>
                  <a:pt x="33262" y="33742"/>
                </a:lnTo>
                <a:lnTo>
                  <a:pt x="-391" y="33742"/>
                </a:lnTo>
                <a:lnTo>
                  <a:pt x="-391" y="41997"/>
                </a:lnTo>
                <a:lnTo>
                  <a:pt x="33262" y="41997"/>
                </a:lnTo>
                <a:lnTo>
                  <a:pt x="33262" y="75651"/>
                </a:lnTo>
                <a:lnTo>
                  <a:pt x="38469" y="75651"/>
                </a:lnTo>
                <a:lnTo>
                  <a:pt x="38469" y="8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04" name="object 1404"/>
          <p:cNvSpPr/>
          <p:nvPr/>
        </p:nvSpPr>
        <p:spPr>
          <a:xfrm>
            <a:off x="9392768" y="4630767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92"/>
                </a:moveTo>
                <a:lnTo>
                  <a:pt x="33262" y="92"/>
                </a:lnTo>
                <a:lnTo>
                  <a:pt x="33262" y="33746"/>
                </a:lnTo>
                <a:lnTo>
                  <a:pt x="-391" y="33746"/>
                </a:lnTo>
                <a:lnTo>
                  <a:pt x="-391" y="42001"/>
                </a:lnTo>
                <a:lnTo>
                  <a:pt x="33262" y="42001"/>
                </a:lnTo>
                <a:lnTo>
                  <a:pt x="33262" y="75655"/>
                </a:lnTo>
                <a:lnTo>
                  <a:pt x="38469" y="75655"/>
                </a:lnTo>
                <a:lnTo>
                  <a:pt x="38469" y="9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405" name="object 1405"/>
          <p:cNvPicPr/>
          <p:nvPr/>
        </p:nvPicPr>
        <p:blipFill>
          <a:blip r:embed="rId917" cstate="print"/>
          <a:stretch>
            <a:fillRect/>
          </a:stretch>
        </p:blipFill>
        <p:spPr>
          <a:xfrm>
            <a:off x="6584108" y="5333202"/>
            <a:ext cx="45823" cy="45823"/>
          </a:xfrm>
          <a:prstGeom prst="rect">
            <a:avLst/>
          </a:prstGeom>
        </p:spPr>
      </p:pic>
      <p:pic>
        <p:nvPicPr>
          <p:cNvPr id="1406" name="object 1406"/>
          <p:cNvPicPr/>
          <p:nvPr/>
        </p:nvPicPr>
        <p:blipFill>
          <a:blip r:embed="rId917" cstate="print"/>
          <a:stretch>
            <a:fillRect/>
          </a:stretch>
        </p:blipFill>
        <p:spPr>
          <a:xfrm>
            <a:off x="6688152" y="5333202"/>
            <a:ext cx="45823" cy="45823"/>
          </a:xfrm>
          <a:prstGeom prst="rect">
            <a:avLst/>
          </a:prstGeom>
        </p:spPr>
      </p:pic>
      <p:pic>
        <p:nvPicPr>
          <p:cNvPr id="1407" name="object 1407"/>
          <p:cNvPicPr/>
          <p:nvPr/>
        </p:nvPicPr>
        <p:blipFill>
          <a:blip r:embed="rId918" cstate="print"/>
          <a:stretch>
            <a:fillRect/>
          </a:stretch>
        </p:blipFill>
        <p:spPr>
          <a:xfrm>
            <a:off x="6792197" y="5333202"/>
            <a:ext cx="45823" cy="45823"/>
          </a:xfrm>
          <a:prstGeom prst="rect">
            <a:avLst/>
          </a:prstGeom>
        </p:spPr>
      </p:pic>
      <p:pic>
        <p:nvPicPr>
          <p:cNvPr id="1408" name="object 1408"/>
          <p:cNvPicPr/>
          <p:nvPr/>
        </p:nvPicPr>
        <p:blipFill>
          <a:blip r:embed="rId919" cstate="print"/>
          <a:stretch>
            <a:fillRect/>
          </a:stretch>
        </p:blipFill>
        <p:spPr>
          <a:xfrm>
            <a:off x="6896241" y="5333202"/>
            <a:ext cx="45823" cy="45823"/>
          </a:xfrm>
          <a:prstGeom prst="rect">
            <a:avLst/>
          </a:prstGeom>
        </p:spPr>
      </p:pic>
      <p:sp>
        <p:nvSpPr>
          <p:cNvPr id="1409" name="object 1409"/>
          <p:cNvSpPr/>
          <p:nvPr/>
        </p:nvSpPr>
        <p:spPr>
          <a:xfrm>
            <a:off x="7000208" y="5333202"/>
            <a:ext cx="46208" cy="45823"/>
          </a:xfrm>
          <a:custGeom>
            <a:avLst/>
            <a:gdLst/>
            <a:ahLst/>
            <a:cxnLst/>
            <a:rect l="l" t="t" r="r" b="b"/>
            <a:pathLst>
              <a:path w="76200" h="75565">
                <a:moveTo>
                  <a:pt x="41744" y="63"/>
                </a:moveTo>
                <a:lnTo>
                  <a:pt x="33362" y="63"/>
                </a:lnTo>
                <a:lnTo>
                  <a:pt x="33362" y="33717"/>
                </a:lnTo>
                <a:lnTo>
                  <a:pt x="-291" y="33717"/>
                </a:lnTo>
                <a:lnTo>
                  <a:pt x="-291" y="41972"/>
                </a:lnTo>
                <a:lnTo>
                  <a:pt x="33362" y="41972"/>
                </a:lnTo>
                <a:lnTo>
                  <a:pt x="33362" y="75626"/>
                </a:lnTo>
                <a:lnTo>
                  <a:pt x="41744" y="75626"/>
                </a:lnTo>
                <a:lnTo>
                  <a:pt x="41744" y="41972"/>
                </a:lnTo>
                <a:lnTo>
                  <a:pt x="75398" y="41972"/>
                </a:lnTo>
                <a:lnTo>
                  <a:pt x="75398" y="33717"/>
                </a:lnTo>
                <a:lnTo>
                  <a:pt x="41744" y="33717"/>
                </a:lnTo>
                <a:lnTo>
                  <a:pt x="41744" y="6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410" name="object 1410"/>
          <p:cNvPicPr/>
          <p:nvPr/>
        </p:nvPicPr>
        <p:blipFill>
          <a:blip r:embed="rId920" cstate="print"/>
          <a:stretch>
            <a:fillRect/>
          </a:stretch>
        </p:blipFill>
        <p:spPr>
          <a:xfrm>
            <a:off x="8872854" y="5232776"/>
            <a:ext cx="45823" cy="45900"/>
          </a:xfrm>
          <a:prstGeom prst="rect">
            <a:avLst/>
          </a:prstGeom>
        </p:spPr>
      </p:pic>
      <p:pic>
        <p:nvPicPr>
          <p:cNvPr id="1411" name="object 1411"/>
          <p:cNvPicPr/>
          <p:nvPr/>
        </p:nvPicPr>
        <p:blipFill>
          <a:blip r:embed="rId921" cstate="print"/>
          <a:stretch>
            <a:fillRect/>
          </a:stretch>
        </p:blipFill>
        <p:spPr>
          <a:xfrm>
            <a:off x="8872854" y="5132429"/>
            <a:ext cx="45823" cy="45822"/>
          </a:xfrm>
          <a:prstGeom prst="rect">
            <a:avLst/>
          </a:prstGeom>
        </p:spPr>
      </p:pic>
      <p:pic>
        <p:nvPicPr>
          <p:cNvPr id="1412" name="object 1412"/>
          <p:cNvPicPr/>
          <p:nvPr/>
        </p:nvPicPr>
        <p:blipFill>
          <a:blip r:embed="rId922" cstate="print"/>
          <a:stretch>
            <a:fillRect/>
          </a:stretch>
        </p:blipFill>
        <p:spPr>
          <a:xfrm>
            <a:off x="8872854" y="5032081"/>
            <a:ext cx="45823" cy="45823"/>
          </a:xfrm>
          <a:prstGeom prst="rect">
            <a:avLst/>
          </a:prstGeom>
        </p:spPr>
      </p:pic>
      <p:pic>
        <p:nvPicPr>
          <p:cNvPr id="1413" name="object 1413"/>
          <p:cNvPicPr/>
          <p:nvPr/>
        </p:nvPicPr>
        <p:blipFill>
          <a:blip r:embed="rId923" cstate="print"/>
          <a:stretch>
            <a:fillRect/>
          </a:stretch>
        </p:blipFill>
        <p:spPr>
          <a:xfrm>
            <a:off x="8872854" y="4931656"/>
            <a:ext cx="45823" cy="45900"/>
          </a:xfrm>
          <a:prstGeom prst="rect">
            <a:avLst/>
          </a:prstGeom>
        </p:spPr>
      </p:pic>
      <p:pic>
        <p:nvPicPr>
          <p:cNvPr id="1414" name="object 1414"/>
          <p:cNvPicPr/>
          <p:nvPr/>
        </p:nvPicPr>
        <p:blipFill>
          <a:blip r:embed="rId924" cstate="print"/>
          <a:stretch>
            <a:fillRect/>
          </a:stretch>
        </p:blipFill>
        <p:spPr>
          <a:xfrm>
            <a:off x="8976899" y="5232776"/>
            <a:ext cx="45823" cy="45900"/>
          </a:xfrm>
          <a:prstGeom prst="rect">
            <a:avLst/>
          </a:prstGeom>
        </p:spPr>
      </p:pic>
      <p:pic>
        <p:nvPicPr>
          <p:cNvPr id="1415" name="object 1415"/>
          <p:cNvPicPr/>
          <p:nvPr/>
        </p:nvPicPr>
        <p:blipFill>
          <a:blip r:embed="rId925" cstate="print"/>
          <a:stretch>
            <a:fillRect/>
          </a:stretch>
        </p:blipFill>
        <p:spPr>
          <a:xfrm>
            <a:off x="8976899" y="5132429"/>
            <a:ext cx="45823" cy="45822"/>
          </a:xfrm>
          <a:prstGeom prst="rect">
            <a:avLst/>
          </a:prstGeom>
        </p:spPr>
      </p:pic>
      <p:pic>
        <p:nvPicPr>
          <p:cNvPr id="1416" name="object 1416"/>
          <p:cNvPicPr/>
          <p:nvPr/>
        </p:nvPicPr>
        <p:blipFill>
          <a:blip r:embed="rId926" cstate="print"/>
          <a:stretch>
            <a:fillRect/>
          </a:stretch>
        </p:blipFill>
        <p:spPr>
          <a:xfrm>
            <a:off x="8976899" y="5032081"/>
            <a:ext cx="45823" cy="45823"/>
          </a:xfrm>
          <a:prstGeom prst="rect">
            <a:avLst/>
          </a:prstGeom>
        </p:spPr>
      </p:pic>
      <p:pic>
        <p:nvPicPr>
          <p:cNvPr id="1417" name="object 1417"/>
          <p:cNvPicPr/>
          <p:nvPr/>
        </p:nvPicPr>
        <p:blipFill>
          <a:blip r:embed="rId927" cstate="print"/>
          <a:stretch>
            <a:fillRect/>
          </a:stretch>
        </p:blipFill>
        <p:spPr>
          <a:xfrm>
            <a:off x="8976899" y="4931656"/>
            <a:ext cx="45823" cy="45900"/>
          </a:xfrm>
          <a:prstGeom prst="rect">
            <a:avLst/>
          </a:prstGeom>
        </p:spPr>
      </p:pic>
      <p:pic>
        <p:nvPicPr>
          <p:cNvPr id="1418" name="object 1418"/>
          <p:cNvPicPr/>
          <p:nvPr/>
        </p:nvPicPr>
        <p:blipFill>
          <a:blip r:embed="rId928" cstate="print"/>
          <a:stretch>
            <a:fillRect/>
          </a:stretch>
        </p:blipFill>
        <p:spPr>
          <a:xfrm>
            <a:off x="9080943" y="5232776"/>
            <a:ext cx="45823" cy="45900"/>
          </a:xfrm>
          <a:prstGeom prst="rect">
            <a:avLst/>
          </a:prstGeom>
        </p:spPr>
      </p:pic>
      <p:pic>
        <p:nvPicPr>
          <p:cNvPr id="1419" name="object 1419"/>
          <p:cNvPicPr/>
          <p:nvPr/>
        </p:nvPicPr>
        <p:blipFill>
          <a:blip r:embed="rId929" cstate="print"/>
          <a:stretch>
            <a:fillRect/>
          </a:stretch>
        </p:blipFill>
        <p:spPr>
          <a:xfrm>
            <a:off x="9080943" y="5132429"/>
            <a:ext cx="45823" cy="45822"/>
          </a:xfrm>
          <a:prstGeom prst="rect">
            <a:avLst/>
          </a:prstGeom>
        </p:spPr>
      </p:pic>
      <p:pic>
        <p:nvPicPr>
          <p:cNvPr id="1420" name="object 1420"/>
          <p:cNvPicPr/>
          <p:nvPr/>
        </p:nvPicPr>
        <p:blipFill>
          <a:blip r:embed="rId930" cstate="print"/>
          <a:stretch>
            <a:fillRect/>
          </a:stretch>
        </p:blipFill>
        <p:spPr>
          <a:xfrm>
            <a:off x="9080943" y="5032081"/>
            <a:ext cx="45823" cy="45823"/>
          </a:xfrm>
          <a:prstGeom prst="rect">
            <a:avLst/>
          </a:prstGeom>
        </p:spPr>
      </p:pic>
      <p:pic>
        <p:nvPicPr>
          <p:cNvPr id="1421" name="object 1421"/>
          <p:cNvPicPr/>
          <p:nvPr/>
        </p:nvPicPr>
        <p:blipFill>
          <a:blip r:embed="rId931" cstate="print"/>
          <a:stretch>
            <a:fillRect/>
          </a:stretch>
        </p:blipFill>
        <p:spPr>
          <a:xfrm>
            <a:off x="9080943" y="4931656"/>
            <a:ext cx="45823" cy="45900"/>
          </a:xfrm>
          <a:prstGeom prst="rect">
            <a:avLst/>
          </a:prstGeom>
        </p:spPr>
      </p:pic>
      <p:sp>
        <p:nvSpPr>
          <p:cNvPr id="1422" name="object 1422"/>
          <p:cNvSpPr/>
          <p:nvPr/>
        </p:nvSpPr>
        <p:spPr>
          <a:xfrm>
            <a:off x="9080943" y="4851701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222" y="83"/>
                </a:moveTo>
                <a:lnTo>
                  <a:pt x="-378" y="83"/>
                </a:lnTo>
                <a:lnTo>
                  <a:pt x="-378" y="8364"/>
                </a:lnTo>
                <a:lnTo>
                  <a:pt x="75222" y="8364"/>
                </a:lnTo>
                <a:lnTo>
                  <a:pt x="75222" y="8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423" name="object 1423"/>
          <p:cNvPicPr/>
          <p:nvPr/>
        </p:nvPicPr>
        <p:blipFill>
          <a:blip r:embed="rId932" cstate="print"/>
          <a:stretch>
            <a:fillRect/>
          </a:stretch>
        </p:blipFill>
        <p:spPr>
          <a:xfrm>
            <a:off x="9184910" y="5232776"/>
            <a:ext cx="45900" cy="45900"/>
          </a:xfrm>
          <a:prstGeom prst="rect">
            <a:avLst/>
          </a:prstGeom>
        </p:spPr>
      </p:pic>
      <p:pic>
        <p:nvPicPr>
          <p:cNvPr id="1424" name="object 1424"/>
          <p:cNvPicPr/>
          <p:nvPr/>
        </p:nvPicPr>
        <p:blipFill>
          <a:blip r:embed="rId933" cstate="print"/>
          <a:stretch>
            <a:fillRect/>
          </a:stretch>
        </p:blipFill>
        <p:spPr>
          <a:xfrm>
            <a:off x="9184910" y="5132429"/>
            <a:ext cx="45900" cy="45822"/>
          </a:xfrm>
          <a:prstGeom prst="rect">
            <a:avLst/>
          </a:prstGeom>
        </p:spPr>
      </p:pic>
      <p:pic>
        <p:nvPicPr>
          <p:cNvPr id="1425" name="object 1425"/>
          <p:cNvPicPr/>
          <p:nvPr/>
        </p:nvPicPr>
        <p:blipFill>
          <a:blip r:embed="rId934" cstate="print"/>
          <a:stretch>
            <a:fillRect/>
          </a:stretch>
        </p:blipFill>
        <p:spPr>
          <a:xfrm>
            <a:off x="9184910" y="5032081"/>
            <a:ext cx="45900" cy="45823"/>
          </a:xfrm>
          <a:prstGeom prst="rect">
            <a:avLst/>
          </a:prstGeom>
        </p:spPr>
      </p:pic>
      <p:pic>
        <p:nvPicPr>
          <p:cNvPr id="1426" name="object 1426"/>
          <p:cNvPicPr/>
          <p:nvPr/>
        </p:nvPicPr>
        <p:blipFill>
          <a:blip r:embed="rId935" cstate="print"/>
          <a:stretch>
            <a:fillRect/>
          </a:stretch>
        </p:blipFill>
        <p:spPr>
          <a:xfrm>
            <a:off x="9184910" y="4931656"/>
            <a:ext cx="45900" cy="45900"/>
          </a:xfrm>
          <a:prstGeom prst="rect">
            <a:avLst/>
          </a:prstGeom>
        </p:spPr>
      </p:pic>
      <p:pic>
        <p:nvPicPr>
          <p:cNvPr id="1427" name="object 1427"/>
          <p:cNvPicPr/>
          <p:nvPr/>
        </p:nvPicPr>
        <p:blipFill>
          <a:blip r:embed="rId936" cstate="print"/>
          <a:stretch>
            <a:fillRect/>
          </a:stretch>
        </p:blipFill>
        <p:spPr>
          <a:xfrm>
            <a:off x="9184910" y="4831309"/>
            <a:ext cx="45900" cy="45823"/>
          </a:xfrm>
          <a:prstGeom prst="rect">
            <a:avLst/>
          </a:prstGeom>
        </p:spPr>
      </p:pic>
      <p:pic>
        <p:nvPicPr>
          <p:cNvPr id="1428" name="object 1428"/>
          <p:cNvPicPr/>
          <p:nvPr/>
        </p:nvPicPr>
        <p:blipFill>
          <a:blip r:embed="rId937" cstate="print"/>
          <a:stretch>
            <a:fillRect/>
          </a:stretch>
        </p:blipFill>
        <p:spPr>
          <a:xfrm>
            <a:off x="9288955" y="5232776"/>
            <a:ext cx="45900" cy="45900"/>
          </a:xfrm>
          <a:prstGeom prst="rect">
            <a:avLst/>
          </a:prstGeom>
        </p:spPr>
      </p:pic>
      <p:pic>
        <p:nvPicPr>
          <p:cNvPr id="1429" name="object 1429"/>
          <p:cNvPicPr/>
          <p:nvPr/>
        </p:nvPicPr>
        <p:blipFill>
          <a:blip r:embed="rId938" cstate="print"/>
          <a:stretch>
            <a:fillRect/>
          </a:stretch>
        </p:blipFill>
        <p:spPr>
          <a:xfrm>
            <a:off x="9288955" y="5132429"/>
            <a:ext cx="45900" cy="45822"/>
          </a:xfrm>
          <a:prstGeom prst="rect">
            <a:avLst/>
          </a:prstGeom>
        </p:spPr>
      </p:pic>
      <p:pic>
        <p:nvPicPr>
          <p:cNvPr id="1430" name="object 1430"/>
          <p:cNvPicPr/>
          <p:nvPr/>
        </p:nvPicPr>
        <p:blipFill>
          <a:blip r:embed="rId939" cstate="print"/>
          <a:stretch>
            <a:fillRect/>
          </a:stretch>
        </p:blipFill>
        <p:spPr>
          <a:xfrm>
            <a:off x="9288955" y="5032081"/>
            <a:ext cx="45900" cy="45823"/>
          </a:xfrm>
          <a:prstGeom prst="rect">
            <a:avLst/>
          </a:prstGeom>
        </p:spPr>
      </p:pic>
      <p:pic>
        <p:nvPicPr>
          <p:cNvPr id="1431" name="object 1431"/>
          <p:cNvPicPr/>
          <p:nvPr/>
        </p:nvPicPr>
        <p:blipFill>
          <a:blip r:embed="rId940" cstate="print"/>
          <a:stretch>
            <a:fillRect/>
          </a:stretch>
        </p:blipFill>
        <p:spPr>
          <a:xfrm>
            <a:off x="9288955" y="4931656"/>
            <a:ext cx="45900" cy="45900"/>
          </a:xfrm>
          <a:prstGeom prst="rect">
            <a:avLst/>
          </a:prstGeom>
        </p:spPr>
      </p:pic>
      <p:pic>
        <p:nvPicPr>
          <p:cNvPr id="1432" name="object 1432"/>
          <p:cNvPicPr/>
          <p:nvPr/>
        </p:nvPicPr>
        <p:blipFill>
          <a:blip r:embed="rId941" cstate="print"/>
          <a:stretch>
            <a:fillRect/>
          </a:stretch>
        </p:blipFill>
        <p:spPr>
          <a:xfrm>
            <a:off x="9288955" y="4831309"/>
            <a:ext cx="45900" cy="45823"/>
          </a:xfrm>
          <a:prstGeom prst="rect">
            <a:avLst/>
          </a:prstGeom>
        </p:spPr>
      </p:pic>
      <p:sp>
        <p:nvSpPr>
          <p:cNvPr id="1433" name="object 1433"/>
          <p:cNvSpPr/>
          <p:nvPr/>
        </p:nvSpPr>
        <p:spPr>
          <a:xfrm>
            <a:off x="9392999" y="5232776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67"/>
                </a:moveTo>
                <a:lnTo>
                  <a:pt x="33262" y="67"/>
                </a:lnTo>
                <a:lnTo>
                  <a:pt x="33262" y="33721"/>
                </a:lnTo>
                <a:lnTo>
                  <a:pt x="-391" y="33721"/>
                </a:lnTo>
                <a:lnTo>
                  <a:pt x="-391" y="42103"/>
                </a:lnTo>
                <a:lnTo>
                  <a:pt x="33262" y="42103"/>
                </a:lnTo>
                <a:lnTo>
                  <a:pt x="33262" y="75757"/>
                </a:lnTo>
                <a:lnTo>
                  <a:pt x="38469" y="75757"/>
                </a:lnTo>
                <a:lnTo>
                  <a:pt x="38469" y="6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34" name="object 1434"/>
          <p:cNvSpPr/>
          <p:nvPr/>
        </p:nvSpPr>
        <p:spPr>
          <a:xfrm>
            <a:off x="9392999" y="5132429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71"/>
                </a:moveTo>
                <a:lnTo>
                  <a:pt x="33262" y="71"/>
                </a:lnTo>
                <a:lnTo>
                  <a:pt x="33262" y="33726"/>
                </a:lnTo>
                <a:lnTo>
                  <a:pt x="-391" y="33726"/>
                </a:lnTo>
                <a:lnTo>
                  <a:pt x="-391" y="41980"/>
                </a:lnTo>
                <a:lnTo>
                  <a:pt x="33262" y="41980"/>
                </a:lnTo>
                <a:lnTo>
                  <a:pt x="33262" y="75635"/>
                </a:lnTo>
                <a:lnTo>
                  <a:pt x="38469" y="75635"/>
                </a:lnTo>
                <a:lnTo>
                  <a:pt x="38469" y="7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35" name="object 1435"/>
          <p:cNvSpPr/>
          <p:nvPr/>
        </p:nvSpPr>
        <p:spPr>
          <a:xfrm>
            <a:off x="9392999" y="5032081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76"/>
                </a:moveTo>
                <a:lnTo>
                  <a:pt x="33262" y="76"/>
                </a:lnTo>
                <a:lnTo>
                  <a:pt x="33262" y="33730"/>
                </a:lnTo>
                <a:lnTo>
                  <a:pt x="-391" y="33730"/>
                </a:lnTo>
                <a:lnTo>
                  <a:pt x="-391" y="41985"/>
                </a:lnTo>
                <a:lnTo>
                  <a:pt x="33262" y="41985"/>
                </a:lnTo>
                <a:lnTo>
                  <a:pt x="33262" y="75639"/>
                </a:lnTo>
                <a:lnTo>
                  <a:pt x="38469" y="75639"/>
                </a:lnTo>
                <a:lnTo>
                  <a:pt x="38469" y="7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36" name="object 1436"/>
          <p:cNvSpPr/>
          <p:nvPr/>
        </p:nvSpPr>
        <p:spPr>
          <a:xfrm>
            <a:off x="9392999" y="4931656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80"/>
                </a:moveTo>
                <a:lnTo>
                  <a:pt x="33262" y="80"/>
                </a:lnTo>
                <a:lnTo>
                  <a:pt x="33262" y="33734"/>
                </a:lnTo>
                <a:lnTo>
                  <a:pt x="-391" y="33734"/>
                </a:lnTo>
                <a:lnTo>
                  <a:pt x="-391" y="42116"/>
                </a:lnTo>
                <a:lnTo>
                  <a:pt x="33262" y="42116"/>
                </a:lnTo>
                <a:lnTo>
                  <a:pt x="33262" y="75770"/>
                </a:lnTo>
                <a:lnTo>
                  <a:pt x="38469" y="75770"/>
                </a:lnTo>
                <a:lnTo>
                  <a:pt x="38469" y="8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37" name="object 1437"/>
          <p:cNvSpPr/>
          <p:nvPr/>
        </p:nvSpPr>
        <p:spPr>
          <a:xfrm>
            <a:off x="9392999" y="4831309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84"/>
                </a:moveTo>
                <a:lnTo>
                  <a:pt x="33262" y="84"/>
                </a:lnTo>
                <a:lnTo>
                  <a:pt x="33262" y="33738"/>
                </a:lnTo>
                <a:lnTo>
                  <a:pt x="-391" y="33738"/>
                </a:lnTo>
                <a:lnTo>
                  <a:pt x="-391" y="41993"/>
                </a:lnTo>
                <a:lnTo>
                  <a:pt x="33262" y="41993"/>
                </a:lnTo>
                <a:lnTo>
                  <a:pt x="33262" y="75647"/>
                </a:lnTo>
                <a:lnTo>
                  <a:pt x="38469" y="75647"/>
                </a:lnTo>
                <a:lnTo>
                  <a:pt x="38469" y="8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438" name="object 1438"/>
          <p:cNvPicPr/>
          <p:nvPr/>
        </p:nvPicPr>
        <p:blipFill>
          <a:blip r:embed="rId942" cstate="print"/>
          <a:stretch>
            <a:fillRect/>
          </a:stretch>
        </p:blipFill>
        <p:spPr>
          <a:xfrm>
            <a:off x="6584108" y="5533744"/>
            <a:ext cx="45823" cy="45899"/>
          </a:xfrm>
          <a:prstGeom prst="rect">
            <a:avLst/>
          </a:prstGeom>
        </p:spPr>
      </p:pic>
      <p:pic>
        <p:nvPicPr>
          <p:cNvPr id="1439" name="object 1439"/>
          <p:cNvPicPr/>
          <p:nvPr/>
        </p:nvPicPr>
        <p:blipFill>
          <a:blip r:embed="rId943" cstate="print"/>
          <a:stretch>
            <a:fillRect/>
          </a:stretch>
        </p:blipFill>
        <p:spPr>
          <a:xfrm>
            <a:off x="6584108" y="5433472"/>
            <a:ext cx="45823" cy="45822"/>
          </a:xfrm>
          <a:prstGeom prst="rect">
            <a:avLst/>
          </a:prstGeom>
        </p:spPr>
      </p:pic>
      <p:pic>
        <p:nvPicPr>
          <p:cNvPr id="1440" name="object 1440"/>
          <p:cNvPicPr/>
          <p:nvPr/>
        </p:nvPicPr>
        <p:blipFill>
          <a:blip r:embed="rId942" cstate="print"/>
          <a:stretch>
            <a:fillRect/>
          </a:stretch>
        </p:blipFill>
        <p:spPr>
          <a:xfrm>
            <a:off x="6688152" y="5533744"/>
            <a:ext cx="45823" cy="45899"/>
          </a:xfrm>
          <a:prstGeom prst="rect">
            <a:avLst/>
          </a:prstGeom>
        </p:spPr>
      </p:pic>
      <p:pic>
        <p:nvPicPr>
          <p:cNvPr id="1441" name="object 1441"/>
          <p:cNvPicPr/>
          <p:nvPr/>
        </p:nvPicPr>
        <p:blipFill>
          <a:blip r:embed="rId943" cstate="print"/>
          <a:stretch>
            <a:fillRect/>
          </a:stretch>
        </p:blipFill>
        <p:spPr>
          <a:xfrm>
            <a:off x="6688152" y="5433472"/>
            <a:ext cx="45823" cy="45822"/>
          </a:xfrm>
          <a:prstGeom prst="rect">
            <a:avLst/>
          </a:prstGeom>
        </p:spPr>
      </p:pic>
      <p:pic>
        <p:nvPicPr>
          <p:cNvPr id="1442" name="object 1442"/>
          <p:cNvPicPr/>
          <p:nvPr/>
        </p:nvPicPr>
        <p:blipFill>
          <a:blip r:embed="rId944" cstate="print"/>
          <a:stretch>
            <a:fillRect/>
          </a:stretch>
        </p:blipFill>
        <p:spPr>
          <a:xfrm>
            <a:off x="6792197" y="5533744"/>
            <a:ext cx="45823" cy="45899"/>
          </a:xfrm>
          <a:prstGeom prst="rect">
            <a:avLst/>
          </a:prstGeom>
        </p:spPr>
      </p:pic>
      <p:pic>
        <p:nvPicPr>
          <p:cNvPr id="1443" name="object 1443"/>
          <p:cNvPicPr/>
          <p:nvPr/>
        </p:nvPicPr>
        <p:blipFill>
          <a:blip r:embed="rId945" cstate="print"/>
          <a:stretch>
            <a:fillRect/>
          </a:stretch>
        </p:blipFill>
        <p:spPr>
          <a:xfrm>
            <a:off x="6792197" y="5433472"/>
            <a:ext cx="45823" cy="45822"/>
          </a:xfrm>
          <a:prstGeom prst="rect">
            <a:avLst/>
          </a:prstGeom>
        </p:spPr>
      </p:pic>
      <p:pic>
        <p:nvPicPr>
          <p:cNvPr id="1444" name="object 1444"/>
          <p:cNvPicPr/>
          <p:nvPr/>
        </p:nvPicPr>
        <p:blipFill>
          <a:blip r:embed="rId946" cstate="print"/>
          <a:stretch>
            <a:fillRect/>
          </a:stretch>
        </p:blipFill>
        <p:spPr>
          <a:xfrm>
            <a:off x="6896241" y="5533744"/>
            <a:ext cx="45823" cy="45899"/>
          </a:xfrm>
          <a:prstGeom prst="rect">
            <a:avLst/>
          </a:prstGeom>
        </p:spPr>
      </p:pic>
      <p:pic>
        <p:nvPicPr>
          <p:cNvPr id="1445" name="object 1445"/>
          <p:cNvPicPr/>
          <p:nvPr/>
        </p:nvPicPr>
        <p:blipFill>
          <a:blip r:embed="rId947" cstate="print"/>
          <a:stretch>
            <a:fillRect/>
          </a:stretch>
        </p:blipFill>
        <p:spPr>
          <a:xfrm>
            <a:off x="6896241" y="5433472"/>
            <a:ext cx="45823" cy="45822"/>
          </a:xfrm>
          <a:prstGeom prst="rect">
            <a:avLst/>
          </a:prstGeom>
        </p:spPr>
      </p:pic>
      <p:pic>
        <p:nvPicPr>
          <p:cNvPr id="1446" name="object 1446"/>
          <p:cNvPicPr/>
          <p:nvPr/>
        </p:nvPicPr>
        <p:blipFill>
          <a:blip r:embed="rId948" cstate="print"/>
          <a:stretch>
            <a:fillRect/>
          </a:stretch>
        </p:blipFill>
        <p:spPr>
          <a:xfrm>
            <a:off x="7000285" y="5533744"/>
            <a:ext cx="45823" cy="45899"/>
          </a:xfrm>
          <a:prstGeom prst="rect">
            <a:avLst/>
          </a:prstGeom>
        </p:spPr>
      </p:pic>
      <p:pic>
        <p:nvPicPr>
          <p:cNvPr id="1447" name="object 1447"/>
          <p:cNvPicPr/>
          <p:nvPr/>
        </p:nvPicPr>
        <p:blipFill>
          <a:blip r:embed="rId949" cstate="print"/>
          <a:stretch>
            <a:fillRect/>
          </a:stretch>
        </p:blipFill>
        <p:spPr>
          <a:xfrm>
            <a:off x="7000285" y="5433472"/>
            <a:ext cx="45823" cy="45822"/>
          </a:xfrm>
          <a:prstGeom prst="rect">
            <a:avLst/>
          </a:prstGeom>
        </p:spPr>
      </p:pic>
      <p:sp>
        <p:nvSpPr>
          <p:cNvPr id="1448" name="object 1448"/>
          <p:cNvSpPr/>
          <p:nvPr/>
        </p:nvSpPr>
        <p:spPr>
          <a:xfrm>
            <a:off x="7000285" y="5353519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317" y="62"/>
                </a:moveTo>
                <a:lnTo>
                  <a:pt x="-291" y="62"/>
                </a:lnTo>
                <a:lnTo>
                  <a:pt x="-291" y="8340"/>
                </a:lnTo>
                <a:lnTo>
                  <a:pt x="75317" y="8340"/>
                </a:lnTo>
                <a:lnTo>
                  <a:pt x="75317" y="6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449" name="object 1449"/>
          <p:cNvPicPr/>
          <p:nvPr/>
        </p:nvPicPr>
        <p:blipFill>
          <a:blip r:embed="rId948" cstate="print"/>
          <a:stretch>
            <a:fillRect/>
          </a:stretch>
        </p:blipFill>
        <p:spPr>
          <a:xfrm>
            <a:off x="7104330" y="5533744"/>
            <a:ext cx="45823" cy="45899"/>
          </a:xfrm>
          <a:prstGeom prst="rect">
            <a:avLst/>
          </a:prstGeom>
        </p:spPr>
      </p:pic>
      <p:pic>
        <p:nvPicPr>
          <p:cNvPr id="1450" name="object 1450"/>
          <p:cNvPicPr/>
          <p:nvPr/>
        </p:nvPicPr>
        <p:blipFill>
          <a:blip r:embed="rId949" cstate="print"/>
          <a:stretch>
            <a:fillRect/>
          </a:stretch>
        </p:blipFill>
        <p:spPr>
          <a:xfrm>
            <a:off x="7104330" y="5433472"/>
            <a:ext cx="45823" cy="45822"/>
          </a:xfrm>
          <a:prstGeom prst="rect">
            <a:avLst/>
          </a:prstGeom>
        </p:spPr>
      </p:pic>
      <p:pic>
        <p:nvPicPr>
          <p:cNvPr id="1451" name="object 1451"/>
          <p:cNvPicPr/>
          <p:nvPr/>
        </p:nvPicPr>
        <p:blipFill>
          <a:blip r:embed="rId950" cstate="print"/>
          <a:stretch>
            <a:fillRect/>
          </a:stretch>
        </p:blipFill>
        <p:spPr>
          <a:xfrm>
            <a:off x="7104330" y="5333125"/>
            <a:ext cx="45823" cy="45822"/>
          </a:xfrm>
          <a:prstGeom prst="rect">
            <a:avLst/>
          </a:prstGeom>
        </p:spPr>
      </p:pic>
      <p:pic>
        <p:nvPicPr>
          <p:cNvPr id="1452" name="object 1452"/>
          <p:cNvPicPr/>
          <p:nvPr/>
        </p:nvPicPr>
        <p:blipFill>
          <a:blip r:embed="rId951" cstate="print"/>
          <a:stretch>
            <a:fillRect/>
          </a:stretch>
        </p:blipFill>
        <p:spPr>
          <a:xfrm>
            <a:off x="7208375" y="5533744"/>
            <a:ext cx="45822" cy="45899"/>
          </a:xfrm>
          <a:prstGeom prst="rect">
            <a:avLst/>
          </a:prstGeom>
        </p:spPr>
      </p:pic>
      <p:pic>
        <p:nvPicPr>
          <p:cNvPr id="1453" name="object 1453"/>
          <p:cNvPicPr/>
          <p:nvPr/>
        </p:nvPicPr>
        <p:blipFill>
          <a:blip r:embed="rId952" cstate="print"/>
          <a:stretch>
            <a:fillRect/>
          </a:stretch>
        </p:blipFill>
        <p:spPr>
          <a:xfrm>
            <a:off x="7208375" y="5433472"/>
            <a:ext cx="45822" cy="45822"/>
          </a:xfrm>
          <a:prstGeom prst="rect">
            <a:avLst/>
          </a:prstGeom>
        </p:spPr>
      </p:pic>
      <p:pic>
        <p:nvPicPr>
          <p:cNvPr id="1454" name="object 1454"/>
          <p:cNvPicPr/>
          <p:nvPr/>
        </p:nvPicPr>
        <p:blipFill>
          <a:blip r:embed="rId953" cstate="print"/>
          <a:stretch>
            <a:fillRect/>
          </a:stretch>
        </p:blipFill>
        <p:spPr>
          <a:xfrm>
            <a:off x="7208375" y="5333125"/>
            <a:ext cx="45822" cy="45822"/>
          </a:xfrm>
          <a:prstGeom prst="rect">
            <a:avLst/>
          </a:prstGeom>
        </p:spPr>
      </p:pic>
      <p:pic>
        <p:nvPicPr>
          <p:cNvPr id="1455" name="object 1455"/>
          <p:cNvPicPr/>
          <p:nvPr/>
        </p:nvPicPr>
        <p:blipFill>
          <a:blip r:embed="rId954" cstate="print"/>
          <a:stretch>
            <a:fillRect/>
          </a:stretch>
        </p:blipFill>
        <p:spPr>
          <a:xfrm>
            <a:off x="7312419" y="5533744"/>
            <a:ext cx="45822" cy="45822"/>
          </a:xfrm>
          <a:prstGeom prst="rect">
            <a:avLst/>
          </a:prstGeom>
        </p:spPr>
      </p:pic>
      <p:pic>
        <p:nvPicPr>
          <p:cNvPr id="1456" name="object 1456"/>
          <p:cNvPicPr/>
          <p:nvPr/>
        </p:nvPicPr>
        <p:blipFill>
          <a:blip r:embed="rId955" cstate="print"/>
          <a:stretch>
            <a:fillRect/>
          </a:stretch>
        </p:blipFill>
        <p:spPr>
          <a:xfrm>
            <a:off x="7312419" y="5433472"/>
            <a:ext cx="45822" cy="45822"/>
          </a:xfrm>
          <a:prstGeom prst="rect">
            <a:avLst/>
          </a:prstGeom>
        </p:spPr>
      </p:pic>
      <p:pic>
        <p:nvPicPr>
          <p:cNvPr id="1457" name="object 1457"/>
          <p:cNvPicPr/>
          <p:nvPr/>
        </p:nvPicPr>
        <p:blipFill>
          <a:blip r:embed="rId956" cstate="print"/>
          <a:stretch>
            <a:fillRect/>
          </a:stretch>
        </p:blipFill>
        <p:spPr>
          <a:xfrm>
            <a:off x="7312419" y="5333125"/>
            <a:ext cx="45822" cy="45822"/>
          </a:xfrm>
          <a:prstGeom prst="rect">
            <a:avLst/>
          </a:prstGeom>
        </p:spPr>
      </p:pic>
      <p:pic>
        <p:nvPicPr>
          <p:cNvPr id="1458" name="object 1458"/>
          <p:cNvPicPr/>
          <p:nvPr/>
        </p:nvPicPr>
        <p:blipFill>
          <a:blip r:embed="rId957" cstate="print"/>
          <a:stretch>
            <a:fillRect/>
          </a:stretch>
        </p:blipFill>
        <p:spPr>
          <a:xfrm>
            <a:off x="7416463" y="5433472"/>
            <a:ext cx="45822" cy="45822"/>
          </a:xfrm>
          <a:prstGeom prst="rect">
            <a:avLst/>
          </a:prstGeom>
        </p:spPr>
      </p:pic>
      <p:pic>
        <p:nvPicPr>
          <p:cNvPr id="1459" name="object 1459"/>
          <p:cNvPicPr/>
          <p:nvPr/>
        </p:nvPicPr>
        <p:blipFill>
          <a:blip r:embed="rId958" cstate="print"/>
          <a:stretch>
            <a:fillRect/>
          </a:stretch>
        </p:blipFill>
        <p:spPr>
          <a:xfrm>
            <a:off x="7416463" y="5333125"/>
            <a:ext cx="45822" cy="45822"/>
          </a:xfrm>
          <a:prstGeom prst="rect">
            <a:avLst/>
          </a:prstGeom>
        </p:spPr>
      </p:pic>
      <p:pic>
        <p:nvPicPr>
          <p:cNvPr id="1460" name="object 1460"/>
          <p:cNvPicPr/>
          <p:nvPr/>
        </p:nvPicPr>
        <p:blipFill>
          <a:blip r:embed="rId957" cstate="print"/>
          <a:stretch>
            <a:fillRect/>
          </a:stretch>
        </p:blipFill>
        <p:spPr>
          <a:xfrm>
            <a:off x="7520507" y="5433472"/>
            <a:ext cx="45822" cy="45822"/>
          </a:xfrm>
          <a:prstGeom prst="rect">
            <a:avLst/>
          </a:prstGeom>
        </p:spPr>
      </p:pic>
      <p:pic>
        <p:nvPicPr>
          <p:cNvPr id="1461" name="object 1461"/>
          <p:cNvPicPr/>
          <p:nvPr/>
        </p:nvPicPr>
        <p:blipFill>
          <a:blip r:embed="rId958" cstate="print"/>
          <a:stretch>
            <a:fillRect/>
          </a:stretch>
        </p:blipFill>
        <p:spPr>
          <a:xfrm>
            <a:off x="7520507" y="5333125"/>
            <a:ext cx="45822" cy="45822"/>
          </a:xfrm>
          <a:prstGeom prst="rect">
            <a:avLst/>
          </a:prstGeom>
        </p:spPr>
      </p:pic>
      <p:pic>
        <p:nvPicPr>
          <p:cNvPr id="1462" name="object 1462"/>
          <p:cNvPicPr/>
          <p:nvPr/>
        </p:nvPicPr>
        <p:blipFill>
          <a:blip r:embed="rId959" cstate="print"/>
          <a:stretch>
            <a:fillRect/>
          </a:stretch>
        </p:blipFill>
        <p:spPr>
          <a:xfrm>
            <a:off x="7624552" y="5433472"/>
            <a:ext cx="45822" cy="45822"/>
          </a:xfrm>
          <a:prstGeom prst="rect">
            <a:avLst/>
          </a:prstGeom>
        </p:spPr>
      </p:pic>
      <p:pic>
        <p:nvPicPr>
          <p:cNvPr id="1463" name="object 1463"/>
          <p:cNvPicPr/>
          <p:nvPr/>
        </p:nvPicPr>
        <p:blipFill>
          <a:blip r:embed="rId960" cstate="print"/>
          <a:stretch>
            <a:fillRect/>
          </a:stretch>
        </p:blipFill>
        <p:spPr>
          <a:xfrm>
            <a:off x="7624552" y="5333125"/>
            <a:ext cx="45822" cy="45822"/>
          </a:xfrm>
          <a:prstGeom prst="rect">
            <a:avLst/>
          </a:prstGeom>
        </p:spPr>
      </p:pic>
      <p:pic>
        <p:nvPicPr>
          <p:cNvPr id="1464" name="object 1464"/>
          <p:cNvPicPr/>
          <p:nvPr/>
        </p:nvPicPr>
        <p:blipFill>
          <a:blip r:embed="rId961" cstate="print"/>
          <a:stretch>
            <a:fillRect/>
          </a:stretch>
        </p:blipFill>
        <p:spPr>
          <a:xfrm>
            <a:off x="7728596" y="5433472"/>
            <a:ext cx="45823" cy="45822"/>
          </a:xfrm>
          <a:prstGeom prst="rect">
            <a:avLst/>
          </a:prstGeom>
        </p:spPr>
      </p:pic>
      <p:pic>
        <p:nvPicPr>
          <p:cNvPr id="1465" name="object 1465"/>
          <p:cNvPicPr/>
          <p:nvPr/>
        </p:nvPicPr>
        <p:blipFill>
          <a:blip r:embed="rId962" cstate="print"/>
          <a:stretch>
            <a:fillRect/>
          </a:stretch>
        </p:blipFill>
        <p:spPr>
          <a:xfrm>
            <a:off x="7728596" y="5333125"/>
            <a:ext cx="45823" cy="45822"/>
          </a:xfrm>
          <a:prstGeom prst="rect">
            <a:avLst/>
          </a:prstGeom>
        </p:spPr>
      </p:pic>
      <p:pic>
        <p:nvPicPr>
          <p:cNvPr id="1466" name="object 1466"/>
          <p:cNvPicPr/>
          <p:nvPr/>
        </p:nvPicPr>
        <p:blipFill>
          <a:blip r:embed="rId961" cstate="print"/>
          <a:stretch>
            <a:fillRect/>
          </a:stretch>
        </p:blipFill>
        <p:spPr>
          <a:xfrm>
            <a:off x="7832641" y="5433472"/>
            <a:ext cx="45823" cy="45822"/>
          </a:xfrm>
          <a:prstGeom prst="rect">
            <a:avLst/>
          </a:prstGeom>
        </p:spPr>
      </p:pic>
      <p:pic>
        <p:nvPicPr>
          <p:cNvPr id="1467" name="object 1467"/>
          <p:cNvPicPr/>
          <p:nvPr/>
        </p:nvPicPr>
        <p:blipFill>
          <a:blip r:embed="rId962" cstate="print"/>
          <a:stretch>
            <a:fillRect/>
          </a:stretch>
        </p:blipFill>
        <p:spPr>
          <a:xfrm>
            <a:off x="7832641" y="5333125"/>
            <a:ext cx="45823" cy="45822"/>
          </a:xfrm>
          <a:prstGeom prst="rect">
            <a:avLst/>
          </a:prstGeom>
        </p:spPr>
      </p:pic>
      <p:pic>
        <p:nvPicPr>
          <p:cNvPr id="1468" name="object 1468"/>
          <p:cNvPicPr/>
          <p:nvPr/>
        </p:nvPicPr>
        <p:blipFill>
          <a:blip r:embed="rId963" cstate="print"/>
          <a:stretch>
            <a:fillRect/>
          </a:stretch>
        </p:blipFill>
        <p:spPr>
          <a:xfrm>
            <a:off x="7936686" y="5433472"/>
            <a:ext cx="45823" cy="45822"/>
          </a:xfrm>
          <a:prstGeom prst="rect">
            <a:avLst/>
          </a:prstGeom>
        </p:spPr>
      </p:pic>
      <p:pic>
        <p:nvPicPr>
          <p:cNvPr id="1469" name="object 1469"/>
          <p:cNvPicPr/>
          <p:nvPr/>
        </p:nvPicPr>
        <p:blipFill>
          <a:blip r:embed="rId964" cstate="print"/>
          <a:stretch>
            <a:fillRect/>
          </a:stretch>
        </p:blipFill>
        <p:spPr>
          <a:xfrm>
            <a:off x="7936686" y="5333125"/>
            <a:ext cx="45823" cy="45822"/>
          </a:xfrm>
          <a:prstGeom prst="rect">
            <a:avLst/>
          </a:prstGeom>
        </p:spPr>
      </p:pic>
      <p:sp>
        <p:nvSpPr>
          <p:cNvPr id="1470" name="object 1470"/>
          <p:cNvSpPr/>
          <p:nvPr/>
        </p:nvSpPr>
        <p:spPr>
          <a:xfrm>
            <a:off x="8040730" y="5433472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73" y="59"/>
                </a:moveTo>
                <a:lnTo>
                  <a:pt x="33319" y="59"/>
                </a:lnTo>
                <a:lnTo>
                  <a:pt x="33319" y="33713"/>
                </a:lnTo>
                <a:lnTo>
                  <a:pt x="-335" y="33713"/>
                </a:lnTo>
                <a:lnTo>
                  <a:pt x="-335" y="41968"/>
                </a:lnTo>
                <a:lnTo>
                  <a:pt x="33319" y="41968"/>
                </a:lnTo>
                <a:lnTo>
                  <a:pt x="33319" y="75622"/>
                </a:lnTo>
                <a:lnTo>
                  <a:pt x="41573" y="75622"/>
                </a:lnTo>
                <a:lnTo>
                  <a:pt x="41573" y="41968"/>
                </a:lnTo>
                <a:lnTo>
                  <a:pt x="75228" y="41968"/>
                </a:lnTo>
                <a:lnTo>
                  <a:pt x="75228" y="33713"/>
                </a:lnTo>
                <a:lnTo>
                  <a:pt x="41573" y="33713"/>
                </a:lnTo>
                <a:lnTo>
                  <a:pt x="41573" y="5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471" name="object 1471"/>
          <p:cNvPicPr/>
          <p:nvPr/>
        </p:nvPicPr>
        <p:blipFill>
          <a:blip r:embed="rId964" cstate="print"/>
          <a:stretch>
            <a:fillRect/>
          </a:stretch>
        </p:blipFill>
        <p:spPr>
          <a:xfrm>
            <a:off x="8040730" y="5333125"/>
            <a:ext cx="45823" cy="45822"/>
          </a:xfrm>
          <a:prstGeom prst="rect">
            <a:avLst/>
          </a:prstGeom>
        </p:spPr>
      </p:pic>
      <p:pic>
        <p:nvPicPr>
          <p:cNvPr id="1472" name="object 1472"/>
          <p:cNvPicPr/>
          <p:nvPr/>
        </p:nvPicPr>
        <p:blipFill>
          <a:blip r:embed="rId965" cstate="print"/>
          <a:stretch>
            <a:fillRect/>
          </a:stretch>
        </p:blipFill>
        <p:spPr>
          <a:xfrm>
            <a:off x="7416772" y="5533744"/>
            <a:ext cx="45823" cy="45899"/>
          </a:xfrm>
          <a:prstGeom prst="rect">
            <a:avLst/>
          </a:prstGeom>
        </p:spPr>
      </p:pic>
      <p:pic>
        <p:nvPicPr>
          <p:cNvPr id="1473" name="object 1473"/>
          <p:cNvPicPr/>
          <p:nvPr/>
        </p:nvPicPr>
        <p:blipFill>
          <a:blip r:embed="rId965" cstate="print"/>
          <a:stretch>
            <a:fillRect/>
          </a:stretch>
        </p:blipFill>
        <p:spPr>
          <a:xfrm>
            <a:off x="7520816" y="5533744"/>
            <a:ext cx="45823" cy="45899"/>
          </a:xfrm>
          <a:prstGeom prst="rect">
            <a:avLst/>
          </a:prstGeom>
        </p:spPr>
      </p:pic>
      <p:pic>
        <p:nvPicPr>
          <p:cNvPr id="1474" name="object 1474"/>
          <p:cNvPicPr/>
          <p:nvPr/>
        </p:nvPicPr>
        <p:blipFill>
          <a:blip r:embed="rId966" cstate="print"/>
          <a:stretch>
            <a:fillRect/>
          </a:stretch>
        </p:blipFill>
        <p:spPr>
          <a:xfrm>
            <a:off x="7624783" y="5533744"/>
            <a:ext cx="45900" cy="45899"/>
          </a:xfrm>
          <a:prstGeom prst="rect">
            <a:avLst/>
          </a:prstGeom>
        </p:spPr>
      </p:pic>
      <p:pic>
        <p:nvPicPr>
          <p:cNvPr id="1475" name="object 1475"/>
          <p:cNvPicPr/>
          <p:nvPr/>
        </p:nvPicPr>
        <p:blipFill>
          <a:blip r:embed="rId967" cstate="print"/>
          <a:stretch>
            <a:fillRect/>
          </a:stretch>
        </p:blipFill>
        <p:spPr>
          <a:xfrm>
            <a:off x="7728828" y="5533744"/>
            <a:ext cx="45900" cy="45899"/>
          </a:xfrm>
          <a:prstGeom prst="rect">
            <a:avLst/>
          </a:prstGeom>
        </p:spPr>
      </p:pic>
      <p:pic>
        <p:nvPicPr>
          <p:cNvPr id="1476" name="object 1476"/>
          <p:cNvPicPr/>
          <p:nvPr/>
        </p:nvPicPr>
        <p:blipFill>
          <a:blip r:embed="rId968" cstate="print"/>
          <a:stretch>
            <a:fillRect/>
          </a:stretch>
        </p:blipFill>
        <p:spPr>
          <a:xfrm>
            <a:off x="7832872" y="5533744"/>
            <a:ext cx="45823" cy="45899"/>
          </a:xfrm>
          <a:prstGeom prst="rect">
            <a:avLst/>
          </a:prstGeom>
        </p:spPr>
      </p:pic>
      <p:pic>
        <p:nvPicPr>
          <p:cNvPr id="1477" name="object 1477"/>
          <p:cNvPicPr/>
          <p:nvPr/>
        </p:nvPicPr>
        <p:blipFill>
          <a:blip r:embed="rId969" cstate="print"/>
          <a:stretch>
            <a:fillRect/>
          </a:stretch>
        </p:blipFill>
        <p:spPr>
          <a:xfrm>
            <a:off x="7936917" y="5533744"/>
            <a:ext cx="45823" cy="45899"/>
          </a:xfrm>
          <a:prstGeom prst="rect">
            <a:avLst/>
          </a:prstGeom>
        </p:spPr>
      </p:pic>
      <p:pic>
        <p:nvPicPr>
          <p:cNvPr id="1478" name="object 1478"/>
          <p:cNvPicPr/>
          <p:nvPr/>
        </p:nvPicPr>
        <p:blipFill>
          <a:blip r:embed="rId970" cstate="print"/>
          <a:stretch>
            <a:fillRect/>
          </a:stretch>
        </p:blipFill>
        <p:spPr>
          <a:xfrm>
            <a:off x="8040884" y="5533744"/>
            <a:ext cx="45900" cy="45822"/>
          </a:xfrm>
          <a:prstGeom prst="rect">
            <a:avLst/>
          </a:prstGeom>
        </p:spPr>
      </p:pic>
      <p:sp>
        <p:nvSpPr>
          <p:cNvPr id="1479" name="object 1479"/>
          <p:cNvSpPr/>
          <p:nvPr/>
        </p:nvSpPr>
        <p:spPr>
          <a:xfrm>
            <a:off x="8040884" y="5453860"/>
            <a:ext cx="46208" cy="5391"/>
          </a:xfrm>
          <a:custGeom>
            <a:avLst/>
            <a:gdLst/>
            <a:ahLst/>
            <a:cxnLst/>
            <a:rect l="l" t="t" r="r" b="b"/>
            <a:pathLst>
              <a:path w="76200" h="8890">
                <a:moveTo>
                  <a:pt x="75259" y="58"/>
                </a:moveTo>
                <a:lnTo>
                  <a:pt x="-335" y="58"/>
                </a:lnTo>
                <a:lnTo>
                  <a:pt x="-335" y="8348"/>
                </a:lnTo>
                <a:lnTo>
                  <a:pt x="75259" y="8348"/>
                </a:lnTo>
                <a:lnTo>
                  <a:pt x="75259" y="5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480" name="object 1480"/>
          <p:cNvPicPr/>
          <p:nvPr/>
        </p:nvPicPr>
        <p:blipFill>
          <a:blip r:embed="rId971" cstate="print"/>
          <a:stretch>
            <a:fillRect/>
          </a:stretch>
        </p:blipFill>
        <p:spPr>
          <a:xfrm>
            <a:off x="8144929" y="5533744"/>
            <a:ext cx="45823" cy="45899"/>
          </a:xfrm>
          <a:prstGeom prst="rect">
            <a:avLst/>
          </a:prstGeom>
        </p:spPr>
      </p:pic>
      <p:pic>
        <p:nvPicPr>
          <p:cNvPr id="1481" name="object 1481"/>
          <p:cNvPicPr/>
          <p:nvPr/>
        </p:nvPicPr>
        <p:blipFill>
          <a:blip r:embed="rId972" cstate="print"/>
          <a:stretch>
            <a:fillRect/>
          </a:stretch>
        </p:blipFill>
        <p:spPr>
          <a:xfrm>
            <a:off x="8144929" y="5433472"/>
            <a:ext cx="45823" cy="45822"/>
          </a:xfrm>
          <a:prstGeom prst="rect">
            <a:avLst/>
          </a:prstGeom>
        </p:spPr>
      </p:pic>
      <p:pic>
        <p:nvPicPr>
          <p:cNvPr id="1482" name="object 1482"/>
          <p:cNvPicPr/>
          <p:nvPr/>
        </p:nvPicPr>
        <p:blipFill>
          <a:blip r:embed="rId973" cstate="print"/>
          <a:stretch>
            <a:fillRect/>
          </a:stretch>
        </p:blipFill>
        <p:spPr>
          <a:xfrm>
            <a:off x="8144929" y="5333125"/>
            <a:ext cx="45823" cy="45822"/>
          </a:xfrm>
          <a:prstGeom prst="rect">
            <a:avLst/>
          </a:prstGeom>
        </p:spPr>
      </p:pic>
      <p:pic>
        <p:nvPicPr>
          <p:cNvPr id="1483" name="object 1483"/>
          <p:cNvPicPr/>
          <p:nvPr/>
        </p:nvPicPr>
        <p:blipFill>
          <a:blip r:embed="rId971" cstate="print"/>
          <a:stretch>
            <a:fillRect/>
          </a:stretch>
        </p:blipFill>
        <p:spPr>
          <a:xfrm>
            <a:off x="8248973" y="5533744"/>
            <a:ext cx="45823" cy="45899"/>
          </a:xfrm>
          <a:prstGeom prst="rect">
            <a:avLst/>
          </a:prstGeom>
        </p:spPr>
      </p:pic>
      <p:pic>
        <p:nvPicPr>
          <p:cNvPr id="1484" name="object 1484"/>
          <p:cNvPicPr/>
          <p:nvPr/>
        </p:nvPicPr>
        <p:blipFill>
          <a:blip r:embed="rId972" cstate="print"/>
          <a:stretch>
            <a:fillRect/>
          </a:stretch>
        </p:blipFill>
        <p:spPr>
          <a:xfrm>
            <a:off x="8248973" y="5433472"/>
            <a:ext cx="45823" cy="45822"/>
          </a:xfrm>
          <a:prstGeom prst="rect">
            <a:avLst/>
          </a:prstGeom>
        </p:spPr>
      </p:pic>
      <p:pic>
        <p:nvPicPr>
          <p:cNvPr id="1485" name="object 1485"/>
          <p:cNvPicPr/>
          <p:nvPr/>
        </p:nvPicPr>
        <p:blipFill>
          <a:blip r:embed="rId973" cstate="print"/>
          <a:stretch>
            <a:fillRect/>
          </a:stretch>
        </p:blipFill>
        <p:spPr>
          <a:xfrm>
            <a:off x="8248973" y="5333125"/>
            <a:ext cx="45823" cy="45822"/>
          </a:xfrm>
          <a:prstGeom prst="rect">
            <a:avLst/>
          </a:prstGeom>
        </p:spPr>
      </p:pic>
      <p:pic>
        <p:nvPicPr>
          <p:cNvPr id="1486" name="object 1486"/>
          <p:cNvPicPr/>
          <p:nvPr/>
        </p:nvPicPr>
        <p:blipFill>
          <a:blip r:embed="rId974" cstate="print"/>
          <a:stretch>
            <a:fillRect/>
          </a:stretch>
        </p:blipFill>
        <p:spPr>
          <a:xfrm>
            <a:off x="8353017" y="5533744"/>
            <a:ext cx="45823" cy="45899"/>
          </a:xfrm>
          <a:prstGeom prst="rect">
            <a:avLst/>
          </a:prstGeom>
        </p:spPr>
      </p:pic>
      <p:pic>
        <p:nvPicPr>
          <p:cNvPr id="1487" name="object 1487"/>
          <p:cNvPicPr/>
          <p:nvPr/>
        </p:nvPicPr>
        <p:blipFill>
          <a:blip r:embed="rId975" cstate="print"/>
          <a:stretch>
            <a:fillRect/>
          </a:stretch>
        </p:blipFill>
        <p:spPr>
          <a:xfrm>
            <a:off x="8353017" y="5433472"/>
            <a:ext cx="45823" cy="45822"/>
          </a:xfrm>
          <a:prstGeom prst="rect">
            <a:avLst/>
          </a:prstGeom>
        </p:spPr>
      </p:pic>
      <p:pic>
        <p:nvPicPr>
          <p:cNvPr id="1488" name="object 1488"/>
          <p:cNvPicPr/>
          <p:nvPr/>
        </p:nvPicPr>
        <p:blipFill>
          <a:blip r:embed="rId976" cstate="print"/>
          <a:stretch>
            <a:fillRect/>
          </a:stretch>
        </p:blipFill>
        <p:spPr>
          <a:xfrm>
            <a:off x="8353017" y="5333125"/>
            <a:ext cx="45823" cy="45822"/>
          </a:xfrm>
          <a:prstGeom prst="rect">
            <a:avLst/>
          </a:prstGeom>
        </p:spPr>
      </p:pic>
      <p:pic>
        <p:nvPicPr>
          <p:cNvPr id="1489" name="object 1489"/>
          <p:cNvPicPr/>
          <p:nvPr/>
        </p:nvPicPr>
        <p:blipFill>
          <a:blip r:embed="rId977" cstate="print"/>
          <a:stretch>
            <a:fillRect/>
          </a:stretch>
        </p:blipFill>
        <p:spPr>
          <a:xfrm>
            <a:off x="8456984" y="5533744"/>
            <a:ext cx="45900" cy="45899"/>
          </a:xfrm>
          <a:prstGeom prst="rect">
            <a:avLst/>
          </a:prstGeom>
        </p:spPr>
      </p:pic>
      <p:pic>
        <p:nvPicPr>
          <p:cNvPr id="1490" name="object 1490"/>
          <p:cNvPicPr/>
          <p:nvPr/>
        </p:nvPicPr>
        <p:blipFill>
          <a:blip r:embed="rId978" cstate="print"/>
          <a:stretch>
            <a:fillRect/>
          </a:stretch>
        </p:blipFill>
        <p:spPr>
          <a:xfrm>
            <a:off x="8456984" y="5433472"/>
            <a:ext cx="45900" cy="45822"/>
          </a:xfrm>
          <a:prstGeom prst="rect">
            <a:avLst/>
          </a:prstGeom>
        </p:spPr>
      </p:pic>
      <p:pic>
        <p:nvPicPr>
          <p:cNvPr id="1491" name="object 1491"/>
          <p:cNvPicPr/>
          <p:nvPr/>
        </p:nvPicPr>
        <p:blipFill>
          <a:blip r:embed="rId979" cstate="print"/>
          <a:stretch>
            <a:fillRect/>
          </a:stretch>
        </p:blipFill>
        <p:spPr>
          <a:xfrm>
            <a:off x="8456984" y="5333125"/>
            <a:ext cx="45900" cy="45822"/>
          </a:xfrm>
          <a:prstGeom prst="rect">
            <a:avLst/>
          </a:prstGeom>
        </p:spPr>
      </p:pic>
      <p:pic>
        <p:nvPicPr>
          <p:cNvPr id="1492" name="object 1492"/>
          <p:cNvPicPr/>
          <p:nvPr/>
        </p:nvPicPr>
        <p:blipFill>
          <a:blip r:embed="rId980" cstate="print"/>
          <a:stretch>
            <a:fillRect/>
          </a:stretch>
        </p:blipFill>
        <p:spPr>
          <a:xfrm>
            <a:off x="8561029" y="5533744"/>
            <a:ext cx="45900" cy="45899"/>
          </a:xfrm>
          <a:prstGeom prst="rect">
            <a:avLst/>
          </a:prstGeom>
        </p:spPr>
      </p:pic>
      <p:pic>
        <p:nvPicPr>
          <p:cNvPr id="1493" name="object 1493"/>
          <p:cNvPicPr/>
          <p:nvPr/>
        </p:nvPicPr>
        <p:blipFill>
          <a:blip r:embed="rId981" cstate="print"/>
          <a:stretch>
            <a:fillRect/>
          </a:stretch>
        </p:blipFill>
        <p:spPr>
          <a:xfrm>
            <a:off x="8561029" y="5433472"/>
            <a:ext cx="45900" cy="45822"/>
          </a:xfrm>
          <a:prstGeom prst="rect">
            <a:avLst/>
          </a:prstGeom>
        </p:spPr>
      </p:pic>
      <p:pic>
        <p:nvPicPr>
          <p:cNvPr id="1494" name="object 1494"/>
          <p:cNvPicPr/>
          <p:nvPr/>
        </p:nvPicPr>
        <p:blipFill>
          <a:blip r:embed="rId982" cstate="print"/>
          <a:stretch>
            <a:fillRect/>
          </a:stretch>
        </p:blipFill>
        <p:spPr>
          <a:xfrm>
            <a:off x="8561029" y="5333125"/>
            <a:ext cx="45900" cy="45822"/>
          </a:xfrm>
          <a:prstGeom prst="rect">
            <a:avLst/>
          </a:prstGeom>
        </p:spPr>
      </p:pic>
      <p:pic>
        <p:nvPicPr>
          <p:cNvPr id="1495" name="object 1495"/>
          <p:cNvPicPr/>
          <p:nvPr/>
        </p:nvPicPr>
        <p:blipFill>
          <a:blip r:embed="rId983" cstate="print"/>
          <a:stretch>
            <a:fillRect/>
          </a:stretch>
        </p:blipFill>
        <p:spPr>
          <a:xfrm>
            <a:off x="8665073" y="5533744"/>
            <a:ext cx="45823" cy="45899"/>
          </a:xfrm>
          <a:prstGeom prst="rect">
            <a:avLst/>
          </a:prstGeom>
        </p:spPr>
      </p:pic>
      <p:pic>
        <p:nvPicPr>
          <p:cNvPr id="1496" name="object 1496"/>
          <p:cNvPicPr/>
          <p:nvPr/>
        </p:nvPicPr>
        <p:blipFill>
          <a:blip r:embed="rId984" cstate="print"/>
          <a:stretch>
            <a:fillRect/>
          </a:stretch>
        </p:blipFill>
        <p:spPr>
          <a:xfrm>
            <a:off x="8665073" y="5433472"/>
            <a:ext cx="45823" cy="45822"/>
          </a:xfrm>
          <a:prstGeom prst="rect">
            <a:avLst/>
          </a:prstGeom>
        </p:spPr>
      </p:pic>
      <p:pic>
        <p:nvPicPr>
          <p:cNvPr id="1497" name="object 1497"/>
          <p:cNvPicPr/>
          <p:nvPr/>
        </p:nvPicPr>
        <p:blipFill>
          <a:blip r:embed="rId985" cstate="print"/>
          <a:stretch>
            <a:fillRect/>
          </a:stretch>
        </p:blipFill>
        <p:spPr>
          <a:xfrm>
            <a:off x="8665073" y="5333125"/>
            <a:ext cx="45823" cy="45822"/>
          </a:xfrm>
          <a:prstGeom prst="rect">
            <a:avLst/>
          </a:prstGeom>
        </p:spPr>
      </p:pic>
      <p:pic>
        <p:nvPicPr>
          <p:cNvPr id="1498" name="object 1498"/>
          <p:cNvPicPr/>
          <p:nvPr/>
        </p:nvPicPr>
        <p:blipFill>
          <a:blip r:embed="rId986" cstate="print"/>
          <a:stretch>
            <a:fillRect/>
          </a:stretch>
        </p:blipFill>
        <p:spPr>
          <a:xfrm>
            <a:off x="8769118" y="5533744"/>
            <a:ext cx="45823" cy="45822"/>
          </a:xfrm>
          <a:prstGeom prst="rect">
            <a:avLst/>
          </a:prstGeom>
        </p:spPr>
      </p:pic>
      <p:pic>
        <p:nvPicPr>
          <p:cNvPr id="1499" name="object 1499"/>
          <p:cNvPicPr/>
          <p:nvPr/>
        </p:nvPicPr>
        <p:blipFill>
          <a:blip r:embed="rId987" cstate="print"/>
          <a:stretch>
            <a:fillRect/>
          </a:stretch>
        </p:blipFill>
        <p:spPr>
          <a:xfrm>
            <a:off x="8769118" y="5433472"/>
            <a:ext cx="45823" cy="45822"/>
          </a:xfrm>
          <a:prstGeom prst="rect">
            <a:avLst/>
          </a:prstGeom>
        </p:spPr>
      </p:pic>
      <p:pic>
        <p:nvPicPr>
          <p:cNvPr id="1500" name="object 1500"/>
          <p:cNvPicPr/>
          <p:nvPr/>
        </p:nvPicPr>
        <p:blipFill>
          <a:blip r:embed="rId988" cstate="print"/>
          <a:stretch>
            <a:fillRect/>
          </a:stretch>
        </p:blipFill>
        <p:spPr>
          <a:xfrm>
            <a:off x="8769118" y="5333125"/>
            <a:ext cx="45823" cy="45822"/>
          </a:xfrm>
          <a:prstGeom prst="rect">
            <a:avLst/>
          </a:prstGeom>
        </p:spPr>
      </p:pic>
      <p:pic>
        <p:nvPicPr>
          <p:cNvPr id="1501" name="object 1501"/>
          <p:cNvPicPr/>
          <p:nvPr/>
        </p:nvPicPr>
        <p:blipFill>
          <a:blip r:embed="rId989" cstate="print"/>
          <a:stretch>
            <a:fillRect/>
          </a:stretch>
        </p:blipFill>
        <p:spPr>
          <a:xfrm>
            <a:off x="8873085" y="5333125"/>
            <a:ext cx="45900" cy="45822"/>
          </a:xfrm>
          <a:prstGeom prst="rect">
            <a:avLst/>
          </a:prstGeom>
        </p:spPr>
      </p:pic>
      <p:pic>
        <p:nvPicPr>
          <p:cNvPr id="1502" name="object 1502"/>
          <p:cNvPicPr/>
          <p:nvPr/>
        </p:nvPicPr>
        <p:blipFill>
          <a:blip r:embed="rId990" cstate="print"/>
          <a:stretch>
            <a:fillRect/>
          </a:stretch>
        </p:blipFill>
        <p:spPr>
          <a:xfrm>
            <a:off x="8977130" y="5333125"/>
            <a:ext cx="45823" cy="45822"/>
          </a:xfrm>
          <a:prstGeom prst="rect">
            <a:avLst/>
          </a:prstGeom>
        </p:spPr>
      </p:pic>
      <p:pic>
        <p:nvPicPr>
          <p:cNvPr id="1503" name="object 1503"/>
          <p:cNvPicPr/>
          <p:nvPr/>
        </p:nvPicPr>
        <p:blipFill>
          <a:blip r:embed="rId991" cstate="print"/>
          <a:stretch>
            <a:fillRect/>
          </a:stretch>
        </p:blipFill>
        <p:spPr>
          <a:xfrm>
            <a:off x="9081174" y="5333125"/>
            <a:ext cx="45823" cy="45822"/>
          </a:xfrm>
          <a:prstGeom prst="rect">
            <a:avLst/>
          </a:prstGeom>
        </p:spPr>
      </p:pic>
      <p:pic>
        <p:nvPicPr>
          <p:cNvPr id="1504" name="object 1504"/>
          <p:cNvPicPr/>
          <p:nvPr/>
        </p:nvPicPr>
        <p:blipFill>
          <a:blip r:embed="rId992" cstate="print"/>
          <a:stretch>
            <a:fillRect/>
          </a:stretch>
        </p:blipFill>
        <p:spPr>
          <a:xfrm>
            <a:off x="9185219" y="5333125"/>
            <a:ext cx="45822" cy="45822"/>
          </a:xfrm>
          <a:prstGeom prst="rect">
            <a:avLst/>
          </a:prstGeom>
        </p:spPr>
      </p:pic>
      <p:sp>
        <p:nvSpPr>
          <p:cNvPr id="1505" name="object 1505"/>
          <p:cNvSpPr/>
          <p:nvPr/>
        </p:nvSpPr>
        <p:spPr>
          <a:xfrm>
            <a:off x="9309595" y="5333115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904" y="63"/>
                </a:moveTo>
                <a:lnTo>
                  <a:pt x="-387" y="63"/>
                </a:lnTo>
                <a:lnTo>
                  <a:pt x="-387" y="75641"/>
                </a:lnTo>
                <a:lnTo>
                  <a:pt x="7904" y="75641"/>
                </a:lnTo>
                <a:lnTo>
                  <a:pt x="7904" y="6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506" name="object 1506"/>
          <p:cNvPicPr/>
          <p:nvPr/>
        </p:nvPicPr>
        <p:blipFill>
          <a:blip r:embed="rId993" cstate="print"/>
          <a:stretch>
            <a:fillRect/>
          </a:stretch>
        </p:blipFill>
        <p:spPr>
          <a:xfrm>
            <a:off x="8873239" y="5533744"/>
            <a:ext cx="45823" cy="45899"/>
          </a:xfrm>
          <a:prstGeom prst="rect">
            <a:avLst/>
          </a:prstGeom>
        </p:spPr>
      </p:pic>
      <p:pic>
        <p:nvPicPr>
          <p:cNvPr id="1507" name="object 1507"/>
          <p:cNvPicPr/>
          <p:nvPr/>
        </p:nvPicPr>
        <p:blipFill>
          <a:blip r:embed="rId987" cstate="print"/>
          <a:stretch>
            <a:fillRect/>
          </a:stretch>
        </p:blipFill>
        <p:spPr>
          <a:xfrm>
            <a:off x="8873239" y="5433472"/>
            <a:ext cx="45823" cy="45822"/>
          </a:xfrm>
          <a:prstGeom prst="rect">
            <a:avLst/>
          </a:prstGeom>
        </p:spPr>
      </p:pic>
      <p:pic>
        <p:nvPicPr>
          <p:cNvPr id="1508" name="object 1508"/>
          <p:cNvPicPr/>
          <p:nvPr/>
        </p:nvPicPr>
        <p:blipFill>
          <a:blip r:embed="rId994" cstate="print"/>
          <a:stretch>
            <a:fillRect/>
          </a:stretch>
        </p:blipFill>
        <p:spPr>
          <a:xfrm>
            <a:off x="8977207" y="5533744"/>
            <a:ext cx="45823" cy="45899"/>
          </a:xfrm>
          <a:prstGeom prst="rect">
            <a:avLst/>
          </a:prstGeom>
        </p:spPr>
      </p:pic>
      <p:pic>
        <p:nvPicPr>
          <p:cNvPr id="1509" name="object 1509"/>
          <p:cNvPicPr/>
          <p:nvPr/>
        </p:nvPicPr>
        <p:blipFill>
          <a:blip r:embed="rId995" cstate="print"/>
          <a:stretch>
            <a:fillRect/>
          </a:stretch>
        </p:blipFill>
        <p:spPr>
          <a:xfrm>
            <a:off x="8977207" y="5433472"/>
            <a:ext cx="45823" cy="45822"/>
          </a:xfrm>
          <a:prstGeom prst="rect">
            <a:avLst/>
          </a:prstGeom>
        </p:spPr>
      </p:pic>
      <p:pic>
        <p:nvPicPr>
          <p:cNvPr id="1510" name="object 1510"/>
          <p:cNvPicPr/>
          <p:nvPr/>
        </p:nvPicPr>
        <p:blipFill>
          <a:blip r:embed="rId996" cstate="print"/>
          <a:stretch>
            <a:fillRect/>
          </a:stretch>
        </p:blipFill>
        <p:spPr>
          <a:xfrm>
            <a:off x="9081174" y="5533744"/>
            <a:ext cx="45823" cy="45899"/>
          </a:xfrm>
          <a:prstGeom prst="rect">
            <a:avLst/>
          </a:prstGeom>
        </p:spPr>
      </p:pic>
      <p:pic>
        <p:nvPicPr>
          <p:cNvPr id="1511" name="object 1511"/>
          <p:cNvPicPr/>
          <p:nvPr/>
        </p:nvPicPr>
        <p:blipFill>
          <a:blip r:embed="rId997" cstate="print"/>
          <a:stretch>
            <a:fillRect/>
          </a:stretch>
        </p:blipFill>
        <p:spPr>
          <a:xfrm>
            <a:off x="9081174" y="5433472"/>
            <a:ext cx="45823" cy="45822"/>
          </a:xfrm>
          <a:prstGeom prst="rect">
            <a:avLst/>
          </a:prstGeom>
        </p:spPr>
      </p:pic>
      <p:pic>
        <p:nvPicPr>
          <p:cNvPr id="1512" name="object 1512"/>
          <p:cNvPicPr/>
          <p:nvPr/>
        </p:nvPicPr>
        <p:blipFill>
          <a:blip r:embed="rId998" cstate="print"/>
          <a:stretch>
            <a:fillRect/>
          </a:stretch>
        </p:blipFill>
        <p:spPr>
          <a:xfrm>
            <a:off x="9185142" y="5533744"/>
            <a:ext cx="45823" cy="45899"/>
          </a:xfrm>
          <a:prstGeom prst="rect">
            <a:avLst/>
          </a:prstGeom>
        </p:spPr>
      </p:pic>
      <p:pic>
        <p:nvPicPr>
          <p:cNvPr id="1513" name="object 1513"/>
          <p:cNvPicPr/>
          <p:nvPr/>
        </p:nvPicPr>
        <p:blipFill>
          <a:blip r:embed="rId999" cstate="print"/>
          <a:stretch>
            <a:fillRect/>
          </a:stretch>
        </p:blipFill>
        <p:spPr>
          <a:xfrm>
            <a:off x="9185142" y="5433472"/>
            <a:ext cx="45823" cy="45822"/>
          </a:xfrm>
          <a:prstGeom prst="rect">
            <a:avLst/>
          </a:prstGeom>
        </p:spPr>
      </p:pic>
      <p:pic>
        <p:nvPicPr>
          <p:cNvPr id="1514" name="object 1514"/>
          <p:cNvPicPr/>
          <p:nvPr/>
        </p:nvPicPr>
        <p:blipFill>
          <a:blip r:embed="rId998" cstate="print"/>
          <a:stretch>
            <a:fillRect/>
          </a:stretch>
        </p:blipFill>
        <p:spPr>
          <a:xfrm>
            <a:off x="9289109" y="5533744"/>
            <a:ext cx="45823" cy="45899"/>
          </a:xfrm>
          <a:prstGeom prst="rect">
            <a:avLst/>
          </a:prstGeom>
        </p:spPr>
      </p:pic>
      <p:pic>
        <p:nvPicPr>
          <p:cNvPr id="1515" name="object 1515"/>
          <p:cNvPicPr/>
          <p:nvPr/>
        </p:nvPicPr>
        <p:blipFill>
          <a:blip r:embed="rId999" cstate="print"/>
          <a:stretch>
            <a:fillRect/>
          </a:stretch>
        </p:blipFill>
        <p:spPr>
          <a:xfrm>
            <a:off x="9289109" y="5433472"/>
            <a:ext cx="45823" cy="45822"/>
          </a:xfrm>
          <a:prstGeom prst="rect">
            <a:avLst/>
          </a:prstGeom>
        </p:spPr>
      </p:pic>
      <p:sp>
        <p:nvSpPr>
          <p:cNvPr id="1516" name="object 1516"/>
          <p:cNvSpPr/>
          <p:nvPr/>
        </p:nvSpPr>
        <p:spPr>
          <a:xfrm>
            <a:off x="9289109" y="5333125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21" y="63"/>
                </a:moveTo>
                <a:lnTo>
                  <a:pt x="33267" y="63"/>
                </a:lnTo>
                <a:lnTo>
                  <a:pt x="33267" y="33717"/>
                </a:lnTo>
                <a:lnTo>
                  <a:pt x="-387" y="33717"/>
                </a:lnTo>
                <a:lnTo>
                  <a:pt x="-387" y="41972"/>
                </a:lnTo>
                <a:lnTo>
                  <a:pt x="33267" y="41972"/>
                </a:lnTo>
                <a:lnTo>
                  <a:pt x="33267" y="75626"/>
                </a:lnTo>
                <a:lnTo>
                  <a:pt x="41521" y="75626"/>
                </a:lnTo>
                <a:lnTo>
                  <a:pt x="41521" y="41972"/>
                </a:lnTo>
                <a:lnTo>
                  <a:pt x="75175" y="41972"/>
                </a:lnTo>
                <a:lnTo>
                  <a:pt x="75175" y="33717"/>
                </a:lnTo>
                <a:lnTo>
                  <a:pt x="41521" y="33717"/>
                </a:lnTo>
                <a:lnTo>
                  <a:pt x="41521" y="6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17" name="object 1517"/>
          <p:cNvSpPr/>
          <p:nvPr/>
        </p:nvSpPr>
        <p:spPr>
          <a:xfrm>
            <a:off x="9393076" y="5533743"/>
            <a:ext cx="23874" cy="46208"/>
          </a:xfrm>
          <a:custGeom>
            <a:avLst/>
            <a:gdLst/>
            <a:ahLst/>
            <a:cxnLst/>
            <a:rect l="l" t="t" r="r" b="b"/>
            <a:pathLst>
              <a:path w="39369" h="76200">
                <a:moveTo>
                  <a:pt x="38469" y="55"/>
                </a:moveTo>
                <a:lnTo>
                  <a:pt x="33262" y="55"/>
                </a:lnTo>
                <a:lnTo>
                  <a:pt x="33262" y="33709"/>
                </a:lnTo>
                <a:lnTo>
                  <a:pt x="-391" y="33709"/>
                </a:lnTo>
                <a:lnTo>
                  <a:pt x="-391" y="42091"/>
                </a:lnTo>
                <a:lnTo>
                  <a:pt x="33262" y="42091"/>
                </a:lnTo>
                <a:lnTo>
                  <a:pt x="33262" y="75745"/>
                </a:lnTo>
                <a:lnTo>
                  <a:pt x="38469" y="75745"/>
                </a:lnTo>
                <a:lnTo>
                  <a:pt x="38469" y="5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18" name="object 1518"/>
          <p:cNvSpPr/>
          <p:nvPr/>
        </p:nvSpPr>
        <p:spPr>
          <a:xfrm>
            <a:off x="9393076" y="5433472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469" y="59"/>
                </a:moveTo>
                <a:lnTo>
                  <a:pt x="33262" y="59"/>
                </a:lnTo>
                <a:lnTo>
                  <a:pt x="33262" y="33713"/>
                </a:lnTo>
                <a:lnTo>
                  <a:pt x="-391" y="33713"/>
                </a:lnTo>
                <a:lnTo>
                  <a:pt x="-391" y="41968"/>
                </a:lnTo>
                <a:lnTo>
                  <a:pt x="33262" y="41968"/>
                </a:lnTo>
                <a:lnTo>
                  <a:pt x="33262" y="75622"/>
                </a:lnTo>
                <a:lnTo>
                  <a:pt x="38469" y="75622"/>
                </a:lnTo>
                <a:lnTo>
                  <a:pt x="38469" y="5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1519" name="object 1519"/>
          <p:cNvGrpSpPr/>
          <p:nvPr/>
        </p:nvGrpSpPr>
        <p:grpSpPr>
          <a:xfrm>
            <a:off x="6279137" y="1553465"/>
            <a:ext cx="5912666" cy="3999666"/>
            <a:chOff x="10354056" y="2561779"/>
            <a:chExt cx="9750425" cy="6595745"/>
          </a:xfrm>
        </p:grpSpPr>
        <p:sp>
          <p:nvSpPr>
            <p:cNvPr id="1520" name="object 1520"/>
            <p:cNvSpPr/>
            <p:nvPr/>
          </p:nvSpPr>
          <p:spPr>
            <a:xfrm>
              <a:off x="15489174" y="8794718"/>
              <a:ext cx="39370" cy="75565"/>
            </a:xfrm>
            <a:custGeom>
              <a:avLst/>
              <a:gdLst/>
              <a:ahLst/>
              <a:cxnLst/>
              <a:rect l="l" t="t" r="r" b="b"/>
              <a:pathLst>
                <a:path w="39369" h="75565">
                  <a:moveTo>
                    <a:pt x="38469" y="63"/>
                  </a:moveTo>
                  <a:lnTo>
                    <a:pt x="33262" y="63"/>
                  </a:lnTo>
                  <a:lnTo>
                    <a:pt x="33262" y="33717"/>
                  </a:lnTo>
                  <a:lnTo>
                    <a:pt x="-391" y="33717"/>
                  </a:lnTo>
                  <a:lnTo>
                    <a:pt x="-391" y="41972"/>
                  </a:lnTo>
                  <a:lnTo>
                    <a:pt x="33262" y="41972"/>
                  </a:lnTo>
                  <a:lnTo>
                    <a:pt x="33262" y="75626"/>
                  </a:lnTo>
                  <a:lnTo>
                    <a:pt x="38469" y="75626"/>
                  </a:lnTo>
                  <a:lnTo>
                    <a:pt x="38469" y="6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521" name="object 1521"/>
            <p:cNvPicPr/>
            <p:nvPr/>
          </p:nvPicPr>
          <p:blipFill>
            <a:blip r:embed="rId1000" cstate="print"/>
            <a:stretch>
              <a:fillRect/>
            </a:stretch>
          </p:blipFill>
          <p:spPr>
            <a:xfrm>
              <a:off x="10354056" y="2561779"/>
              <a:ext cx="9750043" cy="6595650"/>
            </a:xfrm>
            <a:prstGeom prst="rect">
              <a:avLst/>
            </a:prstGeom>
          </p:spPr>
        </p:pic>
      </p:grpSp>
      <p:pic>
        <p:nvPicPr>
          <p:cNvPr id="1522" name="object 1522"/>
          <p:cNvPicPr/>
          <p:nvPr/>
        </p:nvPicPr>
        <p:blipFill>
          <a:blip r:embed="rId1001" cstate="print"/>
          <a:stretch>
            <a:fillRect/>
          </a:stretch>
        </p:blipFill>
        <p:spPr>
          <a:xfrm>
            <a:off x="6584108" y="5634399"/>
            <a:ext cx="45823" cy="45822"/>
          </a:xfrm>
          <a:prstGeom prst="rect">
            <a:avLst/>
          </a:prstGeom>
        </p:spPr>
      </p:pic>
      <p:pic>
        <p:nvPicPr>
          <p:cNvPr id="1523" name="object 1523"/>
          <p:cNvPicPr/>
          <p:nvPr/>
        </p:nvPicPr>
        <p:blipFill>
          <a:blip r:embed="rId1001" cstate="print"/>
          <a:stretch>
            <a:fillRect/>
          </a:stretch>
        </p:blipFill>
        <p:spPr>
          <a:xfrm>
            <a:off x="6688537" y="5634399"/>
            <a:ext cx="45822" cy="45822"/>
          </a:xfrm>
          <a:prstGeom prst="rect">
            <a:avLst/>
          </a:prstGeom>
        </p:spPr>
      </p:pic>
      <p:pic>
        <p:nvPicPr>
          <p:cNvPr id="1524" name="object 1524"/>
          <p:cNvPicPr/>
          <p:nvPr/>
        </p:nvPicPr>
        <p:blipFill>
          <a:blip r:embed="rId1002" cstate="print"/>
          <a:stretch>
            <a:fillRect/>
          </a:stretch>
        </p:blipFill>
        <p:spPr>
          <a:xfrm>
            <a:off x="6792043" y="5634399"/>
            <a:ext cx="45823" cy="45822"/>
          </a:xfrm>
          <a:prstGeom prst="rect">
            <a:avLst/>
          </a:prstGeom>
        </p:spPr>
      </p:pic>
      <p:pic>
        <p:nvPicPr>
          <p:cNvPr id="1525" name="object 1525"/>
          <p:cNvPicPr/>
          <p:nvPr/>
        </p:nvPicPr>
        <p:blipFill>
          <a:blip r:embed="rId1003" cstate="print"/>
          <a:stretch>
            <a:fillRect/>
          </a:stretch>
        </p:blipFill>
        <p:spPr>
          <a:xfrm>
            <a:off x="6896472" y="5634399"/>
            <a:ext cx="45822" cy="45822"/>
          </a:xfrm>
          <a:prstGeom prst="rect">
            <a:avLst/>
          </a:prstGeom>
        </p:spPr>
      </p:pic>
      <p:pic>
        <p:nvPicPr>
          <p:cNvPr id="1526" name="object 1526"/>
          <p:cNvPicPr/>
          <p:nvPr/>
        </p:nvPicPr>
        <p:blipFill>
          <a:blip r:embed="rId1004" cstate="print"/>
          <a:stretch>
            <a:fillRect/>
          </a:stretch>
        </p:blipFill>
        <p:spPr>
          <a:xfrm>
            <a:off x="7000902" y="5634399"/>
            <a:ext cx="45823" cy="45822"/>
          </a:xfrm>
          <a:prstGeom prst="rect">
            <a:avLst/>
          </a:prstGeom>
        </p:spPr>
      </p:pic>
      <p:pic>
        <p:nvPicPr>
          <p:cNvPr id="1527" name="object 1527"/>
          <p:cNvPicPr/>
          <p:nvPr/>
        </p:nvPicPr>
        <p:blipFill>
          <a:blip r:embed="rId1004" cstate="print"/>
          <a:stretch>
            <a:fillRect/>
          </a:stretch>
        </p:blipFill>
        <p:spPr>
          <a:xfrm>
            <a:off x="7104407" y="5634399"/>
            <a:ext cx="45822" cy="45822"/>
          </a:xfrm>
          <a:prstGeom prst="rect">
            <a:avLst/>
          </a:prstGeom>
        </p:spPr>
      </p:pic>
      <p:pic>
        <p:nvPicPr>
          <p:cNvPr id="1528" name="object 1528"/>
          <p:cNvPicPr/>
          <p:nvPr/>
        </p:nvPicPr>
        <p:blipFill>
          <a:blip r:embed="rId1005" cstate="print"/>
          <a:stretch>
            <a:fillRect/>
          </a:stretch>
        </p:blipFill>
        <p:spPr>
          <a:xfrm>
            <a:off x="7208837" y="5634399"/>
            <a:ext cx="45823" cy="45822"/>
          </a:xfrm>
          <a:prstGeom prst="rect">
            <a:avLst/>
          </a:prstGeom>
        </p:spPr>
      </p:pic>
      <p:pic>
        <p:nvPicPr>
          <p:cNvPr id="1529" name="object 1529"/>
          <p:cNvPicPr/>
          <p:nvPr/>
        </p:nvPicPr>
        <p:blipFill>
          <a:blip r:embed="rId1006" cstate="print"/>
          <a:stretch>
            <a:fillRect/>
          </a:stretch>
        </p:blipFill>
        <p:spPr>
          <a:xfrm>
            <a:off x="7312342" y="5634399"/>
            <a:ext cx="45822" cy="45822"/>
          </a:xfrm>
          <a:prstGeom prst="rect">
            <a:avLst/>
          </a:prstGeom>
        </p:spPr>
      </p:pic>
      <p:pic>
        <p:nvPicPr>
          <p:cNvPr id="1530" name="object 1530"/>
          <p:cNvPicPr/>
          <p:nvPr/>
        </p:nvPicPr>
        <p:blipFill>
          <a:blip r:embed="rId1001" cstate="print"/>
          <a:stretch>
            <a:fillRect/>
          </a:stretch>
        </p:blipFill>
        <p:spPr>
          <a:xfrm>
            <a:off x="6584108" y="5734208"/>
            <a:ext cx="45823" cy="45822"/>
          </a:xfrm>
          <a:prstGeom prst="rect">
            <a:avLst/>
          </a:prstGeom>
        </p:spPr>
      </p:pic>
      <p:pic>
        <p:nvPicPr>
          <p:cNvPr id="1531" name="object 1531"/>
          <p:cNvPicPr/>
          <p:nvPr/>
        </p:nvPicPr>
        <p:blipFill>
          <a:blip r:embed="rId1001" cstate="print"/>
          <a:stretch>
            <a:fillRect/>
          </a:stretch>
        </p:blipFill>
        <p:spPr>
          <a:xfrm>
            <a:off x="6688537" y="5734208"/>
            <a:ext cx="45822" cy="45822"/>
          </a:xfrm>
          <a:prstGeom prst="rect">
            <a:avLst/>
          </a:prstGeom>
        </p:spPr>
      </p:pic>
      <p:pic>
        <p:nvPicPr>
          <p:cNvPr id="1532" name="object 1532"/>
          <p:cNvPicPr/>
          <p:nvPr/>
        </p:nvPicPr>
        <p:blipFill>
          <a:blip r:embed="rId1002" cstate="print"/>
          <a:stretch>
            <a:fillRect/>
          </a:stretch>
        </p:blipFill>
        <p:spPr>
          <a:xfrm>
            <a:off x="6792043" y="5734208"/>
            <a:ext cx="45823" cy="45822"/>
          </a:xfrm>
          <a:prstGeom prst="rect">
            <a:avLst/>
          </a:prstGeom>
        </p:spPr>
      </p:pic>
      <p:pic>
        <p:nvPicPr>
          <p:cNvPr id="1533" name="object 1533"/>
          <p:cNvPicPr/>
          <p:nvPr/>
        </p:nvPicPr>
        <p:blipFill>
          <a:blip r:embed="rId1003" cstate="print"/>
          <a:stretch>
            <a:fillRect/>
          </a:stretch>
        </p:blipFill>
        <p:spPr>
          <a:xfrm>
            <a:off x="6896472" y="5734208"/>
            <a:ext cx="45822" cy="45822"/>
          </a:xfrm>
          <a:prstGeom prst="rect">
            <a:avLst/>
          </a:prstGeom>
        </p:spPr>
      </p:pic>
      <p:pic>
        <p:nvPicPr>
          <p:cNvPr id="1534" name="object 1534"/>
          <p:cNvPicPr/>
          <p:nvPr/>
        </p:nvPicPr>
        <p:blipFill>
          <a:blip r:embed="rId1004" cstate="print"/>
          <a:stretch>
            <a:fillRect/>
          </a:stretch>
        </p:blipFill>
        <p:spPr>
          <a:xfrm>
            <a:off x="7000902" y="5734208"/>
            <a:ext cx="45823" cy="45822"/>
          </a:xfrm>
          <a:prstGeom prst="rect">
            <a:avLst/>
          </a:prstGeom>
        </p:spPr>
      </p:pic>
      <p:pic>
        <p:nvPicPr>
          <p:cNvPr id="1535" name="object 1535"/>
          <p:cNvPicPr/>
          <p:nvPr/>
        </p:nvPicPr>
        <p:blipFill>
          <a:blip r:embed="rId1004" cstate="print"/>
          <a:stretch>
            <a:fillRect/>
          </a:stretch>
        </p:blipFill>
        <p:spPr>
          <a:xfrm>
            <a:off x="7104407" y="5734208"/>
            <a:ext cx="45822" cy="45822"/>
          </a:xfrm>
          <a:prstGeom prst="rect">
            <a:avLst/>
          </a:prstGeom>
        </p:spPr>
      </p:pic>
      <p:pic>
        <p:nvPicPr>
          <p:cNvPr id="1536" name="object 1536"/>
          <p:cNvPicPr/>
          <p:nvPr/>
        </p:nvPicPr>
        <p:blipFill>
          <a:blip r:embed="rId1005" cstate="print"/>
          <a:stretch>
            <a:fillRect/>
          </a:stretch>
        </p:blipFill>
        <p:spPr>
          <a:xfrm>
            <a:off x="7208837" y="5734208"/>
            <a:ext cx="45823" cy="45822"/>
          </a:xfrm>
          <a:prstGeom prst="rect">
            <a:avLst/>
          </a:prstGeom>
        </p:spPr>
      </p:pic>
      <p:pic>
        <p:nvPicPr>
          <p:cNvPr id="1537" name="object 1537"/>
          <p:cNvPicPr/>
          <p:nvPr/>
        </p:nvPicPr>
        <p:blipFill>
          <a:blip r:embed="rId1006" cstate="print"/>
          <a:stretch>
            <a:fillRect/>
          </a:stretch>
        </p:blipFill>
        <p:spPr>
          <a:xfrm>
            <a:off x="7312342" y="5734208"/>
            <a:ext cx="45822" cy="45822"/>
          </a:xfrm>
          <a:prstGeom prst="rect">
            <a:avLst/>
          </a:prstGeom>
        </p:spPr>
      </p:pic>
      <p:pic>
        <p:nvPicPr>
          <p:cNvPr id="1538" name="object 1538"/>
          <p:cNvPicPr/>
          <p:nvPr/>
        </p:nvPicPr>
        <p:blipFill>
          <a:blip r:embed="rId1007" cstate="print"/>
          <a:stretch>
            <a:fillRect/>
          </a:stretch>
        </p:blipFill>
        <p:spPr>
          <a:xfrm>
            <a:off x="6584108" y="5834941"/>
            <a:ext cx="45823" cy="45823"/>
          </a:xfrm>
          <a:prstGeom prst="rect">
            <a:avLst/>
          </a:prstGeom>
        </p:spPr>
      </p:pic>
      <p:pic>
        <p:nvPicPr>
          <p:cNvPr id="1539" name="object 1539"/>
          <p:cNvPicPr/>
          <p:nvPr/>
        </p:nvPicPr>
        <p:blipFill>
          <a:blip r:embed="rId1007" cstate="print"/>
          <a:stretch>
            <a:fillRect/>
          </a:stretch>
        </p:blipFill>
        <p:spPr>
          <a:xfrm>
            <a:off x="6688537" y="5834941"/>
            <a:ext cx="45822" cy="45823"/>
          </a:xfrm>
          <a:prstGeom prst="rect">
            <a:avLst/>
          </a:prstGeom>
        </p:spPr>
      </p:pic>
      <p:pic>
        <p:nvPicPr>
          <p:cNvPr id="1540" name="object 1540"/>
          <p:cNvPicPr/>
          <p:nvPr/>
        </p:nvPicPr>
        <p:blipFill>
          <a:blip r:embed="rId1008" cstate="print"/>
          <a:stretch>
            <a:fillRect/>
          </a:stretch>
        </p:blipFill>
        <p:spPr>
          <a:xfrm>
            <a:off x="6792043" y="5834941"/>
            <a:ext cx="45823" cy="45823"/>
          </a:xfrm>
          <a:prstGeom prst="rect">
            <a:avLst/>
          </a:prstGeom>
        </p:spPr>
      </p:pic>
      <p:pic>
        <p:nvPicPr>
          <p:cNvPr id="1541" name="object 1541"/>
          <p:cNvPicPr/>
          <p:nvPr/>
        </p:nvPicPr>
        <p:blipFill>
          <a:blip r:embed="rId1009" cstate="print"/>
          <a:stretch>
            <a:fillRect/>
          </a:stretch>
        </p:blipFill>
        <p:spPr>
          <a:xfrm>
            <a:off x="6896472" y="5834941"/>
            <a:ext cx="45822" cy="45823"/>
          </a:xfrm>
          <a:prstGeom prst="rect">
            <a:avLst/>
          </a:prstGeom>
        </p:spPr>
      </p:pic>
      <p:pic>
        <p:nvPicPr>
          <p:cNvPr id="1542" name="object 1542"/>
          <p:cNvPicPr/>
          <p:nvPr/>
        </p:nvPicPr>
        <p:blipFill>
          <a:blip r:embed="rId1010" cstate="print"/>
          <a:stretch>
            <a:fillRect/>
          </a:stretch>
        </p:blipFill>
        <p:spPr>
          <a:xfrm>
            <a:off x="7000902" y="5834941"/>
            <a:ext cx="45823" cy="45823"/>
          </a:xfrm>
          <a:prstGeom prst="rect">
            <a:avLst/>
          </a:prstGeom>
        </p:spPr>
      </p:pic>
      <p:pic>
        <p:nvPicPr>
          <p:cNvPr id="1543" name="object 1543"/>
          <p:cNvPicPr/>
          <p:nvPr/>
        </p:nvPicPr>
        <p:blipFill>
          <a:blip r:embed="rId1010" cstate="print"/>
          <a:stretch>
            <a:fillRect/>
          </a:stretch>
        </p:blipFill>
        <p:spPr>
          <a:xfrm>
            <a:off x="7104407" y="5834941"/>
            <a:ext cx="45822" cy="45823"/>
          </a:xfrm>
          <a:prstGeom prst="rect">
            <a:avLst/>
          </a:prstGeom>
        </p:spPr>
      </p:pic>
      <p:pic>
        <p:nvPicPr>
          <p:cNvPr id="1544" name="object 1544"/>
          <p:cNvPicPr/>
          <p:nvPr/>
        </p:nvPicPr>
        <p:blipFill>
          <a:blip r:embed="rId1011" cstate="print"/>
          <a:stretch>
            <a:fillRect/>
          </a:stretch>
        </p:blipFill>
        <p:spPr>
          <a:xfrm>
            <a:off x="7208837" y="5834941"/>
            <a:ext cx="45823" cy="45823"/>
          </a:xfrm>
          <a:prstGeom prst="rect">
            <a:avLst/>
          </a:prstGeom>
        </p:spPr>
      </p:pic>
      <p:pic>
        <p:nvPicPr>
          <p:cNvPr id="1545" name="object 1545"/>
          <p:cNvPicPr/>
          <p:nvPr/>
        </p:nvPicPr>
        <p:blipFill>
          <a:blip r:embed="rId1012" cstate="print"/>
          <a:stretch>
            <a:fillRect/>
          </a:stretch>
        </p:blipFill>
        <p:spPr>
          <a:xfrm>
            <a:off x="7312342" y="5834941"/>
            <a:ext cx="45822" cy="45823"/>
          </a:xfrm>
          <a:prstGeom prst="rect">
            <a:avLst/>
          </a:prstGeom>
        </p:spPr>
      </p:pic>
      <p:pic>
        <p:nvPicPr>
          <p:cNvPr id="1546" name="object 1546"/>
          <p:cNvPicPr/>
          <p:nvPr/>
        </p:nvPicPr>
        <p:blipFill>
          <a:blip r:embed="rId1013" cstate="print"/>
          <a:stretch>
            <a:fillRect/>
          </a:stretch>
        </p:blipFill>
        <p:spPr>
          <a:xfrm>
            <a:off x="7416772" y="5634399"/>
            <a:ext cx="45823" cy="45822"/>
          </a:xfrm>
          <a:prstGeom prst="rect">
            <a:avLst/>
          </a:prstGeom>
        </p:spPr>
      </p:pic>
      <p:pic>
        <p:nvPicPr>
          <p:cNvPr id="1547" name="object 1547"/>
          <p:cNvPicPr/>
          <p:nvPr/>
        </p:nvPicPr>
        <p:blipFill>
          <a:blip r:embed="rId1013" cstate="print"/>
          <a:stretch>
            <a:fillRect/>
          </a:stretch>
        </p:blipFill>
        <p:spPr>
          <a:xfrm>
            <a:off x="7520277" y="5634399"/>
            <a:ext cx="45822" cy="45822"/>
          </a:xfrm>
          <a:prstGeom prst="rect">
            <a:avLst/>
          </a:prstGeom>
        </p:spPr>
      </p:pic>
      <p:pic>
        <p:nvPicPr>
          <p:cNvPr id="1548" name="object 1548"/>
          <p:cNvPicPr/>
          <p:nvPr/>
        </p:nvPicPr>
        <p:blipFill>
          <a:blip r:embed="rId1014" cstate="print"/>
          <a:stretch>
            <a:fillRect/>
          </a:stretch>
        </p:blipFill>
        <p:spPr>
          <a:xfrm>
            <a:off x="7624706" y="5634399"/>
            <a:ext cx="45823" cy="45822"/>
          </a:xfrm>
          <a:prstGeom prst="rect">
            <a:avLst/>
          </a:prstGeom>
        </p:spPr>
      </p:pic>
      <p:pic>
        <p:nvPicPr>
          <p:cNvPr id="1549" name="object 1549"/>
          <p:cNvPicPr/>
          <p:nvPr/>
        </p:nvPicPr>
        <p:blipFill>
          <a:blip r:embed="rId1015" cstate="print"/>
          <a:stretch>
            <a:fillRect/>
          </a:stretch>
        </p:blipFill>
        <p:spPr>
          <a:xfrm>
            <a:off x="7729135" y="5634399"/>
            <a:ext cx="45823" cy="45822"/>
          </a:xfrm>
          <a:prstGeom prst="rect">
            <a:avLst/>
          </a:prstGeom>
        </p:spPr>
      </p:pic>
      <p:pic>
        <p:nvPicPr>
          <p:cNvPr id="1550" name="object 1550"/>
          <p:cNvPicPr/>
          <p:nvPr/>
        </p:nvPicPr>
        <p:blipFill>
          <a:blip r:embed="rId1015" cstate="print"/>
          <a:stretch>
            <a:fillRect/>
          </a:stretch>
        </p:blipFill>
        <p:spPr>
          <a:xfrm>
            <a:off x="7832641" y="5634399"/>
            <a:ext cx="45823" cy="45822"/>
          </a:xfrm>
          <a:prstGeom prst="rect">
            <a:avLst/>
          </a:prstGeom>
        </p:spPr>
      </p:pic>
      <p:pic>
        <p:nvPicPr>
          <p:cNvPr id="1551" name="object 1551"/>
          <p:cNvPicPr/>
          <p:nvPr/>
        </p:nvPicPr>
        <p:blipFill>
          <a:blip r:embed="rId1016" cstate="print"/>
          <a:stretch>
            <a:fillRect/>
          </a:stretch>
        </p:blipFill>
        <p:spPr>
          <a:xfrm>
            <a:off x="7937071" y="5634399"/>
            <a:ext cx="45823" cy="45822"/>
          </a:xfrm>
          <a:prstGeom prst="rect">
            <a:avLst/>
          </a:prstGeom>
        </p:spPr>
      </p:pic>
      <p:pic>
        <p:nvPicPr>
          <p:cNvPr id="1552" name="object 1552"/>
          <p:cNvPicPr/>
          <p:nvPr/>
        </p:nvPicPr>
        <p:blipFill>
          <a:blip r:embed="rId1016" cstate="print"/>
          <a:stretch>
            <a:fillRect/>
          </a:stretch>
        </p:blipFill>
        <p:spPr>
          <a:xfrm>
            <a:off x="8040576" y="5634399"/>
            <a:ext cx="45823" cy="45822"/>
          </a:xfrm>
          <a:prstGeom prst="rect">
            <a:avLst/>
          </a:prstGeom>
        </p:spPr>
      </p:pic>
      <p:pic>
        <p:nvPicPr>
          <p:cNvPr id="1553" name="object 1553"/>
          <p:cNvPicPr/>
          <p:nvPr/>
        </p:nvPicPr>
        <p:blipFill>
          <a:blip r:embed="rId1013" cstate="print"/>
          <a:stretch>
            <a:fillRect/>
          </a:stretch>
        </p:blipFill>
        <p:spPr>
          <a:xfrm>
            <a:off x="7416772" y="5734208"/>
            <a:ext cx="45823" cy="45822"/>
          </a:xfrm>
          <a:prstGeom prst="rect">
            <a:avLst/>
          </a:prstGeom>
        </p:spPr>
      </p:pic>
      <p:pic>
        <p:nvPicPr>
          <p:cNvPr id="1554" name="object 1554"/>
          <p:cNvPicPr/>
          <p:nvPr/>
        </p:nvPicPr>
        <p:blipFill>
          <a:blip r:embed="rId1013" cstate="print"/>
          <a:stretch>
            <a:fillRect/>
          </a:stretch>
        </p:blipFill>
        <p:spPr>
          <a:xfrm>
            <a:off x="7520277" y="5734208"/>
            <a:ext cx="45822" cy="45822"/>
          </a:xfrm>
          <a:prstGeom prst="rect">
            <a:avLst/>
          </a:prstGeom>
        </p:spPr>
      </p:pic>
      <p:pic>
        <p:nvPicPr>
          <p:cNvPr id="1555" name="object 1555"/>
          <p:cNvPicPr/>
          <p:nvPr/>
        </p:nvPicPr>
        <p:blipFill>
          <a:blip r:embed="rId1014" cstate="print"/>
          <a:stretch>
            <a:fillRect/>
          </a:stretch>
        </p:blipFill>
        <p:spPr>
          <a:xfrm>
            <a:off x="7624706" y="5734208"/>
            <a:ext cx="45823" cy="45822"/>
          </a:xfrm>
          <a:prstGeom prst="rect">
            <a:avLst/>
          </a:prstGeom>
        </p:spPr>
      </p:pic>
      <p:pic>
        <p:nvPicPr>
          <p:cNvPr id="1556" name="object 1556"/>
          <p:cNvPicPr/>
          <p:nvPr/>
        </p:nvPicPr>
        <p:blipFill>
          <a:blip r:embed="rId1015" cstate="print"/>
          <a:stretch>
            <a:fillRect/>
          </a:stretch>
        </p:blipFill>
        <p:spPr>
          <a:xfrm>
            <a:off x="7729135" y="5734208"/>
            <a:ext cx="45823" cy="45822"/>
          </a:xfrm>
          <a:prstGeom prst="rect">
            <a:avLst/>
          </a:prstGeom>
        </p:spPr>
      </p:pic>
      <p:pic>
        <p:nvPicPr>
          <p:cNvPr id="1557" name="object 1557"/>
          <p:cNvPicPr/>
          <p:nvPr/>
        </p:nvPicPr>
        <p:blipFill>
          <a:blip r:embed="rId1015" cstate="print"/>
          <a:stretch>
            <a:fillRect/>
          </a:stretch>
        </p:blipFill>
        <p:spPr>
          <a:xfrm>
            <a:off x="7832641" y="5734208"/>
            <a:ext cx="45823" cy="45822"/>
          </a:xfrm>
          <a:prstGeom prst="rect">
            <a:avLst/>
          </a:prstGeom>
        </p:spPr>
      </p:pic>
      <p:pic>
        <p:nvPicPr>
          <p:cNvPr id="1558" name="object 1558"/>
          <p:cNvPicPr/>
          <p:nvPr/>
        </p:nvPicPr>
        <p:blipFill>
          <a:blip r:embed="rId1016" cstate="print"/>
          <a:stretch>
            <a:fillRect/>
          </a:stretch>
        </p:blipFill>
        <p:spPr>
          <a:xfrm>
            <a:off x="7937071" y="5734208"/>
            <a:ext cx="45823" cy="45822"/>
          </a:xfrm>
          <a:prstGeom prst="rect">
            <a:avLst/>
          </a:prstGeom>
        </p:spPr>
      </p:pic>
      <p:pic>
        <p:nvPicPr>
          <p:cNvPr id="1559" name="object 1559"/>
          <p:cNvPicPr/>
          <p:nvPr/>
        </p:nvPicPr>
        <p:blipFill>
          <a:blip r:embed="rId1016" cstate="print"/>
          <a:stretch>
            <a:fillRect/>
          </a:stretch>
        </p:blipFill>
        <p:spPr>
          <a:xfrm>
            <a:off x="8040576" y="5734208"/>
            <a:ext cx="45823" cy="45822"/>
          </a:xfrm>
          <a:prstGeom prst="rect">
            <a:avLst/>
          </a:prstGeom>
        </p:spPr>
      </p:pic>
      <p:pic>
        <p:nvPicPr>
          <p:cNvPr id="1560" name="object 1560"/>
          <p:cNvPicPr/>
          <p:nvPr/>
        </p:nvPicPr>
        <p:blipFill>
          <a:blip r:embed="rId1017" cstate="print"/>
          <a:stretch>
            <a:fillRect/>
          </a:stretch>
        </p:blipFill>
        <p:spPr>
          <a:xfrm>
            <a:off x="7416772" y="5834941"/>
            <a:ext cx="45823" cy="45823"/>
          </a:xfrm>
          <a:prstGeom prst="rect">
            <a:avLst/>
          </a:prstGeom>
        </p:spPr>
      </p:pic>
      <p:pic>
        <p:nvPicPr>
          <p:cNvPr id="1561" name="object 1561"/>
          <p:cNvPicPr/>
          <p:nvPr/>
        </p:nvPicPr>
        <p:blipFill>
          <a:blip r:embed="rId1017" cstate="print"/>
          <a:stretch>
            <a:fillRect/>
          </a:stretch>
        </p:blipFill>
        <p:spPr>
          <a:xfrm>
            <a:off x="7520277" y="5834941"/>
            <a:ext cx="45822" cy="45823"/>
          </a:xfrm>
          <a:prstGeom prst="rect">
            <a:avLst/>
          </a:prstGeom>
        </p:spPr>
      </p:pic>
      <p:pic>
        <p:nvPicPr>
          <p:cNvPr id="1562" name="object 1562"/>
          <p:cNvPicPr/>
          <p:nvPr/>
        </p:nvPicPr>
        <p:blipFill>
          <a:blip r:embed="rId1018" cstate="print"/>
          <a:stretch>
            <a:fillRect/>
          </a:stretch>
        </p:blipFill>
        <p:spPr>
          <a:xfrm>
            <a:off x="7624706" y="5834941"/>
            <a:ext cx="45823" cy="45823"/>
          </a:xfrm>
          <a:prstGeom prst="rect">
            <a:avLst/>
          </a:prstGeom>
        </p:spPr>
      </p:pic>
      <p:pic>
        <p:nvPicPr>
          <p:cNvPr id="1563" name="object 1563"/>
          <p:cNvPicPr/>
          <p:nvPr/>
        </p:nvPicPr>
        <p:blipFill>
          <a:blip r:embed="rId1019" cstate="print"/>
          <a:stretch>
            <a:fillRect/>
          </a:stretch>
        </p:blipFill>
        <p:spPr>
          <a:xfrm>
            <a:off x="7729135" y="5834941"/>
            <a:ext cx="45823" cy="45823"/>
          </a:xfrm>
          <a:prstGeom prst="rect">
            <a:avLst/>
          </a:prstGeom>
        </p:spPr>
      </p:pic>
      <p:pic>
        <p:nvPicPr>
          <p:cNvPr id="1564" name="object 1564"/>
          <p:cNvPicPr/>
          <p:nvPr/>
        </p:nvPicPr>
        <p:blipFill>
          <a:blip r:embed="rId1019" cstate="print"/>
          <a:stretch>
            <a:fillRect/>
          </a:stretch>
        </p:blipFill>
        <p:spPr>
          <a:xfrm>
            <a:off x="7832641" y="5834941"/>
            <a:ext cx="45823" cy="45823"/>
          </a:xfrm>
          <a:prstGeom prst="rect">
            <a:avLst/>
          </a:prstGeom>
        </p:spPr>
      </p:pic>
      <p:pic>
        <p:nvPicPr>
          <p:cNvPr id="1565" name="object 1565"/>
          <p:cNvPicPr/>
          <p:nvPr/>
        </p:nvPicPr>
        <p:blipFill>
          <a:blip r:embed="rId1020" cstate="print"/>
          <a:stretch>
            <a:fillRect/>
          </a:stretch>
        </p:blipFill>
        <p:spPr>
          <a:xfrm>
            <a:off x="7937071" y="5834941"/>
            <a:ext cx="45823" cy="45823"/>
          </a:xfrm>
          <a:prstGeom prst="rect">
            <a:avLst/>
          </a:prstGeom>
        </p:spPr>
      </p:pic>
      <p:pic>
        <p:nvPicPr>
          <p:cNvPr id="1566" name="object 1566"/>
          <p:cNvPicPr/>
          <p:nvPr/>
        </p:nvPicPr>
        <p:blipFill>
          <a:blip r:embed="rId1020" cstate="print"/>
          <a:stretch>
            <a:fillRect/>
          </a:stretch>
        </p:blipFill>
        <p:spPr>
          <a:xfrm>
            <a:off x="8040576" y="5834941"/>
            <a:ext cx="45823" cy="45823"/>
          </a:xfrm>
          <a:prstGeom prst="rect">
            <a:avLst/>
          </a:prstGeom>
        </p:spPr>
      </p:pic>
      <p:pic>
        <p:nvPicPr>
          <p:cNvPr id="1567" name="object 1567"/>
          <p:cNvPicPr/>
          <p:nvPr/>
        </p:nvPicPr>
        <p:blipFill>
          <a:blip r:embed="rId1021" cstate="print"/>
          <a:stretch>
            <a:fillRect/>
          </a:stretch>
        </p:blipFill>
        <p:spPr>
          <a:xfrm>
            <a:off x="8145006" y="5634399"/>
            <a:ext cx="45823" cy="45822"/>
          </a:xfrm>
          <a:prstGeom prst="rect">
            <a:avLst/>
          </a:prstGeom>
        </p:spPr>
      </p:pic>
      <p:pic>
        <p:nvPicPr>
          <p:cNvPr id="1568" name="object 1568"/>
          <p:cNvPicPr/>
          <p:nvPr/>
        </p:nvPicPr>
        <p:blipFill>
          <a:blip r:embed="rId1021" cstate="print"/>
          <a:stretch>
            <a:fillRect/>
          </a:stretch>
        </p:blipFill>
        <p:spPr>
          <a:xfrm>
            <a:off x="8248511" y="5634399"/>
            <a:ext cx="45823" cy="45822"/>
          </a:xfrm>
          <a:prstGeom prst="rect">
            <a:avLst/>
          </a:prstGeom>
        </p:spPr>
      </p:pic>
      <p:pic>
        <p:nvPicPr>
          <p:cNvPr id="1569" name="object 1569"/>
          <p:cNvPicPr/>
          <p:nvPr/>
        </p:nvPicPr>
        <p:blipFill>
          <a:blip r:embed="rId1022" cstate="print"/>
          <a:stretch>
            <a:fillRect/>
          </a:stretch>
        </p:blipFill>
        <p:spPr>
          <a:xfrm>
            <a:off x="8352941" y="5634399"/>
            <a:ext cx="45823" cy="45822"/>
          </a:xfrm>
          <a:prstGeom prst="rect">
            <a:avLst/>
          </a:prstGeom>
        </p:spPr>
      </p:pic>
      <p:pic>
        <p:nvPicPr>
          <p:cNvPr id="1570" name="object 1570"/>
          <p:cNvPicPr/>
          <p:nvPr/>
        </p:nvPicPr>
        <p:blipFill>
          <a:blip r:embed="rId1022" cstate="print"/>
          <a:stretch>
            <a:fillRect/>
          </a:stretch>
        </p:blipFill>
        <p:spPr>
          <a:xfrm>
            <a:off x="8457370" y="5634399"/>
            <a:ext cx="45823" cy="45822"/>
          </a:xfrm>
          <a:prstGeom prst="rect">
            <a:avLst/>
          </a:prstGeom>
        </p:spPr>
      </p:pic>
      <p:pic>
        <p:nvPicPr>
          <p:cNvPr id="1571" name="object 1571"/>
          <p:cNvPicPr/>
          <p:nvPr/>
        </p:nvPicPr>
        <p:blipFill>
          <a:blip r:embed="rId1023" cstate="print"/>
          <a:stretch>
            <a:fillRect/>
          </a:stretch>
        </p:blipFill>
        <p:spPr>
          <a:xfrm>
            <a:off x="8560875" y="5634399"/>
            <a:ext cx="45823" cy="45822"/>
          </a:xfrm>
          <a:prstGeom prst="rect">
            <a:avLst/>
          </a:prstGeom>
        </p:spPr>
      </p:pic>
      <p:pic>
        <p:nvPicPr>
          <p:cNvPr id="1572" name="object 1572"/>
          <p:cNvPicPr/>
          <p:nvPr/>
        </p:nvPicPr>
        <p:blipFill>
          <a:blip r:embed="rId1024" cstate="print"/>
          <a:stretch>
            <a:fillRect/>
          </a:stretch>
        </p:blipFill>
        <p:spPr>
          <a:xfrm>
            <a:off x="8665304" y="5634399"/>
            <a:ext cx="45823" cy="45822"/>
          </a:xfrm>
          <a:prstGeom prst="rect">
            <a:avLst/>
          </a:prstGeom>
        </p:spPr>
      </p:pic>
      <p:pic>
        <p:nvPicPr>
          <p:cNvPr id="1573" name="object 1573"/>
          <p:cNvPicPr/>
          <p:nvPr/>
        </p:nvPicPr>
        <p:blipFill>
          <a:blip r:embed="rId1025" cstate="print"/>
          <a:stretch>
            <a:fillRect/>
          </a:stretch>
        </p:blipFill>
        <p:spPr>
          <a:xfrm>
            <a:off x="8768810" y="5634399"/>
            <a:ext cx="45823" cy="45822"/>
          </a:xfrm>
          <a:prstGeom prst="rect">
            <a:avLst/>
          </a:prstGeom>
        </p:spPr>
      </p:pic>
      <p:pic>
        <p:nvPicPr>
          <p:cNvPr id="1574" name="object 1574"/>
          <p:cNvPicPr/>
          <p:nvPr/>
        </p:nvPicPr>
        <p:blipFill>
          <a:blip r:embed="rId1021" cstate="print"/>
          <a:stretch>
            <a:fillRect/>
          </a:stretch>
        </p:blipFill>
        <p:spPr>
          <a:xfrm>
            <a:off x="8145006" y="5734208"/>
            <a:ext cx="45823" cy="45822"/>
          </a:xfrm>
          <a:prstGeom prst="rect">
            <a:avLst/>
          </a:prstGeom>
        </p:spPr>
      </p:pic>
      <p:pic>
        <p:nvPicPr>
          <p:cNvPr id="1575" name="object 1575"/>
          <p:cNvPicPr/>
          <p:nvPr/>
        </p:nvPicPr>
        <p:blipFill>
          <a:blip r:embed="rId1021" cstate="print"/>
          <a:stretch>
            <a:fillRect/>
          </a:stretch>
        </p:blipFill>
        <p:spPr>
          <a:xfrm>
            <a:off x="8248511" y="5734208"/>
            <a:ext cx="45823" cy="45822"/>
          </a:xfrm>
          <a:prstGeom prst="rect">
            <a:avLst/>
          </a:prstGeom>
        </p:spPr>
      </p:pic>
      <p:pic>
        <p:nvPicPr>
          <p:cNvPr id="1576" name="object 1576"/>
          <p:cNvPicPr/>
          <p:nvPr/>
        </p:nvPicPr>
        <p:blipFill>
          <a:blip r:embed="rId1022" cstate="print"/>
          <a:stretch>
            <a:fillRect/>
          </a:stretch>
        </p:blipFill>
        <p:spPr>
          <a:xfrm>
            <a:off x="8352941" y="5734208"/>
            <a:ext cx="45823" cy="45822"/>
          </a:xfrm>
          <a:prstGeom prst="rect">
            <a:avLst/>
          </a:prstGeom>
        </p:spPr>
      </p:pic>
      <p:pic>
        <p:nvPicPr>
          <p:cNvPr id="1577" name="object 1577"/>
          <p:cNvPicPr/>
          <p:nvPr/>
        </p:nvPicPr>
        <p:blipFill>
          <a:blip r:embed="rId1022" cstate="print"/>
          <a:stretch>
            <a:fillRect/>
          </a:stretch>
        </p:blipFill>
        <p:spPr>
          <a:xfrm>
            <a:off x="8457370" y="5734208"/>
            <a:ext cx="45823" cy="45822"/>
          </a:xfrm>
          <a:prstGeom prst="rect">
            <a:avLst/>
          </a:prstGeom>
        </p:spPr>
      </p:pic>
      <p:pic>
        <p:nvPicPr>
          <p:cNvPr id="1578" name="object 1578"/>
          <p:cNvPicPr/>
          <p:nvPr/>
        </p:nvPicPr>
        <p:blipFill>
          <a:blip r:embed="rId1023" cstate="print"/>
          <a:stretch>
            <a:fillRect/>
          </a:stretch>
        </p:blipFill>
        <p:spPr>
          <a:xfrm>
            <a:off x="8560875" y="5734208"/>
            <a:ext cx="45823" cy="45822"/>
          </a:xfrm>
          <a:prstGeom prst="rect">
            <a:avLst/>
          </a:prstGeom>
        </p:spPr>
      </p:pic>
      <p:pic>
        <p:nvPicPr>
          <p:cNvPr id="1579" name="object 1579"/>
          <p:cNvPicPr/>
          <p:nvPr/>
        </p:nvPicPr>
        <p:blipFill>
          <a:blip r:embed="rId1024" cstate="print"/>
          <a:stretch>
            <a:fillRect/>
          </a:stretch>
        </p:blipFill>
        <p:spPr>
          <a:xfrm>
            <a:off x="8665304" y="5734208"/>
            <a:ext cx="45823" cy="45822"/>
          </a:xfrm>
          <a:prstGeom prst="rect">
            <a:avLst/>
          </a:prstGeom>
        </p:spPr>
      </p:pic>
      <p:pic>
        <p:nvPicPr>
          <p:cNvPr id="1580" name="object 1580"/>
          <p:cNvPicPr/>
          <p:nvPr/>
        </p:nvPicPr>
        <p:blipFill>
          <a:blip r:embed="rId1025" cstate="print"/>
          <a:stretch>
            <a:fillRect/>
          </a:stretch>
        </p:blipFill>
        <p:spPr>
          <a:xfrm>
            <a:off x="8768810" y="5734208"/>
            <a:ext cx="45823" cy="45822"/>
          </a:xfrm>
          <a:prstGeom prst="rect">
            <a:avLst/>
          </a:prstGeom>
        </p:spPr>
      </p:pic>
      <p:pic>
        <p:nvPicPr>
          <p:cNvPr id="1581" name="object 1581"/>
          <p:cNvPicPr/>
          <p:nvPr/>
        </p:nvPicPr>
        <p:blipFill>
          <a:blip r:embed="rId1026" cstate="print"/>
          <a:stretch>
            <a:fillRect/>
          </a:stretch>
        </p:blipFill>
        <p:spPr>
          <a:xfrm>
            <a:off x="8145006" y="5834941"/>
            <a:ext cx="45823" cy="45823"/>
          </a:xfrm>
          <a:prstGeom prst="rect">
            <a:avLst/>
          </a:prstGeom>
        </p:spPr>
      </p:pic>
      <p:pic>
        <p:nvPicPr>
          <p:cNvPr id="1582" name="object 1582"/>
          <p:cNvPicPr/>
          <p:nvPr/>
        </p:nvPicPr>
        <p:blipFill>
          <a:blip r:embed="rId1026" cstate="print"/>
          <a:stretch>
            <a:fillRect/>
          </a:stretch>
        </p:blipFill>
        <p:spPr>
          <a:xfrm>
            <a:off x="8248511" y="5834941"/>
            <a:ext cx="45823" cy="45823"/>
          </a:xfrm>
          <a:prstGeom prst="rect">
            <a:avLst/>
          </a:prstGeom>
        </p:spPr>
      </p:pic>
      <p:pic>
        <p:nvPicPr>
          <p:cNvPr id="1583" name="object 1583"/>
          <p:cNvPicPr/>
          <p:nvPr/>
        </p:nvPicPr>
        <p:blipFill>
          <a:blip r:embed="rId1027" cstate="print"/>
          <a:stretch>
            <a:fillRect/>
          </a:stretch>
        </p:blipFill>
        <p:spPr>
          <a:xfrm>
            <a:off x="8352941" y="5834941"/>
            <a:ext cx="45823" cy="45823"/>
          </a:xfrm>
          <a:prstGeom prst="rect">
            <a:avLst/>
          </a:prstGeom>
        </p:spPr>
      </p:pic>
      <p:pic>
        <p:nvPicPr>
          <p:cNvPr id="1584" name="object 1584"/>
          <p:cNvPicPr/>
          <p:nvPr/>
        </p:nvPicPr>
        <p:blipFill>
          <a:blip r:embed="rId1027" cstate="print"/>
          <a:stretch>
            <a:fillRect/>
          </a:stretch>
        </p:blipFill>
        <p:spPr>
          <a:xfrm>
            <a:off x="8457370" y="5834941"/>
            <a:ext cx="45823" cy="45823"/>
          </a:xfrm>
          <a:prstGeom prst="rect">
            <a:avLst/>
          </a:prstGeom>
        </p:spPr>
      </p:pic>
      <p:pic>
        <p:nvPicPr>
          <p:cNvPr id="1585" name="object 1585"/>
          <p:cNvPicPr/>
          <p:nvPr/>
        </p:nvPicPr>
        <p:blipFill>
          <a:blip r:embed="rId1028" cstate="print"/>
          <a:stretch>
            <a:fillRect/>
          </a:stretch>
        </p:blipFill>
        <p:spPr>
          <a:xfrm>
            <a:off x="8560875" y="5834941"/>
            <a:ext cx="45823" cy="45823"/>
          </a:xfrm>
          <a:prstGeom prst="rect">
            <a:avLst/>
          </a:prstGeom>
        </p:spPr>
      </p:pic>
      <p:pic>
        <p:nvPicPr>
          <p:cNvPr id="1586" name="object 1586"/>
          <p:cNvPicPr/>
          <p:nvPr/>
        </p:nvPicPr>
        <p:blipFill>
          <a:blip r:embed="rId1029" cstate="print"/>
          <a:stretch>
            <a:fillRect/>
          </a:stretch>
        </p:blipFill>
        <p:spPr>
          <a:xfrm>
            <a:off x="8665304" y="5834941"/>
            <a:ext cx="45823" cy="45823"/>
          </a:xfrm>
          <a:prstGeom prst="rect">
            <a:avLst/>
          </a:prstGeom>
        </p:spPr>
      </p:pic>
      <p:pic>
        <p:nvPicPr>
          <p:cNvPr id="1587" name="object 1587"/>
          <p:cNvPicPr/>
          <p:nvPr/>
        </p:nvPicPr>
        <p:blipFill>
          <a:blip r:embed="rId1030" cstate="print"/>
          <a:stretch>
            <a:fillRect/>
          </a:stretch>
        </p:blipFill>
        <p:spPr>
          <a:xfrm>
            <a:off x="8768810" y="5834941"/>
            <a:ext cx="45823" cy="45823"/>
          </a:xfrm>
          <a:prstGeom prst="rect">
            <a:avLst/>
          </a:prstGeom>
        </p:spPr>
      </p:pic>
      <p:pic>
        <p:nvPicPr>
          <p:cNvPr id="1588" name="object 1588"/>
          <p:cNvPicPr/>
          <p:nvPr/>
        </p:nvPicPr>
        <p:blipFill>
          <a:blip r:embed="rId1025" cstate="print"/>
          <a:stretch>
            <a:fillRect/>
          </a:stretch>
        </p:blipFill>
        <p:spPr>
          <a:xfrm>
            <a:off x="8873239" y="5634399"/>
            <a:ext cx="45823" cy="45822"/>
          </a:xfrm>
          <a:prstGeom prst="rect">
            <a:avLst/>
          </a:prstGeom>
        </p:spPr>
      </p:pic>
      <p:pic>
        <p:nvPicPr>
          <p:cNvPr id="1589" name="object 1589"/>
          <p:cNvPicPr/>
          <p:nvPr/>
        </p:nvPicPr>
        <p:blipFill>
          <a:blip r:embed="rId1031" cstate="print"/>
          <a:stretch>
            <a:fillRect/>
          </a:stretch>
        </p:blipFill>
        <p:spPr>
          <a:xfrm>
            <a:off x="8976745" y="5634399"/>
            <a:ext cx="45823" cy="45822"/>
          </a:xfrm>
          <a:prstGeom prst="rect">
            <a:avLst/>
          </a:prstGeom>
        </p:spPr>
      </p:pic>
      <p:pic>
        <p:nvPicPr>
          <p:cNvPr id="1590" name="object 1590"/>
          <p:cNvPicPr/>
          <p:nvPr/>
        </p:nvPicPr>
        <p:blipFill>
          <a:blip r:embed="rId1032" cstate="print"/>
          <a:stretch>
            <a:fillRect/>
          </a:stretch>
        </p:blipFill>
        <p:spPr>
          <a:xfrm>
            <a:off x="9081174" y="5634399"/>
            <a:ext cx="45823" cy="45822"/>
          </a:xfrm>
          <a:prstGeom prst="rect">
            <a:avLst/>
          </a:prstGeom>
        </p:spPr>
      </p:pic>
      <p:pic>
        <p:nvPicPr>
          <p:cNvPr id="1591" name="object 1591"/>
          <p:cNvPicPr/>
          <p:nvPr/>
        </p:nvPicPr>
        <p:blipFill>
          <a:blip r:embed="rId1033" cstate="print"/>
          <a:stretch>
            <a:fillRect/>
          </a:stretch>
        </p:blipFill>
        <p:spPr>
          <a:xfrm>
            <a:off x="9185604" y="5634399"/>
            <a:ext cx="45823" cy="45822"/>
          </a:xfrm>
          <a:prstGeom prst="rect">
            <a:avLst/>
          </a:prstGeom>
        </p:spPr>
      </p:pic>
      <p:pic>
        <p:nvPicPr>
          <p:cNvPr id="1592" name="object 1592"/>
          <p:cNvPicPr/>
          <p:nvPr/>
        </p:nvPicPr>
        <p:blipFill>
          <a:blip r:embed="rId1033" cstate="print"/>
          <a:stretch>
            <a:fillRect/>
          </a:stretch>
        </p:blipFill>
        <p:spPr>
          <a:xfrm>
            <a:off x="9289109" y="5634399"/>
            <a:ext cx="45823" cy="45822"/>
          </a:xfrm>
          <a:prstGeom prst="rect">
            <a:avLst/>
          </a:prstGeom>
        </p:spPr>
      </p:pic>
      <p:sp>
        <p:nvSpPr>
          <p:cNvPr id="1593" name="object 1593"/>
          <p:cNvSpPr/>
          <p:nvPr/>
        </p:nvSpPr>
        <p:spPr>
          <a:xfrm>
            <a:off x="9393539" y="5634400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96" y="50"/>
                </a:moveTo>
                <a:lnTo>
                  <a:pt x="33516" y="50"/>
                </a:lnTo>
                <a:lnTo>
                  <a:pt x="33516" y="33705"/>
                </a:lnTo>
                <a:lnTo>
                  <a:pt x="-391" y="33705"/>
                </a:lnTo>
                <a:lnTo>
                  <a:pt x="-391" y="41959"/>
                </a:lnTo>
                <a:lnTo>
                  <a:pt x="33516" y="41959"/>
                </a:lnTo>
                <a:lnTo>
                  <a:pt x="33516" y="75614"/>
                </a:lnTo>
                <a:lnTo>
                  <a:pt x="38596" y="75614"/>
                </a:lnTo>
                <a:lnTo>
                  <a:pt x="38596" y="5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594" name="object 1594"/>
          <p:cNvPicPr/>
          <p:nvPr/>
        </p:nvPicPr>
        <p:blipFill>
          <a:blip r:embed="rId1025" cstate="print"/>
          <a:stretch>
            <a:fillRect/>
          </a:stretch>
        </p:blipFill>
        <p:spPr>
          <a:xfrm>
            <a:off x="8873239" y="5734208"/>
            <a:ext cx="45823" cy="45822"/>
          </a:xfrm>
          <a:prstGeom prst="rect">
            <a:avLst/>
          </a:prstGeom>
        </p:spPr>
      </p:pic>
      <p:pic>
        <p:nvPicPr>
          <p:cNvPr id="1595" name="object 1595"/>
          <p:cNvPicPr/>
          <p:nvPr/>
        </p:nvPicPr>
        <p:blipFill>
          <a:blip r:embed="rId1031" cstate="print"/>
          <a:stretch>
            <a:fillRect/>
          </a:stretch>
        </p:blipFill>
        <p:spPr>
          <a:xfrm>
            <a:off x="8976745" y="5734208"/>
            <a:ext cx="45823" cy="45822"/>
          </a:xfrm>
          <a:prstGeom prst="rect">
            <a:avLst/>
          </a:prstGeom>
        </p:spPr>
      </p:pic>
      <p:pic>
        <p:nvPicPr>
          <p:cNvPr id="1596" name="object 1596"/>
          <p:cNvPicPr/>
          <p:nvPr/>
        </p:nvPicPr>
        <p:blipFill>
          <a:blip r:embed="rId1032" cstate="print"/>
          <a:stretch>
            <a:fillRect/>
          </a:stretch>
        </p:blipFill>
        <p:spPr>
          <a:xfrm>
            <a:off x="9081174" y="5734208"/>
            <a:ext cx="45823" cy="45822"/>
          </a:xfrm>
          <a:prstGeom prst="rect">
            <a:avLst/>
          </a:prstGeom>
        </p:spPr>
      </p:pic>
      <p:pic>
        <p:nvPicPr>
          <p:cNvPr id="1597" name="object 1597"/>
          <p:cNvPicPr/>
          <p:nvPr/>
        </p:nvPicPr>
        <p:blipFill>
          <a:blip r:embed="rId1033" cstate="print"/>
          <a:stretch>
            <a:fillRect/>
          </a:stretch>
        </p:blipFill>
        <p:spPr>
          <a:xfrm>
            <a:off x="9185604" y="5734208"/>
            <a:ext cx="45823" cy="45822"/>
          </a:xfrm>
          <a:prstGeom prst="rect">
            <a:avLst/>
          </a:prstGeom>
        </p:spPr>
      </p:pic>
      <p:pic>
        <p:nvPicPr>
          <p:cNvPr id="1598" name="object 1598"/>
          <p:cNvPicPr/>
          <p:nvPr/>
        </p:nvPicPr>
        <p:blipFill>
          <a:blip r:embed="rId1033" cstate="print"/>
          <a:stretch>
            <a:fillRect/>
          </a:stretch>
        </p:blipFill>
        <p:spPr>
          <a:xfrm>
            <a:off x="9289109" y="5734208"/>
            <a:ext cx="45823" cy="45822"/>
          </a:xfrm>
          <a:prstGeom prst="rect">
            <a:avLst/>
          </a:prstGeom>
        </p:spPr>
      </p:pic>
      <p:sp>
        <p:nvSpPr>
          <p:cNvPr id="1599" name="object 1599"/>
          <p:cNvSpPr/>
          <p:nvPr/>
        </p:nvSpPr>
        <p:spPr>
          <a:xfrm>
            <a:off x="9393539" y="5734208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96" y="46"/>
                </a:moveTo>
                <a:lnTo>
                  <a:pt x="33516" y="46"/>
                </a:lnTo>
                <a:lnTo>
                  <a:pt x="33516" y="33700"/>
                </a:lnTo>
                <a:lnTo>
                  <a:pt x="-391" y="33700"/>
                </a:lnTo>
                <a:lnTo>
                  <a:pt x="-391" y="41955"/>
                </a:lnTo>
                <a:lnTo>
                  <a:pt x="33516" y="41955"/>
                </a:lnTo>
                <a:lnTo>
                  <a:pt x="33516" y="75609"/>
                </a:lnTo>
                <a:lnTo>
                  <a:pt x="38596" y="75609"/>
                </a:lnTo>
                <a:lnTo>
                  <a:pt x="38596" y="4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600" name="object 1600"/>
          <p:cNvPicPr/>
          <p:nvPr/>
        </p:nvPicPr>
        <p:blipFill>
          <a:blip r:embed="rId1030" cstate="print"/>
          <a:stretch>
            <a:fillRect/>
          </a:stretch>
        </p:blipFill>
        <p:spPr>
          <a:xfrm>
            <a:off x="8873239" y="5834941"/>
            <a:ext cx="45823" cy="45823"/>
          </a:xfrm>
          <a:prstGeom prst="rect">
            <a:avLst/>
          </a:prstGeom>
        </p:spPr>
      </p:pic>
      <p:pic>
        <p:nvPicPr>
          <p:cNvPr id="1601" name="object 1601"/>
          <p:cNvPicPr/>
          <p:nvPr/>
        </p:nvPicPr>
        <p:blipFill>
          <a:blip r:embed="rId1034" cstate="print"/>
          <a:stretch>
            <a:fillRect/>
          </a:stretch>
        </p:blipFill>
        <p:spPr>
          <a:xfrm>
            <a:off x="8976745" y="5834941"/>
            <a:ext cx="45823" cy="45823"/>
          </a:xfrm>
          <a:prstGeom prst="rect">
            <a:avLst/>
          </a:prstGeom>
        </p:spPr>
      </p:pic>
      <p:pic>
        <p:nvPicPr>
          <p:cNvPr id="1602" name="object 1602"/>
          <p:cNvPicPr/>
          <p:nvPr/>
        </p:nvPicPr>
        <p:blipFill>
          <a:blip r:embed="rId1035" cstate="print"/>
          <a:stretch>
            <a:fillRect/>
          </a:stretch>
        </p:blipFill>
        <p:spPr>
          <a:xfrm>
            <a:off x="9081174" y="5834941"/>
            <a:ext cx="45823" cy="45823"/>
          </a:xfrm>
          <a:prstGeom prst="rect">
            <a:avLst/>
          </a:prstGeom>
        </p:spPr>
      </p:pic>
      <p:pic>
        <p:nvPicPr>
          <p:cNvPr id="1603" name="object 1603"/>
          <p:cNvPicPr/>
          <p:nvPr/>
        </p:nvPicPr>
        <p:blipFill>
          <a:blip r:embed="rId1036" cstate="print"/>
          <a:stretch>
            <a:fillRect/>
          </a:stretch>
        </p:blipFill>
        <p:spPr>
          <a:xfrm>
            <a:off x="9185604" y="5834941"/>
            <a:ext cx="45823" cy="45823"/>
          </a:xfrm>
          <a:prstGeom prst="rect">
            <a:avLst/>
          </a:prstGeom>
        </p:spPr>
      </p:pic>
      <p:pic>
        <p:nvPicPr>
          <p:cNvPr id="1604" name="object 1604"/>
          <p:cNvPicPr/>
          <p:nvPr/>
        </p:nvPicPr>
        <p:blipFill>
          <a:blip r:embed="rId1036" cstate="print"/>
          <a:stretch>
            <a:fillRect/>
          </a:stretch>
        </p:blipFill>
        <p:spPr>
          <a:xfrm>
            <a:off x="9289109" y="5834941"/>
            <a:ext cx="45823" cy="45823"/>
          </a:xfrm>
          <a:prstGeom prst="rect">
            <a:avLst/>
          </a:prstGeom>
        </p:spPr>
      </p:pic>
      <p:sp>
        <p:nvSpPr>
          <p:cNvPr id="1605" name="object 1605"/>
          <p:cNvSpPr/>
          <p:nvPr/>
        </p:nvSpPr>
        <p:spPr>
          <a:xfrm>
            <a:off x="9393539" y="5834941"/>
            <a:ext cx="23874" cy="45823"/>
          </a:xfrm>
          <a:custGeom>
            <a:avLst/>
            <a:gdLst/>
            <a:ahLst/>
            <a:cxnLst/>
            <a:rect l="l" t="t" r="r" b="b"/>
            <a:pathLst>
              <a:path w="39369" h="75565">
                <a:moveTo>
                  <a:pt x="38596" y="42"/>
                </a:moveTo>
                <a:lnTo>
                  <a:pt x="33516" y="42"/>
                </a:lnTo>
                <a:lnTo>
                  <a:pt x="33516" y="33696"/>
                </a:lnTo>
                <a:lnTo>
                  <a:pt x="-391" y="33696"/>
                </a:lnTo>
                <a:lnTo>
                  <a:pt x="-391" y="41951"/>
                </a:lnTo>
                <a:lnTo>
                  <a:pt x="33516" y="41951"/>
                </a:lnTo>
                <a:lnTo>
                  <a:pt x="33516" y="75605"/>
                </a:lnTo>
                <a:lnTo>
                  <a:pt x="38596" y="75605"/>
                </a:lnTo>
                <a:lnTo>
                  <a:pt x="38596" y="4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06" name="object 1606"/>
          <p:cNvSpPr txBox="1">
            <a:spLocks noGrp="1"/>
          </p:cNvSpPr>
          <p:nvPr>
            <p:ph type="title"/>
          </p:nvPr>
        </p:nvSpPr>
        <p:spPr>
          <a:xfrm>
            <a:off x="706328" y="1085709"/>
            <a:ext cx="4546072" cy="1364301"/>
          </a:xfrm>
          <a:prstGeom prst="rect">
            <a:avLst/>
          </a:prstGeom>
        </p:spPr>
        <p:txBody>
          <a:bodyPr spcFirstLastPara="1" vert="horz" wrap="square" lIns="0" tIns="7701" rIns="0" bIns="0" rtlCol="0" anchor="ctr" anchorCtr="0">
            <a:spAutoFit/>
          </a:bodyPr>
          <a:lstStyle/>
          <a:p>
            <a:pPr marL="7701" marR="3081">
              <a:lnSpc>
                <a:spcPct val="100000"/>
              </a:lnSpc>
              <a:spcBef>
                <a:spcPts val="61"/>
              </a:spcBef>
            </a:pPr>
            <a:r>
              <a:rPr sz="4366" b="1" spc="-215" dirty="0">
                <a:solidFill>
                  <a:srgbClr val="C00000"/>
                </a:solidFill>
              </a:rPr>
              <a:t>TELEMEDICINA: </a:t>
            </a:r>
            <a:r>
              <a:rPr sz="4366" b="1" spc="-200" dirty="0">
                <a:solidFill>
                  <a:srgbClr val="C00000"/>
                </a:solidFill>
              </a:rPr>
              <a:t>CONSULTAS</a:t>
            </a:r>
            <a:r>
              <a:rPr sz="4366" b="1" spc="-455" dirty="0">
                <a:solidFill>
                  <a:srgbClr val="C00000"/>
                </a:solidFill>
              </a:rPr>
              <a:t> </a:t>
            </a:r>
            <a:r>
              <a:rPr sz="4366" b="1" spc="-206" dirty="0">
                <a:solidFill>
                  <a:srgbClr val="C00000"/>
                </a:solidFill>
              </a:rPr>
              <a:t>ELETIVAS</a:t>
            </a:r>
            <a:endParaRPr sz="4366" dirty="0">
              <a:solidFill>
                <a:srgbClr val="C00000"/>
              </a:solidFill>
            </a:endParaRPr>
          </a:p>
        </p:txBody>
      </p:sp>
      <p:sp>
        <p:nvSpPr>
          <p:cNvPr id="1607" name="object 1607"/>
          <p:cNvSpPr/>
          <p:nvPr/>
        </p:nvSpPr>
        <p:spPr>
          <a:xfrm>
            <a:off x="4327211" y="5556803"/>
            <a:ext cx="1720469" cy="1300363"/>
          </a:xfrm>
          <a:custGeom>
            <a:avLst/>
            <a:gdLst/>
            <a:ahLst/>
            <a:cxnLst/>
            <a:rect l="l" t="t" r="r" b="b"/>
            <a:pathLst>
              <a:path w="2837179" h="2144395">
                <a:moveTo>
                  <a:pt x="2836981" y="1322709"/>
                </a:moveTo>
                <a:lnTo>
                  <a:pt x="1513928" y="1322709"/>
                </a:lnTo>
                <a:lnTo>
                  <a:pt x="1513928" y="0"/>
                </a:lnTo>
                <a:lnTo>
                  <a:pt x="1323052" y="0"/>
                </a:lnTo>
                <a:lnTo>
                  <a:pt x="1323052" y="1322709"/>
                </a:lnTo>
                <a:lnTo>
                  <a:pt x="0" y="1322709"/>
                </a:lnTo>
                <a:lnTo>
                  <a:pt x="0" y="1513623"/>
                </a:lnTo>
                <a:lnTo>
                  <a:pt x="1323052" y="1513623"/>
                </a:lnTo>
                <a:lnTo>
                  <a:pt x="1323052" y="2144183"/>
                </a:lnTo>
              </a:path>
              <a:path w="2837179" h="2144395">
                <a:moveTo>
                  <a:pt x="1513928" y="2144183"/>
                </a:moveTo>
                <a:lnTo>
                  <a:pt x="1513928" y="1513623"/>
                </a:lnTo>
                <a:lnTo>
                  <a:pt x="2836981" y="1513623"/>
                </a:lnTo>
                <a:lnTo>
                  <a:pt x="2836981" y="1322709"/>
                </a:lnTo>
              </a:path>
            </a:pathLst>
          </a:custGeom>
          <a:ln w="11506">
            <a:solidFill>
              <a:srgbClr val="ABADAE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08" name="object 1608"/>
          <p:cNvSpPr/>
          <p:nvPr/>
        </p:nvSpPr>
        <p:spPr>
          <a:xfrm>
            <a:off x="6174545" y="5444794"/>
            <a:ext cx="207935" cy="217176"/>
          </a:xfrm>
          <a:custGeom>
            <a:avLst/>
            <a:gdLst/>
            <a:ahLst/>
            <a:cxnLst/>
            <a:rect l="l" t="t" r="r" b="b"/>
            <a:pathLst>
              <a:path w="342900" h="358140">
                <a:moveTo>
                  <a:pt x="342773" y="160020"/>
                </a:moveTo>
                <a:lnTo>
                  <a:pt x="190246" y="160020"/>
                </a:lnTo>
                <a:lnTo>
                  <a:pt x="190246" y="0"/>
                </a:lnTo>
                <a:lnTo>
                  <a:pt x="152654" y="0"/>
                </a:lnTo>
                <a:lnTo>
                  <a:pt x="152654" y="160020"/>
                </a:lnTo>
                <a:lnTo>
                  <a:pt x="0" y="160020"/>
                </a:lnTo>
                <a:lnTo>
                  <a:pt x="0" y="199390"/>
                </a:lnTo>
                <a:lnTo>
                  <a:pt x="152654" y="199390"/>
                </a:lnTo>
                <a:lnTo>
                  <a:pt x="152654" y="358140"/>
                </a:lnTo>
                <a:lnTo>
                  <a:pt x="190246" y="358140"/>
                </a:lnTo>
                <a:lnTo>
                  <a:pt x="190246" y="199390"/>
                </a:lnTo>
                <a:lnTo>
                  <a:pt x="342773" y="199390"/>
                </a:lnTo>
                <a:lnTo>
                  <a:pt x="342773" y="16002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09" name="object 1609"/>
          <p:cNvSpPr/>
          <p:nvPr/>
        </p:nvSpPr>
        <p:spPr>
          <a:xfrm>
            <a:off x="4115582" y="705418"/>
            <a:ext cx="209090" cy="216406"/>
          </a:xfrm>
          <a:custGeom>
            <a:avLst/>
            <a:gdLst/>
            <a:ahLst/>
            <a:cxnLst/>
            <a:rect l="l" t="t" r="r" b="b"/>
            <a:pathLst>
              <a:path w="344804" h="356869">
                <a:moveTo>
                  <a:pt x="344284" y="158750"/>
                </a:moveTo>
                <a:lnTo>
                  <a:pt x="191008" y="158750"/>
                </a:lnTo>
                <a:lnTo>
                  <a:pt x="191008" y="0"/>
                </a:lnTo>
                <a:lnTo>
                  <a:pt x="153289" y="0"/>
                </a:lnTo>
                <a:lnTo>
                  <a:pt x="153289" y="158750"/>
                </a:lnTo>
                <a:lnTo>
                  <a:pt x="0" y="158750"/>
                </a:lnTo>
                <a:lnTo>
                  <a:pt x="0" y="198120"/>
                </a:lnTo>
                <a:lnTo>
                  <a:pt x="153289" y="198120"/>
                </a:lnTo>
                <a:lnTo>
                  <a:pt x="153289" y="356870"/>
                </a:lnTo>
                <a:lnTo>
                  <a:pt x="191008" y="356870"/>
                </a:lnTo>
                <a:lnTo>
                  <a:pt x="191008" y="198120"/>
                </a:lnTo>
                <a:lnTo>
                  <a:pt x="344284" y="198120"/>
                </a:lnTo>
                <a:lnTo>
                  <a:pt x="344284" y="15875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10" name="object 1610"/>
          <p:cNvSpPr/>
          <p:nvPr/>
        </p:nvSpPr>
        <p:spPr>
          <a:xfrm>
            <a:off x="10165871" y="5884537"/>
            <a:ext cx="207935" cy="217176"/>
          </a:xfrm>
          <a:custGeom>
            <a:avLst/>
            <a:gdLst/>
            <a:ahLst/>
            <a:cxnLst/>
            <a:rect l="l" t="t" r="r" b="b"/>
            <a:pathLst>
              <a:path w="342900" h="358140">
                <a:moveTo>
                  <a:pt x="342760" y="160020"/>
                </a:moveTo>
                <a:lnTo>
                  <a:pt x="190246" y="160020"/>
                </a:lnTo>
                <a:lnTo>
                  <a:pt x="190246" y="0"/>
                </a:lnTo>
                <a:lnTo>
                  <a:pt x="152654" y="0"/>
                </a:lnTo>
                <a:lnTo>
                  <a:pt x="152654" y="160020"/>
                </a:lnTo>
                <a:lnTo>
                  <a:pt x="0" y="160020"/>
                </a:lnTo>
                <a:lnTo>
                  <a:pt x="0" y="199390"/>
                </a:lnTo>
                <a:lnTo>
                  <a:pt x="152654" y="199390"/>
                </a:lnTo>
                <a:lnTo>
                  <a:pt x="152654" y="358140"/>
                </a:lnTo>
                <a:lnTo>
                  <a:pt x="190246" y="358140"/>
                </a:lnTo>
                <a:lnTo>
                  <a:pt x="190246" y="199390"/>
                </a:lnTo>
                <a:lnTo>
                  <a:pt x="342760" y="199390"/>
                </a:lnTo>
                <a:lnTo>
                  <a:pt x="342760" y="16002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611" name="object 1611"/>
          <p:cNvPicPr/>
          <p:nvPr/>
        </p:nvPicPr>
        <p:blipFill>
          <a:blip r:embed="rId1037" cstate="print"/>
          <a:stretch>
            <a:fillRect/>
          </a:stretch>
        </p:blipFill>
        <p:spPr>
          <a:xfrm>
            <a:off x="523499" y="6773883"/>
            <a:ext cx="41533" cy="45846"/>
          </a:xfrm>
          <a:prstGeom prst="rect">
            <a:avLst/>
          </a:prstGeom>
        </p:spPr>
      </p:pic>
      <p:pic>
        <p:nvPicPr>
          <p:cNvPr id="1612" name="object 1612"/>
          <p:cNvPicPr/>
          <p:nvPr/>
        </p:nvPicPr>
        <p:blipFill>
          <a:blip r:embed="rId1038" cstate="print"/>
          <a:stretch>
            <a:fillRect/>
          </a:stretch>
        </p:blipFill>
        <p:spPr>
          <a:xfrm>
            <a:off x="523499" y="6674074"/>
            <a:ext cx="41533" cy="45846"/>
          </a:xfrm>
          <a:prstGeom prst="rect">
            <a:avLst/>
          </a:prstGeom>
        </p:spPr>
      </p:pic>
      <p:pic>
        <p:nvPicPr>
          <p:cNvPr id="1613" name="object 1613"/>
          <p:cNvPicPr/>
          <p:nvPr/>
        </p:nvPicPr>
        <p:blipFill>
          <a:blip r:embed="rId1038" cstate="print"/>
          <a:stretch>
            <a:fillRect/>
          </a:stretch>
        </p:blipFill>
        <p:spPr>
          <a:xfrm>
            <a:off x="523499" y="6573341"/>
            <a:ext cx="41533" cy="45853"/>
          </a:xfrm>
          <a:prstGeom prst="rect">
            <a:avLst/>
          </a:prstGeom>
        </p:spPr>
      </p:pic>
      <p:pic>
        <p:nvPicPr>
          <p:cNvPr id="1614" name="object 1614"/>
          <p:cNvPicPr/>
          <p:nvPr/>
        </p:nvPicPr>
        <p:blipFill>
          <a:blip r:embed="rId1039" cstate="print"/>
          <a:stretch>
            <a:fillRect/>
          </a:stretch>
        </p:blipFill>
        <p:spPr>
          <a:xfrm>
            <a:off x="523499" y="6473532"/>
            <a:ext cx="41533" cy="45853"/>
          </a:xfrm>
          <a:prstGeom prst="rect">
            <a:avLst/>
          </a:prstGeom>
        </p:spPr>
      </p:pic>
      <p:pic>
        <p:nvPicPr>
          <p:cNvPr id="1615" name="object 1615"/>
          <p:cNvPicPr/>
          <p:nvPr/>
        </p:nvPicPr>
        <p:blipFill>
          <a:blip r:embed="rId1039" cstate="print"/>
          <a:stretch>
            <a:fillRect/>
          </a:stretch>
        </p:blipFill>
        <p:spPr>
          <a:xfrm>
            <a:off x="523499" y="6372799"/>
            <a:ext cx="41533" cy="45846"/>
          </a:xfrm>
          <a:prstGeom prst="rect">
            <a:avLst/>
          </a:prstGeom>
        </p:spPr>
      </p:pic>
      <p:pic>
        <p:nvPicPr>
          <p:cNvPr id="1616" name="object 1616"/>
          <p:cNvPicPr/>
          <p:nvPr/>
        </p:nvPicPr>
        <p:blipFill>
          <a:blip r:embed="rId1039" cstate="print"/>
          <a:stretch>
            <a:fillRect/>
          </a:stretch>
        </p:blipFill>
        <p:spPr>
          <a:xfrm>
            <a:off x="523499" y="6272067"/>
            <a:ext cx="41533" cy="45846"/>
          </a:xfrm>
          <a:prstGeom prst="rect">
            <a:avLst/>
          </a:prstGeom>
        </p:spPr>
      </p:pic>
      <p:pic>
        <p:nvPicPr>
          <p:cNvPr id="1617" name="object 1617"/>
          <p:cNvPicPr/>
          <p:nvPr/>
        </p:nvPicPr>
        <p:blipFill>
          <a:blip r:embed="rId1040" cstate="print"/>
          <a:stretch>
            <a:fillRect/>
          </a:stretch>
        </p:blipFill>
        <p:spPr>
          <a:xfrm>
            <a:off x="419070" y="6773883"/>
            <a:ext cx="45838" cy="45846"/>
          </a:xfrm>
          <a:prstGeom prst="rect">
            <a:avLst/>
          </a:prstGeom>
        </p:spPr>
      </p:pic>
      <p:pic>
        <p:nvPicPr>
          <p:cNvPr id="1618" name="object 1618"/>
          <p:cNvPicPr/>
          <p:nvPr/>
        </p:nvPicPr>
        <p:blipFill>
          <a:blip r:embed="rId1041" cstate="print"/>
          <a:stretch>
            <a:fillRect/>
          </a:stretch>
        </p:blipFill>
        <p:spPr>
          <a:xfrm>
            <a:off x="315564" y="6773883"/>
            <a:ext cx="45846" cy="45846"/>
          </a:xfrm>
          <a:prstGeom prst="rect">
            <a:avLst/>
          </a:prstGeom>
        </p:spPr>
      </p:pic>
      <p:pic>
        <p:nvPicPr>
          <p:cNvPr id="1619" name="object 1619"/>
          <p:cNvPicPr/>
          <p:nvPr/>
        </p:nvPicPr>
        <p:blipFill>
          <a:blip r:embed="rId1042" cstate="print"/>
          <a:stretch>
            <a:fillRect/>
          </a:stretch>
        </p:blipFill>
        <p:spPr>
          <a:xfrm>
            <a:off x="211135" y="6773883"/>
            <a:ext cx="45846" cy="45846"/>
          </a:xfrm>
          <a:prstGeom prst="rect">
            <a:avLst/>
          </a:prstGeom>
        </p:spPr>
      </p:pic>
      <p:pic>
        <p:nvPicPr>
          <p:cNvPr id="1620" name="object 1620"/>
          <p:cNvPicPr/>
          <p:nvPr/>
        </p:nvPicPr>
        <p:blipFill>
          <a:blip r:embed="rId1041" cstate="print"/>
          <a:stretch>
            <a:fillRect/>
          </a:stretch>
        </p:blipFill>
        <p:spPr>
          <a:xfrm>
            <a:off x="107630" y="6773883"/>
            <a:ext cx="45853" cy="45846"/>
          </a:xfrm>
          <a:prstGeom prst="rect">
            <a:avLst/>
          </a:prstGeom>
        </p:spPr>
      </p:pic>
      <p:pic>
        <p:nvPicPr>
          <p:cNvPr id="1621" name="object 1621"/>
          <p:cNvPicPr/>
          <p:nvPr/>
        </p:nvPicPr>
        <p:blipFill>
          <a:blip r:embed="rId1042" cstate="print"/>
          <a:stretch>
            <a:fillRect/>
          </a:stretch>
        </p:blipFill>
        <p:spPr>
          <a:xfrm>
            <a:off x="3201" y="6773883"/>
            <a:ext cx="45852" cy="45846"/>
          </a:xfrm>
          <a:prstGeom prst="rect">
            <a:avLst/>
          </a:prstGeom>
        </p:spPr>
      </p:pic>
      <p:pic>
        <p:nvPicPr>
          <p:cNvPr id="1622" name="object 1622"/>
          <p:cNvPicPr/>
          <p:nvPr/>
        </p:nvPicPr>
        <p:blipFill>
          <a:blip r:embed="rId1043" cstate="print"/>
          <a:stretch>
            <a:fillRect/>
          </a:stretch>
        </p:blipFill>
        <p:spPr>
          <a:xfrm>
            <a:off x="419070" y="6674074"/>
            <a:ext cx="45838" cy="45846"/>
          </a:xfrm>
          <a:prstGeom prst="rect">
            <a:avLst/>
          </a:prstGeom>
        </p:spPr>
      </p:pic>
      <p:pic>
        <p:nvPicPr>
          <p:cNvPr id="1623" name="object 1623"/>
          <p:cNvPicPr/>
          <p:nvPr/>
        </p:nvPicPr>
        <p:blipFill>
          <a:blip r:embed="rId1044" cstate="print"/>
          <a:stretch>
            <a:fillRect/>
          </a:stretch>
        </p:blipFill>
        <p:spPr>
          <a:xfrm>
            <a:off x="315564" y="6674074"/>
            <a:ext cx="45846" cy="45846"/>
          </a:xfrm>
          <a:prstGeom prst="rect">
            <a:avLst/>
          </a:prstGeom>
        </p:spPr>
      </p:pic>
      <p:pic>
        <p:nvPicPr>
          <p:cNvPr id="1624" name="object 1624"/>
          <p:cNvPicPr/>
          <p:nvPr/>
        </p:nvPicPr>
        <p:blipFill>
          <a:blip r:embed="rId1045" cstate="print"/>
          <a:stretch>
            <a:fillRect/>
          </a:stretch>
        </p:blipFill>
        <p:spPr>
          <a:xfrm>
            <a:off x="211135" y="6674074"/>
            <a:ext cx="45846" cy="45846"/>
          </a:xfrm>
          <a:prstGeom prst="rect">
            <a:avLst/>
          </a:prstGeom>
        </p:spPr>
      </p:pic>
      <p:pic>
        <p:nvPicPr>
          <p:cNvPr id="1625" name="object 1625"/>
          <p:cNvPicPr/>
          <p:nvPr/>
        </p:nvPicPr>
        <p:blipFill>
          <a:blip r:embed="rId1044" cstate="print"/>
          <a:stretch>
            <a:fillRect/>
          </a:stretch>
        </p:blipFill>
        <p:spPr>
          <a:xfrm>
            <a:off x="107630" y="6674074"/>
            <a:ext cx="45853" cy="45846"/>
          </a:xfrm>
          <a:prstGeom prst="rect">
            <a:avLst/>
          </a:prstGeom>
        </p:spPr>
      </p:pic>
      <p:pic>
        <p:nvPicPr>
          <p:cNvPr id="1626" name="object 1626"/>
          <p:cNvPicPr/>
          <p:nvPr/>
        </p:nvPicPr>
        <p:blipFill>
          <a:blip r:embed="rId1045" cstate="print"/>
          <a:stretch>
            <a:fillRect/>
          </a:stretch>
        </p:blipFill>
        <p:spPr>
          <a:xfrm>
            <a:off x="3201" y="6674074"/>
            <a:ext cx="45852" cy="45846"/>
          </a:xfrm>
          <a:prstGeom prst="rect">
            <a:avLst/>
          </a:prstGeom>
        </p:spPr>
      </p:pic>
      <p:pic>
        <p:nvPicPr>
          <p:cNvPr id="1627" name="object 1627"/>
          <p:cNvPicPr/>
          <p:nvPr/>
        </p:nvPicPr>
        <p:blipFill>
          <a:blip r:embed="rId1043" cstate="print"/>
          <a:stretch>
            <a:fillRect/>
          </a:stretch>
        </p:blipFill>
        <p:spPr>
          <a:xfrm>
            <a:off x="419070" y="6573341"/>
            <a:ext cx="45838" cy="45853"/>
          </a:xfrm>
          <a:prstGeom prst="rect">
            <a:avLst/>
          </a:prstGeom>
        </p:spPr>
      </p:pic>
      <p:pic>
        <p:nvPicPr>
          <p:cNvPr id="1628" name="object 1628"/>
          <p:cNvPicPr/>
          <p:nvPr/>
        </p:nvPicPr>
        <p:blipFill>
          <a:blip r:embed="rId1044" cstate="print"/>
          <a:stretch>
            <a:fillRect/>
          </a:stretch>
        </p:blipFill>
        <p:spPr>
          <a:xfrm>
            <a:off x="315564" y="6573341"/>
            <a:ext cx="45846" cy="45853"/>
          </a:xfrm>
          <a:prstGeom prst="rect">
            <a:avLst/>
          </a:prstGeom>
        </p:spPr>
      </p:pic>
      <p:pic>
        <p:nvPicPr>
          <p:cNvPr id="1629" name="object 1629"/>
          <p:cNvPicPr/>
          <p:nvPr/>
        </p:nvPicPr>
        <p:blipFill>
          <a:blip r:embed="rId1045" cstate="print"/>
          <a:stretch>
            <a:fillRect/>
          </a:stretch>
        </p:blipFill>
        <p:spPr>
          <a:xfrm>
            <a:off x="211135" y="6573341"/>
            <a:ext cx="45846" cy="45853"/>
          </a:xfrm>
          <a:prstGeom prst="rect">
            <a:avLst/>
          </a:prstGeom>
        </p:spPr>
      </p:pic>
      <p:pic>
        <p:nvPicPr>
          <p:cNvPr id="1630" name="object 1630"/>
          <p:cNvPicPr/>
          <p:nvPr/>
        </p:nvPicPr>
        <p:blipFill>
          <a:blip r:embed="rId1044" cstate="print"/>
          <a:stretch>
            <a:fillRect/>
          </a:stretch>
        </p:blipFill>
        <p:spPr>
          <a:xfrm>
            <a:off x="107630" y="6573341"/>
            <a:ext cx="45853" cy="45853"/>
          </a:xfrm>
          <a:prstGeom prst="rect">
            <a:avLst/>
          </a:prstGeom>
        </p:spPr>
      </p:pic>
      <p:pic>
        <p:nvPicPr>
          <p:cNvPr id="1631" name="object 1631"/>
          <p:cNvPicPr/>
          <p:nvPr/>
        </p:nvPicPr>
        <p:blipFill>
          <a:blip r:embed="rId1045" cstate="print"/>
          <a:stretch>
            <a:fillRect/>
          </a:stretch>
        </p:blipFill>
        <p:spPr>
          <a:xfrm>
            <a:off x="3201" y="6573341"/>
            <a:ext cx="45852" cy="45853"/>
          </a:xfrm>
          <a:prstGeom prst="rect">
            <a:avLst/>
          </a:prstGeom>
        </p:spPr>
      </p:pic>
      <p:pic>
        <p:nvPicPr>
          <p:cNvPr id="1632" name="object 1632"/>
          <p:cNvPicPr/>
          <p:nvPr/>
        </p:nvPicPr>
        <p:blipFill>
          <a:blip r:embed="rId1046" cstate="print"/>
          <a:stretch>
            <a:fillRect/>
          </a:stretch>
        </p:blipFill>
        <p:spPr>
          <a:xfrm>
            <a:off x="419070" y="6473532"/>
            <a:ext cx="45838" cy="45853"/>
          </a:xfrm>
          <a:prstGeom prst="rect">
            <a:avLst/>
          </a:prstGeom>
        </p:spPr>
      </p:pic>
      <p:pic>
        <p:nvPicPr>
          <p:cNvPr id="1633" name="object 1633"/>
          <p:cNvPicPr/>
          <p:nvPr/>
        </p:nvPicPr>
        <p:blipFill>
          <a:blip r:embed="rId1047" cstate="print"/>
          <a:stretch>
            <a:fillRect/>
          </a:stretch>
        </p:blipFill>
        <p:spPr>
          <a:xfrm>
            <a:off x="315564" y="6473532"/>
            <a:ext cx="45846" cy="45853"/>
          </a:xfrm>
          <a:prstGeom prst="rect">
            <a:avLst/>
          </a:prstGeom>
        </p:spPr>
      </p:pic>
      <p:pic>
        <p:nvPicPr>
          <p:cNvPr id="1634" name="object 1634"/>
          <p:cNvPicPr/>
          <p:nvPr/>
        </p:nvPicPr>
        <p:blipFill>
          <a:blip r:embed="rId1048" cstate="print"/>
          <a:stretch>
            <a:fillRect/>
          </a:stretch>
        </p:blipFill>
        <p:spPr>
          <a:xfrm>
            <a:off x="211135" y="6473532"/>
            <a:ext cx="45846" cy="45853"/>
          </a:xfrm>
          <a:prstGeom prst="rect">
            <a:avLst/>
          </a:prstGeom>
        </p:spPr>
      </p:pic>
      <p:pic>
        <p:nvPicPr>
          <p:cNvPr id="1635" name="object 1635"/>
          <p:cNvPicPr/>
          <p:nvPr/>
        </p:nvPicPr>
        <p:blipFill>
          <a:blip r:embed="rId1047" cstate="print"/>
          <a:stretch>
            <a:fillRect/>
          </a:stretch>
        </p:blipFill>
        <p:spPr>
          <a:xfrm>
            <a:off x="107630" y="6473532"/>
            <a:ext cx="45853" cy="45853"/>
          </a:xfrm>
          <a:prstGeom prst="rect">
            <a:avLst/>
          </a:prstGeom>
        </p:spPr>
      </p:pic>
      <p:pic>
        <p:nvPicPr>
          <p:cNvPr id="1636" name="object 1636"/>
          <p:cNvPicPr/>
          <p:nvPr/>
        </p:nvPicPr>
        <p:blipFill>
          <a:blip r:embed="rId1048" cstate="print"/>
          <a:stretch>
            <a:fillRect/>
          </a:stretch>
        </p:blipFill>
        <p:spPr>
          <a:xfrm>
            <a:off x="3201" y="6473532"/>
            <a:ext cx="45852" cy="45853"/>
          </a:xfrm>
          <a:prstGeom prst="rect">
            <a:avLst/>
          </a:prstGeom>
        </p:spPr>
      </p:pic>
      <p:pic>
        <p:nvPicPr>
          <p:cNvPr id="1637" name="object 1637"/>
          <p:cNvPicPr/>
          <p:nvPr/>
        </p:nvPicPr>
        <p:blipFill>
          <a:blip r:embed="rId1046" cstate="print"/>
          <a:stretch>
            <a:fillRect/>
          </a:stretch>
        </p:blipFill>
        <p:spPr>
          <a:xfrm>
            <a:off x="419070" y="6372799"/>
            <a:ext cx="45838" cy="45846"/>
          </a:xfrm>
          <a:prstGeom prst="rect">
            <a:avLst/>
          </a:prstGeom>
        </p:spPr>
      </p:pic>
      <p:pic>
        <p:nvPicPr>
          <p:cNvPr id="1638" name="object 1638"/>
          <p:cNvPicPr/>
          <p:nvPr/>
        </p:nvPicPr>
        <p:blipFill>
          <a:blip r:embed="rId1047" cstate="print"/>
          <a:stretch>
            <a:fillRect/>
          </a:stretch>
        </p:blipFill>
        <p:spPr>
          <a:xfrm>
            <a:off x="315564" y="6372799"/>
            <a:ext cx="45846" cy="45846"/>
          </a:xfrm>
          <a:prstGeom prst="rect">
            <a:avLst/>
          </a:prstGeom>
        </p:spPr>
      </p:pic>
      <p:pic>
        <p:nvPicPr>
          <p:cNvPr id="1639" name="object 1639"/>
          <p:cNvPicPr/>
          <p:nvPr/>
        </p:nvPicPr>
        <p:blipFill>
          <a:blip r:embed="rId1048" cstate="print"/>
          <a:stretch>
            <a:fillRect/>
          </a:stretch>
        </p:blipFill>
        <p:spPr>
          <a:xfrm>
            <a:off x="211135" y="6372799"/>
            <a:ext cx="45846" cy="45846"/>
          </a:xfrm>
          <a:prstGeom prst="rect">
            <a:avLst/>
          </a:prstGeom>
        </p:spPr>
      </p:pic>
      <p:pic>
        <p:nvPicPr>
          <p:cNvPr id="1640" name="object 1640"/>
          <p:cNvPicPr/>
          <p:nvPr/>
        </p:nvPicPr>
        <p:blipFill>
          <a:blip r:embed="rId1047" cstate="print"/>
          <a:stretch>
            <a:fillRect/>
          </a:stretch>
        </p:blipFill>
        <p:spPr>
          <a:xfrm>
            <a:off x="107630" y="6372799"/>
            <a:ext cx="45853" cy="45846"/>
          </a:xfrm>
          <a:prstGeom prst="rect">
            <a:avLst/>
          </a:prstGeom>
        </p:spPr>
      </p:pic>
      <p:pic>
        <p:nvPicPr>
          <p:cNvPr id="1641" name="object 1641"/>
          <p:cNvPicPr/>
          <p:nvPr/>
        </p:nvPicPr>
        <p:blipFill>
          <a:blip r:embed="rId1048" cstate="print"/>
          <a:stretch>
            <a:fillRect/>
          </a:stretch>
        </p:blipFill>
        <p:spPr>
          <a:xfrm>
            <a:off x="3201" y="6372799"/>
            <a:ext cx="45852" cy="45846"/>
          </a:xfrm>
          <a:prstGeom prst="rect">
            <a:avLst/>
          </a:prstGeom>
        </p:spPr>
      </p:pic>
      <p:pic>
        <p:nvPicPr>
          <p:cNvPr id="1642" name="object 1642"/>
          <p:cNvPicPr/>
          <p:nvPr/>
        </p:nvPicPr>
        <p:blipFill>
          <a:blip r:embed="rId1046" cstate="print"/>
          <a:stretch>
            <a:fillRect/>
          </a:stretch>
        </p:blipFill>
        <p:spPr>
          <a:xfrm>
            <a:off x="419070" y="6272067"/>
            <a:ext cx="45838" cy="45846"/>
          </a:xfrm>
          <a:prstGeom prst="rect">
            <a:avLst/>
          </a:prstGeom>
        </p:spPr>
      </p:pic>
      <p:pic>
        <p:nvPicPr>
          <p:cNvPr id="1643" name="object 1643"/>
          <p:cNvPicPr/>
          <p:nvPr/>
        </p:nvPicPr>
        <p:blipFill>
          <a:blip r:embed="rId1047" cstate="print"/>
          <a:stretch>
            <a:fillRect/>
          </a:stretch>
        </p:blipFill>
        <p:spPr>
          <a:xfrm>
            <a:off x="315564" y="6272067"/>
            <a:ext cx="45846" cy="45846"/>
          </a:xfrm>
          <a:prstGeom prst="rect">
            <a:avLst/>
          </a:prstGeom>
        </p:spPr>
      </p:pic>
      <p:pic>
        <p:nvPicPr>
          <p:cNvPr id="1644" name="object 1644"/>
          <p:cNvPicPr/>
          <p:nvPr/>
        </p:nvPicPr>
        <p:blipFill>
          <a:blip r:embed="rId1048" cstate="print"/>
          <a:stretch>
            <a:fillRect/>
          </a:stretch>
        </p:blipFill>
        <p:spPr>
          <a:xfrm>
            <a:off x="211135" y="6272067"/>
            <a:ext cx="45846" cy="45846"/>
          </a:xfrm>
          <a:prstGeom prst="rect">
            <a:avLst/>
          </a:prstGeom>
        </p:spPr>
      </p:pic>
      <p:pic>
        <p:nvPicPr>
          <p:cNvPr id="1645" name="object 1645"/>
          <p:cNvPicPr/>
          <p:nvPr/>
        </p:nvPicPr>
        <p:blipFill>
          <a:blip r:embed="rId1047" cstate="print"/>
          <a:stretch>
            <a:fillRect/>
          </a:stretch>
        </p:blipFill>
        <p:spPr>
          <a:xfrm>
            <a:off x="107630" y="6272067"/>
            <a:ext cx="45853" cy="45846"/>
          </a:xfrm>
          <a:prstGeom prst="rect">
            <a:avLst/>
          </a:prstGeom>
        </p:spPr>
      </p:pic>
      <p:pic>
        <p:nvPicPr>
          <p:cNvPr id="1646" name="object 1646"/>
          <p:cNvPicPr/>
          <p:nvPr/>
        </p:nvPicPr>
        <p:blipFill>
          <a:blip r:embed="rId1048" cstate="print"/>
          <a:stretch>
            <a:fillRect/>
          </a:stretch>
        </p:blipFill>
        <p:spPr>
          <a:xfrm>
            <a:off x="3201" y="6272067"/>
            <a:ext cx="45852" cy="45846"/>
          </a:xfrm>
          <a:prstGeom prst="rect">
            <a:avLst/>
          </a:prstGeom>
        </p:spPr>
      </p:pic>
      <p:pic>
        <p:nvPicPr>
          <p:cNvPr id="1647" name="object 1647"/>
          <p:cNvPicPr/>
          <p:nvPr/>
        </p:nvPicPr>
        <p:blipFill>
          <a:blip r:embed="rId1049" cstate="print"/>
          <a:stretch>
            <a:fillRect/>
          </a:stretch>
        </p:blipFill>
        <p:spPr>
          <a:xfrm>
            <a:off x="523499" y="6172258"/>
            <a:ext cx="41533" cy="45846"/>
          </a:xfrm>
          <a:prstGeom prst="rect">
            <a:avLst/>
          </a:prstGeom>
        </p:spPr>
      </p:pic>
      <p:pic>
        <p:nvPicPr>
          <p:cNvPr id="1648" name="object 1648"/>
          <p:cNvPicPr/>
          <p:nvPr/>
        </p:nvPicPr>
        <p:blipFill>
          <a:blip r:embed="rId1050" cstate="print"/>
          <a:stretch>
            <a:fillRect/>
          </a:stretch>
        </p:blipFill>
        <p:spPr>
          <a:xfrm>
            <a:off x="523499" y="6071525"/>
            <a:ext cx="41533" cy="45846"/>
          </a:xfrm>
          <a:prstGeom prst="rect">
            <a:avLst/>
          </a:prstGeom>
        </p:spPr>
      </p:pic>
      <p:pic>
        <p:nvPicPr>
          <p:cNvPr id="1649" name="object 1649"/>
          <p:cNvPicPr/>
          <p:nvPr/>
        </p:nvPicPr>
        <p:blipFill>
          <a:blip r:embed="rId1051" cstate="print"/>
          <a:stretch>
            <a:fillRect/>
          </a:stretch>
        </p:blipFill>
        <p:spPr>
          <a:xfrm>
            <a:off x="523499" y="5971716"/>
            <a:ext cx="41533" cy="45823"/>
          </a:xfrm>
          <a:prstGeom prst="rect">
            <a:avLst/>
          </a:prstGeom>
        </p:spPr>
      </p:pic>
      <p:pic>
        <p:nvPicPr>
          <p:cNvPr id="1650" name="object 1650"/>
          <p:cNvPicPr/>
          <p:nvPr/>
        </p:nvPicPr>
        <p:blipFill>
          <a:blip r:embed="rId1051" cstate="print"/>
          <a:stretch>
            <a:fillRect/>
          </a:stretch>
        </p:blipFill>
        <p:spPr>
          <a:xfrm>
            <a:off x="523499" y="5870983"/>
            <a:ext cx="41533" cy="45823"/>
          </a:xfrm>
          <a:prstGeom prst="rect">
            <a:avLst/>
          </a:prstGeom>
        </p:spPr>
      </p:pic>
      <p:pic>
        <p:nvPicPr>
          <p:cNvPr id="1651" name="object 1651"/>
          <p:cNvPicPr/>
          <p:nvPr/>
        </p:nvPicPr>
        <p:blipFill>
          <a:blip r:embed="rId1052" cstate="print"/>
          <a:stretch>
            <a:fillRect/>
          </a:stretch>
        </p:blipFill>
        <p:spPr>
          <a:xfrm>
            <a:off x="523499" y="5770250"/>
            <a:ext cx="41533" cy="45823"/>
          </a:xfrm>
          <a:prstGeom prst="rect">
            <a:avLst/>
          </a:prstGeom>
        </p:spPr>
      </p:pic>
      <p:pic>
        <p:nvPicPr>
          <p:cNvPr id="1652" name="object 1652"/>
          <p:cNvPicPr/>
          <p:nvPr/>
        </p:nvPicPr>
        <p:blipFill>
          <a:blip r:embed="rId1053" cstate="print"/>
          <a:stretch>
            <a:fillRect/>
          </a:stretch>
        </p:blipFill>
        <p:spPr>
          <a:xfrm>
            <a:off x="523499" y="5670441"/>
            <a:ext cx="41533" cy="45822"/>
          </a:xfrm>
          <a:prstGeom prst="rect">
            <a:avLst/>
          </a:prstGeom>
        </p:spPr>
      </p:pic>
      <p:pic>
        <p:nvPicPr>
          <p:cNvPr id="1653" name="object 1653"/>
          <p:cNvPicPr/>
          <p:nvPr/>
        </p:nvPicPr>
        <p:blipFill>
          <a:blip r:embed="rId1054" cstate="print"/>
          <a:stretch>
            <a:fillRect/>
          </a:stretch>
        </p:blipFill>
        <p:spPr>
          <a:xfrm>
            <a:off x="523499" y="5569708"/>
            <a:ext cx="41533" cy="45822"/>
          </a:xfrm>
          <a:prstGeom prst="rect">
            <a:avLst/>
          </a:prstGeom>
        </p:spPr>
      </p:pic>
      <p:pic>
        <p:nvPicPr>
          <p:cNvPr id="1654" name="object 1654"/>
          <p:cNvPicPr/>
          <p:nvPr/>
        </p:nvPicPr>
        <p:blipFill>
          <a:blip r:embed="rId1055" cstate="print"/>
          <a:stretch>
            <a:fillRect/>
          </a:stretch>
        </p:blipFill>
        <p:spPr>
          <a:xfrm>
            <a:off x="419070" y="6172258"/>
            <a:ext cx="45838" cy="45846"/>
          </a:xfrm>
          <a:prstGeom prst="rect">
            <a:avLst/>
          </a:prstGeom>
        </p:spPr>
      </p:pic>
      <p:pic>
        <p:nvPicPr>
          <p:cNvPr id="1655" name="object 1655"/>
          <p:cNvPicPr/>
          <p:nvPr/>
        </p:nvPicPr>
        <p:blipFill>
          <a:blip r:embed="rId1056" cstate="print"/>
          <a:stretch>
            <a:fillRect/>
          </a:stretch>
        </p:blipFill>
        <p:spPr>
          <a:xfrm>
            <a:off x="315564" y="6172258"/>
            <a:ext cx="45846" cy="45846"/>
          </a:xfrm>
          <a:prstGeom prst="rect">
            <a:avLst/>
          </a:prstGeom>
        </p:spPr>
      </p:pic>
      <p:pic>
        <p:nvPicPr>
          <p:cNvPr id="1656" name="object 1656"/>
          <p:cNvPicPr/>
          <p:nvPr/>
        </p:nvPicPr>
        <p:blipFill>
          <a:blip r:embed="rId1057" cstate="print"/>
          <a:stretch>
            <a:fillRect/>
          </a:stretch>
        </p:blipFill>
        <p:spPr>
          <a:xfrm>
            <a:off x="211135" y="6172258"/>
            <a:ext cx="45846" cy="45846"/>
          </a:xfrm>
          <a:prstGeom prst="rect">
            <a:avLst/>
          </a:prstGeom>
        </p:spPr>
      </p:pic>
      <p:pic>
        <p:nvPicPr>
          <p:cNvPr id="1657" name="object 1657"/>
          <p:cNvPicPr/>
          <p:nvPr/>
        </p:nvPicPr>
        <p:blipFill>
          <a:blip r:embed="rId1056" cstate="print"/>
          <a:stretch>
            <a:fillRect/>
          </a:stretch>
        </p:blipFill>
        <p:spPr>
          <a:xfrm>
            <a:off x="107630" y="6172258"/>
            <a:ext cx="45853" cy="45846"/>
          </a:xfrm>
          <a:prstGeom prst="rect">
            <a:avLst/>
          </a:prstGeom>
        </p:spPr>
      </p:pic>
      <p:pic>
        <p:nvPicPr>
          <p:cNvPr id="1658" name="object 1658"/>
          <p:cNvPicPr/>
          <p:nvPr/>
        </p:nvPicPr>
        <p:blipFill>
          <a:blip r:embed="rId1057" cstate="print"/>
          <a:stretch>
            <a:fillRect/>
          </a:stretch>
        </p:blipFill>
        <p:spPr>
          <a:xfrm>
            <a:off x="3201" y="6172258"/>
            <a:ext cx="45852" cy="45846"/>
          </a:xfrm>
          <a:prstGeom prst="rect">
            <a:avLst/>
          </a:prstGeom>
        </p:spPr>
      </p:pic>
      <p:pic>
        <p:nvPicPr>
          <p:cNvPr id="1659" name="object 1659"/>
          <p:cNvPicPr/>
          <p:nvPr/>
        </p:nvPicPr>
        <p:blipFill>
          <a:blip r:embed="rId1058" cstate="print"/>
          <a:stretch>
            <a:fillRect/>
          </a:stretch>
        </p:blipFill>
        <p:spPr>
          <a:xfrm>
            <a:off x="419070" y="6071525"/>
            <a:ext cx="45838" cy="45846"/>
          </a:xfrm>
          <a:prstGeom prst="rect">
            <a:avLst/>
          </a:prstGeom>
        </p:spPr>
      </p:pic>
      <p:pic>
        <p:nvPicPr>
          <p:cNvPr id="1660" name="object 1660"/>
          <p:cNvPicPr/>
          <p:nvPr/>
        </p:nvPicPr>
        <p:blipFill>
          <a:blip r:embed="rId1059" cstate="print"/>
          <a:stretch>
            <a:fillRect/>
          </a:stretch>
        </p:blipFill>
        <p:spPr>
          <a:xfrm>
            <a:off x="315564" y="6071525"/>
            <a:ext cx="45846" cy="45846"/>
          </a:xfrm>
          <a:prstGeom prst="rect">
            <a:avLst/>
          </a:prstGeom>
        </p:spPr>
      </p:pic>
      <p:pic>
        <p:nvPicPr>
          <p:cNvPr id="1661" name="object 1661"/>
          <p:cNvPicPr/>
          <p:nvPr/>
        </p:nvPicPr>
        <p:blipFill>
          <a:blip r:embed="rId1060" cstate="print"/>
          <a:stretch>
            <a:fillRect/>
          </a:stretch>
        </p:blipFill>
        <p:spPr>
          <a:xfrm>
            <a:off x="211135" y="6071525"/>
            <a:ext cx="45846" cy="45846"/>
          </a:xfrm>
          <a:prstGeom prst="rect">
            <a:avLst/>
          </a:prstGeom>
        </p:spPr>
      </p:pic>
      <p:pic>
        <p:nvPicPr>
          <p:cNvPr id="1662" name="object 1662"/>
          <p:cNvPicPr/>
          <p:nvPr/>
        </p:nvPicPr>
        <p:blipFill>
          <a:blip r:embed="rId1059" cstate="print"/>
          <a:stretch>
            <a:fillRect/>
          </a:stretch>
        </p:blipFill>
        <p:spPr>
          <a:xfrm>
            <a:off x="107630" y="6071525"/>
            <a:ext cx="45853" cy="45846"/>
          </a:xfrm>
          <a:prstGeom prst="rect">
            <a:avLst/>
          </a:prstGeom>
        </p:spPr>
      </p:pic>
      <p:pic>
        <p:nvPicPr>
          <p:cNvPr id="1663" name="object 1663"/>
          <p:cNvPicPr/>
          <p:nvPr/>
        </p:nvPicPr>
        <p:blipFill>
          <a:blip r:embed="rId1060" cstate="print"/>
          <a:stretch>
            <a:fillRect/>
          </a:stretch>
        </p:blipFill>
        <p:spPr>
          <a:xfrm>
            <a:off x="3201" y="6071525"/>
            <a:ext cx="45852" cy="45846"/>
          </a:xfrm>
          <a:prstGeom prst="rect">
            <a:avLst/>
          </a:prstGeom>
        </p:spPr>
      </p:pic>
      <p:pic>
        <p:nvPicPr>
          <p:cNvPr id="1664" name="object 1664"/>
          <p:cNvPicPr/>
          <p:nvPr/>
        </p:nvPicPr>
        <p:blipFill>
          <a:blip r:embed="rId1061" cstate="print"/>
          <a:stretch>
            <a:fillRect/>
          </a:stretch>
        </p:blipFill>
        <p:spPr>
          <a:xfrm>
            <a:off x="419070" y="5971716"/>
            <a:ext cx="45838" cy="45823"/>
          </a:xfrm>
          <a:prstGeom prst="rect">
            <a:avLst/>
          </a:prstGeom>
        </p:spPr>
      </p:pic>
      <p:pic>
        <p:nvPicPr>
          <p:cNvPr id="1665" name="object 1665"/>
          <p:cNvPicPr/>
          <p:nvPr/>
        </p:nvPicPr>
        <p:blipFill>
          <a:blip r:embed="rId1062" cstate="print"/>
          <a:stretch>
            <a:fillRect/>
          </a:stretch>
        </p:blipFill>
        <p:spPr>
          <a:xfrm>
            <a:off x="315564" y="5971716"/>
            <a:ext cx="45846" cy="45823"/>
          </a:xfrm>
          <a:prstGeom prst="rect">
            <a:avLst/>
          </a:prstGeom>
        </p:spPr>
      </p:pic>
      <p:pic>
        <p:nvPicPr>
          <p:cNvPr id="1666" name="object 1666"/>
          <p:cNvPicPr/>
          <p:nvPr/>
        </p:nvPicPr>
        <p:blipFill>
          <a:blip r:embed="rId1063" cstate="print"/>
          <a:stretch>
            <a:fillRect/>
          </a:stretch>
        </p:blipFill>
        <p:spPr>
          <a:xfrm>
            <a:off x="211135" y="5971716"/>
            <a:ext cx="45846" cy="45823"/>
          </a:xfrm>
          <a:prstGeom prst="rect">
            <a:avLst/>
          </a:prstGeom>
        </p:spPr>
      </p:pic>
      <p:pic>
        <p:nvPicPr>
          <p:cNvPr id="1667" name="object 1667"/>
          <p:cNvPicPr/>
          <p:nvPr/>
        </p:nvPicPr>
        <p:blipFill>
          <a:blip r:embed="rId1062" cstate="print"/>
          <a:stretch>
            <a:fillRect/>
          </a:stretch>
        </p:blipFill>
        <p:spPr>
          <a:xfrm>
            <a:off x="107630" y="5971716"/>
            <a:ext cx="45853" cy="45823"/>
          </a:xfrm>
          <a:prstGeom prst="rect">
            <a:avLst/>
          </a:prstGeom>
        </p:spPr>
      </p:pic>
      <p:pic>
        <p:nvPicPr>
          <p:cNvPr id="1668" name="object 1668"/>
          <p:cNvPicPr/>
          <p:nvPr/>
        </p:nvPicPr>
        <p:blipFill>
          <a:blip r:embed="rId1063" cstate="print"/>
          <a:stretch>
            <a:fillRect/>
          </a:stretch>
        </p:blipFill>
        <p:spPr>
          <a:xfrm>
            <a:off x="3201" y="5971716"/>
            <a:ext cx="45852" cy="45823"/>
          </a:xfrm>
          <a:prstGeom prst="rect">
            <a:avLst/>
          </a:prstGeom>
        </p:spPr>
      </p:pic>
      <p:pic>
        <p:nvPicPr>
          <p:cNvPr id="1669" name="object 1669"/>
          <p:cNvPicPr/>
          <p:nvPr/>
        </p:nvPicPr>
        <p:blipFill>
          <a:blip r:embed="rId1061" cstate="print"/>
          <a:stretch>
            <a:fillRect/>
          </a:stretch>
        </p:blipFill>
        <p:spPr>
          <a:xfrm>
            <a:off x="419070" y="5870983"/>
            <a:ext cx="45838" cy="45823"/>
          </a:xfrm>
          <a:prstGeom prst="rect">
            <a:avLst/>
          </a:prstGeom>
        </p:spPr>
      </p:pic>
      <p:pic>
        <p:nvPicPr>
          <p:cNvPr id="1670" name="object 1670"/>
          <p:cNvPicPr/>
          <p:nvPr/>
        </p:nvPicPr>
        <p:blipFill>
          <a:blip r:embed="rId1062" cstate="print"/>
          <a:stretch>
            <a:fillRect/>
          </a:stretch>
        </p:blipFill>
        <p:spPr>
          <a:xfrm>
            <a:off x="315564" y="5870983"/>
            <a:ext cx="45846" cy="45823"/>
          </a:xfrm>
          <a:prstGeom prst="rect">
            <a:avLst/>
          </a:prstGeom>
        </p:spPr>
      </p:pic>
      <p:pic>
        <p:nvPicPr>
          <p:cNvPr id="1671" name="object 1671"/>
          <p:cNvPicPr/>
          <p:nvPr/>
        </p:nvPicPr>
        <p:blipFill>
          <a:blip r:embed="rId1063" cstate="print"/>
          <a:stretch>
            <a:fillRect/>
          </a:stretch>
        </p:blipFill>
        <p:spPr>
          <a:xfrm>
            <a:off x="211135" y="5870983"/>
            <a:ext cx="45846" cy="45823"/>
          </a:xfrm>
          <a:prstGeom prst="rect">
            <a:avLst/>
          </a:prstGeom>
        </p:spPr>
      </p:pic>
      <p:pic>
        <p:nvPicPr>
          <p:cNvPr id="1672" name="object 1672"/>
          <p:cNvPicPr/>
          <p:nvPr/>
        </p:nvPicPr>
        <p:blipFill>
          <a:blip r:embed="rId1062" cstate="print"/>
          <a:stretch>
            <a:fillRect/>
          </a:stretch>
        </p:blipFill>
        <p:spPr>
          <a:xfrm>
            <a:off x="107630" y="5870983"/>
            <a:ext cx="45853" cy="45823"/>
          </a:xfrm>
          <a:prstGeom prst="rect">
            <a:avLst/>
          </a:prstGeom>
        </p:spPr>
      </p:pic>
      <p:pic>
        <p:nvPicPr>
          <p:cNvPr id="1673" name="object 1673"/>
          <p:cNvPicPr/>
          <p:nvPr/>
        </p:nvPicPr>
        <p:blipFill>
          <a:blip r:embed="rId1063" cstate="print"/>
          <a:stretch>
            <a:fillRect/>
          </a:stretch>
        </p:blipFill>
        <p:spPr>
          <a:xfrm>
            <a:off x="3201" y="5870983"/>
            <a:ext cx="45852" cy="45823"/>
          </a:xfrm>
          <a:prstGeom prst="rect">
            <a:avLst/>
          </a:prstGeom>
        </p:spPr>
      </p:pic>
      <p:pic>
        <p:nvPicPr>
          <p:cNvPr id="1674" name="object 1674"/>
          <p:cNvPicPr/>
          <p:nvPr/>
        </p:nvPicPr>
        <p:blipFill>
          <a:blip r:embed="rId1064" cstate="print"/>
          <a:stretch>
            <a:fillRect/>
          </a:stretch>
        </p:blipFill>
        <p:spPr>
          <a:xfrm>
            <a:off x="419070" y="5770250"/>
            <a:ext cx="45838" cy="45823"/>
          </a:xfrm>
          <a:prstGeom prst="rect">
            <a:avLst/>
          </a:prstGeom>
        </p:spPr>
      </p:pic>
      <p:pic>
        <p:nvPicPr>
          <p:cNvPr id="1675" name="object 1675"/>
          <p:cNvPicPr/>
          <p:nvPr/>
        </p:nvPicPr>
        <p:blipFill>
          <a:blip r:embed="rId1065" cstate="print"/>
          <a:stretch>
            <a:fillRect/>
          </a:stretch>
        </p:blipFill>
        <p:spPr>
          <a:xfrm>
            <a:off x="315564" y="5770250"/>
            <a:ext cx="45846" cy="45823"/>
          </a:xfrm>
          <a:prstGeom prst="rect">
            <a:avLst/>
          </a:prstGeom>
        </p:spPr>
      </p:pic>
      <p:pic>
        <p:nvPicPr>
          <p:cNvPr id="1676" name="object 1676"/>
          <p:cNvPicPr/>
          <p:nvPr/>
        </p:nvPicPr>
        <p:blipFill>
          <a:blip r:embed="rId1066" cstate="print"/>
          <a:stretch>
            <a:fillRect/>
          </a:stretch>
        </p:blipFill>
        <p:spPr>
          <a:xfrm>
            <a:off x="211135" y="5770250"/>
            <a:ext cx="45846" cy="45823"/>
          </a:xfrm>
          <a:prstGeom prst="rect">
            <a:avLst/>
          </a:prstGeom>
        </p:spPr>
      </p:pic>
      <p:pic>
        <p:nvPicPr>
          <p:cNvPr id="1677" name="object 1677"/>
          <p:cNvPicPr/>
          <p:nvPr/>
        </p:nvPicPr>
        <p:blipFill>
          <a:blip r:embed="rId1065" cstate="print"/>
          <a:stretch>
            <a:fillRect/>
          </a:stretch>
        </p:blipFill>
        <p:spPr>
          <a:xfrm>
            <a:off x="107630" y="5770250"/>
            <a:ext cx="45853" cy="45823"/>
          </a:xfrm>
          <a:prstGeom prst="rect">
            <a:avLst/>
          </a:prstGeom>
        </p:spPr>
      </p:pic>
      <p:pic>
        <p:nvPicPr>
          <p:cNvPr id="1678" name="object 1678"/>
          <p:cNvPicPr/>
          <p:nvPr/>
        </p:nvPicPr>
        <p:blipFill>
          <a:blip r:embed="rId1066" cstate="print"/>
          <a:stretch>
            <a:fillRect/>
          </a:stretch>
        </p:blipFill>
        <p:spPr>
          <a:xfrm>
            <a:off x="3201" y="5770250"/>
            <a:ext cx="45852" cy="45823"/>
          </a:xfrm>
          <a:prstGeom prst="rect">
            <a:avLst/>
          </a:prstGeom>
        </p:spPr>
      </p:pic>
      <p:pic>
        <p:nvPicPr>
          <p:cNvPr id="1679" name="object 1679"/>
          <p:cNvPicPr/>
          <p:nvPr/>
        </p:nvPicPr>
        <p:blipFill>
          <a:blip r:embed="rId1067" cstate="print"/>
          <a:stretch>
            <a:fillRect/>
          </a:stretch>
        </p:blipFill>
        <p:spPr>
          <a:xfrm>
            <a:off x="419070" y="5670441"/>
            <a:ext cx="45838" cy="45822"/>
          </a:xfrm>
          <a:prstGeom prst="rect">
            <a:avLst/>
          </a:prstGeom>
        </p:spPr>
      </p:pic>
      <p:pic>
        <p:nvPicPr>
          <p:cNvPr id="1680" name="object 1680"/>
          <p:cNvPicPr/>
          <p:nvPr/>
        </p:nvPicPr>
        <p:blipFill>
          <a:blip r:embed="rId1068" cstate="print"/>
          <a:stretch>
            <a:fillRect/>
          </a:stretch>
        </p:blipFill>
        <p:spPr>
          <a:xfrm>
            <a:off x="315564" y="5670441"/>
            <a:ext cx="45846" cy="45822"/>
          </a:xfrm>
          <a:prstGeom prst="rect">
            <a:avLst/>
          </a:prstGeom>
        </p:spPr>
      </p:pic>
      <p:pic>
        <p:nvPicPr>
          <p:cNvPr id="1681" name="object 1681"/>
          <p:cNvPicPr/>
          <p:nvPr/>
        </p:nvPicPr>
        <p:blipFill>
          <a:blip r:embed="rId1069" cstate="print"/>
          <a:stretch>
            <a:fillRect/>
          </a:stretch>
        </p:blipFill>
        <p:spPr>
          <a:xfrm>
            <a:off x="211135" y="5670441"/>
            <a:ext cx="45846" cy="45822"/>
          </a:xfrm>
          <a:prstGeom prst="rect">
            <a:avLst/>
          </a:prstGeom>
        </p:spPr>
      </p:pic>
      <p:pic>
        <p:nvPicPr>
          <p:cNvPr id="1682" name="object 1682"/>
          <p:cNvPicPr/>
          <p:nvPr/>
        </p:nvPicPr>
        <p:blipFill>
          <a:blip r:embed="rId1068" cstate="print"/>
          <a:stretch>
            <a:fillRect/>
          </a:stretch>
        </p:blipFill>
        <p:spPr>
          <a:xfrm>
            <a:off x="107630" y="5670441"/>
            <a:ext cx="45853" cy="45822"/>
          </a:xfrm>
          <a:prstGeom prst="rect">
            <a:avLst/>
          </a:prstGeom>
        </p:spPr>
      </p:pic>
      <p:pic>
        <p:nvPicPr>
          <p:cNvPr id="1683" name="object 1683"/>
          <p:cNvPicPr/>
          <p:nvPr/>
        </p:nvPicPr>
        <p:blipFill>
          <a:blip r:embed="rId1069" cstate="print"/>
          <a:stretch>
            <a:fillRect/>
          </a:stretch>
        </p:blipFill>
        <p:spPr>
          <a:xfrm>
            <a:off x="3201" y="5670441"/>
            <a:ext cx="45852" cy="45822"/>
          </a:xfrm>
          <a:prstGeom prst="rect">
            <a:avLst/>
          </a:prstGeom>
        </p:spPr>
      </p:pic>
      <p:pic>
        <p:nvPicPr>
          <p:cNvPr id="1684" name="object 1684"/>
          <p:cNvPicPr/>
          <p:nvPr/>
        </p:nvPicPr>
        <p:blipFill>
          <a:blip r:embed="rId1070" cstate="print"/>
          <a:stretch>
            <a:fillRect/>
          </a:stretch>
        </p:blipFill>
        <p:spPr>
          <a:xfrm>
            <a:off x="419070" y="5569708"/>
            <a:ext cx="45838" cy="45822"/>
          </a:xfrm>
          <a:prstGeom prst="rect">
            <a:avLst/>
          </a:prstGeom>
        </p:spPr>
      </p:pic>
      <p:pic>
        <p:nvPicPr>
          <p:cNvPr id="1685" name="object 1685"/>
          <p:cNvPicPr/>
          <p:nvPr/>
        </p:nvPicPr>
        <p:blipFill>
          <a:blip r:embed="rId1071" cstate="print"/>
          <a:stretch>
            <a:fillRect/>
          </a:stretch>
        </p:blipFill>
        <p:spPr>
          <a:xfrm>
            <a:off x="315564" y="5569708"/>
            <a:ext cx="45846" cy="45822"/>
          </a:xfrm>
          <a:prstGeom prst="rect">
            <a:avLst/>
          </a:prstGeom>
        </p:spPr>
      </p:pic>
      <p:pic>
        <p:nvPicPr>
          <p:cNvPr id="1686" name="object 1686"/>
          <p:cNvPicPr/>
          <p:nvPr/>
        </p:nvPicPr>
        <p:blipFill>
          <a:blip r:embed="rId1072" cstate="print"/>
          <a:stretch>
            <a:fillRect/>
          </a:stretch>
        </p:blipFill>
        <p:spPr>
          <a:xfrm>
            <a:off x="211135" y="5569708"/>
            <a:ext cx="45846" cy="45822"/>
          </a:xfrm>
          <a:prstGeom prst="rect">
            <a:avLst/>
          </a:prstGeom>
        </p:spPr>
      </p:pic>
      <p:pic>
        <p:nvPicPr>
          <p:cNvPr id="1687" name="object 1687"/>
          <p:cNvPicPr/>
          <p:nvPr/>
        </p:nvPicPr>
        <p:blipFill>
          <a:blip r:embed="rId1071" cstate="print"/>
          <a:stretch>
            <a:fillRect/>
          </a:stretch>
        </p:blipFill>
        <p:spPr>
          <a:xfrm>
            <a:off x="107630" y="5569708"/>
            <a:ext cx="45853" cy="45822"/>
          </a:xfrm>
          <a:prstGeom prst="rect">
            <a:avLst/>
          </a:prstGeom>
        </p:spPr>
      </p:pic>
      <p:pic>
        <p:nvPicPr>
          <p:cNvPr id="1688" name="object 1688"/>
          <p:cNvPicPr/>
          <p:nvPr/>
        </p:nvPicPr>
        <p:blipFill>
          <a:blip r:embed="rId1072" cstate="print"/>
          <a:stretch>
            <a:fillRect/>
          </a:stretch>
        </p:blipFill>
        <p:spPr>
          <a:xfrm>
            <a:off x="3201" y="5569708"/>
            <a:ext cx="45852" cy="45822"/>
          </a:xfrm>
          <a:prstGeom prst="rect">
            <a:avLst/>
          </a:prstGeom>
        </p:spPr>
      </p:pic>
      <p:pic>
        <p:nvPicPr>
          <p:cNvPr id="1689" name="object 1689"/>
          <p:cNvPicPr/>
          <p:nvPr/>
        </p:nvPicPr>
        <p:blipFill>
          <a:blip r:embed="rId1054" cstate="print"/>
          <a:stretch>
            <a:fillRect/>
          </a:stretch>
        </p:blipFill>
        <p:spPr>
          <a:xfrm>
            <a:off x="523499" y="5469900"/>
            <a:ext cx="41533" cy="45823"/>
          </a:xfrm>
          <a:prstGeom prst="rect">
            <a:avLst/>
          </a:prstGeom>
        </p:spPr>
      </p:pic>
      <p:pic>
        <p:nvPicPr>
          <p:cNvPr id="1690" name="object 1690"/>
          <p:cNvPicPr/>
          <p:nvPr/>
        </p:nvPicPr>
        <p:blipFill>
          <a:blip r:embed="rId1073" cstate="print"/>
          <a:stretch>
            <a:fillRect/>
          </a:stretch>
        </p:blipFill>
        <p:spPr>
          <a:xfrm>
            <a:off x="523499" y="5369167"/>
            <a:ext cx="41533" cy="45822"/>
          </a:xfrm>
          <a:prstGeom prst="rect">
            <a:avLst/>
          </a:prstGeom>
        </p:spPr>
      </p:pic>
      <p:pic>
        <p:nvPicPr>
          <p:cNvPr id="1691" name="object 1691"/>
          <p:cNvPicPr/>
          <p:nvPr/>
        </p:nvPicPr>
        <p:blipFill>
          <a:blip r:embed="rId1074" cstate="print"/>
          <a:stretch>
            <a:fillRect/>
          </a:stretch>
        </p:blipFill>
        <p:spPr>
          <a:xfrm>
            <a:off x="523499" y="5268434"/>
            <a:ext cx="41533" cy="45823"/>
          </a:xfrm>
          <a:prstGeom prst="rect">
            <a:avLst/>
          </a:prstGeom>
        </p:spPr>
      </p:pic>
      <p:pic>
        <p:nvPicPr>
          <p:cNvPr id="1692" name="object 1692"/>
          <p:cNvPicPr/>
          <p:nvPr/>
        </p:nvPicPr>
        <p:blipFill>
          <a:blip r:embed="rId1075" cstate="print"/>
          <a:stretch>
            <a:fillRect/>
          </a:stretch>
        </p:blipFill>
        <p:spPr>
          <a:xfrm>
            <a:off x="523499" y="5168625"/>
            <a:ext cx="41533" cy="45823"/>
          </a:xfrm>
          <a:prstGeom prst="rect">
            <a:avLst/>
          </a:prstGeom>
        </p:spPr>
      </p:pic>
      <p:pic>
        <p:nvPicPr>
          <p:cNvPr id="1693" name="object 1693"/>
          <p:cNvPicPr/>
          <p:nvPr/>
        </p:nvPicPr>
        <p:blipFill>
          <a:blip r:embed="rId1076" cstate="print"/>
          <a:stretch>
            <a:fillRect/>
          </a:stretch>
        </p:blipFill>
        <p:spPr>
          <a:xfrm>
            <a:off x="523499" y="5067892"/>
            <a:ext cx="41533" cy="45822"/>
          </a:xfrm>
          <a:prstGeom prst="rect">
            <a:avLst/>
          </a:prstGeom>
        </p:spPr>
      </p:pic>
      <p:pic>
        <p:nvPicPr>
          <p:cNvPr id="1694" name="object 1694"/>
          <p:cNvPicPr/>
          <p:nvPr/>
        </p:nvPicPr>
        <p:blipFill>
          <a:blip r:embed="rId1077" cstate="print"/>
          <a:stretch>
            <a:fillRect/>
          </a:stretch>
        </p:blipFill>
        <p:spPr>
          <a:xfrm>
            <a:off x="523499" y="4968083"/>
            <a:ext cx="41533" cy="45823"/>
          </a:xfrm>
          <a:prstGeom prst="rect">
            <a:avLst/>
          </a:prstGeom>
        </p:spPr>
      </p:pic>
      <p:pic>
        <p:nvPicPr>
          <p:cNvPr id="1695" name="object 1695"/>
          <p:cNvPicPr/>
          <p:nvPr/>
        </p:nvPicPr>
        <p:blipFill>
          <a:blip r:embed="rId1078" cstate="print"/>
          <a:stretch>
            <a:fillRect/>
          </a:stretch>
        </p:blipFill>
        <p:spPr>
          <a:xfrm>
            <a:off x="523499" y="4867351"/>
            <a:ext cx="41533" cy="45823"/>
          </a:xfrm>
          <a:prstGeom prst="rect">
            <a:avLst/>
          </a:prstGeom>
        </p:spPr>
      </p:pic>
      <p:pic>
        <p:nvPicPr>
          <p:cNvPr id="1696" name="object 1696"/>
          <p:cNvPicPr/>
          <p:nvPr/>
        </p:nvPicPr>
        <p:blipFill>
          <a:blip r:embed="rId1070" cstate="print"/>
          <a:stretch>
            <a:fillRect/>
          </a:stretch>
        </p:blipFill>
        <p:spPr>
          <a:xfrm>
            <a:off x="419070" y="5469900"/>
            <a:ext cx="45838" cy="45823"/>
          </a:xfrm>
          <a:prstGeom prst="rect">
            <a:avLst/>
          </a:prstGeom>
        </p:spPr>
      </p:pic>
      <p:pic>
        <p:nvPicPr>
          <p:cNvPr id="1697" name="object 1697"/>
          <p:cNvPicPr/>
          <p:nvPr/>
        </p:nvPicPr>
        <p:blipFill>
          <a:blip r:embed="rId1071" cstate="print"/>
          <a:stretch>
            <a:fillRect/>
          </a:stretch>
        </p:blipFill>
        <p:spPr>
          <a:xfrm>
            <a:off x="315564" y="5469900"/>
            <a:ext cx="45846" cy="45823"/>
          </a:xfrm>
          <a:prstGeom prst="rect">
            <a:avLst/>
          </a:prstGeom>
        </p:spPr>
      </p:pic>
      <p:pic>
        <p:nvPicPr>
          <p:cNvPr id="1698" name="object 1698"/>
          <p:cNvPicPr/>
          <p:nvPr/>
        </p:nvPicPr>
        <p:blipFill>
          <a:blip r:embed="rId1072" cstate="print"/>
          <a:stretch>
            <a:fillRect/>
          </a:stretch>
        </p:blipFill>
        <p:spPr>
          <a:xfrm>
            <a:off x="211135" y="5469900"/>
            <a:ext cx="45846" cy="45823"/>
          </a:xfrm>
          <a:prstGeom prst="rect">
            <a:avLst/>
          </a:prstGeom>
        </p:spPr>
      </p:pic>
      <p:pic>
        <p:nvPicPr>
          <p:cNvPr id="1699" name="object 1699"/>
          <p:cNvPicPr/>
          <p:nvPr/>
        </p:nvPicPr>
        <p:blipFill>
          <a:blip r:embed="rId1071" cstate="print"/>
          <a:stretch>
            <a:fillRect/>
          </a:stretch>
        </p:blipFill>
        <p:spPr>
          <a:xfrm>
            <a:off x="107630" y="5469900"/>
            <a:ext cx="45853" cy="45823"/>
          </a:xfrm>
          <a:prstGeom prst="rect">
            <a:avLst/>
          </a:prstGeom>
        </p:spPr>
      </p:pic>
      <p:pic>
        <p:nvPicPr>
          <p:cNvPr id="1700" name="object 1700"/>
          <p:cNvPicPr/>
          <p:nvPr/>
        </p:nvPicPr>
        <p:blipFill>
          <a:blip r:embed="rId1072" cstate="print"/>
          <a:stretch>
            <a:fillRect/>
          </a:stretch>
        </p:blipFill>
        <p:spPr>
          <a:xfrm>
            <a:off x="3201" y="5469900"/>
            <a:ext cx="45852" cy="45823"/>
          </a:xfrm>
          <a:prstGeom prst="rect">
            <a:avLst/>
          </a:prstGeom>
        </p:spPr>
      </p:pic>
      <p:pic>
        <p:nvPicPr>
          <p:cNvPr id="1701" name="object 1701"/>
          <p:cNvPicPr/>
          <p:nvPr/>
        </p:nvPicPr>
        <p:blipFill>
          <a:blip r:embed="rId1079" cstate="print"/>
          <a:stretch>
            <a:fillRect/>
          </a:stretch>
        </p:blipFill>
        <p:spPr>
          <a:xfrm>
            <a:off x="419070" y="5369167"/>
            <a:ext cx="45838" cy="45822"/>
          </a:xfrm>
          <a:prstGeom prst="rect">
            <a:avLst/>
          </a:prstGeom>
        </p:spPr>
      </p:pic>
      <p:pic>
        <p:nvPicPr>
          <p:cNvPr id="1702" name="object 1702"/>
          <p:cNvPicPr/>
          <p:nvPr/>
        </p:nvPicPr>
        <p:blipFill>
          <a:blip r:embed="rId1080" cstate="print"/>
          <a:stretch>
            <a:fillRect/>
          </a:stretch>
        </p:blipFill>
        <p:spPr>
          <a:xfrm>
            <a:off x="315564" y="5369167"/>
            <a:ext cx="45846" cy="45822"/>
          </a:xfrm>
          <a:prstGeom prst="rect">
            <a:avLst/>
          </a:prstGeom>
        </p:spPr>
      </p:pic>
      <p:pic>
        <p:nvPicPr>
          <p:cNvPr id="1703" name="object 1703"/>
          <p:cNvPicPr/>
          <p:nvPr/>
        </p:nvPicPr>
        <p:blipFill>
          <a:blip r:embed="rId1081" cstate="print"/>
          <a:stretch>
            <a:fillRect/>
          </a:stretch>
        </p:blipFill>
        <p:spPr>
          <a:xfrm>
            <a:off x="211135" y="5369167"/>
            <a:ext cx="45846" cy="45822"/>
          </a:xfrm>
          <a:prstGeom prst="rect">
            <a:avLst/>
          </a:prstGeom>
        </p:spPr>
      </p:pic>
      <p:pic>
        <p:nvPicPr>
          <p:cNvPr id="1704" name="object 1704"/>
          <p:cNvPicPr/>
          <p:nvPr/>
        </p:nvPicPr>
        <p:blipFill>
          <a:blip r:embed="rId1080" cstate="print"/>
          <a:stretch>
            <a:fillRect/>
          </a:stretch>
        </p:blipFill>
        <p:spPr>
          <a:xfrm>
            <a:off x="107630" y="5369167"/>
            <a:ext cx="45853" cy="45822"/>
          </a:xfrm>
          <a:prstGeom prst="rect">
            <a:avLst/>
          </a:prstGeom>
        </p:spPr>
      </p:pic>
      <p:pic>
        <p:nvPicPr>
          <p:cNvPr id="1705" name="object 1705"/>
          <p:cNvPicPr/>
          <p:nvPr/>
        </p:nvPicPr>
        <p:blipFill>
          <a:blip r:embed="rId1081" cstate="print"/>
          <a:stretch>
            <a:fillRect/>
          </a:stretch>
        </p:blipFill>
        <p:spPr>
          <a:xfrm>
            <a:off x="3201" y="5369167"/>
            <a:ext cx="45852" cy="45822"/>
          </a:xfrm>
          <a:prstGeom prst="rect">
            <a:avLst/>
          </a:prstGeom>
        </p:spPr>
      </p:pic>
      <p:pic>
        <p:nvPicPr>
          <p:cNvPr id="1706" name="object 1706"/>
          <p:cNvPicPr/>
          <p:nvPr/>
        </p:nvPicPr>
        <p:blipFill>
          <a:blip r:embed="rId1082" cstate="print"/>
          <a:stretch>
            <a:fillRect/>
          </a:stretch>
        </p:blipFill>
        <p:spPr>
          <a:xfrm>
            <a:off x="419070" y="5268434"/>
            <a:ext cx="45838" cy="45823"/>
          </a:xfrm>
          <a:prstGeom prst="rect">
            <a:avLst/>
          </a:prstGeom>
        </p:spPr>
      </p:pic>
      <p:pic>
        <p:nvPicPr>
          <p:cNvPr id="1707" name="object 1707"/>
          <p:cNvPicPr/>
          <p:nvPr/>
        </p:nvPicPr>
        <p:blipFill>
          <a:blip r:embed="rId1083" cstate="print"/>
          <a:stretch>
            <a:fillRect/>
          </a:stretch>
        </p:blipFill>
        <p:spPr>
          <a:xfrm>
            <a:off x="315564" y="5268434"/>
            <a:ext cx="45846" cy="45823"/>
          </a:xfrm>
          <a:prstGeom prst="rect">
            <a:avLst/>
          </a:prstGeom>
        </p:spPr>
      </p:pic>
      <p:pic>
        <p:nvPicPr>
          <p:cNvPr id="1708" name="object 1708"/>
          <p:cNvPicPr/>
          <p:nvPr/>
        </p:nvPicPr>
        <p:blipFill>
          <a:blip r:embed="rId1084" cstate="print"/>
          <a:stretch>
            <a:fillRect/>
          </a:stretch>
        </p:blipFill>
        <p:spPr>
          <a:xfrm>
            <a:off x="211135" y="5268434"/>
            <a:ext cx="45846" cy="45823"/>
          </a:xfrm>
          <a:prstGeom prst="rect">
            <a:avLst/>
          </a:prstGeom>
        </p:spPr>
      </p:pic>
      <p:pic>
        <p:nvPicPr>
          <p:cNvPr id="1709" name="object 1709"/>
          <p:cNvPicPr/>
          <p:nvPr/>
        </p:nvPicPr>
        <p:blipFill>
          <a:blip r:embed="rId1083" cstate="print"/>
          <a:stretch>
            <a:fillRect/>
          </a:stretch>
        </p:blipFill>
        <p:spPr>
          <a:xfrm>
            <a:off x="107630" y="5268434"/>
            <a:ext cx="45853" cy="45823"/>
          </a:xfrm>
          <a:prstGeom prst="rect">
            <a:avLst/>
          </a:prstGeom>
        </p:spPr>
      </p:pic>
      <p:pic>
        <p:nvPicPr>
          <p:cNvPr id="1710" name="object 1710"/>
          <p:cNvPicPr/>
          <p:nvPr/>
        </p:nvPicPr>
        <p:blipFill>
          <a:blip r:embed="rId1084" cstate="print"/>
          <a:stretch>
            <a:fillRect/>
          </a:stretch>
        </p:blipFill>
        <p:spPr>
          <a:xfrm>
            <a:off x="3201" y="5268434"/>
            <a:ext cx="45852" cy="45823"/>
          </a:xfrm>
          <a:prstGeom prst="rect">
            <a:avLst/>
          </a:prstGeom>
        </p:spPr>
      </p:pic>
      <p:pic>
        <p:nvPicPr>
          <p:cNvPr id="1711" name="object 1711"/>
          <p:cNvPicPr/>
          <p:nvPr/>
        </p:nvPicPr>
        <p:blipFill>
          <a:blip r:embed="rId1085" cstate="print"/>
          <a:stretch>
            <a:fillRect/>
          </a:stretch>
        </p:blipFill>
        <p:spPr>
          <a:xfrm>
            <a:off x="419070" y="5168625"/>
            <a:ext cx="45838" cy="45823"/>
          </a:xfrm>
          <a:prstGeom prst="rect">
            <a:avLst/>
          </a:prstGeom>
        </p:spPr>
      </p:pic>
      <p:pic>
        <p:nvPicPr>
          <p:cNvPr id="1712" name="object 1712"/>
          <p:cNvPicPr/>
          <p:nvPr/>
        </p:nvPicPr>
        <p:blipFill>
          <a:blip r:embed="rId1086" cstate="print"/>
          <a:stretch>
            <a:fillRect/>
          </a:stretch>
        </p:blipFill>
        <p:spPr>
          <a:xfrm>
            <a:off x="315564" y="5168625"/>
            <a:ext cx="45846" cy="45823"/>
          </a:xfrm>
          <a:prstGeom prst="rect">
            <a:avLst/>
          </a:prstGeom>
        </p:spPr>
      </p:pic>
      <p:pic>
        <p:nvPicPr>
          <p:cNvPr id="1713" name="object 1713"/>
          <p:cNvPicPr/>
          <p:nvPr/>
        </p:nvPicPr>
        <p:blipFill>
          <a:blip r:embed="rId1087" cstate="print"/>
          <a:stretch>
            <a:fillRect/>
          </a:stretch>
        </p:blipFill>
        <p:spPr>
          <a:xfrm>
            <a:off x="211135" y="5168625"/>
            <a:ext cx="45846" cy="45823"/>
          </a:xfrm>
          <a:prstGeom prst="rect">
            <a:avLst/>
          </a:prstGeom>
        </p:spPr>
      </p:pic>
      <p:pic>
        <p:nvPicPr>
          <p:cNvPr id="1714" name="object 1714"/>
          <p:cNvPicPr/>
          <p:nvPr/>
        </p:nvPicPr>
        <p:blipFill>
          <a:blip r:embed="rId1086" cstate="print"/>
          <a:stretch>
            <a:fillRect/>
          </a:stretch>
        </p:blipFill>
        <p:spPr>
          <a:xfrm>
            <a:off x="107630" y="5168625"/>
            <a:ext cx="45853" cy="45823"/>
          </a:xfrm>
          <a:prstGeom prst="rect">
            <a:avLst/>
          </a:prstGeom>
        </p:spPr>
      </p:pic>
      <p:pic>
        <p:nvPicPr>
          <p:cNvPr id="1715" name="object 1715"/>
          <p:cNvPicPr/>
          <p:nvPr/>
        </p:nvPicPr>
        <p:blipFill>
          <a:blip r:embed="rId1087" cstate="print"/>
          <a:stretch>
            <a:fillRect/>
          </a:stretch>
        </p:blipFill>
        <p:spPr>
          <a:xfrm>
            <a:off x="3201" y="5168625"/>
            <a:ext cx="45852" cy="45823"/>
          </a:xfrm>
          <a:prstGeom prst="rect">
            <a:avLst/>
          </a:prstGeom>
        </p:spPr>
      </p:pic>
      <p:pic>
        <p:nvPicPr>
          <p:cNvPr id="1716" name="object 1716"/>
          <p:cNvPicPr/>
          <p:nvPr/>
        </p:nvPicPr>
        <p:blipFill>
          <a:blip r:embed="rId1088" cstate="print"/>
          <a:stretch>
            <a:fillRect/>
          </a:stretch>
        </p:blipFill>
        <p:spPr>
          <a:xfrm>
            <a:off x="419070" y="5067892"/>
            <a:ext cx="45838" cy="45822"/>
          </a:xfrm>
          <a:prstGeom prst="rect">
            <a:avLst/>
          </a:prstGeom>
        </p:spPr>
      </p:pic>
      <p:pic>
        <p:nvPicPr>
          <p:cNvPr id="1717" name="object 1717"/>
          <p:cNvPicPr/>
          <p:nvPr/>
        </p:nvPicPr>
        <p:blipFill>
          <a:blip r:embed="rId1089" cstate="print"/>
          <a:stretch>
            <a:fillRect/>
          </a:stretch>
        </p:blipFill>
        <p:spPr>
          <a:xfrm>
            <a:off x="315564" y="5067892"/>
            <a:ext cx="45846" cy="45822"/>
          </a:xfrm>
          <a:prstGeom prst="rect">
            <a:avLst/>
          </a:prstGeom>
        </p:spPr>
      </p:pic>
      <p:pic>
        <p:nvPicPr>
          <p:cNvPr id="1718" name="object 1718"/>
          <p:cNvPicPr/>
          <p:nvPr/>
        </p:nvPicPr>
        <p:blipFill>
          <a:blip r:embed="rId1090" cstate="print"/>
          <a:stretch>
            <a:fillRect/>
          </a:stretch>
        </p:blipFill>
        <p:spPr>
          <a:xfrm>
            <a:off x="211135" y="5067892"/>
            <a:ext cx="45846" cy="45822"/>
          </a:xfrm>
          <a:prstGeom prst="rect">
            <a:avLst/>
          </a:prstGeom>
        </p:spPr>
      </p:pic>
      <p:pic>
        <p:nvPicPr>
          <p:cNvPr id="1719" name="object 1719"/>
          <p:cNvPicPr/>
          <p:nvPr/>
        </p:nvPicPr>
        <p:blipFill>
          <a:blip r:embed="rId1089" cstate="print"/>
          <a:stretch>
            <a:fillRect/>
          </a:stretch>
        </p:blipFill>
        <p:spPr>
          <a:xfrm>
            <a:off x="107630" y="5067892"/>
            <a:ext cx="45853" cy="45822"/>
          </a:xfrm>
          <a:prstGeom prst="rect">
            <a:avLst/>
          </a:prstGeom>
        </p:spPr>
      </p:pic>
      <p:pic>
        <p:nvPicPr>
          <p:cNvPr id="1720" name="object 1720"/>
          <p:cNvPicPr/>
          <p:nvPr/>
        </p:nvPicPr>
        <p:blipFill>
          <a:blip r:embed="rId1090" cstate="print"/>
          <a:stretch>
            <a:fillRect/>
          </a:stretch>
        </p:blipFill>
        <p:spPr>
          <a:xfrm>
            <a:off x="3201" y="5067892"/>
            <a:ext cx="45852" cy="45822"/>
          </a:xfrm>
          <a:prstGeom prst="rect">
            <a:avLst/>
          </a:prstGeom>
        </p:spPr>
      </p:pic>
      <p:pic>
        <p:nvPicPr>
          <p:cNvPr id="1721" name="object 1721"/>
          <p:cNvPicPr/>
          <p:nvPr/>
        </p:nvPicPr>
        <p:blipFill>
          <a:blip r:embed="rId1091" cstate="print"/>
          <a:stretch>
            <a:fillRect/>
          </a:stretch>
        </p:blipFill>
        <p:spPr>
          <a:xfrm>
            <a:off x="419070" y="4968083"/>
            <a:ext cx="45838" cy="45823"/>
          </a:xfrm>
          <a:prstGeom prst="rect">
            <a:avLst/>
          </a:prstGeom>
        </p:spPr>
      </p:pic>
      <p:pic>
        <p:nvPicPr>
          <p:cNvPr id="1722" name="object 1722"/>
          <p:cNvPicPr/>
          <p:nvPr/>
        </p:nvPicPr>
        <p:blipFill>
          <a:blip r:embed="rId1092" cstate="print"/>
          <a:stretch>
            <a:fillRect/>
          </a:stretch>
        </p:blipFill>
        <p:spPr>
          <a:xfrm>
            <a:off x="315564" y="4968083"/>
            <a:ext cx="45846" cy="45823"/>
          </a:xfrm>
          <a:prstGeom prst="rect">
            <a:avLst/>
          </a:prstGeom>
        </p:spPr>
      </p:pic>
      <p:pic>
        <p:nvPicPr>
          <p:cNvPr id="1723" name="object 1723"/>
          <p:cNvPicPr/>
          <p:nvPr/>
        </p:nvPicPr>
        <p:blipFill>
          <a:blip r:embed="rId1093" cstate="print"/>
          <a:stretch>
            <a:fillRect/>
          </a:stretch>
        </p:blipFill>
        <p:spPr>
          <a:xfrm>
            <a:off x="211135" y="4968083"/>
            <a:ext cx="45846" cy="45823"/>
          </a:xfrm>
          <a:prstGeom prst="rect">
            <a:avLst/>
          </a:prstGeom>
        </p:spPr>
      </p:pic>
      <p:pic>
        <p:nvPicPr>
          <p:cNvPr id="1724" name="object 1724"/>
          <p:cNvPicPr/>
          <p:nvPr/>
        </p:nvPicPr>
        <p:blipFill>
          <a:blip r:embed="rId1092" cstate="print"/>
          <a:stretch>
            <a:fillRect/>
          </a:stretch>
        </p:blipFill>
        <p:spPr>
          <a:xfrm>
            <a:off x="107630" y="4968083"/>
            <a:ext cx="45853" cy="45823"/>
          </a:xfrm>
          <a:prstGeom prst="rect">
            <a:avLst/>
          </a:prstGeom>
        </p:spPr>
      </p:pic>
      <p:pic>
        <p:nvPicPr>
          <p:cNvPr id="1725" name="object 1725"/>
          <p:cNvPicPr/>
          <p:nvPr/>
        </p:nvPicPr>
        <p:blipFill>
          <a:blip r:embed="rId1093" cstate="print"/>
          <a:stretch>
            <a:fillRect/>
          </a:stretch>
        </p:blipFill>
        <p:spPr>
          <a:xfrm>
            <a:off x="3201" y="4968083"/>
            <a:ext cx="45852" cy="45823"/>
          </a:xfrm>
          <a:prstGeom prst="rect">
            <a:avLst/>
          </a:prstGeom>
        </p:spPr>
      </p:pic>
      <p:pic>
        <p:nvPicPr>
          <p:cNvPr id="1726" name="object 1726"/>
          <p:cNvPicPr/>
          <p:nvPr/>
        </p:nvPicPr>
        <p:blipFill>
          <a:blip r:embed="rId1094" cstate="print"/>
          <a:stretch>
            <a:fillRect/>
          </a:stretch>
        </p:blipFill>
        <p:spPr>
          <a:xfrm>
            <a:off x="419070" y="4867351"/>
            <a:ext cx="45838" cy="45823"/>
          </a:xfrm>
          <a:prstGeom prst="rect">
            <a:avLst/>
          </a:prstGeom>
        </p:spPr>
      </p:pic>
      <p:pic>
        <p:nvPicPr>
          <p:cNvPr id="1727" name="object 1727"/>
          <p:cNvPicPr/>
          <p:nvPr/>
        </p:nvPicPr>
        <p:blipFill>
          <a:blip r:embed="rId1095" cstate="print"/>
          <a:stretch>
            <a:fillRect/>
          </a:stretch>
        </p:blipFill>
        <p:spPr>
          <a:xfrm>
            <a:off x="315564" y="4867351"/>
            <a:ext cx="45846" cy="45823"/>
          </a:xfrm>
          <a:prstGeom prst="rect">
            <a:avLst/>
          </a:prstGeom>
        </p:spPr>
      </p:pic>
      <p:pic>
        <p:nvPicPr>
          <p:cNvPr id="1728" name="object 1728"/>
          <p:cNvPicPr/>
          <p:nvPr/>
        </p:nvPicPr>
        <p:blipFill>
          <a:blip r:embed="rId1096" cstate="print"/>
          <a:stretch>
            <a:fillRect/>
          </a:stretch>
        </p:blipFill>
        <p:spPr>
          <a:xfrm>
            <a:off x="211135" y="4867351"/>
            <a:ext cx="45846" cy="45823"/>
          </a:xfrm>
          <a:prstGeom prst="rect">
            <a:avLst/>
          </a:prstGeom>
        </p:spPr>
      </p:pic>
      <p:pic>
        <p:nvPicPr>
          <p:cNvPr id="1729" name="object 1729"/>
          <p:cNvPicPr/>
          <p:nvPr/>
        </p:nvPicPr>
        <p:blipFill>
          <a:blip r:embed="rId1095" cstate="print"/>
          <a:stretch>
            <a:fillRect/>
          </a:stretch>
        </p:blipFill>
        <p:spPr>
          <a:xfrm>
            <a:off x="107630" y="4867351"/>
            <a:ext cx="45853" cy="45823"/>
          </a:xfrm>
          <a:prstGeom prst="rect">
            <a:avLst/>
          </a:prstGeom>
        </p:spPr>
      </p:pic>
      <p:pic>
        <p:nvPicPr>
          <p:cNvPr id="1730" name="object 1730"/>
          <p:cNvPicPr/>
          <p:nvPr/>
        </p:nvPicPr>
        <p:blipFill>
          <a:blip r:embed="rId1096" cstate="print"/>
          <a:stretch>
            <a:fillRect/>
          </a:stretch>
        </p:blipFill>
        <p:spPr>
          <a:xfrm>
            <a:off x="3201" y="4867351"/>
            <a:ext cx="45852" cy="45823"/>
          </a:xfrm>
          <a:prstGeom prst="rect">
            <a:avLst/>
          </a:prstGeom>
        </p:spPr>
      </p:pic>
      <p:pic>
        <p:nvPicPr>
          <p:cNvPr id="1731" name="object 1731"/>
          <p:cNvPicPr/>
          <p:nvPr/>
        </p:nvPicPr>
        <p:blipFill>
          <a:blip r:embed="rId1097" cstate="print"/>
          <a:stretch>
            <a:fillRect/>
          </a:stretch>
        </p:blipFill>
        <p:spPr>
          <a:xfrm>
            <a:off x="523499" y="4766618"/>
            <a:ext cx="41533" cy="45822"/>
          </a:xfrm>
          <a:prstGeom prst="rect">
            <a:avLst/>
          </a:prstGeom>
        </p:spPr>
      </p:pic>
      <p:pic>
        <p:nvPicPr>
          <p:cNvPr id="1732" name="object 1732"/>
          <p:cNvPicPr/>
          <p:nvPr/>
        </p:nvPicPr>
        <p:blipFill>
          <a:blip r:embed="rId1098" cstate="print"/>
          <a:stretch>
            <a:fillRect/>
          </a:stretch>
        </p:blipFill>
        <p:spPr>
          <a:xfrm>
            <a:off x="523499" y="4666809"/>
            <a:ext cx="41533" cy="45822"/>
          </a:xfrm>
          <a:prstGeom prst="rect">
            <a:avLst/>
          </a:prstGeom>
        </p:spPr>
      </p:pic>
      <p:pic>
        <p:nvPicPr>
          <p:cNvPr id="1733" name="object 1733"/>
          <p:cNvPicPr/>
          <p:nvPr/>
        </p:nvPicPr>
        <p:blipFill>
          <a:blip r:embed="rId1098" cstate="print"/>
          <a:stretch>
            <a:fillRect/>
          </a:stretch>
        </p:blipFill>
        <p:spPr>
          <a:xfrm>
            <a:off x="523499" y="4566076"/>
            <a:ext cx="41533" cy="45823"/>
          </a:xfrm>
          <a:prstGeom prst="rect">
            <a:avLst/>
          </a:prstGeom>
        </p:spPr>
      </p:pic>
      <p:pic>
        <p:nvPicPr>
          <p:cNvPr id="1734" name="object 1734"/>
          <p:cNvPicPr/>
          <p:nvPr/>
        </p:nvPicPr>
        <p:blipFill>
          <a:blip r:embed="rId1099" cstate="print"/>
          <a:stretch>
            <a:fillRect/>
          </a:stretch>
        </p:blipFill>
        <p:spPr>
          <a:xfrm>
            <a:off x="523499" y="4466268"/>
            <a:ext cx="41533" cy="45822"/>
          </a:xfrm>
          <a:prstGeom prst="rect">
            <a:avLst/>
          </a:prstGeom>
        </p:spPr>
      </p:pic>
      <p:pic>
        <p:nvPicPr>
          <p:cNvPr id="1735" name="object 1735"/>
          <p:cNvPicPr/>
          <p:nvPr/>
        </p:nvPicPr>
        <p:blipFill>
          <a:blip r:embed="rId1100" cstate="print"/>
          <a:stretch>
            <a:fillRect/>
          </a:stretch>
        </p:blipFill>
        <p:spPr>
          <a:xfrm>
            <a:off x="523499" y="4365535"/>
            <a:ext cx="41533" cy="45822"/>
          </a:xfrm>
          <a:prstGeom prst="rect">
            <a:avLst/>
          </a:prstGeom>
        </p:spPr>
      </p:pic>
      <p:pic>
        <p:nvPicPr>
          <p:cNvPr id="1736" name="object 1736"/>
          <p:cNvPicPr/>
          <p:nvPr/>
        </p:nvPicPr>
        <p:blipFill>
          <a:blip r:embed="rId1101" cstate="print"/>
          <a:stretch>
            <a:fillRect/>
          </a:stretch>
        </p:blipFill>
        <p:spPr>
          <a:xfrm>
            <a:off x="523499" y="4264801"/>
            <a:ext cx="41533" cy="45823"/>
          </a:xfrm>
          <a:prstGeom prst="rect">
            <a:avLst/>
          </a:prstGeom>
        </p:spPr>
      </p:pic>
      <p:pic>
        <p:nvPicPr>
          <p:cNvPr id="1737" name="object 1737"/>
          <p:cNvPicPr/>
          <p:nvPr/>
        </p:nvPicPr>
        <p:blipFill>
          <a:blip r:embed="rId1102" cstate="print"/>
          <a:stretch>
            <a:fillRect/>
          </a:stretch>
        </p:blipFill>
        <p:spPr>
          <a:xfrm>
            <a:off x="523499" y="4164993"/>
            <a:ext cx="41533" cy="45822"/>
          </a:xfrm>
          <a:prstGeom prst="rect">
            <a:avLst/>
          </a:prstGeom>
        </p:spPr>
      </p:pic>
      <p:pic>
        <p:nvPicPr>
          <p:cNvPr id="1738" name="object 1738"/>
          <p:cNvPicPr/>
          <p:nvPr/>
        </p:nvPicPr>
        <p:blipFill>
          <a:blip r:embed="rId1103" cstate="print"/>
          <a:stretch>
            <a:fillRect/>
          </a:stretch>
        </p:blipFill>
        <p:spPr>
          <a:xfrm>
            <a:off x="419070" y="4766618"/>
            <a:ext cx="45838" cy="45822"/>
          </a:xfrm>
          <a:prstGeom prst="rect">
            <a:avLst/>
          </a:prstGeom>
        </p:spPr>
      </p:pic>
      <p:pic>
        <p:nvPicPr>
          <p:cNvPr id="1739" name="object 1739"/>
          <p:cNvPicPr/>
          <p:nvPr/>
        </p:nvPicPr>
        <p:blipFill>
          <a:blip r:embed="rId1104" cstate="print"/>
          <a:stretch>
            <a:fillRect/>
          </a:stretch>
        </p:blipFill>
        <p:spPr>
          <a:xfrm>
            <a:off x="315564" y="4766618"/>
            <a:ext cx="45846" cy="45822"/>
          </a:xfrm>
          <a:prstGeom prst="rect">
            <a:avLst/>
          </a:prstGeom>
        </p:spPr>
      </p:pic>
      <p:pic>
        <p:nvPicPr>
          <p:cNvPr id="1740" name="object 1740"/>
          <p:cNvPicPr/>
          <p:nvPr/>
        </p:nvPicPr>
        <p:blipFill>
          <a:blip r:embed="rId1105" cstate="print"/>
          <a:stretch>
            <a:fillRect/>
          </a:stretch>
        </p:blipFill>
        <p:spPr>
          <a:xfrm>
            <a:off x="211135" y="4766618"/>
            <a:ext cx="45846" cy="45822"/>
          </a:xfrm>
          <a:prstGeom prst="rect">
            <a:avLst/>
          </a:prstGeom>
        </p:spPr>
      </p:pic>
      <p:pic>
        <p:nvPicPr>
          <p:cNvPr id="1741" name="object 1741"/>
          <p:cNvPicPr/>
          <p:nvPr/>
        </p:nvPicPr>
        <p:blipFill>
          <a:blip r:embed="rId1104" cstate="print"/>
          <a:stretch>
            <a:fillRect/>
          </a:stretch>
        </p:blipFill>
        <p:spPr>
          <a:xfrm>
            <a:off x="107630" y="4766618"/>
            <a:ext cx="45853" cy="45822"/>
          </a:xfrm>
          <a:prstGeom prst="rect">
            <a:avLst/>
          </a:prstGeom>
        </p:spPr>
      </p:pic>
      <p:pic>
        <p:nvPicPr>
          <p:cNvPr id="1742" name="object 1742"/>
          <p:cNvPicPr/>
          <p:nvPr/>
        </p:nvPicPr>
        <p:blipFill>
          <a:blip r:embed="rId1105" cstate="print"/>
          <a:stretch>
            <a:fillRect/>
          </a:stretch>
        </p:blipFill>
        <p:spPr>
          <a:xfrm>
            <a:off x="3201" y="4766618"/>
            <a:ext cx="45852" cy="45822"/>
          </a:xfrm>
          <a:prstGeom prst="rect">
            <a:avLst/>
          </a:prstGeom>
        </p:spPr>
      </p:pic>
      <p:pic>
        <p:nvPicPr>
          <p:cNvPr id="1743" name="object 1743"/>
          <p:cNvPicPr/>
          <p:nvPr/>
        </p:nvPicPr>
        <p:blipFill>
          <a:blip r:embed="rId1106" cstate="print"/>
          <a:stretch>
            <a:fillRect/>
          </a:stretch>
        </p:blipFill>
        <p:spPr>
          <a:xfrm>
            <a:off x="419070" y="4666809"/>
            <a:ext cx="45838" cy="45822"/>
          </a:xfrm>
          <a:prstGeom prst="rect">
            <a:avLst/>
          </a:prstGeom>
        </p:spPr>
      </p:pic>
      <p:pic>
        <p:nvPicPr>
          <p:cNvPr id="1744" name="object 1744"/>
          <p:cNvPicPr/>
          <p:nvPr/>
        </p:nvPicPr>
        <p:blipFill>
          <a:blip r:embed="rId1107" cstate="print"/>
          <a:stretch>
            <a:fillRect/>
          </a:stretch>
        </p:blipFill>
        <p:spPr>
          <a:xfrm>
            <a:off x="315564" y="4666809"/>
            <a:ext cx="45846" cy="45822"/>
          </a:xfrm>
          <a:prstGeom prst="rect">
            <a:avLst/>
          </a:prstGeom>
        </p:spPr>
      </p:pic>
      <p:pic>
        <p:nvPicPr>
          <p:cNvPr id="1745" name="object 1745"/>
          <p:cNvPicPr/>
          <p:nvPr/>
        </p:nvPicPr>
        <p:blipFill>
          <a:blip r:embed="rId1108" cstate="print"/>
          <a:stretch>
            <a:fillRect/>
          </a:stretch>
        </p:blipFill>
        <p:spPr>
          <a:xfrm>
            <a:off x="211135" y="4666809"/>
            <a:ext cx="45846" cy="45822"/>
          </a:xfrm>
          <a:prstGeom prst="rect">
            <a:avLst/>
          </a:prstGeom>
        </p:spPr>
      </p:pic>
      <p:pic>
        <p:nvPicPr>
          <p:cNvPr id="1746" name="object 1746"/>
          <p:cNvPicPr/>
          <p:nvPr/>
        </p:nvPicPr>
        <p:blipFill>
          <a:blip r:embed="rId1107" cstate="print"/>
          <a:stretch>
            <a:fillRect/>
          </a:stretch>
        </p:blipFill>
        <p:spPr>
          <a:xfrm>
            <a:off x="107630" y="4666809"/>
            <a:ext cx="45853" cy="45822"/>
          </a:xfrm>
          <a:prstGeom prst="rect">
            <a:avLst/>
          </a:prstGeom>
        </p:spPr>
      </p:pic>
      <p:pic>
        <p:nvPicPr>
          <p:cNvPr id="1747" name="object 1747"/>
          <p:cNvPicPr/>
          <p:nvPr/>
        </p:nvPicPr>
        <p:blipFill>
          <a:blip r:embed="rId1108" cstate="print"/>
          <a:stretch>
            <a:fillRect/>
          </a:stretch>
        </p:blipFill>
        <p:spPr>
          <a:xfrm>
            <a:off x="3201" y="4666809"/>
            <a:ext cx="45852" cy="45822"/>
          </a:xfrm>
          <a:prstGeom prst="rect">
            <a:avLst/>
          </a:prstGeom>
        </p:spPr>
      </p:pic>
      <p:pic>
        <p:nvPicPr>
          <p:cNvPr id="1748" name="object 1748"/>
          <p:cNvPicPr/>
          <p:nvPr/>
        </p:nvPicPr>
        <p:blipFill>
          <a:blip r:embed="rId1106" cstate="print"/>
          <a:stretch>
            <a:fillRect/>
          </a:stretch>
        </p:blipFill>
        <p:spPr>
          <a:xfrm>
            <a:off x="419070" y="4566076"/>
            <a:ext cx="45838" cy="45823"/>
          </a:xfrm>
          <a:prstGeom prst="rect">
            <a:avLst/>
          </a:prstGeom>
        </p:spPr>
      </p:pic>
      <p:pic>
        <p:nvPicPr>
          <p:cNvPr id="1749" name="object 1749"/>
          <p:cNvPicPr/>
          <p:nvPr/>
        </p:nvPicPr>
        <p:blipFill>
          <a:blip r:embed="rId1107" cstate="print"/>
          <a:stretch>
            <a:fillRect/>
          </a:stretch>
        </p:blipFill>
        <p:spPr>
          <a:xfrm>
            <a:off x="315564" y="4566076"/>
            <a:ext cx="45846" cy="45823"/>
          </a:xfrm>
          <a:prstGeom prst="rect">
            <a:avLst/>
          </a:prstGeom>
        </p:spPr>
      </p:pic>
      <p:pic>
        <p:nvPicPr>
          <p:cNvPr id="1750" name="object 1750"/>
          <p:cNvPicPr/>
          <p:nvPr/>
        </p:nvPicPr>
        <p:blipFill>
          <a:blip r:embed="rId1108" cstate="print"/>
          <a:stretch>
            <a:fillRect/>
          </a:stretch>
        </p:blipFill>
        <p:spPr>
          <a:xfrm>
            <a:off x="211135" y="4566076"/>
            <a:ext cx="45846" cy="45823"/>
          </a:xfrm>
          <a:prstGeom prst="rect">
            <a:avLst/>
          </a:prstGeom>
        </p:spPr>
      </p:pic>
      <p:pic>
        <p:nvPicPr>
          <p:cNvPr id="1751" name="object 1751"/>
          <p:cNvPicPr/>
          <p:nvPr/>
        </p:nvPicPr>
        <p:blipFill>
          <a:blip r:embed="rId1107" cstate="print"/>
          <a:stretch>
            <a:fillRect/>
          </a:stretch>
        </p:blipFill>
        <p:spPr>
          <a:xfrm>
            <a:off x="107630" y="4566076"/>
            <a:ext cx="45853" cy="45823"/>
          </a:xfrm>
          <a:prstGeom prst="rect">
            <a:avLst/>
          </a:prstGeom>
        </p:spPr>
      </p:pic>
      <p:pic>
        <p:nvPicPr>
          <p:cNvPr id="1752" name="object 1752"/>
          <p:cNvPicPr/>
          <p:nvPr/>
        </p:nvPicPr>
        <p:blipFill>
          <a:blip r:embed="rId1108" cstate="print"/>
          <a:stretch>
            <a:fillRect/>
          </a:stretch>
        </p:blipFill>
        <p:spPr>
          <a:xfrm>
            <a:off x="3201" y="4566076"/>
            <a:ext cx="45852" cy="45823"/>
          </a:xfrm>
          <a:prstGeom prst="rect">
            <a:avLst/>
          </a:prstGeom>
        </p:spPr>
      </p:pic>
      <p:pic>
        <p:nvPicPr>
          <p:cNvPr id="1753" name="object 1753"/>
          <p:cNvPicPr/>
          <p:nvPr/>
        </p:nvPicPr>
        <p:blipFill>
          <a:blip r:embed="rId1109" cstate="print"/>
          <a:stretch>
            <a:fillRect/>
          </a:stretch>
        </p:blipFill>
        <p:spPr>
          <a:xfrm>
            <a:off x="419070" y="4466268"/>
            <a:ext cx="45838" cy="45822"/>
          </a:xfrm>
          <a:prstGeom prst="rect">
            <a:avLst/>
          </a:prstGeom>
        </p:spPr>
      </p:pic>
      <p:pic>
        <p:nvPicPr>
          <p:cNvPr id="1754" name="object 1754"/>
          <p:cNvPicPr/>
          <p:nvPr/>
        </p:nvPicPr>
        <p:blipFill>
          <a:blip r:embed="rId1110" cstate="print"/>
          <a:stretch>
            <a:fillRect/>
          </a:stretch>
        </p:blipFill>
        <p:spPr>
          <a:xfrm>
            <a:off x="315564" y="4466268"/>
            <a:ext cx="45846" cy="45822"/>
          </a:xfrm>
          <a:prstGeom prst="rect">
            <a:avLst/>
          </a:prstGeom>
        </p:spPr>
      </p:pic>
      <p:pic>
        <p:nvPicPr>
          <p:cNvPr id="1755" name="object 1755"/>
          <p:cNvPicPr/>
          <p:nvPr/>
        </p:nvPicPr>
        <p:blipFill>
          <a:blip r:embed="rId1111" cstate="print"/>
          <a:stretch>
            <a:fillRect/>
          </a:stretch>
        </p:blipFill>
        <p:spPr>
          <a:xfrm>
            <a:off x="211135" y="4466268"/>
            <a:ext cx="45846" cy="45822"/>
          </a:xfrm>
          <a:prstGeom prst="rect">
            <a:avLst/>
          </a:prstGeom>
        </p:spPr>
      </p:pic>
      <p:pic>
        <p:nvPicPr>
          <p:cNvPr id="1756" name="object 1756"/>
          <p:cNvPicPr/>
          <p:nvPr/>
        </p:nvPicPr>
        <p:blipFill>
          <a:blip r:embed="rId1110" cstate="print"/>
          <a:stretch>
            <a:fillRect/>
          </a:stretch>
        </p:blipFill>
        <p:spPr>
          <a:xfrm>
            <a:off x="107630" y="4466268"/>
            <a:ext cx="45853" cy="45822"/>
          </a:xfrm>
          <a:prstGeom prst="rect">
            <a:avLst/>
          </a:prstGeom>
        </p:spPr>
      </p:pic>
      <p:pic>
        <p:nvPicPr>
          <p:cNvPr id="1757" name="object 1757"/>
          <p:cNvPicPr/>
          <p:nvPr/>
        </p:nvPicPr>
        <p:blipFill>
          <a:blip r:embed="rId1111" cstate="print"/>
          <a:stretch>
            <a:fillRect/>
          </a:stretch>
        </p:blipFill>
        <p:spPr>
          <a:xfrm>
            <a:off x="3201" y="4466268"/>
            <a:ext cx="45852" cy="45822"/>
          </a:xfrm>
          <a:prstGeom prst="rect">
            <a:avLst/>
          </a:prstGeom>
        </p:spPr>
      </p:pic>
      <p:pic>
        <p:nvPicPr>
          <p:cNvPr id="1758" name="object 1758"/>
          <p:cNvPicPr/>
          <p:nvPr/>
        </p:nvPicPr>
        <p:blipFill>
          <a:blip r:embed="rId1112" cstate="print"/>
          <a:stretch>
            <a:fillRect/>
          </a:stretch>
        </p:blipFill>
        <p:spPr>
          <a:xfrm>
            <a:off x="419070" y="4365535"/>
            <a:ext cx="45838" cy="45822"/>
          </a:xfrm>
          <a:prstGeom prst="rect">
            <a:avLst/>
          </a:prstGeom>
        </p:spPr>
      </p:pic>
      <p:pic>
        <p:nvPicPr>
          <p:cNvPr id="1759" name="object 1759"/>
          <p:cNvPicPr/>
          <p:nvPr/>
        </p:nvPicPr>
        <p:blipFill>
          <a:blip r:embed="rId1113" cstate="print"/>
          <a:stretch>
            <a:fillRect/>
          </a:stretch>
        </p:blipFill>
        <p:spPr>
          <a:xfrm>
            <a:off x="315564" y="4365535"/>
            <a:ext cx="45846" cy="45822"/>
          </a:xfrm>
          <a:prstGeom prst="rect">
            <a:avLst/>
          </a:prstGeom>
        </p:spPr>
      </p:pic>
      <p:pic>
        <p:nvPicPr>
          <p:cNvPr id="1760" name="object 1760"/>
          <p:cNvPicPr/>
          <p:nvPr/>
        </p:nvPicPr>
        <p:blipFill>
          <a:blip r:embed="rId1114" cstate="print"/>
          <a:stretch>
            <a:fillRect/>
          </a:stretch>
        </p:blipFill>
        <p:spPr>
          <a:xfrm>
            <a:off x="211135" y="4365535"/>
            <a:ext cx="45846" cy="45822"/>
          </a:xfrm>
          <a:prstGeom prst="rect">
            <a:avLst/>
          </a:prstGeom>
        </p:spPr>
      </p:pic>
      <p:pic>
        <p:nvPicPr>
          <p:cNvPr id="1761" name="object 1761"/>
          <p:cNvPicPr/>
          <p:nvPr/>
        </p:nvPicPr>
        <p:blipFill>
          <a:blip r:embed="rId1113" cstate="print"/>
          <a:stretch>
            <a:fillRect/>
          </a:stretch>
        </p:blipFill>
        <p:spPr>
          <a:xfrm>
            <a:off x="107630" y="4365535"/>
            <a:ext cx="45853" cy="45822"/>
          </a:xfrm>
          <a:prstGeom prst="rect">
            <a:avLst/>
          </a:prstGeom>
        </p:spPr>
      </p:pic>
      <p:pic>
        <p:nvPicPr>
          <p:cNvPr id="1762" name="object 1762"/>
          <p:cNvPicPr/>
          <p:nvPr/>
        </p:nvPicPr>
        <p:blipFill>
          <a:blip r:embed="rId1114" cstate="print"/>
          <a:stretch>
            <a:fillRect/>
          </a:stretch>
        </p:blipFill>
        <p:spPr>
          <a:xfrm>
            <a:off x="3201" y="4365535"/>
            <a:ext cx="45852" cy="45822"/>
          </a:xfrm>
          <a:prstGeom prst="rect">
            <a:avLst/>
          </a:prstGeom>
        </p:spPr>
      </p:pic>
      <p:pic>
        <p:nvPicPr>
          <p:cNvPr id="1763" name="object 1763"/>
          <p:cNvPicPr/>
          <p:nvPr/>
        </p:nvPicPr>
        <p:blipFill>
          <a:blip r:embed="rId1115" cstate="print"/>
          <a:stretch>
            <a:fillRect/>
          </a:stretch>
        </p:blipFill>
        <p:spPr>
          <a:xfrm>
            <a:off x="419070" y="4264801"/>
            <a:ext cx="45838" cy="45823"/>
          </a:xfrm>
          <a:prstGeom prst="rect">
            <a:avLst/>
          </a:prstGeom>
        </p:spPr>
      </p:pic>
      <p:pic>
        <p:nvPicPr>
          <p:cNvPr id="1764" name="object 1764"/>
          <p:cNvPicPr/>
          <p:nvPr/>
        </p:nvPicPr>
        <p:blipFill>
          <a:blip r:embed="rId1116" cstate="print"/>
          <a:stretch>
            <a:fillRect/>
          </a:stretch>
        </p:blipFill>
        <p:spPr>
          <a:xfrm>
            <a:off x="315564" y="4264801"/>
            <a:ext cx="45846" cy="45823"/>
          </a:xfrm>
          <a:prstGeom prst="rect">
            <a:avLst/>
          </a:prstGeom>
        </p:spPr>
      </p:pic>
      <p:pic>
        <p:nvPicPr>
          <p:cNvPr id="1765" name="object 1765"/>
          <p:cNvPicPr/>
          <p:nvPr/>
        </p:nvPicPr>
        <p:blipFill>
          <a:blip r:embed="rId1117" cstate="print"/>
          <a:stretch>
            <a:fillRect/>
          </a:stretch>
        </p:blipFill>
        <p:spPr>
          <a:xfrm>
            <a:off x="211135" y="4264801"/>
            <a:ext cx="45846" cy="45823"/>
          </a:xfrm>
          <a:prstGeom prst="rect">
            <a:avLst/>
          </a:prstGeom>
        </p:spPr>
      </p:pic>
      <p:pic>
        <p:nvPicPr>
          <p:cNvPr id="1766" name="object 1766"/>
          <p:cNvPicPr/>
          <p:nvPr/>
        </p:nvPicPr>
        <p:blipFill>
          <a:blip r:embed="rId1116" cstate="print"/>
          <a:stretch>
            <a:fillRect/>
          </a:stretch>
        </p:blipFill>
        <p:spPr>
          <a:xfrm>
            <a:off x="107630" y="4264801"/>
            <a:ext cx="45853" cy="45823"/>
          </a:xfrm>
          <a:prstGeom prst="rect">
            <a:avLst/>
          </a:prstGeom>
        </p:spPr>
      </p:pic>
      <p:pic>
        <p:nvPicPr>
          <p:cNvPr id="1767" name="object 1767"/>
          <p:cNvPicPr/>
          <p:nvPr/>
        </p:nvPicPr>
        <p:blipFill>
          <a:blip r:embed="rId1117" cstate="print"/>
          <a:stretch>
            <a:fillRect/>
          </a:stretch>
        </p:blipFill>
        <p:spPr>
          <a:xfrm>
            <a:off x="3201" y="4264801"/>
            <a:ext cx="45852" cy="45823"/>
          </a:xfrm>
          <a:prstGeom prst="rect">
            <a:avLst/>
          </a:prstGeom>
        </p:spPr>
      </p:pic>
      <p:pic>
        <p:nvPicPr>
          <p:cNvPr id="1768" name="object 1768"/>
          <p:cNvPicPr/>
          <p:nvPr/>
        </p:nvPicPr>
        <p:blipFill>
          <a:blip r:embed="rId1118" cstate="print"/>
          <a:stretch>
            <a:fillRect/>
          </a:stretch>
        </p:blipFill>
        <p:spPr>
          <a:xfrm>
            <a:off x="419070" y="4164993"/>
            <a:ext cx="45838" cy="45822"/>
          </a:xfrm>
          <a:prstGeom prst="rect">
            <a:avLst/>
          </a:prstGeom>
        </p:spPr>
      </p:pic>
      <p:pic>
        <p:nvPicPr>
          <p:cNvPr id="1769" name="object 1769"/>
          <p:cNvPicPr/>
          <p:nvPr/>
        </p:nvPicPr>
        <p:blipFill>
          <a:blip r:embed="rId1119" cstate="print"/>
          <a:stretch>
            <a:fillRect/>
          </a:stretch>
        </p:blipFill>
        <p:spPr>
          <a:xfrm>
            <a:off x="315564" y="4164993"/>
            <a:ext cx="45846" cy="45822"/>
          </a:xfrm>
          <a:prstGeom prst="rect">
            <a:avLst/>
          </a:prstGeom>
        </p:spPr>
      </p:pic>
      <p:pic>
        <p:nvPicPr>
          <p:cNvPr id="1770" name="object 1770"/>
          <p:cNvPicPr/>
          <p:nvPr/>
        </p:nvPicPr>
        <p:blipFill>
          <a:blip r:embed="rId1120" cstate="print"/>
          <a:stretch>
            <a:fillRect/>
          </a:stretch>
        </p:blipFill>
        <p:spPr>
          <a:xfrm>
            <a:off x="211135" y="4164993"/>
            <a:ext cx="45846" cy="45822"/>
          </a:xfrm>
          <a:prstGeom prst="rect">
            <a:avLst/>
          </a:prstGeom>
        </p:spPr>
      </p:pic>
      <p:pic>
        <p:nvPicPr>
          <p:cNvPr id="1771" name="object 1771"/>
          <p:cNvPicPr/>
          <p:nvPr/>
        </p:nvPicPr>
        <p:blipFill>
          <a:blip r:embed="rId1119" cstate="print"/>
          <a:stretch>
            <a:fillRect/>
          </a:stretch>
        </p:blipFill>
        <p:spPr>
          <a:xfrm>
            <a:off x="107630" y="4164993"/>
            <a:ext cx="45853" cy="45822"/>
          </a:xfrm>
          <a:prstGeom prst="rect">
            <a:avLst/>
          </a:prstGeom>
        </p:spPr>
      </p:pic>
      <p:pic>
        <p:nvPicPr>
          <p:cNvPr id="1772" name="object 1772"/>
          <p:cNvPicPr/>
          <p:nvPr/>
        </p:nvPicPr>
        <p:blipFill>
          <a:blip r:embed="rId1120" cstate="print"/>
          <a:stretch>
            <a:fillRect/>
          </a:stretch>
        </p:blipFill>
        <p:spPr>
          <a:xfrm>
            <a:off x="3201" y="4164993"/>
            <a:ext cx="45852" cy="45822"/>
          </a:xfrm>
          <a:prstGeom prst="rect">
            <a:avLst/>
          </a:prstGeom>
        </p:spPr>
      </p:pic>
      <p:sp>
        <p:nvSpPr>
          <p:cNvPr id="1773" name="object 1773"/>
          <p:cNvSpPr txBox="1"/>
          <p:nvPr/>
        </p:nvSpPr>
        <p:spPr>
          <a:xfrm>
            <a:off x="592080" y="2537016"/>
            <a:ext cx="5498529" cy="325302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584527">
              <a:lnSpc>
                <a:spcPct val="120000"/>
              </a:lnSpc>
              <a:spcBef>
                <a:spcPts val="61"/>
              </a:spcBef>
            </a:pP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1600" spc="-18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nosso</a:t>
            </a:r>
            <a:r>
              <a:rPr sz="1600" spc="-12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serviço</a:t>
            </a:r>
            <a:r>
              <a:rPr sz="1600" spc="-1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de</a:t>
            </a:r>
            <a:r>
              <a:rPr sz="1600" spc="-9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telemedicina</a:t>
            </a:r>
            <a:r>
              <a:rPr sz="1600" spc="-27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está</a:t>
            </a:r>
            <a:r>
              <a:rPr sz="1600" spc="-2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1600" spc="-12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sua</a:t>
            </a:r>
            <a:r>
              <a:rPr sz="1600" spc="-9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-6" dirty="0">
                <a:solidFill>
                  <a:srgbClr val="666666"/>
                </a:solidFill>
                <a:latin typeface="Calibri"/>
                <a:cs typeface="Calibri"/>
              </a:rPr>
              <a:t>disposição,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oferecendo</a:t>
            </a:r>
            <a:r>
              <a:rPr sz="1600" spc="-2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consultas</a:t>
            </a:r>
            <a:r>
              <a:rPr sz="16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eletivas</a:t>
            </a:r>
            <a:r>
              <a:rPr sz="16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16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diversas</a:t>
            </a:r>
            <a:r>
              <a:rPr sz="16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especialidades</a:t>
            </a:r>
            <a:r>
              <a:rPr sz="1600" b="1" spc="-2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585858"/>
                </a:solidFill>
                <a:latin typeface="Calibri"/>
                <a:cs typeface="Calibri"/>
              </a:rPr>
              <a:t>à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distância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sz="16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por</a:t>
            </a:r>
            <a:r>
              <a:rPr sz="1600" spc="-2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telefone</a:t>
            </a:r>
            <a:r>
              <a:rPr sz="1600" b="1" spc="-2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ou</a:t>
            </a:r>
            <a:r>
              <a:rPr sz="1600" b="1" spc="-2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85858"/>
                </a:solidFill>
                <a:latin typeface="Calibri"/>
                <a:cs typeface="Calibri"/>
              </a:rPr>
              <a:t>vídeo</a:t>
            </a:r>
            <a:r>
              <a:rPr sz="16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6" dirty="0" err="1">
                <a:solidFill>
                  <a:srgbClr val="585858"/>
                </a:solidFill>
                <a:latin typeface="Calibri"/>
                <a:cs typeface="Calibri"/>
              </a:rPr>
              <a:t>chamada</a:t>
            </a:r>
            <a:r>
              <a:rPr sz="1600" spc="-6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lang="pt-BR" sz="1600" spc="-6" dirty="0">
              <a:solidFill>
                <a:srgbClr val="585858"/>
              </a:solidFill>
              <a:latin typeface="Calibri"/>
              <a:cs typeface="Calibri"/>
            </a:endParaRPr>
          </a:p>
          <a:p>
            <a:pPr marL="7701" marR="584527">
              <a:lnSpc>
                <a:spcPct val="120000"/>
              </a:lnSpc>
              <a:spcBef>
                <a:spcPts val="61"/>
              </a:spcBef>
            </a:pPr>
            <a:r>
              <a:rPr lang="pt-BR" sz="1600" spc="-6" dirty="0">
                <a:solidFill>
                  <a:srgbClr val="585858"/>
                </a:solidFill>
                <a:latin typeface="Calibri"/>
                <a:cs typeface="Calibri"/>
              </a:rPr>
              <a:t>Agilidade no atendimento;</a:t>
            </a:r>
          </a:p>
          <a:p>
            <a:pPr marL="7701" marR="584527">
              <a:lnSpc>
                <a:spcPct val="120000"/>
              </a:lnSpc>
              <a:spcBef>
                <a:spcPts val="61"/>
              </a:spcBef>
            </a:pPr>
            <a:r>
              <a:rPr lang="pt-BR" sz="1600" spc="-6" dirty="0">
                <a:solidFill>
                  <a:srgbClr val="585858"/>
                </a:solidFill>
                <a:latin typeface="Calibri"/>
                <a:cs typeface="Calibri"/>
              </a:rPr>
              <a:t>Maior segurança;</a:t>
            </a:r>
          </a:p>
          <a:p>
            <a:pPr marL="7701" marR="584527">
              <a:lnSpc>
                <a:spcPct val="120000"/>
              </a:lnSpc>
              <a:spcBef>
                <a:spcPts val="61"/>
              </a:spcBef>
            </a:pPr>
            <a:r>
              <a:rPr lang="pt-BR" sz="1600" spc="-6" dirty="0">
                <a:solidFill>
                  <a:srgbClr val="585858"/>
                </a:solidFill>
                <a:latin typeface="Calibri"/>
                <a:cs typeface="Calibri"/>
              </a:rPr>
              <a:t>Acesso facilitado a exames e medicamentos;</a:t>
            </a:r>
          </a:p>
          <a:p>
            <a:pPr marL="7701" marR="584527">
              <a:lnSpc>
                <a:spcPct val="120000"/>
              </a:lnSpc>
              <a:spcBef>
                <a:spcPts val="61"/>
              </a:spcBef>
            </a:pPr>
            <a:r>
              <a:rPr lang="pt-BR" sz="1600" spc="-6" dirty="0">
                <a:solidFill>
                  <a:srgbClr val="585858"/>
                </a:solidFill>
                <a:latin typeface="Calibri"/>
                <a:cs typeface="Calibri"/>
              </a:rPr>
              <a:t>Redução de custos hospitalares;</a:t>
            </a:r>
          </a:p>
          <a:p>
            <a:pPr marL="7701" marR="584527">
              <a:lnSpc>
                <a:spcPct val="120000"/>
              </a:lnSpc>
              <a:spcBef>
                <a:spcPts val="61"/>
              </a:spcBef>
            </a:pPr>
            <a:endParaRPr sz="1600" dirty="0">
              <a:latin typeface="Calibri"/>
              <a:cs typeface="Calibri"/>
            </a:endParaRPr>
          </a:p>
          <a:p>
            <a:pPr>
              <a:spcBef>
                <a:spcPts val="6"/>
              </a:spcBef>
            </a:pPr>
            <a:endParaRPr sz="1600" dirty="0">
              <a:latin typeface="Calibri"/>
              <a:cs typeface="Calibri"/>
            </a:endParaRPr>
          </a:p>
          <a:p>
            <a:pPr marL="7701" marR="3081">
              <a:lnSpc>
                <a:spcPct val="120000"/>
              </a:lnSpc>
              <a:spcBef>
                <a:spcPts val="3"/>
              </a:spcBef>
            </a:pP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1600" spc="-21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atendimento</a:t>
            </a:r>
            <a:r>
              <a:rPr sz="1600" spc="-33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remoto</a:t>
            </a:r>
            <a:r>
              <a:rPr sz="1600" spc="-2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-6" dirty="0">
                <a:solidFill>
                  <a:srgbClr val="666666"/>
                </a:solidFill>
                <a:latin typeface="Calibri"/>
                <a:cs typeface="Calibri"/>
              </a:rPr>
              <a:t>garante</a:t>
            </a:r>
            <a:r>
              <a:rPr sz="1600" spc="-2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1600" spc="-21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mesmo</a:t>
            </a:r>
            <a:r>
              <a:rPr sz="1600" spc="-33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cuidado</a:t>
            </a:r>
            <a:r>
              <a:rPr sz="1600" spc="-33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e</a:t>
            </a:r>
            <a:r>
              <a:rPr sz="1600" spc="-18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qualidade,</a:t>
            </a:r>
            <a:r>
              <a:rPr sz="1600" spc="-15" dirty="0">
                <a:solidFill>
                  <a:srgbClr val="666666"/>
                </a:solidFill>
                <a:latin typeface="Calibri"/>
                <a:cs typeface="Calibri"/>
              </a:rPr>
              <a:t> sem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sair</a:t>
            </a:r>
            <a:r>
              <a:rPr sz="1600" spc="-1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Calibri"/>
                <a:cs typeface="Calibri"/>
              </a:rPr>
              <a:t>de</a:t>
            </a:r>
            <a:r>
              <a:rPr sz="1600" spc="-3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-6" dirty="0">
                <a:solidFill>
                  <a:srgbClr val="666666"/>
                </a:solidFill>
                <a:latin typeface="Calibri"/>
                <a:cs typeface="Calibri"/>
              </a:rPr>
              <a:t>casa.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774" name="object 1774"/>
          <p:cNvSpPr txBox="1"/>
          <p:nvPr/>
        </p:nvSpPr>
        <p:spPr>
          <a:xfrm>
            <a:off x="623327" y="4680300"/>
            <a:ext cx="3392082" cy="418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lang="pt-BR" sz="2668" b="1" spc="-33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13</a:t>
            </a:r>
            <a:r>
              <a:rPr sz="2668" b="1" spc="-13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668" b="1" spc="-61" dirty="0">
                <a:solidFill>
                  <a:srgbClr val="666666"/>
                </a:solidFill>
                <a:latin typeface="Calibri"/>
                <a:cs typeface="Calibri"/>
              </a:rPr>
              <a:t>especialidades</a:t>
            </a:r>
            <a:endParaRPr sz="2668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3755" y="983752"/>
            <a:ext cx="5056668" cy="1357555"/>
          </a:xfrm>
          <a:prstGeom prst="rect">
            <a:avLst/>
          </a:prstGeom>
        </p:spPr>
        <p:txBody>
          <a:bodyPr spcFirstLastPara="1" vert="horz" wrap="square" lIns="0" tIns="385" rIns="0" bIns="0" rtlCol="0" anchor="ctr" anchorCtr="0">
            <a:spAutoFit/>
          </a:bodyPr>
          <a:lstStyle/>
          <a:p>
            <a:pPr marL="7701" marR="3081">
              <a:lnSpc>
                <a:spcPct val="101099"/>
              </a:lnSpc>
              <a:spcBef>
                <a:spcPts val="3"/>
              </a:spcBef>
            </a:pPr>
            <a:r>
              <a:rPr sz="4366" b="1" spc="-243" dirty="0">
                <a:solidFill>
                  <a:srgbClr val="C61617"/>
                </a:solidFill>
              </a:rPr>
              <a:t>P</a:t>
            </a:r>
            <a:r>
              <a:rPr sz="4366" b="1" spc="-285" dirty="0">
                <a:solidFill>
                  <a:srgbClr val="C61617"/>
                </a:solidFill>
              </a:rPr>
              <a:t>R</a:t>
            </a:r>
            <a:r>
              <a:rPr sz="4366" b="1" spc="-240" dirty="0">
                <a:solidFill>
                  <a:srgbClr val="C61617"/>
                </a:solidFill>
              </a:rPr>
              <a:t>O</a:t>
            </a:r>
            <a:r>
              <a:rPr sz="4366" b="1" spc="-246" dirty="0">
                <a:solidFill>
                  <a:srgbClr val="C61617"/>
                </a:solidFill>
              </a:rPr>
              <a:t>N</a:t>
            </a:r>
            <a:r>
              <a:rPr sz="4366" b="1" spc="-361" dirty="0">
                <a:solidFill>
                  <a:srgbClr val="C61617"/>
                </a:solidFill>
              </a:rPr>
              <a:t>T</a:t>
            </a:r>
            <a:r>
              <a:rPr sz="4366" b="1" dirty="0">
                <a:solidFill>
                  <a:srgbClr val="C61617"/>
                </a:solidFill>
              </a:rPr>
              <a:t>O</a:t>
            </a:r>
            <a:r>
              <a:rPr sz="4366" b="1" spc="-452" dirty="0">
                <a:solidFill>
                  <a:srgbClr val="C61617"/>
                </a:solidFill>
              </a:rPr>
              <a:t> </a:t>
            </a:r>
            <a:r>
              <a:rPr sz="4366" b="1" spc="-588" dirty="0">
                <a:solidFill>
                  <a:srgbClr val="C61617"/>
                </a:solidFill>
              </a:rPr>
              <a:t>A</a:t>
            </a:r>
            <a:r>
              <a:rPr sz="4366" b="1" spc="-248" dirty="0">
                <a:solidFill>
                  <a:srgbClr val="C61617"/>
                </a:solidFill>
              </a:rPr>
              <a:t>T</a:t>
            </a:r>
            <a:r>
              <a:rPr sz="4366" b="1" spc="-246" dirty="0">
                <a:solidFill>
                  <a:srgbClr val="C61617"/>
                </a:solidFill>
              </a:rPr>
              <a:t>E</a:t>
            </a:r>
            <a:r>
              <a:rPr sz="4366" b="1" spc="-252" dirty="0">
                <a:solidFill>
                  <a:srgbClr val="C61617"/>
                </a:solidFill>
              </a:rPr>
              <a:t>N</a:t>
            </a:r>
            <a:r>
              <a:rPr sz="4366" b="1" spc="-248" dirty="0">
                <a:solidFill>
                  <a:srgbClr val="C61617"/>
                </a:solidFill>
              </a:rPr>
              <a:t>D</a:t>
            </a:r>
            <a:r>
              <a:rPr sz="4366" b="1" spc="-246" dirty="0">
                <a:solidFill>
                  <a:srgbClr val="C61617"/>
                </a:solidFill>
              </a:rPr>
              <a:t>I</a:t>
            </a:r>
            <a:r>
              <a:rPr sz="4366" b="1" spc="-252" dirty="0">
                <a:solidFill>
                  <a:srgbClr val="C61617"/>
                </a:solidFill>
              </a:rPr>
              <a:t>M</a:t>
            </a:r>
            <a:r>
              <a:rPr sz="4366" b="1" spc="-246" dirty="0">
                <a:solidFill>
                  <a:srgbClr val="C61617"/>
                </a:solidFill>
              </a:rPr>
              <a:t>E</a:t>
            </a:r>
            <a:r>
              <a:rPr sz="4366" b="1" spc="-252" dirty="0">
                <a:solidFill>
                  <a:srgbClr val="C61617"/>
                </a:solidFill>
              </a:rPr>
              <a:t>N</a:t>
            </a:r>
            <a:r>
              <a:rPr sz="4366" b="1" spc="-367" dirty="0">
                <a:solidFill>
                  <a:srgbClr val="C61617"/>
                </a:solidFill>
              </a:rPr>
              <a:t>T</a:t>
            </a:r>
            <a:r>
              <a:rPr sz="4366" b="1" spc="-6" dirty="0">
                <a:solidFill>
                  <a:srgbClr val="C61617"/>
                </a:solidFill>
              </a:rPr>
              <a:t>O</a:t>
            </a:r>
            <a:r>
              <a:rPr sz="4366" b="1" spc="-270" dirty="0">
                <a:solidFill>
                  <a:srgbClr val="C61617"/>
                </a:solidFill>
              </a:rPr>
              <a:t> </a:t>
            </a:r>
            <a:r>
              <a:rPr sz="4366" b="1" spc="-248" dirty="0">
                <a:solidFill>
                  <a:srgbClr val="C61617"/>
                </a:solidFill>
              </a:rPr>
              <a:t>D</a:t>
            </a:r>
            <a:r>
              <a:rPr sz="4366" b="1" spc="-246" dirty="0">
                <a:solidFill>
                  <a:srgbClr val="C61617"/>
                </a:solidFill>
              </a:rPr>
              <a:t>I</a:t>
            </a:r>
            <a:r>
              <a:rPr sz="4366" b="1" spc="-252" dirty="0">
                <a:solidFill>
                  <a:srgbClr val="C61617"/>
                </a:solidFill>
              </a:rPr>
              <a:t>G</a:t>
            </a:r>
            <a:r>
              <a:rPr sz="4366" b="1" spc="-246" dirty="0">
                <a:solidFill>
                  <a:srgbClr val="C61617"/>
                </a:solidFill>
              </a:rPr>
              <a:t>I</a:t>
            </a:r>
            <a:r>
              <a:rPr sz="4366" b="1" spc="-588" dirty="0">
                <a:solidFill>
                  <a:srgbClr val="C61617"/>
                </a:solidFill>
              </a:rPr>
              <a:t>T</a:t>
            </a:r>
            <a:r>
              <a:rPr sz="4366" b="1" spc="-248" dirty="0">
                <a:solidFill>
                  <a:srgbClr val="C61617"/>
                </a:solidFill>
              </a:rPr>
              <a:t>A</a:t>
            </a:r>
            <a:r>
              <a:rPr sz="4366" b="1" spc="-6" dirty="0">
                <a:solidFill>
                  <a:srgbClr val="C61617"/>
                </a:solidFill>
              </a:rPr>
              <a:t>L</a:t>
            </a:r>
            <a:endParaRPr sz="4366" dirty="0"/>
          </a:p>
        </p:txBody>
      </p:sp>
      <p:grpSp>
        <p:nvGrpSpPr>
          <p:cNvPr id="3" name="object 3"/>
          <p:cNvGrpSpPr/>
          <p:nvPr/>
        </p:nvGrpSpPr>
        <p:grpSpPr>
          <a:xfrm>
            <a:off x="6389111" y="2130123"/>
            <a:ext cx="5380507" cy="3652723"/>
            <a:chOff x="10535411" y="3512731"/>
            <a:chExt cx="8872855" cy="6023610"/>
          </a:xfrm>
        </p:grpSpPr>
        <p:sp>
          <p:nvSpPr>
            <p:cNvPr id="4" name="object 4"/>
            <p:cNvSpPr/>
            <p:nvPr/>
          </p:nvSpPr>
          <p:spPr>
            <a:xfrm>
              <a:off x="11025861" y="5653868"/>
              <a:ext cx="1276985" cy="572770"/>
            </a:xfrm>
            <a:custGeom>
              <a:avLst/>
              <a:gdLst/>
              <a:ahLst/>
              <a:cxnLst/>
              <a:rect l="l" t="t" r="r" b="b"/>
              <a:pathLst>
                <a:path w="1276984" h="572770">
                  <a:moveTo>
                    <a:pt x="75590" y="530364"/>
                  </a:moveTo>
                  <a:lnTo>
                    <a:pt x="42037" y="530364"/>
                  </a:lnTo>
                  <a:lnTo>
                    <a:pt x="42037" y="496798"/>
                  </a:lnTo>
                  <a:lnTo>
                    <a:pt x="33515" y="496798"/>
                  </a:lnTo>
                  <a:lnTo>
                    <a:pt x="33515" y="530364"/>
                  </a:lnTo>
                  <a:lnTo>
                    <a:pt x="0" y="530364"/>
                  </a:lnTo>
                  <a:lnTo>
                    <a:pt x="0" y="538886"/>
                  </a:lnTo>
                  <a:lnTo>
                    <a:pt x="33515" y="538886"/>
                  </a:lnTo>
                  <a:lnTo>
                    <a:pt x="33515" y="572414"/>
                  </a:lnTo>
                  <a:lnTo>
                    <a:pt x="42037" y="572414"/>
                  </a:lnTo>
                  <a:lnTo>
                    <a:pt x="42037" y="538886"/>
                  </a:lnTo>
                  <a:lnTo>
                    <a:pt x="75590" y="538886"/>
                  </a:lnTo>
                  <a:lnTo>
                    <a:pt x="75590" y="530364"/>
                  </a:lnTo>
                  <a:close/>
                </a:path>
                <a:path w="1276984" h="572770">
                  <a:moveTo>
                    <a:pt x="75590" y="364248"/>
                  </a:moveTo>
                  <a:lnTo>
                    <a:pt x="42037" y="364248"/>
                  </a:lnTo>
                  <a:lnTo>
                    <a:pt x="42037" y="330682"/>
                  </a:lnTo>
                  <a:lnTo>
                    <a:pt x="33515" y="330682"/>
                  </a:lnTo>
                  <a:lnTo>
                    <a:pt x="33515" y="364248"/>
                  </a:lnTo>
                  <a:lnTo>
                    <a:pt x="0" y="364248"/>
                  </a:lnTo>
                  <a:lnTo>
                    <a:pt x="0" y="372770"/>
                  </a:lnTo>
                  <a:lnTo>
                    <a:pt x="33515" y="372770"/>
                  </a:lnTo>
                  <a:lnTo>
                    <a:pt x="33515" y="406298"/>
                  </a:lnTo>
                  <a:lnTo>
                    <a:pt x="42037" y="406298"/>
                  </a:lnTo>
                  <a:lnTo>
                    <a:pt x="42037" y="372770"/>
                  </a:lnTo>
                  <a:lnTo>
                    <a:pt x="75590" y="372770"/>
                  </a:lnTo>
                  <a:lnTo>
                    <a:pt x="75590" y="364248"/>
                  </a:lnTo>
                  <a:close/>
                </a:path>
                <a:path w="1276984" h="572770">
                  <a:moveTo>
                    <a:pt x="75590" y="199669"/>
                  </a:moveTo>
                  <a:lnTo>
                    <a:pt x="42037" y="199669"/>
                  </a:lnTo>
                  <a:lnTo>
                    <a:pt x="42037" y="166103"/>
                  </a:lnTo>
                  <a:lnTo>
                    <a:pt x="33515" y="166103"/>
                  </a:lnTo>
                  <a:lnTo>
                    <a:pt x="33515" y="199669"/>
                  </a:lnTo>
                  <a:lnTo>
                    <a:pt x="0" y="199669"/>
                  </a:lnTo>
                  <a:lnTo>
                    <a:pt x="0" y="208178"/>
                  </a:lnTo>
                  <a:lnTo>
                    <a:pt x="33515" y="208178"/>
                  </a:lnTo>
                  <a:lnTo>
                    <a:pt x="33515" y="241706"/>
                  </a:lnTo>
                  <a:lnTo>
                    <a:pt x="42037" y="241706"/>
                  </a:lnTo>
                  <a:lnTo>
                    <a:pt x="42037" y="208178"/>
                  </a:lnTo>
                  <a:lnTo>
                    <a:pt x="75590" y="208178"/>
                  </a:lnTo>
                  <a:lnTo>
                    <a:pt x="75590" y="199669"/>
                  </a:lnTo>
                  <a:close/>
                </a:path>
                <a:path w="1276984" h="572770">
                  <a:moveTo>
                    <a:pt x="75590" y="33553"/>
                  </a:moveTo>
                  <a:lnTo>
                    <a:pt x="42037" y="33553"/>
                  </a:lnTo>
                  <a:lnTo>
                    <a:pt x="42037" y="0"/>
                  </a:lnTo>
                  <a:lnTo>
                    <a:pt x="33515" y="0"/>
                  </a:lnTo>
                  <a:lnTo>
                    <a:pt x="33515" y="33553"/>
                  </a:lnTo>
                  <a:lnTo>
                    <a:pt x="0" y="33553"/>
                  </a:lnTo>
                  <a:lnTo>
                    <a:pt x="0" y="42075"/>
                  </a:lnTo>
                  <a:lnTo>
                    <a:pt x="33515" y="42075"/>
                  </a:lnTo>
                  <a:lnTo>
                    <a:pt x="33515" y="75603"/>
                  </a:lnTo>
                  <a:lnTo>
                    <a:pt x="42037" y="75603"/>
                  </a:lnTo>
                  <a:lnTo>
                    <a:pt x="42037" y="42075"/>
                  </a:lnTo>
                  <a:lnTo>
                    <a:pt x="75590" y="42075"/>
                  </a:lnTo>
                  <a:lnTo>
                    <a:pt x="75590" y="33553"/>
                  </a:lnTo>
                  <a:close/>
                </a:path>
                <a:path w="1276984" h="572770">
                  <a:moveTo>
                    <a:pt x="246278" y="530364"/>
                  </a:moveTo>
                  <a:lnTo>
                    <a:pt x="212725" y="530364"/>
                  </a:lnTo>
                  <a:lnTo>
                    <a:pt x="212725" y="496798"/>
                  </a:lnTo>
                  <a:lnTo>
                    <a:pt x="204203" y="496798"/>
                  </a:lnTo>
                  <a:lnTo>
                    <a:pt x="204203" y="530364"/>
                  </a:lnTo>
                  <a:lnTo>
                    <a:pt x="170675" y="530364"/>
                  </a:lnTo>
                  <a:lnTo>
                    <a:pt x="170675" y="538886"/>
                  </a:lnTo>
                  <a:lnTo>
                    <a:pt x="204203" y="538886"/>
                  </a:lnTo>
                  <a:lnTo>
                    <a:pt x="204203" y="572414"/>
                  </a:lnTo>
                  <a:lnTo>
                    <a:pt x="212725" y="572414"/>
                  </a:lnTo>
                  <a:lnTo>
                    <a:pt x="212725" y="538886"/>
                  </a:lnTo>
                  <a:lnTo>
                    <a:pt x="246278" y="538886"/>
                  </a:lnTo>
                  <a:lnTo>
                    <a:pt x="246278" y="530364"/>
                  </a:lnTo>
                  <a:close/>
                </a:path>
                <a:path w="1276984" h="572770">
                  <a:moveTo>
                    <a:pt x="246278" y="364248"/>
                  </a:moveTo>
                  <a:lnTo>
                    <a:pt x="212725" y="364248"/>
                  </a:lnTo>
                  <a:lnTo>
                    <a:pt x="212725" y="330682"/>
                  </a:lnTo>
                  <a:lnTo>
                    <a:pt x="204203" y="330682"/>
                  </a:lnTo>
                  <a:lnTo>
                    <a:pt x="204203" y="364248"/>
                  </a:lnTo>
                  <a:lnTo>
                    <a:pt x="170675" y="364248"/>
                  </a:lnTo>
                  <a:lnTo>
                    <a:pt x="170675" y="372770"/>
                  </a:lnTo>
                  <a:lnTo>
                    <a:pt x="204203" y="372770"/>
                  </a:lnTo>
                  <a:lnTo>
                    <a:pt x="204203" y="406298"/>
                  </a:lnTo>
                  <a:lnTo>
                    <a:pt x="212725" y="406298"/>
                  </a:lnTo>
                  <a:lnTo>
                    <a:pt x="212725" y="372770"/>
                  </a:lnTo>
                  <a:lnTo>
                    <a:pt x="246278" y="372770"/>
                  </a:lnTo>
                  <a:lnTo>
                    <a:pt x="246278" y="364248"/>
                  </a:lnTo>
                  <a:close/>
                </a:path>
                <a:path w="1276984" h="572770">
                  <a:moveTo>
                    <a:pt x="246278" y="199669"/>
                  </a:moveTo>
                  <a:lnTo>
                    <a:pt x="212725" y="199669"/>
                  </a:lnTo>
                  <a:lnTo>
                    <a:pt x="212725" y="166103"/>
                  </a:lnTo>
                  <a:lnTo>
                    <a:pt x="204203" y="166103"/>
                  </a:lnTo>
                  <a:lnTo>
                    <a:pt x="204203" y="199669"/>
                  </a:lnTo>
                  <a:lnTo>
                    <a:pt x="170675" y="199669"/>
                  </a:lnTo>
                  <a:lnTo>
                    <a:pt x="170675" y="208178"/>
                  </a:lnTo>
                  <a:lnTo>
                    <a:pt x="204203" y="208178"/>
                  </a:lnTo>
                  <a:lnTo>
                    <a:pt x="204203" y="241706"/>
                  </a:lnTo>
                  <a:lnTo>
                    <a:pt x="212725" y="241706"/>
                  </a:lnTo>
                  <a:lnTo>
                    <a:pt x="212725" y="208178"/>
                  </a:lnTo>
                  <a:lnTo>
                    <a:pt x="246278" y="208178"/>
                  </a:lnTo>
                  <a:lnTo>
                    <a:pt x="246278" y="199669"/>
                  </a:lnTo>
                  <a:close/>
                </a:path>
                <a:path w="1276984" h="572770">
                  <a:moveTo>
                    <a:pt x="246278" y="33553"/>
                  </a:moveTo>
                  <a:lnTo>
                    <a:pt x="212725" y="33553"/>
                  </a:lnTo>
                  <a:lnTo>
                    <a:pt x="212725" y="0"/>
                  </a:lnTo>
                  <a:lnTo>
                    <a:pt x="204203" y="0"/>
                  </a:lnTo>
                  <a:lnTo>
                    <a:pt x="204203" y="33553"/>
                  </a:lnTo>
                  <a:lnTo>
                    <a:pt x="170675" y="33553"/>
                  </a:lnTo>
                  <a:lnTo>
                    <a:pt x="170675" y="42075"/>
                  </a:lnTo>
                  <a:lnTo>
                    <a:pt x="204203" y="42075"/>
                  </a:lnTo>
                  <a:lnTo>
                    <a:pt x="204203" y="75603"/>
                  </a:lnTo>
                  <a:lnTo>
                    <a:pt x="212725" y="75603"/>
                  </a:lnTo>
                  <a:lnTo>
                    <a:pt x="212725" y="42075"/>
                  </a:lnTo>
                  <a:lnTo>
                    <a:pt x="246278" y="42075"/>
                  </a:lnTo>
                  <a:lnTo>
                    <a:pt x="246278" y="33553"/>
                  </a:lnTo>
                  <a:close/>
                </a:path>
                <a:path w="1276984" h="572770">
                  <a:moveTo>
                    <a:pt x="418477" y="530364"/>
                  </a:moveTo>
                  <a:lnTo>
                    <a:pt x="384937" y="530364"/>
                  </a:lnTo>
                  <a:lnTo>
                    <a:pt x="384937" y="496798"/>
                  </a:lnTo>
                  <a:lnTo>
                    <a:pt x="376415" y="496798"/>
                  </a:lnTo>
                  <a:lnTo>
                    <a:pt x="376415" y="530364"/>
                  </a:lnTo>
                  <a:lnTo>
                    <a:pt x="342887" y="530364"/>
                  </a:lnTo>
                  <a:lnTo>
                    <a:pt x="342887" y="538886"/>
                  </a:lnTo>
                  <a:lnTo>
                    <a:pt x="376415" y="538886"/>
                  </a:lnTo>
                  <a:lnTo>
                    <a:pt x="376415" y="572414"/>
                  </a:lnTo>
                  <a:lnTo>
                    <a:pt x="384937" y="572414"/>
                  </a:lnTo>
                  <a:lnTo>
                    <a:pt x="384937" y="538886"/>
                  </a:lnTo>
                  <a:lnTo>
                    <a:pt x="418477" y="538886"/>
                  </a:lnTo>
                  <a:lnTo>
                    <a:pt x="418477" y="530364"/>
                  </a:lnTo>
                  <a:close/>
                </a:path>
                <a:path w="1276984" h="572770">
                  <a:moveTo>
                    <a:pt x="418477" y="364248"/>
                  </a:moveTo>
                  <a:lnTo>
                    <a:pt x="384937" y="364248"/>
                  </a:lnTo>
                  <a:lnTo>
                    <a:pt x="384937" y="330682"/>
                  </a:lnTo>
                  <a:lnTo>
                    <a:pt x="376415" y="330682"/>
                  </a:lnTo>
                  <a:lnTo>
                    <a:pt x="376415" y="364248"/>
                  </a:lnTo>
                  <a:lnTo>
                    <a:pt x="342887" y="364248"/>
                  </a:lnTo>
                  <a:lnTo>
                    <a:pt x="342887" y="372770"/>
                  </a:lnTo>
                  <a:lnTo>
                    <a:pt x="376415" y="372770"/>
                  </a:lnTo>
                  <a:lnTo>
                    <a:pt x="376415" y="406298"/>
                  </a:lnTo>
                  <a:lnTo>
                    <a:pt x="384937" y="406298"/>
                  </a:lnTo>
                  <a:lnTo>
                    <a:pt x="384937" y="372770"/>
                  </a:lnTo>
                  <a:lnTo>
                    <a:pt x="418477" y="372770"/>
                  </a:lnTo>
                  <a:lnTo>
                    <a:pt x="418477" y="364248"/>
                  </a:lnTo>
                  <a:close/>
                </a:path>
                <a:path w="1276984" h="572770">
                  <a:moveTo>
                    <a:pt x="418477" y="199669"/>
                  </a:moveTo>
                  <a:lnTo>
                    <a:pt x="384937" y="199669"/>
                  </a:lnTo>
                  <a:lnTo>
                    <a:pt x="384937" y="166103"/>
                  </a:lnTo>
                  <a:lnTo>
                    <a:pt x="376415" y="166103"/>
                  </a:lnTo>
                  <a:lnTo>
                    <a:pt x="376415" y="199669"/>
                  </a:lnTo>
                  <a:lnTo>
                    <a:pt x="342887" y="199669"/>
                  </a:lnTo>
                  <a:lnTo>
                    <a:pt x="342887" y="208178"/>
                  </a:lnTo>
                  <a:lnTo>
                    <a:pt x="376415" y="208178"/>
                  </a:lnTo>
                  <a:lnTo>
                    <a:pt x="376415" y="241706"/>
                  </a:lnTo>
                  <a:lnTo>
                    <a:pt x="384937" y="241706"/>
                  </a:lnTo>
                  <a:lnTo>
                    <a:pt x="384937" y="208178"/>
                  </a:lnTo>
                  <a:lnTo>
                    <a:pt x="418477" y="208178"/>
                  </a:lnTo>
                  <a:lnTo>
                    <a:pt x="418477" y="199669"/>
                  </a:lnTo>
                  <a:close/>
                </a:path>
                <a:path w="1276984" h="572770">
                  <a:moveTo>
                    <a:pt x="418477" y="33553"/>
                  </a:moveTo>
                  <a:lnTo>
                    <a:pt x="384937" y="33553"/>
                  </a:lnTo>
                  <a:lnTo>
                    <a:pt x="384937" y="0"/>
                  </a:lnTo>
                  <a:lnTo>
                    <a:pt x="376415" y="0"/>
                  </a:lnTo>
                  <a:lnTo>
                    <a:pt x="376415" y="33553"/>
                  </a:lnTo>
                  <a:lnTo>
                    <a:pt x="342887" y="33553"/>
                  </a:lnTo>
                  <a:lnTo>
                    <a:pt x="342887" y="42075"/>
                  </a:lnTo>
                  <a:lnTo>
                    <a:pt x="376415" y="42075"/>
                  </a:lnTo>
                  <a:lnTo>
                    <a:pt x="376415" y="75603"/>
                  </a:lnTo>
                  <a:lnTo>
                    <a:pt x="384937" y="75603"/>
                  </a:lnTo>
                  <a:lnTo>
                    <a:pt x="384937" y="42075"/>
                  </a:lnTo>
                  <a:lnTo>
                    <a:pt x="418477" y="42075"/>
                  </a:lnTo>
                  <a:lnTo>
                    <a:pt x="418477" y="33553"/>
                  </a:lnTo>
                  <a:close/>
                </a:path>
                <a:path w="1276984" h="572770">
                  <a:moveTo>
                    <a:pt x="589165" y="530364"/>
                  </a:moveTo>
                  <a:lnTo>
                    <a:pt x="555713" y="530364"/>
                  </a:lnTo>
                  <a:lnTo>
                    <a:pt x="555713" y="496798"/>
                  </a:lnTo>
                  <a:lnTo>
                    <a:pt x="548614" y="496798"/>
                  </a:lnTo>
                  <a:lnTo>
                    <a:pt x="548614" y="530364"/>
                  </a:lnTo>
                  <a:lnTo>
                    <a:pt x="513575" y="530364"/>
                  </a:lnTo>
                  <a:lnTo>
                    <a:pt x="513575" y="538886"/>
                  </a:lnTo>
                  <a:lnTo>
                    <a:pt x="548614" y="538886"/>
                  </a:lnTo>
                  <a:lnTo>
                    <a:pt x="548614" y="572414"/>
                  </a:lnTo>
                  <a:lnTo>
                    <a:pt x="555713" y="572414"/>
                  </a:lnTo>
                  <a:lnTo>
                    <a:pt x="555713" y="538886"/>
                  </a:lnTo>
                  <a:lnTo>
                    <a:pt x="589165" y="538886"/>
                  </a:lnTo>
                  <a:lnTo>
                    <a:pt x="589165" y="530364"/>
                  </a:lnTo>
                  <a:close/>
                </a:path>
                <a:path w="1276984" h="572770">
                  <a:moveTo>
                    <a:pt x="589165" y="364248"/>
                  </a:moveTo>
                  <a:lnTo>
                    <a:pt x="555713" y="364248"/>
                  </a:lnTo>
                  <a:lnTo>
                    <a:pt x="555713" y="330682"/>
                  </a:lnTo>
                  <a:lnTo>
                    <a:pt x="548614" y="330682"/>
                  </a:lnTo>
                  <a:lnTo>
                    <a:pt x="548614" y="364248"/>
                  </a:lnTo>
                  <a:lnTo>
                    <a:pt x="513575" y="364248"/>
                  </a:lnTo>
                  <a:lnTo>
                    <a:pt x="513575" y="372770"/>
                  </a:lnTo>
                  <a:lnTo>
                    <a:pt x="548614" y="372770"/>
                  </a:lnTo>
                  <a:lnTo>
                    <a:pt x="548614" y="406298"/>
                  </a:lnTo>
                  <a:lnTo>
                    <a:pt x="555713" y="406298"/>
                  </a:lnTo>
                  <a:lnTo>
                    <a:pt x="555713" y="372770"/>
                  </a:lnTo>
                  <a:lnTo>
                    <a:pt x="589165" y="372770"/>
                  </a:lnTo>
                  <a:lnTo>
                    <a:pt x="589165" y="364248"/>
                  </a:lnTo>
                  <a:close/>
                </a:path>
                <a:path w="1276984" h="572770">
                  <a:moveTo>
                    <a:pt x="589165" y="199669"/>
                  </a:moveTo>
                  <a:lnTo>
                    <a:pt x="555713" y="199669"/>
                  </a:lnTo>
                  <a:lnTo>
                    <a:pt x="555713" y="166103"/>
                  </a:lnTo>
                  <a:lnTo>
                    <a:pt x="548614" y="166103"/>
                  </a:lnTo>
                  <a:lnTo>
                    <a:pt x="548614" y="199669"/>
                  </a:lnTo>
                  <a:lnTo>
                    <a:pt x="513575" y="199669"/>
                  </a:lnTo>
                  <a:lnTo>
                    <a:pt x="513575" y="208178"/>
                  </a:lnTo>
                  <a:lnTo>
                    <a:pt x="548614" y="208178"/>
                  </a:lnTo>
                  <a:lnTo>
                    <a:pt x="548614" y="241706"/>
                  </a:lnTo>
                  <a:lnTo>
                    <a:pt x="555713" y="241706"/>
                  </a:lnTo>
                  <a:lnTo>
                    <a:pt x="555713" y="208178"/>
                  </a:lnTo>
                  <a:lnTo>
                    <a:pt x="589165" y="208178"/>
                  </a:lnTo>
                  <a:lnTo>
                    <a:pt x="589165" y="199669"/>
                  </a:lnTo>
                  <a:close/>
                </a:path>
                <a:path w="1276984" h="572770">
                  <a:moveTo>
                    <a:pt x="589165" y="33553"/>
                  </a:moveTo>
                  <a:lnTo>
                    <a:pt x="555713" y="33553"/>
                  </a:lnTo>
                  <a:lnTo>
                    <a:pt x="555713" y="0"/>
                  </a:lnTo>
                  <a:lnTo>
                    <a:pt x="548614" y="0"/>
                  </a:lnTo>
                  <a:lnTo>
                    <a:pt x="548614" y="33553"/>
                  </a:lnTo>
                  <a:lnTo>
                    <a:pt x="513575" y="33553"/>
                  </a:lnTo>
                  <a:lnTo>
                    <a:pt x="513575" y="42075"/>
                  </a:lnTo>
                  <a:lnTo>
                    <a:pt x="548614" y="42075"/>
                  </a:lnTo>
                  <a:lnTo>
                    <a:pt x="548614" y="75603"/>
                  </a:lnTo>
                  <a:lnTo>
                    <a:pt x="555713" y="75603"/>
                  </a:lnTo>
                  <a:lnTo>
                    <a:pt x="555713" y="42075"/>
                  </a:lnTo>
                  <a:lnTo>
                    <a:pt x="589165" y="42075"/>
                  </a:lnTo>
                  <a:lnTo>
                    <a:pt x="589165" y="33553"/>
                  </a:lnTo>
                  <a:close/>
                </a:path>
                <a:path w="1276984" h="572770">
                  <a:moveTo>
                    <a:pt x="761390" y="530364"/>
                  </a:moveTo>
                  <a:lnTo>
                    <a:pt x="727824" y="530364"/>
                  </a:lnTo>
                  <a:lnTo>
                    <a:pt x="727824" y="496798"/>
                  </a:lnTo>
                  <a:lnTo>
                    <a:pt x="719302" y="496798"/>
                  </a:lnTo>
                  <a:lnTo>
                    <a:pt x="719302" y="530364"/>
                  </a:lnTo>
                  <a:lnTo>
                    <a:pt x="685774" y="530364"/>
                  </a:lnTo>
                  <a:lnTo>
                    <a:pt x="685774" y="538886"/>
                  </a:lnTo>
                  <a:lnTo>
                    <a:pt x="719302" y="538886"/>
                  </a:lnTo>
                  <a:lnTo>
                    <a:pt x="719302" y="572414"/>
                  </a:lnTo>
                  <a:lnTo>
                    <a:pt x="727824" y="572414"/>
                  </a:lnTo>
                  <a:lnTo>
                    <a:pt x="727824" y="538886"/>
                  </a:lnTo>
                  <a:lnTo>
                    <a:pt x="761390" y="538886"/>
                  </a:lnTo>
                  <a:lnTo>
                    <a:pt x="761390" y="530364"/>
                  </a:lnTo>
                  <a:close/>
                </a:path>
                <a:path w="1276984" h="572770">
                  <a:moveTo>
                    <a:pt x="761390" y="364248"/>
                  </a:moveTo>
                  <a:lnTo>
                    <a:pt x="727824" y="364248"/>
                  </a:lnTo>
                  <a:lnTo>
                    <a:pt x="727824" y="330682"/>
                  </a:lnTo>
                  <a:lnTo>
                    <a:pt x="719302" y="330682"/>
                  </a:lnTo>
                  <a:lnTo>
                    <a:pt x="719302" y="364248"/>
                  </a:lnTo>
                  <a:lnTo>
                    <a:pt x="685774" y="364248"/>
                  </a:lnTo>
                  <a:lnTo>
                    <a:pt x="685774" y="372770"/>
                  </a:lnTo>
                  <a:lnTo>
                    <a:pt x="719302" y="372770"/>
                  </a:lnTo>
                  <a:lnTo>
                    <a:pt x="719302" y="406298"/>
                  </a:lnTo>
                  <a:lnTo>
                    <a:pt x="727824" y="406298"/>
                  </a:lnTo>
                  <a:lnTo>
                    <a:pt x="727824" y="372770"/>
                  </a:lnTo>
                  <a:lnTo>
                    <a:pt x="761390" y="372770"/>
                  </a:lnTo>
                  <a:lnTo>
                    <a:pt x="761390" y="364248"/>
                  </a:lnTo>
                  <a:close/>
                </a:path>
                <a:path w="1276984" h="572770">
                  <a:moveTo>
                    <a:pt x="761390" y="199669"/>
                  </a:moveTo>
                  <a:lnTo>
                    <a:pt x="727824" y="199669"/>
                  </a:lnTo>
                  <a:lnTo>
                    <a:pt x="727824" y="166103"/>
                  </a:lnTo>
                  <a:lnTo>
                    <a:pt x="719302" y="166103"/>
                  </a:lnTo>
                  <a:lnTo>
                    <a:pt x="719302" y="199669"/>
                  </a:lnTo>
                  <a:lnTo>
                    <a:pt x="685774" y="199669"/>
                  </a:lnTo>
                  <a:lnTo>
                    <a:pt x="685774" y="208178"/>
                  </a:lnTo>
                  <a:lnTo>
                    <a:pt x="719302" y="208178"/>
                  </a:lnTo>
                  <a:lnTo>
                    <a:pt x="719302" y="241706"/>
                  </a:lnTo>
                  <a:lnTo>
                    <a:pt x="727824" y="241706"/>
                  </a:lnTo>
                  <a:lnTo>
                    <a:pt x="727824" y="208178"/>
                  </a:lnTo>
                  <a:lnTo>
                    <a:pt x="761390" y="208178"/>
                  </a:lnTo>
                  <a:lnTo>
                    <a:pt x="761390" y="199669"/>
                  </a:lnTo>
                  <a:close/>
                </a:path>
                <a:path w="1276984" h="572770">
                  <a:moveTo>
                    <a:pt x="761390" y="33553"/>
                  </a:moveTo>
                  <a:lnTo>
                    <a:pt x="727824" y="33553"/>
                  </a:lnTo>
                  <a:lnTo>
                    <a:pt x="727824" y="0"/>
                  </a:lnTo>
                  <a:lnTo>
                    <a:pt x="719302" y="0"/>
                  </a:lnTo>
                  <a:lnTo>
                    <a:pt x="719302" y="33553"/>
                  </a:lnTo>
                  <a:lnTo>
                    <a:pt x="685774" y="33553"/>
                  </a:lnTo>
                  <a:lnTo>
                    <a:pt x="685774" y="42075"/>
                  </a:lnTo>
                  <a:lnTo>
                    <a:pt x="719302" y="42075"/>
                  </a:lnTo>
                  <a:lnTo>
                    <a:pt x="719302" y="75603"/>
                  </a:lnTo>
                  <a:lnTo>
                    <a:pt x="727824" y="75603"/>
                  </a:lnTo>
                  <a:lnTo>
                    <a:pt x="727824" y="42075"/>
                  </a:lnTo>
                  <a:lnTo>
                    <a:pt x="761390" y="42075"/>
                  </a:lnTo>
                  <a:lnTo>
                    <a:pt x="761390" y="33553"/>
                  </a:lnTo>
                  <a:close/>
                </a:path>
                <a:path w="1276984" h="572770">
                  <a:moveTo>
                    <a:pt x="933589" y="530364"/>
                  </a:moveTo>
                  <a:lnTo>
                    <a:pt x="900036" y="530364"/>
                  </a:lnTo>
                  <a:lnTo>
                    <a:pt x="900036" y="496798"/>
                  </a:lnTo>
                  <a:lnTo>
                    <a:pt x="891514" y="496798"/>
                  </a:lnTo>
                  <a:lnTo>
                    <a:pt x="891514" y="530364"/>
                  </a:lnTo>
                  <a:lnTo>
                    <a:pt x="857986" y="530364"/>
                  </a:lnTo>
                  <a:lnTo>
                    <a:pt x="857986" y="538886"/>
                  </a:lnTo>
                  <a:lnTo>
                    <a:pt x="891514" y="538886"/>
                  </a:lnTo>
                  <a:lnTo>
                    <a:pt x="891514" y="572414"/>
                  </a:lnTo>
                  <a:lnTo>
                    <a:pt x="900036" y="572414"/>
                  </a:lnTo>
                  <a:lnTo>
                    <a:pt x="900036" y="538886"/>
                  </a:lnTo>
                  <a:lnTo>
                    <a:pt x="933589" y="538886"/>
                  </a:lnTo>
                  <a:lnTo>
                    <a:pt x="933589" y="530364"/>
                  </a:lnTo>
                  <a:close/>
                </a:path>
                <a:path w="1276984" h="572770">
                  <a:moveTo>
                    <a:pt x="933589" y="364248"/>
                  </a:moveTo>
                  <a:lnTo>
                    <a:pt x="900036" y="364248"/>
                  </a:lnTo>
                  <a:lnTo>
                    <a:pt x="900036" y="330682"/>
                  </a:lnTo>
                  <a:lnTo>
                    <a:pt x="891514" y="330682"/>
                  </a:lnTo>
                  <a:lnTo>
                    <a:pt x="891514" y="364248"/>
                  </a:lnTo>
                  <a:lnTo>
                    <a:pt x="857986" y="364248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89" y="372770"/>
                  </a:lnTo>
                  <a:lnTo>
                    <a:pt x="933589" y="364248"/>
                  </a:lnTo>
                  <a:close/>
                </a:path>
                <a:path w="1276984" h="572770">
                  <a:moveTo>
                    <a:pt x="933589" y="199669"/>
                  </a:moveTo>
                  <a:lnTo>
                    <a:pt x="900036" y="199669"/>
                  </a:lnTo>
                  <a:lnTo>
                    <a:pt x="900036" y="166103"/>
                  </a:lnTo>
                  <a:lnTo>
                    <a:pt x="891514" y="166103"/>
                  </a:lnTo>
                  <a:lnTo>
                    <a:pt x="891514" y="199669"/>
                  </a:lnTo>
                  <a:lnTo>
                    <a:pt x="857986" y="199669"/>
                  </a:lnTo>
                  <a:lnTo>
                    <a:pt x="857986" y="208178"/>
                  </a:lnTo>
                  <a:lnTo>
                    <a:pt x="891514" y="208178"/>
                  </a:lnTo>
                  <a:lnTo>
                    <a:pt x="891514" y="241706"/>
                  </a:lnTo>
                  <a:lnTo>
                    <a:pt x="900036" y="241706"/>
                  </a:lnTo>
                  <a:lnTo>
                    <a:pt x="900036" y="208178"/>
                  </a:lnTo>
                  <a:lnTo>
                    <a:pt x="933589" y="208178"/>
                  </a:lnTo>
                  <a:lnTo>
                    <a:pt x="933589" y="199669"/>
                  </a:lnTo>
                  <a:close/>
                </a:path>
                <a:path w="1276984" h="572770">
                  <a:moveTo>
                    <a:pt x="933589" y="33553"/>
                  </a:moveTo>
                  <a:lnTo>
                    <a:pt x="900036" y="33553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53"/>
                  </a:lnTo>
                  <a:lnTo>
                    <a:pt x="857986" y="33553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589" y="42075"/>
                  </a:lnTo>
                  <a:lnTo>
                    <a:pt x="933589" y="33553"/>
                  </a:lnTo>
                  <a:close/>
                </a:path>
                <a:path w="1276984" h="572770">
                  <a:moveTo>
                    <a:pt x="1104265" y="530364"/>
                  </a:moveTo>
                  <a:lnTo>
                    <a:pt x="1070711" y="530364"/>
                  </a:lnTo>
                  <a:lnTo>
                    <a:pt x="1070711" y="496798"/>
                  </a:lnTo>
                  <a:lnTo>
                    <a:pt x="1062189" y="496798"/>
                  </a:lnTo>
                  <a:lnTo>
                    <a:pt x="1062189" y="530364"/>
                  </a:lnTo>
                  <a:lnTo>
                    <a:pt x="1028674" y="530364"/>
                  </a:lnTo>
                  <a:lnTo>
                    <a:pt x="1028674" y="538886"/>
                  </a:lnTo>
                  <a:lnTo>
                    <a:pt x="1062189" y="538886"/>
                  </a:lnTo>
                  <a:lnTo>
                    <a:pt x="1062189" y="572414"/>
                  </a:lnTo>
                  <a:lnTo>
                    <a:pt x="1070711" y="572414"/>
                  </a:lnTo>
                  <a:lnTo>
                    <a:pt x="1070711" y="538886"/>
                  </a:lnTo>
                  <a:lnTo>
                    <a:pt x="1104265" y="538886"/>
                  </a:lnTo>
                  <a:lnTo>
                    <a:pt x="1104265" y="530364"/>
                  </a:lnTo>
                  <a:close/>
                </a:path>
                <a:path w="1276984" h="572770">
                  <a:moveTo>
                    <a:pt x="1104265" y="364248"/>
                  </a:moveTo>
                  <a:lnTo>
                    <a:pt x="1070711" y="364248"/>
                  </a:lnTo>
                  <a:lnTo>
                    <a:pt x="1070711" y="330682"/>
                  </a:lnTo>
                  <a:lnTo>
                    <a:pt x="1062189" y="330682"/>
                  </a:lnTo>
                  <a:lnTo>
                    <a:pt x="1062189" y="364248"/>
                  </a:lnTo>
                  <a:lnTo>
                    <a:pt x="1028674" y="364248"/>
                  </a:lnTo>
                  <a:lnTo>
                    <a:pt x="1028674" y="372770"/>
                  </a:lnTo>
                  <a:lnTo>
                    <a:pt x="1062189" y="372770"/>
                  </a:lnTo>
                  <a:lnTo>
                    <a:pt x="1062189" y="406298"/>
                  </a:lnTo>
                  <a:lnTo>
                    <a:pt x="1070711" y="406298"/>
                  </a:lnTo>
                  <a:lnTo>
                    <a:pt x="1070711" y="372770"/>
                  </a:lnTo>
                  <a:lnTo>
                    <a:pt x="1104265" y="372770"/>
                  </a:lnTo>
                  <a:lnTo>
                    <a:pt x="1104265" y="364248"/>
                  </a:lnTo>
                  <a:close/>
                </a:path>
                <a:path w="1276984" h="572770">
                  <a:moveTo>
                    <a:pt x="1104265" y="199669"/>
                  </a:moveTo>
                  <a:lnTo>
                    <a:pt x="1070711" y="199669"/>
                  </a:lnTo>
                  <a:lnTo>
                    <a:pt x="1070711" y="166103"/>
                  </a:lnTo>
                  <a:lnTo>
                    <a:pt x="1062189" y="166103"/>
                  </a:lnTo>
                  <a:lnTo>
                    <a:pt x="1062189" y="199669"/>
                  </a:lnTo>
                  <a:lnTo>
                    <a:pt x="1028674" y="199669"/>
                  </a:lnTo>
                  <a:lnTo>
                    <a:pt x="1028674" y="208178"/>
                  </a:lnTo>
                  <a:lnTo>
                    <a:pt x="1062189" y="208178"/>
                  </a:lnTo>
                  <a:lnTo>
                    <a:pt x="1062189" y="241706"/>
                  </a:lnTo>
                  <a:lnTo>
                    <a:pt x="1070711" y="241706"/>
                  </a:lnTo>
                  <a:lnTo>
                    <a:pt x="1070711" y="208178"/>
                  </a:lnTo>
                  <a:lnTo>
                    <a:pt x="1104265" y="208178"/>
                  </a:lnTo>
                  <a:lnTo>
                    <a:pt x="1104265" y="199669"/>
                  </a:lnTo>
                  <a:close/>
                </a:path>
                <a:path w="1276984" h="572770">
                  <a:moveTo>
                    <a:pt x="1104265" y="33553"/>
                  </a:moveTo>
                  <a:lnTo>
                    <a:pt x="1070711" y="33553"/>
                  </a:lnTo>
                  <a:lnTo>
                    <a:pt x="1070711" y="0"/>
                  </a:lnTo>
                  <a:lnTo>
                    <a:pt x="1062189" y="0"/>
                  </a:lnTo>
                  <a:lnTo>
                    <a:pt x="1062189" y="33553"/>
                  </a:lnTo>
                  <a:lnTo>
                    <a:pt x="1028674" y="33553"/>
                  </a:lnTo>
                  <a:lnTo>
                    <a:pt x="1028674" y="42075"/>
                  </a:lnTo>
                  <a:lnTo>
                    <a:pt x="1062189" y="42075"/>
                  </a:lnTo>
                  <a:lnTo>
                    <a:pt x="1062189" y="75603"/>
                  </a:lnTo>
                  <a:lnTo>
                    <a:pt x="1070711" y="75603"/>
                  </a:lnTo>
                  <a:lnTo>
                    <a:pt x="1070711" y="42075"/>
                  </a:lnTo>
                  <a:lnTo>
                    <a:pt x="1104265" y="42075"/>
                  </a:lnTo>
                  <a:lnTo>
                    <a:pt x="1104265" y="33553"/>
                  </a:lnTo>
                  <a:close/>
                </a:path>
                <a:path w="1276984" h="572770">
                  <a:moveTo>
                    <a:pt x="1276477" y="530364"/>
                  </a:moveTo>
                  <a:lnTo>
                    <a:pt x="1242923" y="530364"/>
                  </a:lnTo>
                  <a:lnTo>
                    <a:pt x="1242923" y="496798"/>
                  </a:lnTo>
                  <a:lnTo>
                    <a:pt x="1234401" y="496798"/>
                  </a:lnTo>
                  <a:lnTo>
                    <a:pt x="1234401" y="530364"/>
                  </a:lnTo>
                  <a:lnTo>
                    <a:pt x="1200873" y="530364"/>
                  </a:lnTo>
                  <a:lnTo>
                    <a:pt x="1200873" y="538886"/>
                  </a:lnTo>
                  <a:lnTo>
                    <a:pt x="1234401" y="538886"/>
                  </a:lnTo>
                  <a:lnTo>
                    <a:pt x="1234401" y="572414"/>
                  </a:lnTo>
                  <a:lnTo>
                    <a:pt x="1242923" y="572414"/>
                  </a:lnTo>
                  <a:lnTo>
                    <a:pt x="1242923" y="538886"/>
                  </a:lnTo>
                  <a:lnTo>
                    <a:pt x="1276477" y="538886"/>
                  </a:lnTo>
                  <a:lnTo>
                    <a:pt x="1276477" y="530364"/>
                  </a:lnTo>
                  <a:close/>
                </a:path>
                <a:path w="1276984" h="572770">
                  <a:moveTo>
                    <a:pt x="1276477" y="364248"/>
                  </a:moveTo>
                  <a:lnTo>
                    <a:pt x="1242923" y="364248"/>
                  </a:lnTo>
                  <a:lnTo>
                    <a:pt x="1242923" y="330682"/>
                  </a:lnTo>
                  <a:lnTo>
                    <a:pt x="1234401" y="330682"/>
                  </a:lnTo>
                  <a:lnTo>
                    <a:pt x="1234401" y="364248"/>
                  </a:lnTo>
                  <a:lnTo>
                    <a:pt x="1200873" y="364248"/>
                  </a:lnTo>
                  <a:lnTo>
                    <a:pt x="1200873" y="372770"/>
                  </a:lnTo>
                  <a:lnTo>
                    <a:pt x="1234401" y="372770"/>
                  </a:lnTo>
                  <a:lnTo>
                    <a:pt x="1234401" y="406298"/>
                  </a:lnTo>
                  <a:lnTo>
                    <a:pt x="1242923" y="406298"/>
                  </a:lnTo>
                  <a:lnTo>
                    <a:pt x="1242923" y="372770"/>
                  </a:lnTo>
                  <a:lnTo>
                    <a:pt x="1276477" y="372770"/>
                  </a:lnTo>
                  <a:lnTo>
                    <a:pt x="1276477" y="364248"/>
                  </a:lnTo>
                  <a:close/>
                </a:path>
                <a:path w="1276984" h="572770">
                  <a:moveTo>
                    <a:pt x="1276477" y="199669"/>
                  </a:moveTo>
                  <a:lnTo>
                    <a:pt x="1242923" y="199669"/>
                  </a:lnTo>
                  <a:lnTo>
                    <a:pt x="1242923" y="166103"/>
                  </a:lnTo>
                  <a:lnTo>
                    <a:pt x="1234401" y="166103"/>
                  </a:lnTo>
                  <a:lnTo>
                    <a:pt x="1234401" y="199669"/>
                  </a:lnTo>
                  <a:lnTo>
                    <a:pt x="1200873" y="199669"/>
                  </a:lnTo>
                  <a:lnTo>
                    <a:pt x="1200873" y="208178"/>
                  </a:lnTo>
                  <a:lnTo>
                    <a:pt x="1234401" y="208178"/>
                  </a:lnTo>
                  <a:lnTo>
                    <a:pt x="1234401" y="241706"/>
                  </a:lnTo>
                  <a:lnTo>
                    <a:pt x="1242923" y="241706"/>
                  </a:lnTo>
                  <a:lnTo>
                    <a:pt x="1242923" y="208178"/>
                  </a:lnTo>
                  <a:lnTo>
                    <a:pt x="1276477" y="208178"/>
                  </a:lnTo>
                  <a:lnTo>
                    <a:pt x="1276477" y="199669"/>
                  </a:lnTo>
                  <a:close/>
                </a:path>
                <a:path w="1276984" h="572770">
                  <a:moveTo>
                    <a:pt x="1276477" y="33553"/>
                  </a:moveTo>
                  <a:lnTo>
                    <a:pt x="1242923" y="33553"/>
                  </a:lnTo>
                  <a:lnTo>
                    <a:pt x="1242923" y="0"/>
                  </a:lnTo>
                  <a:lnTo>
                    <a:pt x="1234401" y="0"/>
                  </a:lnTo>
                  <a:lnTo>
                    <a:pt x="1234401" y="33553"/>
                  </a:lnTo>
                  <a:lnTo>
                    <a:pt x="1200873" y="33553"/>
                  </a:lnTo>
                  <a:lnTo>
                    <a:pt x="1200873" y="42075"/>
                  </a:lnTo>
                  <a:lnTo>
                    <a:pt x="1234401" y="42075"/>
                  </a:lnTo>
                  <a:lnTo>
                    <a:pt x="1234401" y="75603"/>
                  </a:lnTo>
                  <a:lnTo>
                    <a:pt x="1242923" y="75603"/>
                  </a:lnTo>
                  <a:lnTo>
                    <a:pt x="1242923" y="42075"/>
                  </a:lnTo>
                  <a:lnTo>
                    <a:pt x="1276477" y="42075"/>
                  </a:lnTo>
                  <a:lnTo>
                    <a:pt x="1276477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" name="object 5"/>
            <p:cNvSpPr/>
            <p:nvPr/>
          </p:nvSpPr>
          <p:spPr>
            <a:xfrm>
              <a:off x="11025861" y="6150666"/>
              <a:ext cx="1276985" cy="737235"/>
            </a:xfrm>
            <a:custGeom>
              <a:avLst/>
              <a:gdLst/>
              <a:ahLst/>
              <a:cxnLst/>
              <a:rect l="l" t="t" r="r" b="b"/>
              <a:pathLst>
                <a:path w="1276984" h="737234">
                  <a:moveTo>
                    <a:pt x="75590" y="694969"/>
                  </a:moveTo>
                  <a:lnTo>
                    <a:pt x="42037" y="694969"/>
                  </a:lnTo>
                  <a:lnTo>
                    <a:pt x="42037" y="661416"/>
                  </a:lnTo>
                  <a:lnTo>
                    <a:pt x="33515" y="661416"/>
                  </a:lnTo>
                  <a:lnTo>
                    <a:pt x="33515" y="694969"/>
                  </a:lnTo>
                  <a:lnTo>
                    <a:pt x="0" y="694969"/>
                  </a:lnTo>
                  <a:lnTo>
                    <a:pt x="0" y="703478"/>
                  </a:lnTo>
                  <a:lnTo>
                    <a:pt x="33515" y="703478"/>
                  </a:lnTo>
                  <a:lnTo>
                    <a:pt x="33515" y="737006"/>
                  </a:lnTo>
                  <a:lnTo>
                    <a:pt x="42037" y="737006"/>
                  </a:lnTo>
                  <a:lnTo>
                    <a:pt x="42037" y="703478"/>
                  </a:lnTo>
                  <a:lnTo>
                    <a:pt x="75590" y="703478"/>
                  </a:lnTo>
                  <a:lnTo>
                    <a:pt x="75590" y="694969"/>
                  </a:lnTo>
                  <a:close/>
                </a:path>
                <a:path w="1276984" h="737234">
                  <a:moveTo>
                    <a:pt x="75590" y="530377"/>
                  </a:moveTo>
                  <a:lnTo>
                    <a:pt x="42037" y="530377"/>
                  </a:lnTo>
                  <a:lnTo>
                    <a:pt x="42037" y="496824"/>
                  </a:lnTo>
                  <a:lnTo>
                    <a:pt x="33515" y="496824"/>
                  </a:lnTo>
                  <a:lnTo>
                    <a:pt x="33515" y="530377"/>
                  </a:lnTo>
                  <a:lnTo>
                    <a:pt x="0" y="530377"/>
                  </a:lnTo>
                  <a:lnTo>
                    <a:pt x="0" y="538899"/>
                  </a:lnTo>
                  <a:lnTo>
                    <a:pt x="33515" y="538899"/>
                  </a:lnTo>
                  <a:lnTo>
                    <a:pt x="33515" y="572427"/>
                  </a:lnTo>
                  <a:lnTo>
                    <a:pt x="42037" y="572427"/>
                  </a:lnTo>
                  <a:lnTo>
                    <a:pt x="42037" y="538899"/>
                  </a:lnTo>
                  <a:lnTo>
                    <a:pt x="75590" y="538899"/>
                  </a:lnTo>
                  <a:lnTo>
                    <a:pt x="75590" y="530377"/>
                  </a:lnTo>
                  <a:close/>
                </a:path>
                <a:path w="1276984" h="737234">
                  <a:moveTo>
                    <a:pt x="75590" y="364261"/>
                  </a:moveTo>
                  <a:lnTo>
                    <a:pt x="42037" y="364261"/>
                  </a:lnTo>
                  <a:lnTo>
                    <a:pt x="42037" y="330708"/>
                  </a:lnTo>
                  <a:lnTo>
                    <a:pt x="33515" y="330708"/>
                  </a:lnTo>
                  <a:lnTo>
                    <a:pt x="33515" y="364261"/>
                  </a:lnTo>
                  <a:lnTo>
                    <a:pt x="0" y="364261"/>
                  </a:lnTo>
                  <a:lnTo>
                    <a:pt x="0" y="372783"/>
                  </a:lnTo>
                  <a:lnTo>
                    <a:pt x="33515" y="372783"/>
                  </a:lnTo>
                  <a:lnTo>
                    <a:pt x="33515" y="406311"/>
                  </a:lnTo>
                  <a:lnTo>
                    <a:pt x="42037" y="406311"/>
                  </a:lnTo>
                  <a:lnTo>
                    <a:pt x="42037" y="372783"/>
                  </a:lnTo>
                  <a:lnTo>
                    <a:pt x="75590" y="372783"/>
                  </a:lnTo>
                  <a:lnTo>
                    <a:pt x="75590" y="364261"/>
                  </a:lnTo>
                  <a:close/>
                </a:path>
                <a:path w="1276984" h="737234">
                  <a:moveTo>
                    <a:pt x="75590" y="199694"/>
                  </a:moveTo>
                  <a:lnTo>
                    <a:pt x="42037" y="199694"/>
                  </a:lnTo>
                  <a:lnTo>
                    <a:pt x="42037" y="166116"/>
                  </a:lnTo>
                  <a:lnTo>
                    <a:pt x="33515" y="166116"/>
                  </a:lnTo>
                  <a:lnTo>
                    <a:pt x="33515" y="199694"/>
                  </a:lnTo>
                  <a:lnTo>
                    <a:pt x="0" y="199694"/>
                  </a:lnTo>
                  <a:lnTo>
                    <a:pt x="0" y="206794"/>
                  </a:lnTo>
                  <a:lnTo>
                    <a:pt x="33515" y="206794"/>
                  </a:lnTo>
                  <a:lnTo>
                    <a:pt x="33515" y="241719"/>
                  </a:lnTo>
                  <a:lnTo>
                    <a:pt x="42037" y="241719"/>
                  </a:lnTo>
                  <a:lnTo>
                    <a:pt x="42037" y="206794"/>
                  </a:lnTo>
                  <a:lnTo>
                    <a:pt x="75590" y="206794"/>
                  </a:lnTo>
                  <a:lnTo>
                    <a:pt x="75590" y="199694"/>
                  </a:lnTo>
                  <a:close/>
                </a:path>
                <a:path w="1276984" h="737234">
                  <a:moveTo>
                    <a:pt x="246278" y="694969"/>
                  </a:moveTo>
                  <a:lnTo>
                    <a:pt x="212725" y="694969"/>
                  </a:lnTo>
                  <a:lnTo>
                    <a:pt x="212725" y="661416"/>
                  </a:lnTo>
                  <a:lnTo>
                    <a:pt x="204203" y="661416"/>
                  </a:lnTo>
                  <a:lnTo>
                    <a:pt x="204203" y="694969"/>
                  </a:lnTo>
                  <a:lnTo>
                    <a:pt x="170675" y="694969"/>
                  </a:lnTo>
                  <a:lnTo>
                    <a:pt x="170675" y="703478"/>
                  </a:lnTo>
                  <a:lnTo>
                    <a:pt x="204203" y="703478"/>
                  </a:lnTo>
                  <a:lnTo>
                    <a:pt x="204203" y="737006"/>
                  </a:lnTo>
                  <a:lnTo>
                    <a:pt x="212725" y="737006"/>
                  </a:lnTo>
                  <a:lnTo>
                    <a:pt x="212725" y="703478"/>
                  </a:lnTo>
                  <a:lnTo>
                    <a:pt x="246278" y="703478"/>
                  </a:lnTo>
                  <a:lnTo>
                    <a:pt x="246278" y="694969"/>
                  </a:lnTo>
                  <a:close/>
                </a:path>
                <a:path w="1276984" h="737234">
                  <a:moveTo>
                    <a:pt x="246278" y="530377"/>
                  </a:moveTo>
                  <a:lnTo>
                    <a:pt x="212725" y="530377"/>
                  </a:lnTo>
                  <a:lnTo>
                    <a:pt x="212725" y="496824"/>
                  </a:lnTo>
                  <a:lnTo>
                    <a:pt x="204203" y="496824"/>
                  </a:lnTo>
                  <a:lnTo>
                    <a:pt x="204203" y="530377"/>
                  </a:lnTo>
                  <a:lnTo>
                    <a:pt x="170675" y="530377"/>
                  </a:lnTo>
                  <a:lnTo>
                    <a:pt x="170675" y="538899"/>
                  </a:lnTo>
                  <a:lnTo>
                    <a:pt x="204203" y="538899"/>
                  </a:lnTo>
                  <a:lnTo>
                    <a:pt x="204203" y="572427"/>
                  </a:lnTo>
                  <a:lnTo>
                    <a:pt x="212725" y="572427"/>
                  </a:lnTo>
                  <a:lnTo>
                    <a:pt x="212725" y="538899"/>
                  </a:lnTo>
                  <a:lnTo>
                    <a:pt x="246278" y="538899"/>
                  </a:lnTo>
                  <a:lnTo>
                    <a:pt x="246278" y="530377"/>
                  </a:lnTo>
                  <a:close/>
                </a:path>
                <a:path w="1276984" h="737234">
                  <a:moveTo>
                    <a:pt x="246278" y="364261"/>
                  </a:moveTo>
                  <a:lnTo>
                    <a:pt x="212725" y="364261"/>
                  </a:lnTo>
                  <a:lnTo>
                    <a:pt x="212725" y="330708"/>
                  </a:lnTo>
                  <a:lnTo>
                    <a:pt x="204203" y="330708"/>
                  </a:lnTo>
                  <a:lnTo>
                    <a:pt x="204203" y="364261"/>
                  </a:lnTo>
                  <a:lnTo>
                    <a:pt x="170675" y="364261"/>
                  </a:lnTo>
                  <a:lnTo>
                    <a:pt x="170675" y="372783"/>
                  </a:lnTo>
                  <a:lnTo>
                    <a:pt x="204203" y="372783"/>
                  </a:lnTo>
                  <a:lnTo>
                    <a:pt x="204203" y="406311"/>
                  </a:lnTo>
                  <a:lnTo>
                    <a:pt x="212725" y="406311"/>
                  </a:lnTo>
                  <a:lnTo>
                    <a:pt x="212725" y="372783"/>
                  </a:lnTo>
                  <a:lnTo>
                    <a:pt x="246278" y="372783"/>
                  </a:lnTo>
                  <a:lnTo>
                    <a:pt x="246278" y="364261"/>
                  </a:lnTo>
                  <a:close/>
                </a:path>
                <a:path w="1276984" h="737234">
                  <a:moveTo>
                    <a:pt x="246278" y="199694"/>
                  </a:moveTo>
                  <a:lnTo>
                    <a:pt x="212725" y="199694"/>
                  </a:lnTo>
                  <a:lnTo>
                    <a:pt x="212725" y="166116"/>
                  </a:lnTo>
                  <a:lnTo>
                    <a:pt x="204203" y="166116"/>
                  </a:lnTo>
                  <a:lnTo>
                    <a:pt x="204203" y="199694"/>
                  </a:lnTo>
                  <a:lnTo>
                    <a:pt x="170675" y="199694"/>
                  </a:lnTo>
                  <a:lnTo>
                    <a:pt x="170675" y="206794"/>
                  </a:lnTo>
                  <a:lnTo>
                    <a:pt x="204203" y="206794"/>
                  </a:lnTo>
                  <a:lnTo>
                    <a:pt x="204203" y="241719"/>
                  </a:lnTo>
                  <a:lnTo>
                    <a:pt x="212725" y="241719"/>
                  </a:lnTo>
                  <a:lnTo>
                    <a:pt x="212725" y="206794"/>
                  </a:lnTo>
                  <a:lnTo>
                    <a:pt x="246278" y="206794"/>
                  </a:lnTo>
                  <a:lnTo>
                    <a:pt x="246278" y="199694"/>
                  </a:lnTo>
                  <a:close/>
                </a:path>
                <a:path w="1276984" h="737234">
                  <a:moveTo>
                    <a:pt x="418477" y="694969"/>
                  </a:moveTo>
                  <a:lnTo>
                    <a:pt x="384937" y="694969"/>
                  </a:lnTo>
                  <a:lnTo>
                    <a:pt x="384937" y="661416"/>
                  </a:lnTo>
                  <a:lnTo>
                    <a:pt x="376415" y="661416"/>
                  </a:lnTo>
                  <a:lnTo>
                    <a:pt x="376415" y="694969"/>
                  </a:lnTo>
                  <a:lnTo>
                    <a:pt x="342887" y="694969"/>
                  </a:lnTo>
                  <a:lnTo>
                    <a:pt x="342887" y="703478"/>
                  </a:lnTo>
                  <a:lnTo>
                    <a:pt x="376415" y="703478"/>
                  </a:lnTo>
                  <a:lnTo>
                    <a:pt x="376415" y="737006"/>
                  </a:lnTo>
                  <a:lnTo>
                    <a:pt x="384937" y="737006"/>
                  </a:lnTo>
                  <a:lnTo>
                    <a:pt x="384937" y="703478"/>
                  </a:lnTo>
                  <a:lnTo>
                    <a:pt x="418477" y="703478"/>
                  </a:lnTo>
                  <a:lnTo>
                    <a:pt x="418477" y="694969"/>
                  </a:lnTo>
                  <a:close/>
                </a:path>
                <a:path w="1276984" h="737234">
                  <a:moveTo>
                    <a:pt x="418477" y="530377"/>
                  </a:moveTo>
                  <a:lnTo>
                    <a:pt x="384937" y="530377"/>
                  </a:lnTo>
                  <a:lnTo>
                    <a:pt x="384937" y="496824"/>
                  </a:lnTo>
                  <a:lnTo>
                    <a:pt x="376415" y="496824"/>
                  </a:lnTo>
                  <a:lnTo>
                    <a:pt x="376415" y="530377"/>
                  </a:lnTo>
                  <a:lnTo>
                    <a:pt x="342887" y="530377"/>
                  </a:lnTo>
                  <a:lnTo>
                    <a:pt x="342887" y="538899"/>
                  </a:lnTo>
                  <a:lnTo>
                    <a:pt x="376415" y="538899"/>
                  </a:lnTo>
                  <a:lnTo>
                    <a:pt x="376415" y="572427"/>
                  </a:lnTo>
                  <a:lnTo>
                    <a:pt x="384937" y="572427"/>
                  </a:lnTo>
                  <a:lnTo>
                    <a:pt x="384937" y="538899"/>
                  </a:lnTo>
                  <a:lnTo>
                    <a:pt x="418477" y="538899"/>
                  </a:lnTo>
                  <a:lnTo>
                    <a:pt x="418477" y="530377"/>
                  </a:lnTo>
                  <a:close/>
                </a:path>
                <a:path w="1276984" h="737234">
                  <a:moveTo>
                    <a:pt x="418477" y="364261"/>
                  </a:moveTo>
                  <a:lnTo>
                    <a:pt x="384937" y="364261"/>
                  </a:lnTo>
                  <a:lnTo>
                    <a:pt x="384937" y="330708"/>
                  </a:lnTo>
                  <a:lnTo>
                    <a:pt x="376415" y="330708"/>
                  </a:lnTo>
                  <a:lnTo>
                    <a:pt x="376415" y="364261"/>
                  </a:lnTo>
                  <a:lnTo>
                    <a:pt x="342887" y="364261"/>
                  </a:lnTo>
                  <a:lnTo>
                    <a:pt x="342887" y="372783"/>
                  </a:lnTo>
                  <a:lnTo>
                    <a:pt x="376415" y="372783"/>
                  </a:lnTo>
                  <a:lnTo>
                    <a:pt x="376415" y="406311"/>
                  </a:lnTo>
                  <a:lnTo>
                    <a:pt x="384937" y="406311"/>
                  </a:lnTo>
                  <a:lnTo>
                    <a:pt x="384937" y="372783"/>
                  </a:lnTo>
                  <a:lnTo>
                    <a:pt x="418477" y="372783"/>
                  </a:lnTo>
                  <a:lnTo>
                    <a:pt x="418477" y="364261"/>
                  </a:lnTo>
                  <a:close/>
                </a:path>
                <a:path w="1276984" h="737234">
                  <a:moveTo>
                    <a:pt x="418477" y="199694"/>
                  </a:moveTo>
                  <a:lnTo>
                    <a:pt x="384937" y="199694"/>
                  </a:lnTo>
                  <a:lnTo>
                    <a:pt x="384937" y="166116"/>
                  </a:lnTo>
                  <a:lnTo>
                    <a:pt x="376415" y="166116"/>
                  </a:lnTo>
                  <a:lnTo>
                    <a:pt x="376415" y="199694"/>
                  </a:lnTo>
                  <a:lnTo>
                    <a:pt x="342887" y="199694"/>
                  </a:lnTo>
                  <a:lnTo>
                    <a:pt x="342887" y="206794"/>
                  </a:lnTo>
                  <a:lnTo>
                    <a:pt x="376415" y="206794"/>
                  </a:lnTo>
                  <a:lnTo>
                    <a:pt x="376415" y="241719"/>
                  </a:lnTo>
                  <a:lnTo>
                    <a:pt x="384937" y="241719"/>
                  </a:lnTo>
                  <a:lnTo>
                    <a:pt x="384937" y="206794"/>
                  </a:lnTo>
                  <a:lnTo>
                    <a:pt x="418477" y="206794"/>
                  </a:lnTo>
                  <a:lnTo>
                    <a:pt x="418477" y="199694"/>
                  </a:lnTo>
                  <a:close/>
                </a:path>
                <a:path w="1276984" h="737234">
                  <a:moveTo>
                    <a:pt x="589165" y="694969"/>
                  </a:moveTo>
                  <a:lnTo>
                    <a:pt x="555713" y="694969"/>
                  </a:lnTo>
                  <a:lnTo>
                    <a:pt x="555713" y="661416"/>
                  </a:lnTo>
                  <a:lnTo>
                    <a:pt x="548614" y="661416"/>
                  </a:lnTo>
                  <a:lnTo>
                    <a:pt x="548614" y="694969"/>
                  </a:lnTo>
                  <a:lnTo>
                    <a:pt x="513575" y="694969"/>
                  </a:lnTo>
                  <a:lnTo>
                    <a:pt x="513575" y="703478"/>
                  </a:lnTo>
                  <a:lnTo>
                    <a:pt x="548614" y="703478"/>
                  </a:lnTo>
                  <a:lnTo>
                    <a:pt x="548614" y="737006"/>
                  </a:lnTo>
                  <a:lnTo>
                    <a:pt x="555713" y="737006"/>
                  </a:lnTo>
                  <a:lnTo>
                    <a:pt x="555713" y="703478"/>
                  </a:lnTo>
                  <a:lnTo>
                    <a:pt x="589165" y="703478"/>
                  </a:lnTo>
                  <a:lnTo>
                    <a:pt x="589165" y="694969"/>
                  </a:lnTo>
                  <a:close/>
                </a:path>
                <a:path w="1276984" h="737234">
                  <a:moveTo>
                    <a:pt x="589165" y="530377"/>
                  </a:moveTo>
                  <a:lnTo>
                    <a:pt x="555713" y="530377"/>
                  </a:lnTo>
                  <a:lnTo>
                    <a:pt x="555713" y="496824"/>
                  </a:lnTo>
                  <a:lnTo>
                    <a:pt x="548614" y="496824"/>
                  </a:lnTo>
                  <a:lnTo>
                    <a:pt x="548614" y="530377"/>
                  </a:lnTo>
                  <a:lnTo>
                    <a:pt x="513575" y="530377"/>
                  </a:lnTo>
                  <a:lnTo>
                    <a:pt x="513575" y="538899"/>
                  </a:lnTo>
                  <a:lnTo>
                    <a:pt x="548614" y="538899"/>
                  </a:lnTo>
                  <a:lnTo>
                    <a:pt x="548614" y="572427"/>
                  </a:lnTo>
                  <a:lnTo>
                    <a:pt x="555713" y="572427"/>
                  </a:lnTo>
                  <a:lnTo>
                    <a:pt x="555713" y="538899"/>
                  </a:lnTo>
                  <a:lnTo>
                    <a:pt x="589165" y="538899"/>
                  </a:lnTo>
                  <a:lnTo>
                    <a:pt x="589165" y="530377"/>
                  </a:lnTo>
                  <a:close/>
                </a:path>
                <a:path w="1276984" h="737234">
                  <a:moveTo>
                    <a:pt x="589165" y="364261"/>
                  </a:moveTo>
                  <a:lnTo>
                    <a:pt x="555713" y="364261"/>
                  </a:lnTo>
                  <a:lnTo>
                    <a:pt x="555713" y="330708"/>
                  </a:lnTo>
                  <a:lnTo>
                    <a:pt x="548614" y="330708"/>
                  </a:lnTo>
                  <a:lnTo>
                    <a:pt x="548614" y="364261"/>
                  </a:lnTo>
                  <a:lnTo>
                    <a:pt x="513575" y="364261"/>
                  </a:lnTo>
                  <a:lnTo>
                    <a:pt x="513575" y="372783"/>
                  </a:lnTo>
                  <a:lnTo>
                    <a:pt x="548614" y="372783"/>
                  </a:lnTo>
                  <a:lnTo>
                    <a:pt x="548614" y="406311"/>
                  </a:lnTo>
                  <a:lnTo>
                    <a:pt x="555713" y="406311"/>
                  </a:lnTo>
                  <a:lnTo>
                    <a:pt x="555713" y="372783"/>
                  </a:lnTo>
                  <a:lnTo>
                    <a:pt x="589165" y="372783"/>
                  </a:lnTo>
                  <a:lnTo>
                    <a:pt x="589165" y="364261"/>
                  </a:lnTo>
                  <a:close/>
                </a:path>
                <a:path w="1276984" h="737234">
                  <a:moveTo>
                    <a:pt x="589165" y="199694"/>
                  </a:moveTo>
                  <a:lnTo>
                    <a:pt x="555713" y="199694"/>
                  </a:lnTo>
                  <a:lnTo>
                    <a:pt x="555713" y="166116"/>
                  </a:lnTo>
                  <a:lnTo>
                    <a:pt x="548614" y="166116"/>
                  </a:lnTo>
                  <a:lnTo>
                    <a:pt x="548614" y="199694"/>
                  </a:lnTo>
                  <a:lnTo>
                    <a:pt x="513575" y="199694"/>
                  </a:lnTo>
                  <a:lnTo>
                    <a:pt x="513575" y="206794"/>
                  </a:lnTo>
                  <a:lnTo>
                    <a:pt x="548614" y="206794"/>
                  </a:lnTo>
                  <a:lnTo>
                    <a:pt x="548614" y="241719"/>
                  </a:lnTo>
                  <a:lnTo>
                    <a:pt x="555713" y="241719"/>
                  </a:lnTo>
                  <a:lnTo>
                    <a:pt x="555713" y="206794"/>
                  </a:lnTo>
                  <a:lnTo>
                    <a:pt x="589165" y="206794"/>
                  </a:lnTo>
                  <a:lnTo>
                    <a:pt x="589165" y="199694"/>
                  </a:lnTo>
                  <a:close/>
                </a:path>
                <a:path w="1276984" h="737234">
                  <a:moveTo>
                    <a:pt x="761390" y="530377"/>
                  </a:moveTo>
                  <a:lnTo>
                    <a:pt x="727824" y="530377"/>
                  </a:lnTo>
                  <a:lnTo>
                    <a:pt x="727824" y="496824"/>
                  </a:lnTo>
                  <a:lnTo>
                    <a:pt x="719302" y="496824"/>
                  </a:lnTo>
                  <a:lnTo>
                    <a:pt x="719302" y="530377"/>
                  </a:lnTo>
                  <a:lnTo>
                    <a:pt x="685774" y="530377"/>
                  </a:lnTo>
                  <a:lnTo>
                    <a:pt x="685774" y="538899"/>
                  </a:lnTo>
                  <a:lnTo>
                    <a:pt x="719302" y="538899"/>
                  </a:lnTo>
                  <a:lnTo>
                    <a:pt x="719302" y="572427"/>
                  </a:lnTo>
                  <a:lnTo>
                    <a:pt x="727824" y="572427"/>
                  </a:lnTo>
                  <a:lnTo>
                    <a:pt x="727824" y="538899"/>
                  </a:lnTo>
                  <a:lnTo>
                    <a:pt x="761390" y="538899"/>
                  </a:lnTo>
                  <a:lnTo>
                    <a:pt x="761390" y="530377"/>
                  </a:lnTo>
                  <a:close/>
                </a:path>
                <a:path w="1276984" h="737234">
                  <a:moveTo>
                    <a:pt x="761390" y="364261"/>
                  </a:moveTo>
                  <a:lnTo>
                    <a:pt x="727824" y="364261"/>
                  </a:lnTo>
                  <a:lnTo>
                    <a:pt x="727824" y="330708"/>
                  </a:lnTo>
                  <a:lnTo>
                    <a:pt x="719302" y="330708"/>
                  </a:lnTo>
                  <a:lnTo>
                    <a:pt x="719302" y="364261"/>
                  </a:lnTo>
                  <a:lnTo>
                    <a:pt x="685774" y="364261"/>
                  </a:lnTo>
                  <a:lnTo>
                    <a:pt x="685774" y="372783"/>
                  </a:lnTo>
                  <a:lnTo>
                    <a:pt x="719302" y="372783"/>
                  </a:lnTo>
                  <a:lnTo>
                    <a:pt x="719302" y="406311"/>
                  </a:lnTo>
                  <a:lnTo>
                    <a:pt x="727824" y="406311"/>
                  </a:lnTo>
                  <a:lnTo>
                    <a:pt x="727824" y="372783"/>
                  </a:lnTo>
                  <a:lnTo>
                    <a:pt x="761390" y="372783"/>
                  </a:lnTo>
                  <a:lnTo>
                    <a:pt x="761390" y="364261"/>
                  </a:lnTo>
                  <a:close/>
                </a:path>
                <a:path w="1276984" h="737234">
                  <a:moveTo>
                    <a:pt x="761390" y="199694"/>
                  </a:moveTo>
                  <a:lnTo>
                    <a:pt x="727824" y="199694"/>
                  </a:lnTo>
                  <a:lnTo>
                    <a:pt x="727824" y="166116"/>
                  </a:lnTo>
                  <a:lnTo>
                    <a:pt x="719302" y="166116"/>
                  </a:lnTo>
                  <a:lnTo>
                    <a:pt x="719302" y="199694"/>
                  </a:lnTo>
                  <a:lnTo>
                    <a:pt x="685774" y="199694"/>
                  </a:lnTo>
                  <a:lnTo>
                    <a:pt x="685774" y="206794"/>
                  </a:lnTo>
                  <a:lnTo>
                    <a:pt x="719302" y="206794"/>
                  </a:lnTo>
                  <a:lnTo>
                    <a:pt x="719302" y="241719"/>
                  </a:lnTo>
                  <a:lnTo>
                    <a:pt x="727824" y="241719"/>
                  </a:lnTo>
                  <a:lnTo>
                    <a:pt x="727824" y="206794"/>
                  </a:lnTo>
                  <a:lnTo>
                    <a:pt x="761390" y="206794"/>
                  </a:lnTo>
                  <a:lnTo>
                    <a:pt x="761390" y="199694"/>
                  </a:lnTo>
                  <a:close/>
                </a:path>
                <a:path w="1276984" h="737234">
                  <a:moveTo>
                    <a:pt x="933589" y="530377"/>
                  </a:moveTo>
                  <a:lnTo>
                    <a:pt x="900036" y="530377"/>
                  </a:lnTo>
                  <a:lnTo>
                    <a:pt x="900036" y="496824"/>
                  </a:lnTo>
                  <a:lnTo>
                    <a:pt x="891514" y="496824"/>
                  </a:lnTo>
                  <a:lnTo>
                    <a:pt x="891514" y="530377"/>
                  </a:lnTo>
                  <a:lnTo>
                    <a:pt x="857986" y="530377"/>
                  </a:lnTo>
                  <a:lnTo>
                    <a:pt x="857986" y="538899"/>
                  </a:lnTo>
                  <a:lnTo>
                    <a:pt x="891514" y="538899"/>
                  </a:lnTo>
                  <a:lnTo>
                    <a:pt x="891514" y="572427"/>
                  </a:lnTo>
                  <a:lnTo>
                    <a:pt x="900036" y="572427"/>
                  </a:lnTo>
                  <a:lnTo>
                    <a:pt x="900036" y="538899"/>
                  </a:lnTo>
                  <a:lnTo>
                    <a:pt x="933589" y="538899"/>
                  </a:lnTo>
                  <a:lnTo>
                    <a:pt x="933589" y="530377"/>
                  </a:lnTo>
                  <a:close/>
                </a:path>
                <a:path w="1276984" h="737234">
                  <a:moveTo>
                    <a:pt x="933589" y="364261"/>
                  </a:moveTo>
                  <a:lnTo>
                    <a:pt x="900036" y="364261"/>
                  </a:lnTo>
                  <a:lnTo>
                    <a:pt x="900036" y="330708"/>
                  </a:lnTo>
                  <a:lnTo>
                    <a:pt x="891514" y="330708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83"/>
                  </a:lnTo>
                  <a:lnTo>
                    <a:pt x="891514" y="372783"/>
                  </a:lnTo>
                  <a:lnTo>
                    <a:pt x="891514" y="406311"/>
                  </a:lnTo>
                  <a:lnTo>
                    <a:pt x="900036" y="406311"/>
                  </a:lnTo>
                  <a:lnTo>
                    <a:pt x="900036" y="372783"/>
                  </a:lnTo>
                  <a:lnTo>
                    <a:pt x="933589" y="372783"/>
                  </a:lnTo>
                  <a:lnTo>
                    <a:pt x="933589" y="364261"/>
                  </a:lnTo>
                  <a:close/>
                </a:path>
                <a:path w="1276984" h="737234">
                  <a:moveTo>
                    <a:pt x="933589" y="199694"/>
                  </a:moveTo>
                  <a:lnTo>
                    <a:pt x="900036" y="199694"/>
                  </a:lnTo>
                  <a:lnTo>
                    <a:pt x="900036" y="166116"/>
                  </a:lnTo>
                  <a:lnTo>
                    <a:pt x="891514" y="166116"/>
                  </a:lnTo>
                  <a:lnTo>
                    <a:pt x="891514" y="199694"/>
                  </a:lnTo>
                  <a:lnTo>
                    <a:pt x="857986" y="199694"/>
                  </a:lnTo>
                  <a:lnTo>
                    <a:pt x="857986" y="206794"/>
                  </a:lnTo>
                  <a:lnTo>
                    <a:pt x="891514" y="206794"/>
                  </a:lnTo>
                  <a:lnTo>
                    <a:pt x="891514" y="241719"/>
                  </a:lnTo>
                  <a:lnTo>
                    <a:pt x="900036" y="241719"/>
                  </a:lnTo>
                  <a:lnTo>
                    <a:pt x="900036" y="206794"/>
                  </a:lnTo>
                  <a:lnTo>
                    <a:pt x="933589" y="206794"/>
                  </a:lnTo>
                  <a:lnTo>
                    <a:pt x="933589" y="199694"/>
                  </a:lnTo>
                  <a:close/>
                </a:path>
                <a:path w="1276984" h="737234">
                  <a:moveTo>
                    <a:pt x="1104265" y="530377"/>
                  </a:moveTo>
                  <a:lnTo>
                    <a:pt x="1070711" y="530377"/>
                  </a:lnTo>
                  <a:lnTo>
                    <a:pt x="1070711" y="496824"/>
                  </a:lnTo>
                  <a:lnTo>
                    <a:pt x="1062189" y="496824"/>
                  </a:lnTo>
                  <a:lnTo>
                    <a:pt x="1062189" y="530377"/>
                  </a:lnTo>
                  <a:lnTo>
                    <a:pt x="1028674" y="530377"/>
                  </a:lnTo>
                  <a:lnTo>
                    <a:pt x="1028674" y="538899"/>
                  </a:lnTo>
                  <a:lnTo>
                    <a:pt x="1062189" y="538899"/>
                  </a:lnTo>
                  <a:lnTo>
                    <a:pt x="1062189" y="572427"/>
                  </a:lnTo>
                  <a:lnTo>
                    <a:pt x="1070711" y="572427"/>
                  </a:lnTo>
                  <a:lnTo>
                    <a:pt x="1070711" y="538899"/>
                  </a:lnTo>
                  <a:lnTo>
                    <a:pt x="1104265" y="538899"/>
                  </a:lnTo>
                  <a:lnTo>
                    <a:pt x="1104265" y="530377"/>
                  </a:lnTo>
                  <a:close/>
                </a:path>
                <a:path w="1276984" h="737234">
                  <a:moveTo>
                    <a:pt x="1104265" y="364261"/>
                  </a:moveTo>
                  <a:lnTo>
                    <a:pt x="1070711" y="364261"/>
                  </a:lnTo>
                  <a:lnTo>
                    <a:pt x="1070711" y="330708"/>
                  </a:lnTo>
                  <a:lnTo>
                    <a:pt x="1062189" y="330708"/>
                  </a:lnTo>
                  <a:lnTo>
                    <a:pt x="1062189" y="364261"/>
                  </a:lnTo>
                  <a:lnTo>
                    <a:pt x="1028674" y="364261"/>
                  </a:lnTo>
                  <a:lnTo>
                    <a:pt x="1028674" y="372783"/>
                  </a:lnTo>
                  <a:lnTo>
                    <a:pt x="1062189" y="372783"/>
                  </a:lnTo>
                  <a:lnTo>
                    <a:pt x="1062189" y="406311"/>
                  </a:lnTo>
                  <a:lnTo>
                    <a:pt x="1070711" y="406311"/>
                  </a:lnTo>
                  <a:lnTo>
                    <a:pt x="1070711" y="372783"/>
                  </a:lnTo>
                  <a:lnTo>
                    <a:pt x="1104265" y="372783"/>
                  </a:lnTo>
                  <a:lnTo>
                    <a:pt x="1104265" y="364261"/>
                  </a:lnTo>
                  <a:close/>
                </a:path>
                <a:path w="1276984" h="737234">
                  <a:moveTo>
                    <a:pt x="1104265" y="199694"/>
                  </a:moveTo>
                  <a:lnTo>
                    <a:pt x="1070711" y="199694"/>
                  </a:lnTo>
                  <a:lnTo>
                    <a:pt x="1070711" y="166116"/>
                  </a:lnTo>
                  <a:lnTo>
                    <a:pt x="1062189" y="166116"/>
                  </a:lnTo>
                  <a:lnTo>
                    <a:pt x="1062189" y="199694"/>
                  </a:lnTo>
                  <a:lnTo>
                    <a:pt x="1028674" y="199694"/>
                  </a:lnTo>
                  <a:lnTo>
                    <a:pt x="1028674" y="206794"/>
                  </a:lnTo>
                  <a:lnTo>
                    <a:pt x="1062189" y="206794"/>
                  </a:lnTo>
                  <a:lnTo>
                    <a:pt x="1062189" y="241719"/>
                  </a:lnTo>
                  <a:lnTo>
                    <a:pt x="1070711" y="241719"/>
                  </a:lnTo>
                  <a:lnTo>
                    <a:pt x="1070711" y="206794"/>
                  </a:lnTo>
                  <a:lnTo>
                    <a:pt x="1104265" y="206794"/>
                  </a:lnTo>
                  <a:lnTo>
                    <a:pt x="1104265" y="199694"/>
                  </a:lnTo>
                  <a:close/>
                </a:path>
                <a:path w="1276984" h="737234">
                  <a:moveTo>
                    <a:pt x="1276477" y="530377"/>
                  </a:moveTo>
                  <a:lnTo>
                    <a:pt x="1242923" y="530377"/>
                  </a:lnTo>
                  <a:lnTo>
                    <a:pt x="1242923" y="496824"/>
                  </a:lnTo>
                  <a:lnTo>
                    <a:pt x="1234401" y="496824"/>
                  </a:lnTo>
                  <a:lnTo>
                    <a:pt x="1234401" y="530377"/>
                  </a:lnTo>
                  <a:lnTo>
                    <a:pt x="1200873" y="530377"/>
                  </a:lnTo>
                  <a:lnTo>
                    <a:pt x="1200873" y="538899"/>
                  </a:lnTo>
                  <a:lnTo>
                    <a:pt x="1234401" y="538899"/>
                  </a:lnTo>
                  <a:lnTo>
                    <a:pt x="1234401" y="572427"/>
                  </a:lnTo>
                  <a:lnTo>
                    <a:pt x="1242923" y="572427"/>
                  </a:lnTo>
                  <a:lnTo>
                    <a:pt x="1242923" y="538899"/>
                  </a:lnTo>
                  <a:lnTo>
                    <a:pt x="1276477" y="538899"/>
                  </a:lnTo>
                  <a:lnTo>
                    <a:pt x="1276477" y="530377"/>
                  </a:lnTo>
                  <a:close/>
                </a:path>
                <a:path w="1276984" h="737234">
                  <a:moveTo>
                    <a:pt x="1276477" y="364261"/>
                  </a:moveTo>
                  <a:lnTo>
                    <a:pt x="1242923" y="364261"/>
                  </a:lnTo>
                  <a:lnTo>
                    <a:pt x="1242923" y="330708"/>
                  </a:lnTo>
                  <a:lnTo>
                    <a:pt x="1234401" y="330708"/>
                  </a:lnTo>
                  <a:lnTo>
                    <a:pt x="1234401" y="364261"/>
                  </a:lnTo>
                  <a:lnTo>
                    <a:pt x="1200873" y="364261"/>
                  </a:lnTo>
                  <a:lnTo>
                    <a:pt x="1200873" y="372783"/>
                  </a:lnTo>
                  <a:lnTo>
                    <a:pt x="1234401" y="372783"/>
                  </a:lnTo>
                  <a:lnTo>
                    <a:pt x="1234401" y="406311"/>
                  </a:lnTo>
                  <a:lnTo>
                    <a:pt x="1242923" y="406311"/>
                  </a:lnTo>
                  <a:lnTo>
                    <a:pt x="1242923" y="372783"/>
                  </a:lnTo>
                  <a:lnTo>
                    <a:pt x="1276477" y="372783"/>
                  </a:lnTo>
                  <a:lnTo>
                    <a:pt x="1276477" y="364261"/>
                  </a:lnTo>
                  <a:close/>
                </a:path>
                <a:path w="1276984" h="737234">
                  <a:moveTo>
                    <a:pt x="1276477" y="199694"/>
                  </a:moveTo>
                  <a:lnTo>
                    <a:pt x="1242923" y="199694"/>
                  </a:lnTo>
                  <a:lnTo>
                    <a:pt x="1242923" y="166116"/>
                  </a:lnTo>
                  <a:lnTo>
                    <a:pt x="1234401" y="166116"/>
                  </a:lnTo>
                  <a:lnTo>
                    <a:pt x="1234401" y="199694"/>
                  </a:lnTo>
                  <a:lnTo>
                    <a:pt x="1200873" y="199694"/>
                  </a:lnTo>
                  <a:lnTo>
                    <a:pt x="1200873" y="206794"/>
                  </a:lnTo>
                  <a:lnTo>
                    <a:pt x="1234401" y="206794"/>
                  </a:lnTo>
                  <a:lnTo>
                    <a:pt x="1234401" y="241719"/>
                  </a:lnTo>
                  <a:lnTo>
                    <a:pt x="1242923" y="241719"/>
                  </a:lnTo>
                  <a:lnTo>
                    <a:pt x="1242923" y="206794"/>
                  </a:lnTo>
                  <a:lnTo>
                    <a:pt x="1276477" y="206794"/>
                  </a:lnTo>
                  <a:lnTo>
                    <a:pt x="1276477" y="199694"/>
                  </a:lnTo>
                  <a:close/>
                </a:path>
                <a:path w="1276984" h="737234">
                  <a:moveTo>
                    <a:pt x="1276477" y="33566"/>
                  </a:moveTo>
                  <a:lnTo>
                    <a:pt x="1242923" y="33566"/>
                  </a:lnTo>
                  <a:lnTo>
                    <a:pt x="1242923" y="0"/>
                  </a:lnTo>
                  <a:lnTo>
                    <a:pt x="1234401" y="0"/>
                  </a:lnTo>
                  <a:lnTo>
                    <a:pt x="1234401" y="33566"/>
                  </a:lnTo>
                  <a:lnTo>
                    <a:pt x="1200873" y="33566"/>
                  </a:lnTo>
                  <a:lnTo>
                    <a:pt x="1200873" y="42087"/>
                  </a:lnTo>
                  <a:lnTo>
                    <a:pt x="1234401" y="42087"/>
                  </a:lnTo>
                  <a:lnTo>
                    <a:pt x="1234401" y="75615"/>
                  </a:lnTo>
                  <a:lnTo>
                    <a:pt x="1242923" y="75615"/>
                  </a:lnTo>
                  <a:lnTo>
                    <a:pt x="1242923" y="42087"/>
                  </a:lnTo>
                  <a:lnTo>
                    <a:pt x="1276477" y="42087"/>
                  </a:lnTo>
                  <a:lnTo>
                    <a:pt x="1276477" y="33566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" name="object 6"/>
            <p:cNvSpPr/>
            <p:nvPr/>
          </p:nvSpPr>
          <p:spPr>
            <a:xfrm>
              <a:off x="11539436" y="5653868"/>
              <a:ext cx="1964055" cy="1233805"/>
            </a:xfrm>
            <a:custGeom>
              <a:avLst/>
              <a:gdLst/>
              <a:ahLst/>
              <a:cxnLst/>
              <a:rect l="l" t="t" r="r" b="b"/>
              <a:pathLst>
                <a:path w="1964055" h="1233804">
                  <a:moveTo>
                    <a:pt x="75590" y="1191768"/>
                  </a:moveTo>
                  <a:lnTo>
                    <a:pt x="42138" y="1191768"/>
                  </a:lnTo>
                  <a:lnTo>
                    <a:pt x="42138" y="1158214"/>
                  </a:lnTo>
                  <a:lnTo>
                    <a:pt x="35039" y="1158214"/>
                  </a:lnTo>
                  <a:lnTo>
                    <a:pt x="35039" y="1191768"/>
                  </a:lnTo>
                  <a:lnTo>
                    <a:pt x="0" y="1191768"/>
                  </a:lnTo>
                  <a:lnTo>
                    <a:pt x="0" y="1200277"/>
                  </a:lnTo>
                  <a:lnTo>
                    <a:pt x="35039" y="1200277"/>
                  </a:lnTo>
                  <a:lnTo>
                    <a:pt x="35039" y="1233805"/>
                  </a:lnTo>
                  <a:lnTo>
                    <a:pt x="42138" y="1233805"/>
                  </a:lnTo>
                  <a:lnTo>
                    <a:pt x="42138" y="1200277"/>
                  </a:lnTo>
                  <a:lnTo>
                    <a:pt x="75590" y="1200277"/>
                  </a:lnTo>
                  <a:lnTo>
                    <a:pt x="75590" y="1191768"/>
                  </a:lnTo>
                  <a:close/>
                </a:path>
                <a:path w="1964055" h="1233804">
                  <a:moveTo>
                    <a:pt x="247815" y="1191768"/>
                  </a:moveTo>
                  <a:lnTo>
                    <a:pt x="214249" y="1191768"/>
                  </a:lnTo>
                  <a:lnTo>
                    <a:pt x="214249" y="1158214"/>
                  </a:lnTo>
                  <a:lnTo>
                    <a:pt x="205727" y="1158214"/>
                  </a:lnTo>
                  <a:lnTo>
                    <a:pt x="205727" y="1191768"/>
                  </a:lnTo>
                  <a:lnTo>
                    <a:pt x="172199" y="1191768"/>
                  </a:lnTo>
                  <a:lnTo>
                    <a:pt x="172199" y="1200277"/>
                  </a:lnTo>
                  <a:lnTo>
                    <a:pt x="205727" y="1200277"/>
                  </a:lnTo>
                  <a:lnTo>
                    <a:pt x="205727" y="1233805"/>
                  </a:lnTo>
                  <a:lnTo>
                    <a:pt x="214249" y="1233805"/>
                  </a:lnTo>
                  <a:lnTo>
                    <a:pt x="214249" y="1200277"/>
                  </a:lnTo>
                  <a:lnTo>
                    <a:pt x="247815" y="1200277"/>
                  </a:lnTo>
                  <a:lnTo>
                    <a:pt x="247815" y="1191768"/>
                  </a:lnTo>
                  <a:close/>
                </a:path>
                <a:path w="1964055" h="1233804">
                  <a:moveTo>
                    <a:pt x="420014" y="1191768"/>
                  </a:moveTo>
                  <a:lnTo>
                    <a:pt x="386461" y="1191768"/>
                  </a:lnTo>
                  <a:lnTo>
                    <a:pt x="386461" y="1158214"/>
                  </a:lnTo>
                  <a:lnTo>
                    <a:pt x="377939" y="1158214"/>
                  </a:lnTo>
                  <a:lnTo>
                    <a:pt x="377939" y="1191768"/>
                  </a:lnTo>
                  <a:lnTo>
                    <a:pt x="344411" y="1191768"/>
                  </a:lnTo>
                  <a:lnTo>
                    <a:pt x="344411" y="1200277"/>
                  </a:lnTo>
                  <a:lnTo>
                    <a:pt x="377939" y="1200277"/>
                  </a:lnTo>
                  <a:lnTo>
                    <a:pt x="377939" y="1233805"/>
                  </a:lnTo>
                  <a:lnTo>
                    <a:pt x="386461" y="1233805"/>
                  </a:lnTo>
                  <a:lnTo>
                    <a:pt x="386461" y="1200277"/>
                  </a:lnTo>
                  <a:lnTo>
                    <a:pt x="420014" y="1200277"/>
                  </a:lnTo>
                  <a:lnTo>
                    <a:pt x="420014" y="1191768"/>
                  </a:lnTo>
                  <a:close/>
                </a:path>
                <a:path w="1964055" h="1233804">
                  <a:moveTo>
                    <a:pt x="590689" y="1191768"/>
                  </a:moveTo>
                  <a:lnTo>
                    <a:pt x="557136" y="1191768"/>
                  </a:lnTo>
                  <a:lnTo>
                    <a:pt x="557136" y="1158214"/>
                  </a:lnTo>
                  <a:lnTo>
                    <a:pt x="548614" y="1158214"/>
                  </a:lnTo>
                  <a:lnTo>
                    <a:pt x="548614" y="1191768"/>
                  </a:lnTo>
                  <a:lnTo>
                    <a:pt x="515099" y="1191768"/>
                  </a:lnTo>
                  <a:lnTo>
                    <a:pt x="515099" y="1200277"/>
                  </a:lnTo>
                  <a:lnTo>
                    <a:pt x="548614" y="1200277"/>
                  </a:lnTo>
                  <a:lnTo>
                    <a:pt x="548614" y="1233805"/>
                  </a:lnTo>
                  <a:lnTo>
                    <a:pt x="557136" y="1233805"/>
                  </a:lnTo>
                  <a:lnTo>
                    <a:pt x="557136" y="1200277"/>
                  </a:lnTo>
                  <a:lnTo>
                    <a:pt x="590689" y="1200277"/>
                  </a:lnTo>
                  <a:lnTo>
                    <a:pt x="590689" y="1191768"/>
                  </a:lnTo>
                  <a:close/>
                </a:path>
                <a:path w="1964055" h="1233804">
                  <a:moveTo>
                    <a:pt x="762901" y="1191768"/>
                  </a:moveTo>
                  <a:lnTo>
                    <a:pt x="729348" y="1191768"/>
                  </a:lnTo>
                  <a:lnTo>
                    <a:pt x="729348" y="1158214"/>
                  </a:lnTo>
                  <a:lnTo>
                    <a:pt x="720826" y="1158214"/>
                  </a:lnTo>
                  <a:lnTo>
                    <a:pt x="720826" y="1191768"/>
                  </a:lnTo>
                  <a:lnTo>
                    <a:pt x="687298" y="1191768"/>
                  </a:lnTo>
                  <a:lnTo>
                    <a:pt x="687298" y="1200277"/>
                  </a:lnTo>
                  <a:lnTo>
                    <a:pt x="720826" y="1200277"/>
                  </a:lnTo>
                  <a:lnTo>
                    <a:pt x="720826" y="1233805"/>
                  </a:lnTo>
                  <a:lnTo>
                    <a:pt x="729348" y="1233805"/>
                  </a:lnTo>
                  <a:lnTo>
                    <a:pt x="729348" y="1200277"/>
                  </a:lnTo>
                  <a:lnTo>
                    <a:pt x="762901" y="1200277"/>
                  </a:lnTo>
                  <a:lnTo>
                    <a:pt x="762901" y="1191768"/>
                  </a:lnTo>
                  <a:close/>
                </a:path>
                <a:path w="1964055" h="1233804">
                  <a:moveTo>
                    <a:pt x="900036" y="496798"/>
                  </a:moveTo>
                  <a:lnTo>
                    <a:pt x="891514" y="496798"/>
                  </a:lnTo>
                  <a:lnTo>
                    <a:pt x="891514" y="572414"/>
                  </a:lnTo>
                  <a:lnTo>
                    <a:pt x="900036" y="572414"/>
                  </a:lnTo>
                  <a:lnTo>
                    <a:pt x="900036" y="496798"/>
                  </a:lnTo>
                  <a:close/>
                </a:path>
                <a:path w="1964055" h="1233804">
                  <a:moveTo>
                    <a:pt x="933577" y="364248"/>
                  </a:moveTo>
                  <a:lnTo>
                    <a:pt x="900036" y="364248"/>
                  </a:lnTo>
                  <a:lnTo>
                    <a:pt x="900036" y="330682"/>
                  </a:lnTo>
                  <a:lnTo>
                    <a:pt x="891514" y="330682"/>
                  </a:lnTo>
                  <a:lnTo>
                    <a:pt x="891514" y="364248"/>
                  </a:lnTo>
                  <a:lnTo>
                    <a:pt x="857986" y="364248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77" y="372770"/>
                  </a:lnTo>
                  <a:lnTo>
                    <a:pt x="933577" y="364248"/>
                  </a:lnTo>
                  <a:close/>
                </a:path>
                <a:path w="1964055" h="1233804">
                  <a:moveTo>
                    <a:pt x="933577" y="199669"/>
                  </a:moveTo>
                  <a:lnTo>
                    <a:pt x="900036" y="199669"/>
                  </a:lnTo>
                  <a:lnTo>
                    <a:pt x="900036" y="166103"/>
                  </a:lnTo>
                  <a:lnTo>
                    <a:pt x="891514" y="166103"/>
                  </a:lnTo>
                  <a:lnTo>
                    <a:pt x="891514" y="199669"/>
                  </a:lnTo>
                  <a:lnTo>
                    <a:pt x="857986" y="199669"/>
                  </a:lnTo>
                  <a:lnTo>
                    <a:pt x="857986" y="208178"/>
                  </a:lnTo>
                  <a:lnTo>
                    <a:pt x="891514" y="208178"/>
                  </a:lnTo>
                  <a:lnTo>
                    <a:pt x="891514" y="241706"/>
                  </a:lnTo>
                  <a:lnTo>
                    <a:pt x="900036" y="241706"/>
                  </a:lnTo>
                  <a:lnTo>
                    <a:pt x="900036" y="208178"/>
                  </a:lnTo>
                  <a:lnTo>
                    <a:pt x="933577" y="208178"/>
                  </a:lnTo>
                  <a:lnTo>
                    <a:pt x="933577" y="199669"/>
                  </a:lnTo>
                  <a:close/>
                </a:path>
                <a:path w="1964055" h="1233804">
                  <a:moveTo>
                    <a:pt x="933577" y="33553"/>
                  </a:moveTo>
                  <a:lnTo>
                    <a:pt x="900036" y="33553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53"/>
                  </a:lnTo>
                  <a:lnTo>
                    <a:pt x="857986" y="33553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577" y="42075"/>
                  </a:lnTo>
                  <a:lnTo>
                    <a:pt x="933577" y="33553"/>
                  </a:lnTo>
                  <a:close/>
                </a:path>
                <a:path w="1964055" h="1233804">
                  <a:moveTo>
                    <a:pt x="1105789" y="364248"/>
                  </a:moveTo>
                  <a:lnTo>
                    <a:pt x="1072248" y="364248"/>
                  </a:lnTo>
                  <a:lnTo>
                    <a:pt x="1072248" y="330682"/>
                  </a:lnTo>
                  <a:lnTo>
                    <a:pt x="1063713" y="330682"/>
                  </a:lnTo>
                  <a:lnTo>
                    <a:pt x="1063713" y="364248"/>
                  </a:lnTo>
                  <a:lnTo>
                    <a:pt x="1030185" y="364248"/>
                  </a:lnTo>
                  <a:lnTo>
                    <a:pt x="1030185" y="372770"/>
                  </a:lnTo>
                  <a:lnTo>
                    <a:pt x="1063713" y="372770"/>
                  </a:lnTo>
                  <a:lnTo>
                    <a:pt x="1063713" y="406298"/>
                  </a:lnTo>
                  <a:lnTo>
                    <a:pt x="1072248" y="406298"/>
                  </a:lnTo>
                  <a:lnTo>
                    <a:pt x="1072248" y="372770"/>
                  </a:lnTo>
                  <a:lnTo>
                    <a:pt x="1105789" y="372770"/>
                  </a:lnTo>
                  <a:lnTo>
                    <a:pt x="1105789" y="364248"/>
                  </a:lnTo>
                  <a:close/>
                </a:path>
                <a:path w="1964055" h="1233804">
                  <a:moveTo>
                    <a:pt x="1105789" y="199669"/>
                  </a:moveTo>
                  <a:lnTo>
                    <a:pt x="1072248" y="199669"/>
                  </a:lnTo>
                  <a:lnTo>
                    <a:pt x="1072248" y="166103"/>
                  </a:lnTo>
                  <a:lnTo>
                    <a:pt x="1063713" y="166103"/>
                  </a:lnTo>
                  <a:lnTo>
                    <a:pt x="1063713" y="199669"/>
                  </a:lnTo>
                  <a:lnTo>
                    <a:pt x="1030185" y="199669"/>
                  </a:lnTo>
                  <a:lnTo>
                    <a:pt x="1030185" y="208178"/>
                  </a:lnTo>
                  <a:lnTo>
                    <a:pt x="1063713" y="208178"/>
                  </a:lnTo>
                  <a:lnTo>
                    <a:pt x="1063713" y="241706"/>
                  </a:lnTo>
                  <a:lnTo>
                    <a:pt x="1072248" y="241706"/>
                  </a:lnTo>
                  <a:lnTo>
                    <a:pt x="1072248" y="208178"/>
                  </a:lnTo>
                  <a:lnTo>
                    <a:pt x="1105789" y="208178"/>
                  </a:lnTo>
                  <a:lnTo>
                    <a:pt x="1105789" y="199669"/>
                  </a:lnTo>
                  <a:close/>
                </a:path>
                <a:path w="1964055" h="1233804">
                  <a:moveTo>
                    <a:pt x="1105789" y="33553"/>
                  </a:moveTo>
                  <a:lnTo>
                    <a:pt x="1072248" y="33553"/>
                  </a:lnTo>
                  <a:lnTo>
                    <a:pt x="1072248" y="0"/>
                  </a:lnTo>
                  <a:lnTo>
                    <a:pt x="1063713" y="0"/>
                  </a:lnTo>
                  <a:lnTo>
                    <a:pt x="1063713" y="33553"/>
                  </a:lnTo>
                  <a:lnTo>
                    <a:pt x="1030185" y="33553"/>
                  </a:lnTo>
                  <a:lnTo>
                    <a:pt x="1030185" y="42075"/>
                  </a:lnTo>
                  <a:lnTo>
                    <a:pt x="1063713" y="42075"/>
                  </a:lnTo>
                  <a:lnTo>
                    <a:pt x="1063713" y="75603"/>
                  </a:lnTo>
                  <a:lnTo>
                    <a:pt x="1072248" y="75603"/>
                  </a:lnTo>
                  <a:lnTo>
                    <a:pt x="1072248" y="42075"/>
                  </a:lnTo>
                  <a:lnTo>
                    <a:pt x="1105789" y="42075"/>
                  </a:lnTo>
                  <a:lnTo>
                    <a:pt x="1105789" y="33553"/>
                  </a:lnTo>
                  <a:close/>
                </a:path>
                <a:path w="1964055" h="1233804">
                  <a:moveTo>
                    <a:pt x="1276477" y="364248"/>
                  </a:moveTo>
                  <a:lnTo>
                    <a:pt x="1243025" y="364248"/>
                  </a:lnTo>
                  <a:lnTo>
                    <a:pt x="1243025" y="330682"/>
                  </a:lnTo>
                  <a:lnTo>
                    <a:pt x="1235925" y="330682"/>
                  </a:lnTo>
                  <a:lnTo>
                    <a:pt x="1235925" y="364248"/>
                  </a:lnTo>
                  <a:lnTo>
                    <a:pt x="1200873" y="364248"/>
                  </a:lnTo>
                  <a:lnTo>
                    <a:pt x="1200873" y="372770"/>
                  </a:lnTo>
                  <a:lnTo>
                    <a:pt x="1235925" y="372770"/>
                  </a:lnTo>
                  <a:lnTo>
                    <a:pt x="1235925" y="406298"/>
                  </a:lnTo>
                  <a:lnTo>
                    <a:pt x="1243025" y="406298"/>
                  </a:lnTo>
                  <a:lnTo>
                    <a:pt x="1243025" y="372770"/>
                  </a:lnTo>
                  <a:lnTo>
                    <a:pt x="1276477" y="372770"/>
                  </a:lnTo>
                  <a:lnTo>
                    <a:pt x="1276477" y="364248"/>
                  </a:lnTo>
                  <a:close/>
                </a:path>
                <a:path w="1964055" h="1233804">
                  <a:moveTo>
                    <a:pt x="1276477" y="199669"/>
                  </a:moveTo>
                  <a:lnTo>
                    <a:pt x="1243025" y="199669"/>
                  </a:lnTo>
                  <a:lnTo>
                    <a:pt x="1243025" y="166103"/>
                  </a:lnTo>
                  <a:lnTo>
                    <a:pt x="1235925" y="166103"/>
                  </a:lnTo>
                  <a:lnTo>
                    <a:pt x="1235925" y="199669"/>
                  </a:lnTo>
                  <a:lnTo>
                    <a:pt x="1200873" y="199669"/>
                  </a:lnTo>
                  <a:lnTo>
                    <a:pt x="1200873" y="208178"/>
                  </a:lnTo>
                  <a:lnTo>
                    <a:pt x="1235925" y="208178"/>
                  </a:lnTo>
                  <a:lnTo>
                    <a:pt x="1235925" y="241706"/>
                  </a:lnTo>
                  <a:lnTo>
                    <a:pt x="1243025" y="241706"/>
                  </a:lnTo>
                  <a:lnTo>
                    <a:pt x="1243025" y="208178"/>
                  </a:lnTo>
                  <a:lnTo>
                    <a:pt x="1276477" y="208178"/>
                  </a:lnTo>
                  <a:lnTo>
                    <a:pt x="1276477" y="199669"/>
                  </a:lnTo>
                  <a:close/>
                </a:path>
                <a:path w="1964055" h="1233804">
                  <a:moveTo>
                    <a:pt x="1276477" y="33553"/>
                  </a:moveTo>
                  <a:lnTo>
                    <a:pt x="1243025" y="33553"/>
                  </a:lnTo>
                  <a:lnTo>
                    <a:pt x="1243025" y="0"/>
                  </a:lnTo>
                  <a:lnTo>
                    <a:pt x="1235925" y="0"/>
                  </a:lnTo>
                  <a:lnTo>
                    <a:pt x="1235925" y="33553"/>
                  </a:lnTo>
                  <a:lnTo>
                    <a:pt x="1200873" y="33553"/>
                  </a:lnTo>
                  <a:lnTo>
                    <a:pt x="1200873" y="42075"/>
                  </a:lnTo>
                  <a:lnTo>
                    <a:pt x="1235925" y="42075"/>
                  </a:lnTo>
                  <a:lnTo>
                    <a:pt x="1235925" y="75603"/>
                  </a:lnTo>
                  <a:lnTo>
                    <a:pt x="1243025" y="75603"/>
                  </a:lnTo>
                  <a:lnTo>
                    <a:pt x="1243025" y="42075"/>
                  </a:lnTo>
                  <a:lnTo>
                    <a:pt x="1276477" y="42075"/>
                  </a:lnTo>
                  <a:lnTo>
                    <a:pt x="1276477" y="33553"/>
                  </a:lnTo>
                  <a:close/>
                </a:path>
                <a:path w="1964055" h="1233804">
                  <a:moveTo>
                    <a:pt x="1448689" y="364248"/>
                  </a:moveTo>
                  <a:lnTo>
                    <a:pt x="1415135" y="364248"/>
                  </a:lnTo>
                  <a:lnTo>
                    <a:pt x="1415135" y="330682"/>
                  </a:lnTo>
                  <a:lnTo>
                    <a:pt x="1406613" y="330682"/>
                  </a:lnTo>
                  <a:lnTo>
                    <a:pt x="1406613" y="364248"/>
                  </a:lnTo>
                  <a:lnTo>
                    <a:pt x="1373085" y="364248"/>
                  </a:lnTo>
                  <a:lnTo>
                    <a:pt x="1373085" y="372770"/>
                  </a:lnTo>
                  <a:lnTo>
                    <a:pt x="1406613" y="372770"/>
                  </a:lnTo>
                  <a:lnTo>
                    <a:pt x="1406613" y="406298"/>
                  </a:lnTo>
                  <a:lnTo>
                    <a:pt x="1415135" y="406298"/>
                  </a:lnTo>
                  <a:lnTo>
                    <a:pt x="1415135" y="372770"/>
                  </a:lnTo>
                  <a:lnTo>
                    <a:pt x="1448689" y="372770"/>
                  </a:lnTo>
                  <a:lnTo>
                    <a:pt x="1448689" y="364248"/>
                  </a:lnTo>
                  <a:close/>
                </a:path>
                <a:path w="1964055" h="1233804">
                  <a:moveTo>
                    <a:pt x="1448689" y="199669"/>
                  </a:moveTo>
                  <a:lnTo>
                    <a:pt x="1415135" y="199669"/>
                  </a:lnTo>
                  <a:lnTo>
                    <a:pt x="1415135" y="166103"/>
                  </a:lnTo>
                  <a:lnTo>
                    <a:pt x="1406613" y="166103"/>
                  </a:lnTo>
                  <a:lnTo>
                    <a:pt x="1406613" y="199669"/>
                  </a:lnTo>
                  <a:lnTo>
                    <a:pt x="1373085" y="199669"/>
                  </a:lnTo>
                  <a:lnTo>
                    <a:pt x="1373085" y="208178"/>
                  </a:lnTo>
                  <a:lnTo>
                    <a:pt x="1406613" y="208178"/>
                  </a:lnTo>
                  <a:lnTo>
                    <a:pt x="1406613" y="241706"/>
                  </a:lnTo>
                  <a:lnTo>
                    <a:pt x="1415135" y="241706"/>
                  </a:lnTo>
                  <a:lnTo>
                    <a:pt x="1415135" y="208178"/>
                  </a:lnTo>
                  <a:lnTo>
                    <a:pt x="1448689" y="208178"/>
                  </a:lnTo>
                  <a:lnTo>
                    <a:pt x="1448689" y="199669"/>
                  </a:lnTo>
                  <a:close/>
                </a:path>
                <a:path w="1964055" h="1233804">
                  <a:moveTo>
                    <a:pt x="1448689" y="33553"/>
                  </a:moveTo>
                  <a:lnTo>
                    <a:pt x="1415135" y="33553"/>
                  </a:lnTo>
                  <a:lnTo>
                    <a:pt x="1415135" y="0"/>
                  </a:lnTo>
                  <a:lnTo>
                    <a:pt x="1406613" y="0"/>
                  </a:lnTo>
                  <a:lnTo>
                    <a:pt x="1406613" y="33553"/>
                  </a:lnTo>
                  <a:lnTo>
                    <a:pt x="1373085" y="33553"/>
                  </a:lnTo>
                  <a:lnTo>
                    <a:pt x="1373085" y="42075"/>
                  </a:lnTo>
                  <a:lnTo>
                    <a:pt x="1406613" y="42075"/>
                  </a:lnTo>
                  <a:lnTo>
                    <a:pt x="1406613" y="75603"/>
                  </a:lnTo>
                  <a:lnTo>
                    <a:pt x="1415135" y="75603"/>
                  </a:lnTo>
                  <a:lnTo>
                    <a:pt x="1415135" y="42075"/>
                  </a:lnTo>
                  <a:lnTo>
                    <a:pt x="1448689" y="42075"/>
                  </a:lnTo>
                  <a:lnTo>
                    <a:pt x="1448689" y="33553"/>
                  </a:lnTo>
                  <a:close/>
                </a:path>
                <a:path w="1964055" h="1233804">
                  <a:moveTo>
                    <a:pt x="1620901" y="364248"/>
                  </a:moveTo>
                  <a:lnTo>
                    <a:pt x="1587334" y="364248"/>
                  </a:lnTo>
                  <a:lnTo>
                    <a:pt x="1587334" y="330682"/>
                  </a:lnTo>
                  <a:lnTo>
                    <a:pt x="1578813" y="330682"/>
                  </a:lnTo>
                  <a:lnTo>
                    <a:pt x="1578813" y="364248"/>
                  </a:lnTo>
                  <a:lnTo>
                    <a:pt x="1545285" y="364248"/>
                  </a:lnTo>
                  <a:lnTo>
                    <a:pt x="1545285" y="372770"/>
                  </a:lnTo>
                  <a:lnTo>
                    <a:pt x="1578813" y="372770"/>
                  </a:lnTo>
                  <a:lnTo>
                    <a:pt x="1578813" y="406298"/>
                  </a:lnTo>
                  <a:lnTo>
                    <a:pt x="1587334" y="406298"/>
                  </a:lnTo>
                  <a:lnTo>
                    <a:pt x="1587334" y="372770"/>
                  </a:lnTo>
                  <a:lnTo>
                    <a:pt x="1620901" y="372770"/>
                  </a:lnTo>
                  <a:lnTo>
                    <a:pt x="1620901" y="364248"/>
                  </a:lnTo>
                  <a:close/>
                </a:path>
                <a:path w="1964055" h="1233804">
                  <a:moveTo>
                    <a:pt x="1620901" y="199669"/>
                  </a:moveTo>
                  <a:lnTo>
                    <a:pt x="1587334" y="199669"/>
                  </a:lnTo>
                  <a:lnTo>
                    <a:pt x="1587334" y="166103"/>
                  </a:lnTo>
                  <a:lnTo>
                    <a:pt x="1578813" y="166103"/>
                  </a:lnTo>
                  <a:lnTo>
                    <a:pt x="1578813" y="199669"/>
                  </a:lnTo>
                  <a:lnTo>
                    <a:pt x="1545285" y="199669"/>
                  </a:lnTo>
                  <a:lnTo>
                    <a:pt x="1545285" y="208178"/>
                  </a:lnTo>
                  <a:lnTo>
                    <a:pt x="1578813" y="208178"/>
                  </a:lnTo>
                  <a:lnTo>
                    <a:pt x="1578813" y="241706"/>
                  </a:lnTo>
                  <a:lnTo>
                    <a:pt x="1587334" y="241706"/>
                  </a:lnTo>
                  <a:lnTo>
                    <a:pt x="1587334" y="208178"/>
                  </a:lnTo>
                  <a:lnTo>
                    <a:pt x="1620901" y="208178"/>
                  </a:lnTo>
                  <a:lnTo>
                    <a:pt x="1620901" y="199669"/>
                  </a:lnTo>
                  <a:close/>
                </a:path>
                <a:path w="1964055" h="1233804">
                  <a:moveTo>
                    <a:pt x="1620901" y="33553"/>
                  </a:moveTo>
                  <a:lnTo>
                    <a:pt x="1587334" y="33553"/>
                  </a:lnTo>
                  <a:lnTo>
                    <a:pt x="1587334" y="0"/>
                  </a:lnTo>
                  <a:lnTo>
                    <a:pt x="1578813" y="0"/>
                  </a:lnTo>
                  <a:lnTo>
                    <a:pt x="1578813" y="33553"/>
                  </a:lnTo>
                  <a:lnTo>
                    <a:pt x="1545285" y="33553"/>
                  </a:lnTo>
                  <a:lnTo>
                    <a:pt x="1545285" y="42075"/>
                  </a:lnTo>
                  <a:lnTo>
                    <a:pt x="1578813" y="42075"/>
                  </a:lnTo>
                  <a:lnTo>
                    <a:pt x="1578813" y="75603"/>
                  </a:lnTo>
                  <a:lnTo>
                    <a:pt x="1587334" y="75603"/>
                  </a:lnTo>
                  <a:lnTo>
                    <a:pt x="1587334" y="42075"/>
                  </a:lnTo>
                  <a:lnTo>
                    <a:pt x="1620901" y="42075"/>
                  </a:lnTo>
                  <a:lnTo>
                    <a:pt x="1620901" y="33553"/>
                  </a:lnTo>
                  <a:close/>
                </a:path>
                <a:path w="1964055" h="1233804">
                  <a:moveTo>
                    <a:pt x="1791576" y="364248"/>
                  </a:moveTo>
                  <a:lnTo>
                    <a:pt x="1758022" y="364248"/>
                  </a:lnTo>
                  <a:lnTo>
                    <a:pt x="1758022" y="330682"/>
                  </a:lnTo>
                  <a:lnTo>
                    <a:pt x="1749501" y="330682"/>
                  </a:lnTo>
                  <a:lnTo>
                    <a:pt x="1749501" y="364248"/>
                  </a:lnTo>
                  <a:lnTo>
                    <a:pt x="1715973" y="364248"/>
                  </a:lnTo>
                  <a:lnTo>
                    <a:pt x="1715973" y="372770"/>
                  </a:lnTo>
                  <a:lnTo>
                    <a:pt x="1749501" y="372770"/>
                  </a:lnTo>
                  <a:lnTo>
                    <a:pt x="1749501" y="406298"/>
                  </a:lnTo>
                  <a:lnTo>
                    <a:pt x="1758022" y="406298"/>
                  </a:lnTo>
                  <a:lnTo>
                    <a:pt x="1758022" y="372770"/>
                  </a:lnTo>
                  <a:lnTo>
                    <a:pt x="1791576" y="372770"/>
                  </a:lnTo>
                  <a:lnTo>
                    <a:pt x="1791576" y="364248"/>
                  </a:lnTo>
                  <a:close/>
                </a:path>
                <a:path w="1964055" h="1233804">
                  <a:moveTo>
                    <a:pt x="1791576" y="199669"/>
                  </a:moveTo>
                  <a:lnTo>
                    <a:pt x="1758022" y="199669"/>
                  </a:lnTo>
                  <a:lnTo>
                    <a:pt x="1758022" y="166103"/>
                  </a:lnTo>
                  <a:lnTo>
                    <a:pt x="1749501" y="166103"/>
                  </a:lnTo>
                  <a:lnTo>
                    <a:pt x="1749501" y="199669"/>
                  </a:lnTo>
                  <a:lnTo>
                    <a:pt x="1715973" y="199669"/>
                  </a:lnTo>
                  <a:lnTo>
                    <a:pt x="1715973" y="208178"/>
                  </a:lnTo>
                  <a:lnTo>
                    <a:pt x="1749501" y="208178"/>
                  </a:lnTo>
                  <a:lnTo>
                    <a:pt x="1749501" y="241706"/>
                  </a:lnTo>
                  <a:lnTo>
                    <a:pt x="1758022" y="241706"/>
                  </a:lnTo>
                  <a:lnTo>
                    <a:pt x="1758022" y="208178"/>
                  </a:lnTo>
                  <a:lnTo>
                    <a:pt x="1791576" y="208178"/>
                  </a:lnTo>
                  <a:lnTo>
                    <a:pt x="1791576" y="199669"/>
                  </a:lnTo>
                  <a:close/>
                </a:path>
                <a:path w="1964055" h="1233804">
                  <a:moveTo>
                    <a:pt x="1791576" y="33553"/>
                  </a:moveTo>
                  <a:lnTo>
                    <a:pt x="1758022" y="33553"/>
                  </a:lnTo>
                  <a:lnTo>
                    <a:pt x="1758022" y="0"/>
                  </a:lnTo>
                  <a:lnTo>
                    <a:pt x="1749501" y="0"/>
                  </a:lnTo>
                  <a:lnTo>
                    <a:pt x="1749501" y="33553"/>
                  </a:lnTo>
                  <a:lnTo>
                    <a:pt x="1715973" y="33553"/>
                  </a:lnTo>
                  <a:lnTo>
                    <a:pt x="1715973" y="42075"/>
                  </a:lnTo>
                  <a:lnTo>
                    <a:pt x="1749501" y="42075"/>
                  </a:lnTo>
                  <a:lnTo>
                    <a:pt x="1749501" y="75603"/>
                  </a:lnTo>
                  <a:lnTo>
                    <a:pt x="1758022" y="75603"/>
                  </a:lnTo>
                  <a:lnTo>
                    <a:pt x="1758022" y="42075"/>
                  </a:lnTo>
                  <a:lnTo>
                    <a:pt x="1791576" y="42075"/>
                  </a:lnTo>
                  <a:lnTo>
                    <a:pt x="1791576" y="33553"/>
                  </a:lnTo>
                  <a:close/>
                </a:path>
                <a:path w="1964055" h="1233804">
                  <a:moveTo>
                    <a:pt x="1963775" y="364248"/>
                  </a:moveTo>
                  <a:lnTo>
                    <a:pt x="1930222" y="364248"/>
                  </a:lnTo>
                  <a:lnTo>
                    <a:pt x="1930222" y="330682"/>
                  </a:lnTo>
                  <a:lnTo>
                    <a:pt x="1921713" y="330682"/>
                  </a:lnTo>
                  <a:lnTo>
                    <a:pt x="1921713" y="364248"/>
                  </a:lnTo>
                  <a:lnTo>
                    <a:pt x="1888185" y="364248"/>
                  </a:lnTo>
                  <a:lnTo>
                    <a:pt x="1888185" y="372770"/>
                  </a:lnTo>
                  <a:lnTo>
                    <a:pt x="1921713" y="372770"/>
                  </a:lnTo>
                  <a:lnTo>
                    <a:pt x="1921713" y="406298"/>
                  </a:lnTo>
                  <a:lnTo>
                    <a:pt x="1930222" y="406298"/>
                  </a:lnTo>
                  <a:lnTo>
                    <a:pt x="1930222" y="372770"/>
                  </a:lnTo>
                  <a:lnTo>
                    <a:pt x="1963775" y="372770"/>
                  </a:lnTo>
                  <a:lnTo>
                    <a:pt x="1963775" y="364248"/>
                  </a:lnTo>
                  <a:close/>
                </a:path>
                <a:path w="1964055" h="1233804">
                  <a:moveTo>
                    <a:pt x="1963775" y="199669"/>
                  </a:moveTo>
                  <a:lnTo>
                    <a:pt x="1930222" y="199669"/>
                  </a:lnTo>
                  <a:lnTo>
                    <a:pt x="1930222" y="166103"/>
                  </a:lnTo>
                  <a:lnTo>
                    <a:pt x="1921713" y="166103"/>
                  </a:lnTo>
                  <a:lnTo>
                    <a:pt x="1921713" y="199669"/>
                  </a:lnTo>
                  <a:lnTo>
                    <a:pt x="1888185" y="199669"/>
                  </a:lnTo>
                  <a:lnTo>
                    <a:pt x="1888185" y="208178"/>
                  </a:lnTo>
                  <a:lnTo>
                    <a:pt x="1921713" y="208178"/>
                  </a:lnTo>
                  <a:lnTo>
                    <a:pt x="1921713" y="241706"/>
                  </a:lnTo>
                  <a:lnTo>
                    <a:pt x="1930222" y="241706"/>
                  </a:lnTo>
                  <a:lnTo>
                    <a:pt x="1930222" y="208178"/>
                  </a:lnTo>
                  <a:lnTo>
                    <a:pt x="1963775" y="208178"/>
                  </a:lnTo>
                  <a:lnTo>
                    <a:pt x="1963775" y="199669"/>
                  </a:lnTo>
                  <a:close/>
                </a:path>
                <a:path w="1964055" h="1233804">
                  <a:moveTo>
                    <a:pt x="1963775" y="33553"/>
                  </a:moveTo>
                  <a:lnTo>
                    <a:pt x="1930222" y="33553"/>
                  </a:lnTo>
                  <a:lnTo>
                    <a:pt x="1930222" y="0"/>
                  </a:lnTo>
                  <a:lnTo>
                    <a:pt x="1921713" y="0"/>
                  </a:lnTo>
                  <a:lnTo>
                    <a:pt x="1921713" y="33553"/>
                  </a:lnTo>
                  <a:lnTo>
                    <a:pt x="1888185" y="33553"/>
                  </a:lnTo>
                  <a:lnTo>
                    <a:pt x="1888185" y="42075"/>
                  </a:lnTo>
                  <a:lnTo>
                    <a:pt x="1921713" y="42075"/>
                  </a:lnTo>
                  <a:lnTo>
                    <a:pt x="1921713" y="75603"/>
                  </a:lnTo>
                  <a:lnTo>
                    <a:pt x="1930222" y="75603"/>
                  </a:lnTo>
                  <a:lnTo>
                    <a:pt x="1930222" y="42075"/>
                  </a:lnTo>
                  <a:lnTo>
                    <a:pt x="1963775" y="42075"/>
                  </a:lnTo>
                  <a:lnTo>
                    <a:pt x="1963775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" name="object 7"/>
            <p:cNvSpPr/>
            <p:nvPr/>
          </p:nvSpPr>
          <p:spPr>
            <a:xfrm>
              <a:off x="12397423" y="6150666"/>
              <a:ext cx="1106170" cy="737235"/>
            </a:xfrm>
            <a:custGeom>
              <a:avLst/>
              <a:gdLst/>
              <a:ahLst/>
              <a:cxnLst/>
              <a:rect l="l" t="t" r="r" b="b"/>
              <a:pathLst>
                <a:path w="1106169" h="737234">
                  <a:moveTo>
                    <a:pt x="75590" y="694969"/>
                  </a:moveTo>
                  <a:lnTo>
                    <a:pt x="42049" y="694969"/>
                  </a:lnTo>
                  <a:lnTo>
                    <a:pt x="42049" y="661416"/>
                  </a:lnTo>
                  <a:lnTo>
                    <a:pt x="33528" y="661416"/>
                  </a:lnTo>
                  <a:lnTo>
                    <a:pt x="33528" y="694969"/>
                  </a:lnTo>
                  <a:lnTo>
                    <a:pt x="0" y="694969"/>
                  </a:lnTo>
                  <a:lnTo>
                    <a:pt x="0" y="703478"/>
                  </a:lnTo>
                  <a:lnTo>
                    <a:pt x="33528" y="703478"/>
                  </a:lnTo>
                  <a:lnTo>
                    <a:pt x="33528" y="737006"/>
                  </a:lnTo>
                  <a:lnTo>
                    <a:pt x="42049" y="737006"/>
                  </a:lnTo>
                  <a:lnTo>
                    <a:pt x="42049" y="703478"/>
                  </a:lnTo>
                  <a:lnTo>
                    <a:pt x="75590" y="703478"/>
                  </a:lnTo>
                  <a:lnTo>
                    <a:pt x="75590" y="694969"/>
                  </a:lnTo>
                  <a:close/>
                </a:path>
                <a:path w="1106169" h="737234">
                  <a:moveTo>
                    <a:pt x="75590" y="530377"/>
                  </a:moveTo>
                  <a:lnTo>
                    <a:pt x="42049" y="530377"/>
                  </a:lnTo>
                  <a:lnTo>
                    <a:pt x="42049" y="496824"/>
                  </a:lnTo>
                  <a:lnTo>
                    <a:pt x="33528" y="496824"/>
                  </a:lnTo>
                  <a:lnTo>
                    <a:pt x="33528" y="530377"/>
                  </a:lnTo>
                  <a:lnTo>
                    <a:pt x="0" y="530377"/>
                  </a:lnTo>
                  <a:lnTo>
                    <a:pt x="0" y="538899"/>
                  </a:lnTo>
                  <a:lnTo>
                    <a:pt x="33528" y="538899"/>
                  </a:lnTo>
                  <a:lnTo>
                    <a:pt x="33528" y="572427"/>
                  </a:lnTo>
                  <a:lnTo>
                    <a:pt x="42049" y="572427"/>
                  </a:lnTo>
                  <a:lnTo>
                    <a:pt x="42049" y="538899"/>
                  </a:lnTo>
                  <a:lnTo>
                    <a:pt x="75590" y="538899"/>
                  </a:lnTo>
                  <a:lnTo>
                    <a:pt x="75590" y="530377"/>
                  </a:lnTo>
                  <a:close/>
                </a:path>
                <a:path w="1106169" h="737234">
                  <a:moveTo>
                    <a:pt x="75590" y="364261"/>
                  </a:moveTo>
                  <a:lnTo>
                    <a:pt x="42049" y="364261"/>
                  </a:lnTo>
                  <a:lnTo>
                    <a:pt x="42049" y="330708"/>
                  </a:lnTo>
                  <a:lnTo>
                    <a:pt x="33528" y="330708"/>
                  </a:lnTo>
                  <a:lnTo>
                    <a:pt x="33528" y="364261"/>
                  </a:lnTo>
                  <a:lnTo>
                    <a:pt x="0" y="364261"/>
                  </a:lnTo>
                  <a:lnTo>
                    <a:pt x="0" y="372783"/>
                  </a:lnTo>
                  <a:lnTo>
                    <a:pt x="33528" y="372783"/>
                  </a:lnTo>
                  <a:lnTo>
                    <a:pt x="33528" y="406311"/>
                  </a:lnTo>
                  <a:lnTo>
                    <a:pt x="42049" y="406311"/>
                  </a:lnTo>
                  <a:lnTo>
                    <a:pt x="42049" y="372783"/>
                  </a:lnTo>
                  <a:lnTo>
                    <a:pt x="75590" y="372783"/>
                  </a:lnTo>
                  <a:lnTo>
                    <a:pt x="75590" y="364261"/>
                  </a:lnTo>
                  <a:close/>
                </a:path>
                <a:path w="1106169" h="737234">
                  <a:moveTo>
                    <a:pt x="75590" y="199694"/>
                  </a:moveTo>
                  <a:lnTo>
                    <a:pt x="42049" y="199694"/>
                  </a:lnTo>
                  <a:lnTo>
                    <a:pt x="42049" y="166116"/>
                  </a:lnTo>
                  <a:lnTo>
                    <a:pt x="33528" y="166116"/>
                  </a:lnTo>
                  <a:lnTo>
                    <a:pt x="33528" y="199694"/>
                  </a:lnTo>
                  <a:lnTo>
                    <a:pt x="0" y="199694"/>
                  </a:lnTo>
                  <a:lnTo>
                    <a:pt x="0" y="206794"/>
                  </a:lnTo>
                  <a:lnTo>
                    <a:pt x="33528" y="206794"/>
                  </a:lnTo>
                  <a:lnTo>
                    <a:pt x="33528" y="241719"/>
                  </a:lnTo>
                  <a:lnTo>
                    <a:pt x="42049" y="241719"/>
                  </a:lnTo>
                  <a:lnTo>
                    <a:pt x="42049" y="206794"/>
                  </a:lnTo>
                  <a:lnTo>
                    <a:pt x="75590" y="206794"/>
                  </a:lnTo>
                  <a:lnTo>
                    <a:pt x="75590" y="199694"/>
                  </a:lnTo>
                  <a:close/>
                </a:path>
                <a:path w="1106169" h="737234">
                  <a:moveTo>
                    <a:pt x="75590" y="33566"/>
                  </a:moveTo>
                  <a:lnTo>
                    <a:pt x="42049" y="33566"/>
                  </a:lnTo>
                  <a:lnTo>
                    <a:pt x="42049" y="0"/>
                  </a:lnTo>
                  <a:lnTo>
                    <a:pt x="33528" y="0"/>
                  </a:lnTo>
                  <a:lnTo>
                    <a:pt x="33528" y="33566"/>
                  </a:lnTo>
                  <a:lnTo>
                    <a:pt x="0" y="33566"/>
                  </a:lnTo>
                  <a:lnTo>
                    <a:pt x="0" y="42087"/>
                  </a:lnTo>
                  <a:lnTo>
                    <a:pt x="33528" y="42087"/>
                  </a:lnTo>
                  <a:lnTo>
                    <a:pt x="33528" y="75615"/>
                  </a:lnTo>
                  <a:lnTo>
                    <a:pt x="42049" y="75615"/>
                  </a:lnTo>
                  <a:lnTo>
                    <a:pt x="42049" y="42087"/>
                  </a:lnTo>
                  <a:lnTo>
                    <a:pt x="75590" y="42087"/>
                  </a:lnTo>
                  <a:lnTo>
                    <a:pt x="75590" y="33566"/>
                  </a:lnTo>
                  <a:close/>
                </a:path>
                <a:path w="1106169" h="737234">
                  <a:moveTo>
                    <a:pt x="247802" y="694969"/>
                  </a:moveTo>
                  <a:lnTo>
                    <a:pt x="214261" y="694969"/>
                  </a:lnTo>
                  <a:lnTo>
                    <a:pt x="214261" y="661416"/>
                  </a:lnTo>
                  <a:lnTo>
                    <a:pt x="205727" y="661416"/>
                  </a:lnTo>
                  <a:lnTo>
                    <a:pt x="205727" y="694969"/>
                  </a:lnTo>
                  <a:lnTo>
                    <a:pt x="172199" y="694969"/>
                  </a:lnTo>
                  <a:lnTo>
                    <a:pt x="172199" y="703478"/>
                  </a:lnTo>
                  <a:lnTo>
                    <a:pt x="205727" y="703478"/>
                  </a:lnTo>
                  <a:lnTo>
                    <a:pt x="205727" y="737006"/>
                  </a:lnTo>
                  <a:lnTo>
                    <a:pt x="214261" y="737006"/>
                  </a:lnTo>
                  <a:lnTo>
                    <a:pt x="214261" y="703478"/>
                  </a:lnTo>
                  <a:lnTo>
                    <a:pt x="247802" y="703478"/>
                  </a:lnTo>
                  <a:lnTo>
                    <a:pt x="247802" y="694969"/>
                  </a:lnTo>
                  <a:close/>
                </a:path>
                <a:path w="1106169" h="737234">
                  <a:moveTo>
                    <a:pt x="247802" y="530377"/>
                  </a:moveTo>
                  <a:lnTo>
                    <a:pt x="214261" y="530377"/>
                  </a:lnTo>
                  <a:lnTo>
                    <a:pt x="214261" y="496824"/>
                  </a:lnTo>
                  <a:lnTo>
                    <a:pt x="205727" y="496824"/>
                  </a:lnTo>
                  <a:lnTo>
                    <a:pt x="205727" y="530377"/>
                  </a:lnTo>
                  <a:lnTo>
                    <a:pt x="172199" y="530377"/>
                  </a:lnTo>
                  <a:lnTo>
                    <a:pt x="172199" y="538899"/>
                  </a:lnTo>
                  <a:lnTo>
                    <a:pt x="205727" y="538899"/>
                  </a:lnTo>
                  <a:lnTo>
                    <a:pt x="205727" y="572427"/>
                  </a:lnTo>
                  <a:lnTo>
                    <a:pt x="214261" y="572427"/>
                  </a:lnTo>
                  <a:lnTo>
                    <a:pt x="214261" y="538899"/>
                  </a:lnTo>
                  <a:lnTo>
                    <a:pt x="247802" y="538899"/>
                  </a:lnTo>
                  <a:lnTo>
                    <a:pt x="247802" y="530377"/>
                  </a:lnTo>
                  <a:close/>
                </a:path>
                <a:path w="1106169" h="737234">
                  <a:moveTo>
                    <a:pt x="247802" y="364261"/>
                  </a:moveTo>
                  <a:lnTo>
                    <a:pt x="214261" y="364261"/>
                  </a:lnTo>
                  <a:lnTo>
                    <a:pt x="214261" y="330708"/>
                  </a:lnTo>
                  <a:lnTo>
                    <a:pt x="205727" y="330708"/>
                  </a:lnTo>
                  <a:lnTo>
                    <a:pt x="205727" y="364261"/>
                  </a:lnTo>
                  <a:lnTo>
                    <a:pt x="172199" y="364261"/>
                  </a:lnTo>
                  <a:lnTo>
                    <a:pt x="172199" y="372783"/>
                  </a:lnTo>
                  <a:lnTo>
                    <a:pt x="205727" y="372783"/>
                  </a:lnTo>
                  <a:lnTo>
                    <a:pt x="205727" y="406311"/>
                  </a:lnTo>
                  <a:lnTo>
                    <a:pt x="214261" y="406311"/>
                  </a:lnTo>
                  <a:lnTo>
                    <a:pt x="214261" y="372783"/>
                  </a:lnTo>
                  <a:lnTo>
                    <a:pt x="247802" y="372783"/>
                  </a:lnTo>
                  <a:lnTo>
                    <a:pt x="247802" y="364261"/>
                  </a:lnTo>
                  <a:close/>
                </a:path>
                <a:path w="1106169" h="737234">
                  <a:moveTo>
                    <a:pt x="247802" y="199694"/>
                  </a:moveTo>
                  <a:lnTo>
                    <a:pt x="214261" y="199694"/>
                  </a:lnTo>
                  <a:lnTo>
                    <a:pt x="214261" y="166116"/>
                  </a:lnTo>
                  <a:lnTo>
                    <a:pt x="205727" y="166116"/>
                  </a:lnTo>
                  <a:lnTo>
                    <a:pt x="205727" y="199694"/>
                  </a:lnTo>
                  <a:lnTo>
                    <a:pt x="172199" y="199694"/>
                  </a:lnTo>
                  <a:lnTo>
                    <a:pt x="172199" y="206794"/>
                  </a:lnTo>
                  <a:lnTo>
                    <a:pt x="205727" y="206794"/>
                  </a:lnTo>
                  <a:lnTo>
                    <a:pt x="205727" y="241719"/>
                  </a:lnTo>
                  <a:lnTo>
                    <a:pt x="214261" y="241719"/>
                  </a:lnTo>
                  <a:lnTo>
                    <a:pt x="214261" y="206794"/>
                  </a:lnTo>
                  <a:lnTo>
                    <a:pt x="247802" y="206794"/>
                  </a:lnTo>
                  <a:lnTo>
                    <a:pt x="247802" y="199694"/>
                  </a:lnTo>
                  <a:close/>
                </a:path>
                <a:path w="1106169" h="737234">
                  <a:moveTo>
                    <a:pt x="247802" y="33566"/>
                  </a:moveTo>
                  <a:lnTo>
                    <a:pt x="214261" y="33566"/>
                  </a:lnTo>
                  <a:lnTo>
                    <a:pt x="214261" y="0"/>
                  </a:lnTo>
                  <a:lnTo>
                    <a:pt x="205727" y="0"/>
                  </a:lnTo>
                  <a:lnTo>
                    <a:pt x="205727" y="33566"/>
                  </a:lnTo>
                  <a:lnTo>
                    <a:pt x="172199" y="33566"/>
                  </a:lnTo>
                  <a:lnTo>
                    <a:pt x="172199" y="42087"/>
                  </a:lnTo>
                  <a:lnTo>
                    <a:pt x="205727" y="42087"/>
                  </a:lnTo>
                  <a:lnTo>
                    <a:pt x="205727" y="75615"/>
                  </a:lnTo>
                  <a:lnTo>
                    <a:pt x="214261" y="75615"/>
                  </a:lnTo>
                  <a:lnTo>
                    <a:pt x="214261" y="42087"/>
                  </a:lnTo>
                  <a:lnTo>
                    <a:pt x="247802" y="42087"/>
                  </a:lnTo>
                  <a:lnTo>
                    <a:pt x="247802" y="33566"/>
                  </a:lnTo>
                  <a:close/>
                </a:path>
                <a:path w="1106169" h="737234">
                  <a:moveTo>
                    <a:pt x="418490" y="530377"/>
                  </a:moveTo>
                  <a:lnTo>
                    <a:pt x="385038" y="530377"/>
                  </a:lnTo>
                  <a:lnTo>
                    <a:pt x="385038" y="496824"/>
                  </a:lnTo>
                  <a:lnTo>
                    <a:pt x="377939" y="496824"/>
                  </a:lnTo>
                  <a:lnTo>
                    <a:pt x="377939" y="530377"/>
                  </a:lnTo>
                  <a:lnTo>
                    <a:pt x="342887" y="530377"/>
                  </a:lnTo>
                  <a:lnTo>
                    <a:pt x="342887" y="538899"/>
                  </a:lnTo>
                  <a:lnTo>
                    <a:pt x="377939" y="538899"/>
                  </a:lnTo>
                  <a:lnTo>
                    <a:pt x="377939" y="572427"/>
                  </a:lnTo>
                  <a:lnTo>
                    <a:pt x="385038" y="572427"/>
                  </a:lnTo>
                  <a:lnTo>
                    <a:pt x="385038" y="538899"/>
                  </a:lnTo>
                  <a:lnTo>
                    <a:pt x="418490" y="538899"/>
                  </a:lnTo>
                  <a:lnTo>
                    <a:pt x="418490" y="530377"/>
                  </a:lnTo>
                  <a:close/>
                </a:path>
                <a:path w="1106169" h="737234">
                  <a:moveTo>
                    <a:pt x="418490" y="364261"/>
                  </a:moveTo>
                  <a:lnTo>
                    <a:pt x="385038" y="364261"/>
                  </a:lnTo>
                  <a:lnTo>
                    <a:pt x="385038" y="330708"/>
                  </a:lnTo>
                  <a:lnTo>
                    <a:pt x="377939" y="330708"/>
                  </a:lnTo>
                  <a:lnTo>
                    <a:pt x="377939" y="364261"/>
                  </a:lnTo>
                  <a:lnTo>
                    <a:pt x="342887" y="364261"/>
                  </a:lnTo>
                  <a:lnTo>
                    <a:pt x="342887" y="372783"/>
                  </a:lnTo>
                  <a:lnTo>
                    <a:pt x="377939" y="372783"/>
                  </a:lnTo>
                  <a:lnTo>
                    <a:pt x="377939" y="406311"/>
                  </a:lnTo>
                  <a:lnTo>
                    <a:pt x="385038" y="406311"/>
                  </a:lnTo>
                  <a:lnTo>
                    <a:pt x="385038" y="372783"/>
                  </a:lnTo>
                  <a:lnTo>
                    <a:pt x="418490" y="372783"/>
                  </a:lnTo>
                  <a:lnTo>
                    <a:pt x="418490" y="364261"/>
                  </a:lnTo>
                  <a:close/>
                </a:path>
                <a:path w="1106169" h="737234">
                  <a:moveTo>
                    <a:pt x="418490" y="199694"/>
                  </a:moveTo>
                  <a:lnTo>
                    <a:pt x="385038" y="199694"/>
                  </a:lnTo>
                  <a:lnTo>
                    <a:pt x="385038" y="166116"/>
                  </a:lnTo>
                  <a:lnTo>
                    <a:pt x="377939" y="166116"/>
                  </a:lnTo>
                  <a:lnTo>
                    <a:pt x="377939" y="199694"/>
                  </a:lnTo>
                  <a:lnTo>
                    <a:pt x="342887" y="199694"/>
                  </a:lnTo>
                  <a:lnTo>
                    <a:pt x="342887" y="206794"/>
                  </a:lnTo>
                  <a:lnTo>
                    <a:pt x="377939" y="206794"/>
                  </a:lnTo>
                  <a:lnTo>
                    <a:pt x="377939" y="241719"/>
                  </a:lnTo>
                  <a:lnTo>
                    <a:pt x="385038" y="241719"/>
                  </a:lnTo>
                  <a:lnTo>
                    <a:pt x="385038" y="206794"/>
                  </a:lnTo>
                  <a:lnTo>
                    <a:pt x="418490" y="206794"/>
                  </a:lnTo>
                  <a:lnTo>
                    <a:pt x="418490" y="199694"/>
                  </a:lnTo>
                  <a:close/>
                </a:path>
                <a:path w="1106169" h="737234">
                  <a:moveTo>
                    <a:pt x="418490" y="33566"/>
                  </a:moveTo>
                  <a:lnTo>
                    <a:pt x="385038" y="33566"/>
                  </a:lnTo>
                  <a:lnTo>
                    <a:pt x="385038" y="0"/>
                  </a:lnTo>
                  <a:lnTo>
                    <a:pt x="377939" y="0"/>
                  </a:lnTo>
                  <a:lnTo>
                    <a:pt x="377939" y="33566"/>
                  </a:lnTo>
                  <a:lnTo>
                    <a:pt x="342887" y="33566"/>
                  </a:lnTo>
                  <a:lnTo>
                    <a:pt x="342887" y="42087"/>
                  </a:lnTo>
                  <a:lnTo>
                    <a:pt x="377939" y="42087"/>
                  </a:lnTo>
                  <a:lnTo>
                    <a:pt x="377939" y="75615"/>
                  </a:lnTo>
                  <a:lnTo>
                    <a:pt x="385038" y="75615"/>
                  </a:lnTo>
                  <a:lnTo>
                    <a:pt x="385038" y="42087"/>
                  </a:lnTo>
                  <a:lnTo>
                    <a:pt x="418490" y="42087"/>
                  </a:lnTo>
                  <a:lnTo>
                    <a:pt x="418490" y="33566"/>
                  </a:lnTo>
                  <a:close/>
                </a:path>
                <a:path w="1106169" h="737234">
                  <a:moveTo>
                    <a:pt x="590702" y="530377"/>
                  </a:moveTo>
                  <a:lnTo>
                    <a:pt x="557149" y="530377"/>
                  </a:lnTo>
                  <a:lnTo>
                    <a:pt x="557149" y="496824"/>
                  </a:lnTo>
                  <a:lnTo>
                    <a:pt x="548627" y="496824"/>
                  </a:lnTo>
                  <a:lnTo>
                    <a:pt x="548627" y="530377"/>
                  </a:lnTo>
                  <a:lnTo>
                    <a:pt x="515099" y="530377"/>
                  </a:lnTo>
                  <a:lnTo>
                    <a:pt x="515099" y="538899"/>
                  </a:lnTo>
                  <a:lnTo>
                    <a:pt x="548627" y="538899"/>
                  </a:lnTo>
                  <a:lnTo>
                    <a:pt x="548627" y="572427"/>
                  </a:lnTo>
                  <a:lnTo>
                    <a:pt x="557149" y="572427"/>
                  </a:lnTo>
                  <a:lnTo>
                    <a:pt x="557149" y="538899"/>
                  </a:lnTo>
                  <a:lnTo>
                    <a:pt x="590702" y="538899"/>
                  </a:lnTo>
                  <a:lnTo>
                    <a:pt x="590702" y="530377"/>
                  </a:lnTo>
                  <a:close/>
                </a:path>
                <a:path w="1106169" h="737234">
                  <a:moveTo>
                    <a:pt x="590702" y="364261"/>
                  </a:moveTo>
                  <a:lnTo>
                    <a:pt x="557149" y="364261"/>
                  </a:lnTo>
                  <a:lnTo>
                    <a:pt x="557149" y="330708"/>
                  </a:lnTo>
                  <a:lnTo>
                    <a:pt x="548627" y="330708"/>
                  </a:lnTo>
                  <a:lnTo>
                    <a:pt x="548627" y="364261"/>
                  </a:lnTo>
                  <a:lnTo>
                    <a:pt x="515099" y="364261"/>
                  </a:lnTo>
                  <a:lnTo>
                    <a:pt x="515099" y="372783"/>
                  </a:lnTo>
                  <a:lnTo>
                    <a:pt x="548627" y="372783"/>
                  </a:lnTo>
                  <a:lnTo>
                    <a:pt x="548627" y="406311"/>
                  </a:lnTo>
                  <a:lnTo>
                    <a:pt x="557149" y="406311"/>
                  </a:lnTo>
                  <a:lnTo>
                    <a:pt x="557149" y="372783"/>
                  </a:lnTo>
                  <a:lnTo>
                    <a:pt x="590702" y="372783"/>
                  </a:lnTo>
                  <a:lnTo>
                    <a:pt x="590702" y="364261"/>
                  </a:lnTo>
                  <a:close/>
                </a:path>
                <a:path w="1106169" h="737234">
                  <a:moveTo>
                    <a:pt x="590702" y="199694"/>
                  </a:moveTo>
                  <a:lnTo>
                    <a:pt x="557149" y="199694"/>
                  </a:lnTo>
                  <a:lnTo>
                    <a:pt x="557149" y="166116"/>
                  </a:lnTo>
                  <a:lnTo>
                    <a:pt x="548627" y="166116"/>
                  </a:lnTo>
                  <a:lnTo>
                    <a:pt x="548627" y="199694"/>
                  </a:lnTo>
                  <a:lnTo>
                    <a:pt x="515099" y="199694"/>
                  </a:lnTo>
                  <a:lnTo>
                    <a:pt x="515099" y="206794"/>
                  </a:lnTo>
                  <a:lnTo>
                    <a:pt x="548627" y="206794"/>
                  </a:lnTo>
                  <a:lnTo>
                    <a:pt x="548627" y="241719"/>
                  </a:lnTo>
                  <a:lnTo>
                    <a:pt x="557149" y="241719"/>
                  </a:lnTo>
                  <a:lnTo>
                    <a:pt x="557149" y="206794"/>
                  </a:lnTo>
                  <a:lnTo>
                    <a:pt x="590702" y="206794"/>
                  </a:lnTo>
                  <a:lnTo>
                    <a:pt x="590702" y="199694"/>
                  </a:lnTo>
                  <a:close/>
                </a:path>
                <a:path w="1106169" h="737234">
                  <a:moveTo>
                    <a:pt x="590702" y="33566"/>
                  </a:moveTo>
                  <a:lnTo>
                    <a:pt x="557149" y="33566"/>
                  </a:lnTo>
                  <a:lnTo>
                    <a:pt x="557149" y="0"/>
                  </a:lnTo>
                  <a:lnTo>
                    <a:pt x="548627" y="0"/>
                  </a:lnTo>
                  <a:lnTo>
                    <a:pt x="548627" y="33566"/>
                  </a:lnTo>
                  <a:lnTo>
                    <a:pt x="515099" y="33566"/>
                  </a:lnTo>
                  <a:lnTo>
                    <a:pt x="515099" y="42087"/>
                  </a:lnTo>
                  <a:lnTo>
                    <a:pt x="548627" y="42087"/>
                  </a:lnTo>
                  <a:lnTo>
                    <a:pt x="548627" y="75615"/>
                  </a:lnTo>
                  <a:lnTo>
                    <a:pt x="557149" y="75615"/>
                  </a:lnTo>
                  <a:lnTo>
                    <a:pt x="557149" y="42087"/>
                  </a:lnTo>
                  <a:lnTo>
                    <a:pt x="590702" y="42087"/>
                  </a:lnTo>
                  <a:lnTo>
                    <a:pt x="590702" y="33566"/>
                  </a:lnTo>
                  <a:close/>
                </a:path>
                <a:path w="1106169" h="737234">
                  <a:moveTo>
                    <a:pt x="762914" y="530377"/>
                  </a:moveTo>
                  <a:lnTo>
                    <a:pt x="729348" y="530377"/>
                  </a:lnTo>
                  <a:lnTo>
                    <a:pt x="729348" y="496824"/>
                  </a:lnTo>
                  <a:lnTo>
                    <a:pt x="720826" y="496824"/>
                  </a:lnTo>
                  <a:lnTo>
                    <a:pt x="720826" y="530377"/>
                  </a:lnTo>
                  <a:lnTo>
                    <a:pt x="687298" y="530377"/>
                  </a:lnTo>
                  <a:lnTo>
                    <a:pt x="687298" y="538899"/>
                  </a:lnTo>
                  <a:lnTo>
                    <a:pt x="720826" y="538899"/>
                  </a:lnTo>
                  <a:lnTo>
                    <a:pt x="720826" y="572427"/>
                  </a:lnTo>
                  <a:lnTo>
                    <a:pt x="729348" y="572427"/>
                  </a:lnTo>
                  <a:lnTo>
                    <a:pt x="729348" y="538899"/>
                  </a:lnTo>
                  <a:lnTo>
                    <a:pt x="762914" y="538899"/>
                  </a:lnTo>
                  <a:lnTo>
                    <a:pt x="762914" y="530377"/>
                  </a:lnTo>
                  <a:close/>
                </a:path>
                <a:path w="1106169" h="737234">
                  <a:moveTo>
                    <a:pt x="762914" y="364261"/>
                  </a:moveTo>
                  <a:lnTo>
                    <a:pt x="729348" y="364261"/>
                  </a:lnTo>
                  <a:lnTo>
                    <a:pt x="729348" y="330708"/>
                  </a:lnTo>
                  <a:lnTo>
                    <a:pt x="720826" y="330708"/>
                  </a:lnTo>
                  <a:lnTo>
                    <a:pt x="720826" y="364261"/>
                  </a:lnTo>
                  <a:lnTo>
                    <a:pt x="687298" y="364261"/>
                  </a:lnTo>
                  <a:lnTo>
                    <a:pt x="687298" y="372783"/>
                  </a:lnTo>
                  <a:lnTo>
                    <a:pt x="720826" y="372783"/>
                  </a:lnTo>
                  <a:lnTo>
                    <a:pt x="720826" y="406311"/>
                  </a:lnTo>
                  <a:lnTo>
                    <a:pt x="729348" y="406311"/>
                  </a:lnTo>
                  <a:lnTo>
                    <a:pt x="729348" y="372783"/>
                  </a:lnTo>
                  <a:lnTo>
                    <a:pt x="762914" y="372783"/>
                  </a:lnTo>
                  <a:lnTo>
                    <a:pt x="762914" y="364261"/>
                  </a:lnTo>
                  <a:close/>
                </a:path>
                <a:path w="1106169" h="737234">
                  <a:moveTo>
                    <a:pt x="762914" y="199694"/>
                  </a:moveTo>
                  <a:lnTo>
                    <a:pt x="729348" y="199694"/>
                  </a:lnTo>
                  <a:lnTo>
                    <a:pt x="729348" y="166116"/>
                  </a:lnTo>
                  <a:lnTo>
                    <a:pt x="720826" y="166116"/>
                  </a:lnTo>
                  <a:lnTo>
                    <a:pt x="720826" y="199694"/>
                  </a:lnTo>
                  <a:lnTo>
                    <a:pt x="687298" y="199694"/>
                  </a:lnTo>
                  <a:lnTo>
                    <a:pt x="687298" y="206794"/>
                  </a:lnTo>
                  <a:lnTo>
                    <a:pt x="720826" y="206794"/>
                  </a:lnTo>
                  <a:lnTo>
                    <a:pt x="720826" y="241719"/>
                  </a:lnTo>
                  <a:lnTo>
                    <a:pt x="729348" y="241719"/>
                  </a:lnTo>
                  <a:lnTo>
                    <a:pt x="729348" y="206794"/>
                  </a:lnTo>
                  <a:lnTo>
                    <a:pt x="762914" y="206794"/>
                  </a:lnTo>
                  <a:lnTo>
                    <a:pt x="762914" y="199694"/>
                  </a:lnTo>
                  <a:close/>
                </a:path>
                <a:path w="1106169" h="737234">
                  <a:moveTo>
                    <a:pt x="762914" y="33566"/>
                  </a:moveTo>
                  <a:lnTo>
                    <a:pt x="729348" y="33566"/>
                  </a:lnTo>
                  <a:lnTo>
                    <a:pt x="729348" y="0"/>
                  </a:lnTo>
                  <a:lnTo>
                    <a:pt x="720826" y="0"/>
                  </a:lnTo>
                  <a:lnTo>
                    <a:pt x="720826" y="33566"/>
                  </a:lnTo>
                  <a:lnTo>
                    <a:pt x="687298" y="33566"/>
                  </a:lnTo>
                  <a:lnTo>
                    <a:pt x="687298" y="42087"/>
                  </a:lnTo>
                  <a:lnTo>
                    <a:pt x="720826" y="42087"/>
                  </a:lnTo>
                  <a:lnTo>
                    <a:pt x="720826" y="75615"/>
                  </a:lnTo>
                  <a:lnTo>
                    <a:pt x="729348" y="75615"/>
                  </a:lnTo>
                  <a:lnTo>
                    <a:pt x="729348" y="42087"/>
                  </a:lnTo>
                  <a:lnTo>
                    <a:pt x="762914" y="42087"/>
                  </a:lnTo>
                  <a:lnTo>
                    <a:pt x="762914" y="33566"/>
                  </a:lnTo>
                  <a:close/>
                </a:path>
                <a:path w="1106169" h="737234">
                  <a:moveTo>
                    <a:pt x="933589" y="530377"/>
                  </a:moveTo>
                  <a:lnTo>
                    <a:pt x="900036" y="530377"/>
                  </a:lnTo>
                  <a:lnTo>
                    <a:pt x="900036" y="496824"/>
                  </a:lnTo>
                  <a:lnTo>
                    <a:pt x="891514" y="496824"/>
                  </a:lnTo>
                  <a:lnTo>
                    <a:pt x="891514" y="530377"/>
                  </a:lnTo>
                  <a:lnTo>
                    <a:pt x="857986" y="530377"/>
                  </a:lnTo>
                  <a:lnTo>
                    <a:pt x="857986" y="538899"/>
                  </a:lnTo>
                  <a:lnTo>
                    <a:pt x="891514" y="538899"/>
                  </a:lnTo>
                  <a:lnTo>
                    <a:pt x="891514" y="572427"/>
                  </a:lnTo>
                  <a:lnTo>
                    <a:pt x="900036" y="572427"/>
                  </a:lnTo>
                  <a:lnTo>
                    <a:pt x="900036" y="538899"/>
                  </a:lnTo>
                  <a:lnTo>
                    <a:pt x="933589" y="538899"/>
                  </a:lnTo>
                  <a:lnTo>
                    <a:pt x="933589" y="530377"/>
                  </a:lnTo>
                  <a:close/>
                </a:path>
                <a:path w="1106169" h="737234">
                  <a:moveTo>
                    <a:pt x="933589" y="364261"/>
                  </a:moveTo>
                  <a:lnTo>
                    <a:pt x="900036" y="364261"/>
                  </a:lnTo>
                  <a:lnTo>
                    <a:pt x="900036" y="330708"/>
                  </a:lnTo>
                  <a:lnTo>
                    <a:pt x="891514" y="330708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83"/>
                  </a:lnTo>
                  <a:lnTo>
                    <a:pt x="891514" y="372783"/>
                  </a:lnTo>
                  <a:lnTo>
                    <a:pt x="891514" y="406311"/>
                  </a:lnTo>
                  <a:lnTo>
                    <a:pt x="900036" y="406311"/>
                  </a:lnTo>
                  <a:lnTo>
                    <a:pt x="900036" y="372783"/>
                  </a:lnTo>
                  <a:lnTo>
                    <a:pt x="933589" y="372783"/>
                  </a:lnTo>
                  <a:lnTo>
                    <a:pt x="933589" y="364261"/>
                  </a:lnTo>
                  <a:close/>
                </a:path>
                <a:path w="1106169" h="737234">
                  <a:moveTo>
                    <a:pt x="933589" y="199694"/>
                  </a:moveTo>
                  <a:lnTo>
                    <a:pt x="900036" y="199694"/>
                  </a:lnTo>
                  <a:lnTo>
                    <a:pt x="900036" y="166116"/>
                  </a:lnTo>
                  <a:lnTo>
                    <a:pt x="891514" y="166116"/>
                  </a:lnTo>
                  <a:lnTo>
                    <a:pt x="891514" y="199694"/>
                  </a:lnTo>
                  <a:lnTo>
                    <a:pt x="857986" y="199694"/>
                  </a:lnTo>
                  <a:lnTo>
                    <a:pt x="857986" y="206794"/>
                  </a:lnTo>
                  <a:lnTo>
                    <a:pt x="891514" y="206794"/>
                  </a:lnTo>
                  <a:lnTo>
                    <a:pt x="891514" y="241719"/>
                  </a:lnTo>
                  <a:lnTo>
                    <a:pt x="900036" y="241719"/>
                  </a:lnTo>
                  <a:lnTo>
                    <a:pt x="900036" y="206794"/>
                  </a:lnTo>
                  <a:lnTo>
                    <a:pt x="933589" y="206794"/>
                  </a:lnTo>
                  <a:lnTo>
                    <a:pt x="933589" y="199694"/>
                  </a:lnTo>
                  <a:close/>
                </a:path>
                <a:path w="1106169" h="737234">
                  <a:moveTo>
                    <a:pt x="933589" y="33566"/>
                  </a:moveTo>
                  <a:lnTo>
                    <a:pt x="900036" y="33566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66"/>
                  </a:lnTo>
                  <a:lnTo>
                    <a:pt x="857986" y="33566"/>
                  </a:lnTo>
                  <a:lnTo>
                    <a:pt x="857986" y="42087"/>
                  </a:lnTo>
                  <a:lnTo>
                    <a:pt x="891514" y="42087"/>
                  </a:lnTo>
                  <a:lnTo>
                    <a:pt x="891514" y="75615"/>
                  </a:lnTo>
                  <a:lnTo>
                    <a:pt x="900036" y="75615"/>
                  </a:lnTo>
                  <a:lnTo>
                    <a:pt x="900036" y="42087"/>
                  </a:lnTo>
                  <a:lnTo>
                    <a:pt x="933589" y="42087"/>
                  </a:lnTo>
                  <a:lnTo>
                    <a:pt x="933589" y="33566"/>
                  </a:lnTo>
                  <a:close/>
                </a:path>
                <a:path w="1106169" h="737234">
                  <a:moveTo>
                    <a:pt x="1105789" y="530377"/>
                  </a:moveTo>
                  <a:lnTo>
                    <a:pt x="1072235" y="530377"/>
                  </a:lnTo>
                  <a:lnTo>
                    <a:pt x="1072235" y="496824"/>
                  </a:lnTo>
                  <a:lnTo>
                    <a:pt x="1063726" y="496824"/>
                  </a:lnTo>
                  <a:lnTo>
                    <a:pt x="1063726" y="530377"/>
                  </a:lnTo>
                  <a:lnTo>
                    <a:pt x="1030198" y="530377"/>
                  </a:lnTo>
                  <a:lnTo>
                    <a:pt x="1030198" y="538899"/>
                  </a:lnTo>
                  <a:lnTo>
                    <a:pt x="1063726" y="538899"/>
                  </a:lnTo>
                  <a:lnTo>
                    <a:pt x="1063726" y="572427"/>
                  </a:lnTo>
                  <a:lnTo>
                    <a:pt x="1072235" y="572427"/>
                  </a:lnTo>
                  <a:lnTo>
                    <a:pt x="1072235" y="538899"/>
                  </a:lnTo>
                  <a:lnTo>
                    <a:pt x="1105789" y="538899"/>
                  </a:lnTo>
                  <a:lnTo>
                    <a:pt x="1105789" y="530377"/>
                  </a:lnTo>
                  <a:close/>
                </a:path>
                <a:path w="1106169" h="737234">
                  <a:moveTo>
                    <a:pt x="1105789" y="364261"/>
                  </a:moveTo>
                  <a:lnTo>
                    <a:pt x="1072235" y="364261"/>
                  </a:lnTo>
                  <a:lnTo>
                    <a:pt x="1072235" y="330708"/>
                  </a:lnTo>
                  <a:lnTo>
                    <a:pt x="1063726" y="330708"/>
                  </a:lnTo>
                  <a:lnTo>
                    <a:pt x="1063726" y="364261"/>
                  </a:lnTo>
                  <a:lnTo>
                    <a:pt x="1030198" y="364261"/>
                  </a:lnTo>
                  <a:lnTo>
                    <a:pt x="1030198" y="372783"/>
                  </a:lnTo>
                  <a:lnTo>
                    <a:pt x="1063726" y="372783"/>
                  </a:lnTo>
                  <a:lnTo>
                    <a:pt x="1063726" y="406311"/>
                  </a:lnTo>
                  <a:lnTo>
                    <a:pt x="1072235" y="406311"/>
                  </a:lnTo>
                  <a:lnTo>
                    <a:pt x="1072235" y="372783"/>
                  </a:lnTo>
                  <a:lnTo>
                    <a:pt x="1105789" y="372783"/>
                  </a:lnTo>
                  <a:lnTo>
                    <a:pt x="1105789" y="364261"/>
                  </a:lnTo>
                  <a:close/>
                </a:path>
                <a:path w="1106169" h="737234">
                  <a:moveTo>
                    <a:pt x="1105789" y="199694"/>
                  </a:moveTo>
                  <a:lnTo>
                    <a:pt x="1072235" y="199694"/>
                  </a:lnTo>
                  <a:lnTo>
                    <a:pt x="1072235" y="166116"/>
                  </a:lnTo>
                  <a:lnTo>
                    <a:pt x="1063726" y="166116"/>
                  </a:lnTo>
                  <a:lnTo>
                    <a:pt x="1063726" y="199694"/>
                  </a:lnTo>
                  <a:lnTo>
                    <a:pt x="1030198" y="199694"/>
                  </a:lnTo>
                  <a:lnTo>
                    <a:pt x="1030198" y="206794"/>
                  </a:lnTo>
                  <a:lnTo>
                    <a:pt x="1063726" y="206794"/>
                  </a:lnTo>
                  <a:lnTo>
                    <a:pt x="1063726" y="241719"/>
                  </a:lnTo>
                  <a:lnTo>
                    <a:pt x="1072235" y="241719"/>
                  </a:lnTo>
                  <a:lnTo>
                    <a:pt x="1072235" y="206794"/>
                  </a:lnTo>
                  <a:lnTo>
                    <a:pt x="1105789" y="206794"/>
                  </a:lnTo>
                  <a:lnTo>
                    <a:pt x="1105789" y="199694"/>
                  </a:lnTo>
                  <a:close/>
                </a:path>
                <a:path w="1106169" h="737234">
                  <a:moveTo>
                    <a:pt x="1105789" y="33566"/>
                  </a:moveTo>
                  <a:lnTo>
                    <a:pt x="1072235" y="33566"/>
                  </a:lnTo>
                  <a:lnTo>
                    <a:pt x="1072235" y="0"/>
                  </a:lnTo>
                  <a:lnTo>
                    <a:pt x="1063726" y="0"/>
                  </a:lnTo>
                  <a:lnTo>
                    <a:pt x="1063726" y="33566"/>
                  </a:lnTo>
                  <a:lnTo>
                    <a:pt x="1030198" y="33566"/>
                  </a:lnTo>
                  <a:lnTo>
                    <a:pt x="1030198" y="42087"/>
                  </a:lnTo>
                  <a:lnTo>
                    <a:pt x="1063726" y="42087"/>
                  </a:lnTo>
                  <a:lnTo>
                    <a:pt x="1063726" y="75615"/>
                  </a:lnTo>
                  <a:lnTo>
                    <a:pt x="1072235" y="75615"/>
                  </a:lnTo>
                  <a:lnTo>
                    <a:pt x="1072235" y="42087"/>
                  </a:lnTo>
                  <a:lnTo>
                    <a:pt x="1105789" y="42087"/>
                  </a:lnTo>
                  <a:lnTo>
                    <a:pt x="1105789" y="33566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" name="object 8"/>
            <p:cNvSpPr/>
            <p:nvPr/>
          </p:nvSpPr>
          <p:spPr>
            <a:xfrm>
              <a:off x="12569622" y="5653868"/>
              <a:ext cx="2134870" cy="1233805"/>
            </a:xfrm>
            <a:custGeom>
              <a:avLst/>
              <a:gdLst/>
              <a:ahLst/>
              <a:cxnLst/>
              <a:rect l="l" t="t" r="r" b="b"/>
              <a:pathLst>
                <a:path w="2134869" h="1233804">
                  <a:moveTo>
                    <a:pt x="75603" y="1191768"/>
                  </a:moveTo>
                  <a:lnTo>
                    <a:pt x="42062" y="1191768"/>
                  </a:lnTo>
                  <a:lnTo>
                    <a:pt x="42062" y="1158214"/>
                  </a:lnTo>
                  <a:lnTo>
                    <a:pt x="33528" y="1158214"/>
                  </a:lnTo>
                  <a:lnTo>
                    <a:pt x="33528" y="1191768"/>
                  </a:lnTo>
                  <a:lnTo>
                    <a:pt x="0" y="1191768"/>
                  </a:lnTo>
                  <a:lnTo>
                    <a:pt x="0" y="1200277"/>
                  </a:lnTo>
                  <a:lnTo>
                    <a:pt x="33528" y="1200277"/>
                  </a:lnTo>
                  <a:lnTo>
                    <a:pt x="33528" y="1233805"/>
                  </a:lnTo>
                  <a:lnTo>
                    <a:pt x="42062" y="1233805"/>
                  </a:lnTo>
                  <a:lnTo>
                    <a:pt x="42062" y="1200277"/>
                  </a:lnTo>
                  <a:lnTo>
                    <a:pt x="75603" y="1200277"/>
                  </a:lnTo>
                  <a:lnTo>
                    <a:pt x="75603" y="1191768"/>
                  </a:lnTo>
                  <a:close/>
                </a:path>
                <a:path w="2134869" h="1233804">
                  <a:moveTo>
                    <a:pt x="246291" y="1191768"/>
                  </a:moveTo>
                  <a:lnTo>
                    <a:pt x="212839" y="1191768"/>
                  </a:lnTo>
                  <a:lnTo>
                    <a:pt x="212839" y="1158214"/>
                  </a:lnTo>
                  <a:lnTo>
                    <a:pt x="205740" y="1158214"/>
                  </a:lnTo>
                  <a:lnTo>
                    <a:pt x="205740" y="1191768"/>
                  </a:lnTo>
                  <a:lnTo>
                    <a:pt x="170688" y="1191768"/>
                  </a:lnTo>
                  <a:lnTo>
                    <a:pt x="170688" y="1200277"/>
                  </a:lnTo>
                  <a:lnTo>
                    <a:pt x="205740" y="1200277"/>
                  </a:lnTo>
                  <a:lnTo>
                    <a:pt x="205740" y="1233805"/>
                  </a:lnTo>
                  <a:lnTo>
                    <a:pt x="212839" y="1233805"/>
                  </a:lnTo>
                  <a:lnTo>
                    <a:pt x="212839" y="1200277"/>
                  </a:lnTo>
                  <a:lnTo>
                    <a:pt x="246291" y="1200277"/>
                  </a:lnTo>
                  <a:lnTo>
                    <a:pt x="246291" y="1191768"/>
                  </a:lnTo>
                  <a:close/>
                </a:path>
                <a:path w="2134869" h="1233804">
                  <a:moveTo>
                    <a:pt x="418503" y="1191768"/>
                  </a:moveTo>
                  <a:lnTo>
                    <a:pt x="384949" y="1191768"/>
                  </a:lnTo>
                  <a:lnTo>
                    <a:pt x="384949" y="1158214"/>
                  </a:lnTo>
                  <a:lnTo>
                    <a:pt x="376428" y="1158214"/>
                  </a:lnTo>
                  <a:lnTo>
                    <a:pt x="376428" y="1191768"/>
                  </a:lnTo>
                  <a:lnTo>
                    <a:pt x="342900" y="1191768"/>
                  </a:lnTo>
                  <a:lnTo>
                    <a:pt x="342900" y="1200277"/>
                  </a:lnTo>
                  <a:lnTo>
                    <a:pt x="376428" y="1200277"/>
                  </a:lnTo>
                  <a:lnTo>
                    <a:pt x="376428" y="1233805"/>
                  </a:lnTo>
                  <a:lnTo>
                    <a:pt x="384949" y="1233805"/>
                  </a:lnTo>
                  <a:lnTo>
                    <a:pt x="384949" y="1200277"/>
                  </a:lnTo>
                  <a:lnTo>
                    <a:pt x="418503" y="1200277"/>
                  </a:lnTo>
                  <a:lnTo>
                    <a:pt x="418503" y="1191768"/>
                  </a:lnTo>
                  <a:close/>
                </a:path>
                <a:path w="2134869" h="1233804">
                  <a:moveTo>
                    <a:pt x="590715" y="1191768"/>
                  </a:moveTo>
                  <a:lnTo>
                    <a:pt x="557149" y="1191768"/>
                  </a:lnTo>
                  <a:lnTo>
                    <a:pt x="557149" y="1158214"/>
                  </a:lnTo>
                  <a:lnTo>
                    <a:pt x="548627" y="1158214"/>
                  </a:lnTo>
                  <a:lnTo>
                    <a:pt x="548627" y="1191768"/>
                  </a:lnTo>
                  <a:lnTo>
                    <a:pt x="515099" y="1191768"/>
                  </a:lnTo>
                  <a:lnTo>
                    <a:pt x="515099" y="1200277"/>
                  </a:lnTo>
                  <a:lnTo>
                    <a:pt x="548627" y="1200277"/>
                  </a:lnTo>
                  <a:lnTo>
                    <a:pt x="548627" y="1233805"/>
                  </a:lnTo>
                  <a:lnTo>
                    <a:pt x="557149" y="1233805"/>
                  </a:lnTo>
                  <a:lnTo>
                    <a:pt x="557149" y="1200277"/>
                  </a:lnTo>
                  <a:lnTo>
                    <a:pt x="590715" y="1200277"/>
                  </a:lnTo>
                  <a:lnTo>
                    <a:pt x="590715" y="1191768"/>
                  </a:lnTo>
                  <a:close/>
                </a:path>
                <a:path w="2134869" h="1233804">
                  <a:moveTo>
                    <a:pt x="761390" y="1191768"/>
                  </a:moveTo>
                  <a:lnTo>
                    <a:pt x="727837" y="1191768"/>
                  </a:lnTo>
                  <a:lnTo>
                    <a:pt x="727837" y="1158214"/>
                  </a:lnTo>
                  <a:lnTo>
                    <a:pt x="719315" y="1158214"/>
                  </a:lnTo>
                  <a:lnTo>
                    <a:pt x="719315" y="1191768"/>
                  </a:lnTo>
                  <a:lnTo>
                    <a:pt x="685787" y="1191768"/>
                  </a:lnTo>
                  <a:lnTo>
                    <a:pt x="685787" y="1200277"/>
                  </a:lnTo>
                  <a:lnTo>
                    <a:pt x="719315" y="1200277"/>
                  </a:lnTo>
                  <a:lnTo>
                    <a:pt x="719315" y="1233805"/>
                  </a:lnTo>
                  <a:lnTo>
                    <a:pt x="727837" y="1233805"/>
                  </a:lnTo>
                  <a:lnTo>
                    <a:pt x="727837" y="1200277"/>
                  </a:lnTo>
                  <a:lnTo>
                    <a:pt x="761390" y="1200277"/>
                  </a:lnTo>
                  <a:lnTo>
                    <a:pt x="761390" y="1191768"/>
                  </a:lnTo>
                  <a:close/>
                </a:path>
                <a:path w="2134869" h="1233804">
                  <a:moveTo>
                    <a:pt x="933589" y="1191768"/>
                  </a:moveTo>
                  <a:lnTo>
                    <a:pt x="900036" y="1191768"/>
                  </a:lnTo>
                  <a:lnTo>
                    <a:pt x="900036" y="1158214"/>
                  </a:lnTo>
                  <a:lnTo>
                    <a:pt x="891527" y="1158214"/>
                  </a:lnTo>
                  <a:lnTo>
                    <a:pt x="891527" y="1191768"/>
                  </a:lnTo>
                  <a:lnTo>
                    <a:pt x="857999" y="1191768"/>
                  </a:lnTo>
                  <a:lnTo>
                    <a:pt x="857999" y="1200277"/>
                  </a:lnTo>
                  <a:lnTo>
                    <a:pt x="891527" y="1200277"/>
                  </a:lnTo>
                  <a:lnTo>
                    <a:pt x="891527" y="1233805"/>
                  </a:lnTo>
                  <a:lnTo>
                    <a:pt x="900036" y="1233805"/>
                  </a:lnTo>
                  <a:lnTo>
                    <a:pt x="900036" y="1200277"/>
                  </a:lnTo>
                  <a:lnTo>
                    <a:pt x="933589" y="1200277"/>
                  </a:lnTo>
                  <a:lnTo>
                    <a:pt x="933589" y="1191768"/>
                  </a:lnTo>
                  <a:close/>
                </a:path>
                <a:path w="2134869" h="1233804">
                  <a:moveTo>
                    <a:pt x="1104277" y="364248"/>
                  </a:moveTo>
                  <a:lnTo>
                    <a:pt x="1070724" y="364248"/>
                  </a:lnTo>
                  <a:lnTo>
                    <a:pt x="1070724" y="330682"/>
                  </a:lnTo>
                  <a:lnTo>
                    <a:pt x="1062202" y="330682"/>
                  </a:lnTo>
                  <a:lnTo>
                    <a:pt x="1062202" y="364248"/>
                  </a:lnTo>
                  <a:lnTo>
                    <a:pt x="1028674" y="364248"/>
                  </a:lnTo>
                  <a:lnTo>
                    <a:pt x="1028674" y="372770"/>
                  </a:lnTo>
                  <a:lnTo>
                    <a:pt x="1062202" y="372770"/>
                  </a:lnTo>
                  <a:lnTo>
                    <a:pt x="1062202" y="406298"/>
                  </a:lnTo>
                  <a:lnTo>
                    <a:pt x="1070724" y="406298"/>
                  </a:lnTo>
                  <a:lnTo>
                    <a:pt x="1070724" y="372770"/>
                  </a:lnTo>
                  <a:lnTo>
                    <a:pt x="1104277" y="372770"/>
                  </a:lnTo>
                  <a:lnTo>
                    <a:pt x="1104277" y="364248"/>
                  </a:lnTo>
                  <a:close/>
                </a:path>
                <a:path w="2134869" h="1233804">
                  <a:moveTo>
                    <a:pt x="1104277" y="199669"/>
                  </a:moveTo>
                  <a:lnTo>
                    <a:pt x="1070724" y="199669"/>
                  </a:lnTo>
                  <a:lnTo>
                    <a:pt x="1070724" y="166103"/>
                  </a:lnTo>
                  <a:lnTo>
                    <a:pt x="1062202" y="166103"/>
                  </a:lnTo>
                  <a:lnTo>
                    <a:pt x="1062202" y="199669"/>
                  </a:lnTo>
                  <a:lnTo>
                    <a:pt x="1028674" y="199669"/>
                  </a:lnTo>
                  <a:lnTo>
                    <a:pt x="1028674" y="208178"/>
                  </a:lnTo>
                  <a:lnTo>
                    <a:pt x="1062202" y="208178"/>
                  </a:lnTo>
                  <a:lnTo>
                    <a:pt x="1062202" y="241706"/>
                  </a:lnTo>
                  <a:lnTo>
                    <a:pt x="1070724" y="241706"/>
                  </a:lnTo>
                  <a:lnTo>
                    <a:pt x="1070724" y="208178"/>
                  </a:lnTo>
                  <a:lnTo>
                    <a:pt x="1104277" y="208178"/>
                  </a:lnTo>
                  <a:lnTo>
                    <a:pt x="1104277" y="199669"/>
                  </a:lnTo>
                  <a:close/>
                </a:path>
                <a:path w="2134869" h="1233804">
                  <a:moveTo>
                    <a:pt x="1104277" y="33553"/>
                  </a:moveTo>
                  <a:lnTo>
                    <a:pt x="1070724" y="33553"/>
                  </a:lnTo>
                  <a:lnTo>
                    <a:pt x="1070724" y="0"/>
                  </a:lnTo>
                  <a:lnTo>
                    <a:pt x="1062202" y="0"/>
                  </a:lnTo>
                  <a:lnTo>
                    <a:pt x="1062202" y="33553"/>
                  </a:lnTo>
                  <a:lnTo>
                    <a:pt x="1028674" y="33553"/>
                  </a:lnTo>
                  <a:lnTo>
                    <a:pt x="1028674" y="42075"/>
                  </a:lnTo>
                  <a:lnTo>
                    <a:pt x="1062202" y="42075"/>
                  </a:lnTo>
                  <a:lnTo>
                    <a:pt x="1062202" y="75603"/>
                  </a:lnTo>
                  <a:lnTo>
                    <a:pt x="1070724" y="75603"/>
                  </a:lnTo>
                  <a:lnTo>
                    <a:pt x="1070724" y="42075"/>
                  </a:lnTo>
                  <a:lnTo>
                    <a:pt x="1104277" y="42075"/>
                  </a:lnTo>
                  <a:lnTo>
                    <a:pt x="1104277" y="33553"/>
                  </a:lnTo>
                  <a:close/>
                </a:path>
                <a:path w="2134869" h="1233804">
                  <a:moveTo>
                    <a:pt x="1276489" y="364248"/>
                  </a:moveTo>
                  <a:lnTo>
                    <a:pt x="1242936" y="364248"/>
                  </a:lnTo>
                  <a:lnTo>
                    <a:pt x="1242936" y="330682"/>
                  </a:lnTo>
                  <a:lnTo>
                    <a:pt x="1234414" y="330682"/>
                  </a:lnTo>
                  <a:lnTo>
                    <a:pt x="1234414" y="364248"/>
                  </a:lnTo>
                  <a:lnTo>
                    <a:pt x="1200886" y="364248"/>
                  </a:lnTo>
                  <a:lnTo>
                    <a:pt x="1200886" y="372770"/>
                  </a:lnTo>
                  <a:lnTo>
                    <a:pt x="1234414" y="372770"/>
                  </a:lnTo>
                  <a:lnTo>
                    <a:pt x="1234414" y="406298"/>
                  </a:lnTo>
                  <a:lnTo>
                    <a:pt x="1242936" y="406298"/>
                  </a:lnTo>
                  <a:lnTo>
                    <a:pt x="1242936" y="372770"/>
                  </a:lnTo>
                  <a:lnTo>
                    <a:pt x="1276489" y="372770"/>
                  </a:lnTo>
                  <a:lnTo>
                    <a:pt x="1276489" y="364248"/>
                  </a:lnTo>
                  <a:close/>
                </a:path>
                <a:path w="2134869" h="1233804">
                  <a:moveTo>
                    <a:pt x="1276489" y="199669"/>
                  </a:moveTo>
                  <a:lnTo>
                    <a:pt x="1242936" y="199669"/>
                  </a:lnTo>
                  <a:lnTo>
                    <a:pt x="1242936" y="166103"/>
                  </a:lnTo>
                  <a:lnTo>
                    <a:pt x="1234414" y="166103"/>
                  </a:lnTo>
                  <a:lnTo>
                    <a:pt x="1234414" y="199669"/>
                  </a:lnTo>
                  <a:lnTo>
                    <a:pt x="1200886" y="199669"/>
                  </a:lnTo>
                  <a:lnTo>
                    <a:pt x="1200886" y="208178"/>
                  </a:lnTo>
                  <a:lnTo>
                    <a:pt x="1234414" y="208178"/>
                  </a:lnTo>
                  <a:lnTo>
                    <a:pt x="1234414" y="241706"/>
                  </a:lnTo>
                  <a:lnTo>
                    <a:pt x="1242936" y="241706"/>
                  </a:lnTo>
                  <a:lnTo>
                    <a:pt x="1242936" y="208178"/>
                  </a:lnTo>
                  <a:lnTo>
                    <a:pt x="1276489" y="208178"/>
                  </a:lnTo>
                  <a:lnTo>
                    <a:pt x="1276489" y="199669"/>
                  </a:lnTo>
                  <a:close/>
                </a:path>
                <a:path w="2134869" h="1233804">
                  <a:moveTo>
                    <a:pt x="1276489" y="33553"/>
                  </a:moveTo>
                  <a:lnTo>
                    <a:pt x="1242936" y="33553"/>
                  </a:lnTo>
                  <a:lnTo>
                    <a:pt x="1242936" y="0"/>
                  </a:lnTo>
                  <a:lnTo>
                    <a:pt x="1234414" y="0"/>
                  </a:lnTo>
                  <a:lnTo>
                    <a:pt x="1234414" y="33553"/>
                  </a:lnTo>
                  <a:lnTo>
                    <a:pt x="1200886" y="33553"/>
                  </a:lnTo>
                  <a:lnTo>
                    <a:pt x="1200886" y="42075"/>
                  </a:lnTo>
                  <a:lnTo>
                    <a:pt x="1234414" y="42075"/>
                  </a:lnTo>
                  <a:lnTo>
                    <a:pt x="1234414" y="75603"/>
                  </a:lnTo>
                  <a:lnTo>
                    <a:pt x="1242936" y="75603"/>
                  </a:lnTo>
                  <a:lnTo>
                    <a:pt x="1242936" y="42075"/>
                  </a:lnTo>
                  <a:lnTo>
                    <a:pt x="1276489" y="42075"/>
                  </a:lnTo>
                  <a:lnTo>
                    <a:pt x="1276489" y="33553"/>
                  </a:lnTo>
                  <a:close/>
                </a:path>
                <a:path w="2134869" h="1233804">
                  <a:moveTo>
                    <a:pt x="1448689" y="364248"/>
                  </a:moveTo>
                  <a:lnTo>
                    <a:pt x="1413725" y="364248"/>
                  </a:lnTo>
                  <a:lnTo>
                    <a:pt x="1413725" y="330682"/>
                  </a:lnTo>
                  <a:lnTo>
                    <a:pt x="1406626" y="330682"/>
                  </a:lnTo>
                  <a:lnTo>
                    <a:pt x="1406626" y="364248"/>
                  </a:lnTo>
                  <a:lnTo>
                    <a:pt x="1373098" y="364248"/>
                  </a:lnTo>
                  <a:lnTo>
                    <a:pt x="1373098" y="372770"/>
                  </a:lnTo>
                  <a:lnTo>
                    <a:pt x="1406626" y="372770"/>
                  </a:lnTo>
                  <a:lnTo>
                    <a:pt x="1406626" y="406298"/>
                  </a:lnTo>
                  <a:lnTo>
                    <a:pt x="1413725" y="406298"/>
                  </a:lnTo>
                  <a:lnTo>
                    <a:pt x="1413725" y="372770"/>
                  </a:lnTo>
                  <a:lnTo>
                    <a:pt x="1448689" y="372770"/>
                  </a:lnTo>
                  <a:lnTo>
                    <a:pt x="1448689" y="364248"/>
                  </a:lnTo>
                  <a:close/>
                </a:path>
                <a:path w="2134869" h="1233804">
                  <a:moveTo>
                    <a:pt x="1448689" y="199669"/>
                  </a:moveTo>
                  <a:lnTo>
                    <a:pt x="1413725" y="199669"/>
                  </a:lnTo>
                  <a:lnTo>
                    <a:pt x="1413725" y="166103"/>
                  </a:lnTo>
                  <a:lnTo>
                    <a:pt x="1406626" y="166103"/>
                  </a:lnTo>
                  <a:lnTo>
                    <a:pt x="1406626" y="199669"/>
                  </a:lnTo>
                  <a:lnTo>
                    <a:pt x="1373098" y="199669"/>
                  </a:lnTo>
                  <a:lnTo>
                    <a:pt x="1373098" y="208178"/>
                  </a:lnTo>
                  <a:lnTo>
                    <a:pt x="1406626" y="208178"/>
                  </a:lnTo>
                  <a:lnTo>
                    <a:pt x="1406626" y="241706"/>
                  </a:lnTo>
                  <a:lnTo>
                    <a:pt x="1413725" y="241706"/>
                  </a:lnTo>
                  <a:lnTo>
                    <a:pt x="1413725" y="208178"/>
                  </a:lnTo>
                  <a:lnTo>
                    <a:pt x="1448689" y="208178"/>
                  </a:lnTo>
                  <a:lnTo>
                    <a:pt x="1448689" y="199669"/>
                  </a:lnTo>
                  <a:close/>
                </a:path>
                <a:path w="2134869" h="1233804">
                  <a:moveTo>
                    <a:pt x="1448689" y="33553"/>
                  </a:moveTo>
                  <a:lnTo>
                    <a:pt x="1413725" y="33553"/>
                  </a:lnTo>
                  <a:lnTo>
                    <a:pt x="1413725" y="0"/>
                  </a:lnTo>
                  <a:lnTo>
                    <a:pt x="1406626" y="0"/>
                  </a:lnTo>
                  <a:lnTo>
                    <a:pt x="1406626" y="33553"/>
                  </a:lnTo>
                  <a:lnTo>
                    <a:pt x="1373098" y="33553"/>
                  </a:lnTo>
                  <a:lnTo>
                    <a:pt x="1373098" y="42075"/>
                  </a:lnTo>
                  <a:lnTo>
                    <a:pt x="1406626" y="42075"/>
                  </a:lnTo>
                  <a:lnTo>
                    <a:pt x="1406626" y="75603"/>
                  </a:lnTo>
                  <a:lnTo>
                    <a:pt x="1413725" y="75603"/>
                  </a:lnTo>
                  <a:lnTo>
                    <a:pt x="1413725" y="42075"/>
                  </a:lnTo>
                  <a:lnTo>
                    <a:pt x="1448689" y="42075"/>
                  </a:lnTo>
                  <a:lnTo>
                    <a:pt x="1448689" y="33553"/>
                  </a:lnTo>
                  <a:close/>
                </a:path>
                <a:path w="2134869" h="1233804">
                  <a:moveTo>
                    <a:pt x="1619377" y="364248"/>
                  </a:moveTo>
                  <a:lnTo>
                    <a:pt x="1585823" y="364248"/>
                  </a:lnTo>
                  <a:lnTo>
                    <a:pt x="1585823" y="330682"/>
                  </a:lnTo>
                  <a:lnTo>
                    <a:pt x="1577301" y="330682"/>
                  </a:lnTo>
                  <a:lnTo>
                    <a:pt x="1577301" y="364248"/>
                  </a:lnTo>
                  <a:lnTo>
                    <a:pt x="1543773" y="364248"/>
                  </a:lnTo>
                  <a:lnTo>
                    <a:pt x="1543773" y="372770"/>
                  </a:lnTo>
                  <a:lnTo>
                    <a:pt x="1577301" y="372770"/>
                  </a:lnTo>
                  <a:lnTo>
                    <a:pt x="1577301" y="406298"/>
                  </a:lnTo>
                  <a:lnTo>
                    <a:pt x="1585823" y="406298"/>
                  </a:lnTo>
                  <a:lnTo>
                    <a:pt x="1585823" y="372770"/>
                  </a:lnTo>
                  <a:lnTo>
                    <a:pt x="1619377" y="372770"/>
                  </a:lnTo>
                  <a:lnTo>
                    <a:pt x="1619377" y="364248"/>
                  </a:lnTo>
                  <a:close/>
                </a:path>
                <a:path w="2134869" h="1233804">
                  <a:moveTo>
                    <a:pt x="1619377" y="199669"/>
                  </a:moveTo>
                  <a:lnTo>
                    <a:pt x="1585823" y="199669"/>
                  </a:lnTo>
                  <a:lnTo>
                    <a:pt x="1585823" y="166103"/>
                  </a:lnTo>
                  <a:lnTo>
                    <a:pt x="1577301" y="166103"/>
                  </a:lnTo>
                  <a:lnTo>
                    <a:pt x="1577301" y="199669"/>
                  </a:lnTo>
                  <a:lnTo>
                    <a:pt x="1543773" y="199669"/>
                  </a:lnTo>
                  <a:lnTo>
                    <a:pt x="1543773" y="208178"/>
                  </a:lnTo>
                  <a:lnTo>
                    <a:pt x="1577301" y="208178"/>
                  </a:lnTo>
                  <a:lnTo>
                    <a:pt x="1577301" y="241706"/>
                  </a:lnTo>
                  <a:lnTo>
                    <a:pt x="1585823" y="241706"/>
                  </a:lnTo>
                  <a:lnTo>
                    <a:pt x="1585823" y="208178"/>
                  </a:lnTo>
                  <a:lnTo>
                    <a:pt x="1619377" y="208178"/>
                  </a:lnTo>
                  <a:lnTo>
                    <a:pt x="1619377" y="199669"/>
                  </a:lnTo>
                  <a:close/>
                </a:path>
                <a:path w="2134869" h="1233804">
                  <a:moveTo>
                    <a:pt x="1619377" y="33553"/>
                  </a:moveTo>
                  <a:lnTo>
                    <a:pt x="1585823" y="33553"/>
                  </a:lnTo>
                  <a:lnTo>
                    <a:pt x="1585823" y="0"/>
                  </a:lnTo>
                  <a:lnTo>
                    <a:pt x="1577301" y="0"/>
                  </a:lnTo>
                  <a:lnTo>
                    <a:pt x="1577301" y="33553"/>
                  </a:lnTo>
                  <a:lnTo>
                    <a:pt x="1543773" y="33553"/>
                  </a:lnTo>
                  <a:lnTo>
                    <a:pt x="1543773" y="42075"/>
                  </a:lnTo>
                  <a:lnTo>
                    <a:pt x="1577301" y="42075"/>
                  </a:lnTo>
                  <a:lnTo>
                    <a:pt x="1577301" y="75603"/>
                  </a:lnTo>
                  <a:lnTo>
                    <a:pt x="1585823" y="75603"/>
                  </a:lnTo>
                  <a:lnTo>
                    <a:pt x="1585823" y="42075"/>
                  </a:lnTo>
                  <a:lnTo>
                    <a:pt x="1619377" y="42075"/>
                  </a:lnTo>
                  <a:lnTo>
                    <a:pt x="1619377" y="33553"/>
                  </a:lnTo>
                  <a:close/>
                </a:path>
                <a:path w="2134869" h="1233804">
                  <a:moveTo>
                    <a:pt x="1791589" y="364248"/>
                  </a:moveTo>
                  <a:lnTo>
                    <a:pt x="1758035" y="364248"/>
                  </a:lnTo>
                  <a:lnTo>
                    <a:pt x="1758035" y="330682"/>
                  </a:lnTo>
                  <a:lnTo>
                    <a:pt x="1749513" y="330682"/>
                  </a:lnTo>
                  <a:lnTo>
                    <a:pt x="1749513" y="364248"/>
                  </a:lnTo>
                  <a:lnTo>
                    <a:pt x="1715985" y="364248"/>
                  </a:lnTo>
                  <a:lnTo>
                    <a:pt x="1715985" y="372770"/>
                  </a:lnTo>
                  <a:lnTo>
                    <a:pt x="1749513" y="372770"/>
                  </a:lnTo>
                  <a:lnTo>
                    <a:pt x="1749513" y="406298"/>
                  </a:lnTo>
                  <a:lnTo>
                    <a:pt x="1758035" y="406298"/>
                  </a:lnTo>
                  <a:lnTo>
                    <a:pt x="1758035" y="372770"/>
                  </a:lnTo>
                  <a:lnTo>
                    <a:pt x="1791589" y="372770"/>
                  </a:lnTo>
                  <a:lnTo>
                    <a:pt x="1791589" y="364248"/>
                  </a:lnTo>
                  <a:close/>
                </a:path>
                <a:path w="2134869" h="1233804">
                  <a:moveTo>
                    <a:pt x="1791589" y="199669"/>
                  </a:moveTo>
                  <a:lnTo>
                    <a:pt x="1758035" y="199669"/>
                  </a:lnTo>
                  <a:lnTo>
                    <a:pt x="1758035" y="166103"/>
                  </a:lnTo>
                  <a:lnTo>
                    <a:pt x="1749513" y="166103"/>
                  </a:lnTo>
                  <a:lnTo>
                    <a:pt x="1749513" y="199669"/>
                  </a:lnTo>
                  <a:lnTo>
                    <a:pt x="1715985" y="199669"/>
                  </a:lnTo>
                  <a:lnTo>
                    <a:pt x="1715985" y="208178"/>
                  </a:lnTo>
                  <a:lnTo>
                    <a:pt x="1749513" y="208178"/>
                  </a:lnTo>
                  <a:lnTo>
                    <a:pt x="1749513" y="241706"/>
                  </a:lnTo>
                  <a:lnTo>
                    <a:pt x="1758035" y="241706"/>
                  </a:lnTo>
                  <a:lnTo>
                    <a:pt x="1758035" y="208178"/>
                  </a:lnTo>
                  <a:lnTo>
                    <a:pt x="1791589" y="208178"/>
                  </a:lnTo>
                  <a:lnTo>
                    <a:pt x="1791589" y="199669"/>
                  </a:lnTo>
                  <a:close/>
                </a:path>
                <a:path w="2134869" h="1233804">
                  <a:moveTo>
                    <a:pt x="1791589" y="33553"/>
                  </a:moveTo>
                  <a:lnTo>
                    <a:pt x="1758035" y="33553"/>
                  </a:lnTo>
                  <a:lnTo>
                    <a:pt x="1758035" y="0"/>
                  </a:lnTo>
                  <a:lnTo>
                    <a:pt x="1749513" y="0"/>
                  </a:lnTo>
                  <a:lnTo>
                    <a:pt x="1749513" y="33553"/>
                  </a:lnTo>
                  <a:lnTo>
                    <a:pt x="1715985" y="33553"/>
                  </a:lnTo>
                  <a:lnTo>
                    <a:pt x="1715985" y="42075"/>
                  </a:lnTo>
                  <a:lnTo>
                    <a:pt x="1749513" y="42075"/>
                  </a:lnTo>
                  <a:lnTo>
                    <a:pt x="1749513" y="75603"/>
                  </a:lnTo>
                  <a:lnTo>
                    <a:pt x="1758035" y="75603"/>
                  </a:lnTo>
                  <a:lnTo>
                    <a:pt x="1758035" y="42075"/>
                  </a:lnTo>
                  <a:lnTo>
                    <a:pt x="1791589" y="42075"/>
                  </a:lnTo>
                  <a:lnTo>
                    <a:pt x="1791589" y="33553"/>
                  </a:lnTo>
                  <a:close/>
                </a:path>
                <a:path w="2134869" h="1233804">
                  <a:moveTo>
                    <a:pt x="1962277" y="364248"/>
                  </a:moveTo>
                  <a:lnTo>
                    <a:pt x="1928710" y="364248"/>
                  </a:lnTo>
                  <a:lnTo>
                    <a:pt x="1928710" y="330682"/>
                  </a:lnTo>
                  <a:lnTo>
                    <a:pt x="1920201" y="330682"/>
                  </a:lnTo>
                  <a:lnTo>
                    <a:pt x="1920201" y="364248"/>
                  </a:lnTo>
                  <a:lnTo>
                    <a:pt x="1886673" y="364248"/>
                  </a:lnTo>
                  <a:lnTo>
                    <a:pt x="1886673" y="372770"/>
                  </a:lnTo>
                  <a:lnTo>
                    <a:pt x="1920201" y="372770"/>
                  </a:lnTo>
                  <a:lnTo>
                    <a:pt x="1920201" y="406298"/>
                  </a:lnTo>
                  <a:lnTo>
                    <a:pt x="1928710" y="406298"/>
                  </a:lnTo>
                  <a:lnTo>
                    <a:pt x="1928710" y="372770"/>
                  </a:lnTo>
                  <a:lnTo>
                    <a:pt x="1962277" y="372770"/>
                  </a:lnTo>
                  <a:lnTo>
                    <a:pt x="1962277" y="364248"/>
                  </a:lnTo>
                  <a:close/>
                </a:path>
                <a:path w="2134869" h="1233804">
                  <a:moveTo>
                    <a:pt x="1962277" y="199669"/>
                  </a:moveTo>
                  <a:lnTo>
                    <a:pt x="1928710" y="199669"/>
                  </a:lnTo>
                  <a:lnTo>
                    <a:pt x="1928710" y="166103"/>
                  </a:lnTo>
                  <a:lnTo>
                    <a:pt x="1920201" y="166103"/>
                  </a:lnTo>
                  <a:lnTo>
                    <a:pt x="1920201" y="199669"/>
                  </a:lnTo>
                  <a:lnTo>
                    <a:pt x="1886673" y="199669"/>
                  </a:lnTo>
                  <a:lnTo>
                    <a:pt x="1886673" y="208178"/>
                  </a:lnTo>
                  <a:lnTo>
                    <a:pt x="1920201" y="208178"/>
                  </a:lnTo>
                  <a:lnTo>
                    <a:pt x="1920201" y="241706"/>
                  </a:lnTo>
                  <a:lnTo>
                    <a:pt x="1928710" y="241706"/>
                  </a:lnTo>
                  <a:lnTo>
                    <a:pt x="1928710" y="208178"/>
                  </a:lnTo>
                  <a:lnTo>
                    <a:pt x="1962277" y="208178"/>
                  </a:lnTo>
                  <a:lnTo>
                    <a:pt x="1962277" y="199669"/>
                  </a:lnTo>
                  <a:close/>
                </a:path>
                <a:path w="2134869" h="1233804">
                  <a:moveTo>
                    <a:pt x="1962277" y="33553"/>
                  </a:moveTo>
                  <a:lnTo>
                    <a:pt x="1928710" y="33553"/>
                  </a:lnTo>
                  <a:lnTo>
                    <a:pt x="1928710" y="0"/>
                  </a:lnTo>
                  <a:lnTo>
                    <a:pt x="1920201" y="0"/>
                  </a:lnTo>
                  <a:lnTo>
                    <a:pt x="1920201" y="33553"/>
                  </a:lnTo>
                  <a:lnTo>
                    <a:pt x="1886673" y="33553"/>
                  </a:lnTo>
                  <a:lnTo>
                    <a:pt x="1886673" y="42075"/>
                  </a:lnTo>
                  <a:lnTo>
                    <a:pt x="1920201" y="42075"/>
                  </a:lnTo>
                  <a:lnTo>
                    <a:pt x="1920201" y="75603"/>
                  </a:lnTo>
                  <a:lnTo>
                    <a:pt x="1928710" y="75603"/>
                  </a:lnTo>
                  <a:lnTo>
                    <a:pt x="1928710" y="42075"/>
                  </a:lnTo>
                  <a:lnTo>
                    <a:pt x="1962277" y="42075"/>
                  </a:lnTo>
                  <a:lnTo>
                    <a:pt x="1962277" y="33553"/>
                  </a:lnTo>
                  <a:close/>
                </a:path>
                <a:path w="2134869" h="1233804">
                  <a:moveTo>
                    <a:pt x="2100922" y="330682"/>
                  </a:moveTo>
                  <a:lnTo>
                    <a:pt x="2092401" y="330682"/>
                  </a:lnTo>
                  <a:lnTo>
                    <a:pt x="2092401" y="406298"/>
                  </a:lnTo>
                  <a:lnTo>
                    <a:pt x="2100922" y="406298"/>
                  </a:lnTo>
                  <a:lnTo>
                    <a:pt x="2100922" y="330682"/>
                  </a:lnTo>
                  <a:close/>
                </a:path>
                <a:path w="2134869" h="1233804">
                  <a:moveTo>
                    <a:pt x="2134489" y="199669"/>
                  </a:moveTo>
                  <a:lnTo>
                    <a:pt x="2100922" y="199669"/>
                  </a:lnTo>
                  <a:lnTo>
                    <a:pt x="2100922" y="166103"/>
                  </a:lnTo>
                  <a:lnTo>
                    <a:pt x="2092401" y="166103"/>
                  </a:lnTo>
                  <a:lnTo>
                    <a:pt x="2092401" y="199669"/>
                  </a:lnTo>
                  <a:lnTo>
                    <a:pt x="2058873" y="199669"/>
                  </a:lnTo>
                  <a:lnTo>
                    <a:pt x="2058873" y="208178"/>
                  </a:lnTo>
                  <a:lnTo>
                    <a:pt x="2092401" y="208178"/>
                  </a:lnTo>
                  <a:lnTo>
                    <a:pt x="2092401" y="241706"/>
                  </a:lnTo>
                  <a:lnTo>
                    <a:pt x="2100922" y="241706"/>
                  </a:lnTo>
                  <a:lnTo>
                    <a:pt x="2100922" y="208178"/>
                  </a:lnTo>
                  <a:lnTo>
                    <a:pt x="2134489" y="208178"/>
                  </a:lnTo>
                  <a:lnTo>
                    <a:pt x="2134489" y="199669"/>
                  </a:lnTo>
                  <a:close/>
                </a:path>
                <a:path w="2134869" h="1233804">
                  <a:moveTo>
                    <a:pt x="2134489" y="33553"/>
                  </a:moveTo>
                  <a:lnTo>
                    <a:pt x="2100922" y="33553"/>
                  </a:lnTo>
                  <a:lnTo>
                    <a:pt x="2100922" y="0"/>
                  </a:lnTo>
                  <a:lnTo>
                    <a:pt x="2092401" y="0"/>
                  </a:lnTo>
                  <a:lnTo>
                    <a:pt x="2092401" y="33553"/>
                  </a:lnTo>
                  <a:lnTo>
                    <a:pt x="2058873" y="33553"/>
                  </a:lnTo>
                  <a:lnTo>
                    <a:pt x="2058873" y="42075"/>
                  </a:lnTo>
                  <a:lnTo>
                    <a:pt x="2092401" y="42075"/>
                  </a:lnTo>
                  <a:lnTo>
                    <a:pt x="2092401" y="75603"/>
                  </a:lnTo>
                  <a:lnTo>
                    <a:pt x="2100922" y="75603"/>
                  </a:lnTo>
                  <a:lnTo>
                    <a:pt x="2100922" y="42075"/>
                  </a:lnTo>
                  <a:lnTo>
                    <a:pt x="2134489" y="42075"/>
                  </a:lnTo>
                  <a:lnTo>
                    <a:pt x="2134489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" name="object 9"/>
            <p:cNvSpPr/>
            <p:nvPr/>
          </p:nvSpPr>
          <p:spPr>
            <a:xfrm>
              <a:off x="13598297" y="5984550"/>
              <a:ext cx="1106170" cy="903605"/>
            </a:xfrm>
            <a:custGeom>
              <a:avLst/>
              <a:gdLst/>
              <a:ahLst/>
              <a:cxnLst/>
              <a:rect l="l" t="t" r="r" b="b"/>
              <a:pathLst>
                <a:path w="1106169" h="903604">
                  <a:moveTo>
                    <a:pt x="75603" y="861085"/>
                  </a:moveTo>
                  <a:lnTo>
                    <a:pt x="42049" y="861085"/>
                  </a:lnTo>
                  <a:lnTo>
                    <a:pt x="42049" y="827532"/>
                  </a:lnTo>
                  <a:lnTo>
                    <a:pt x="33528" y="827532"/>
                  </a:lnTo>
                  <a:lnTo>
                    <a:pt x="33528" y="861085"/>
                  </a:lnTo>
                  <a:lnTo>
                    <a:pt x="0" y="861085"/>
                  </a:lnTo>
                  <a:lnTo>
                    <a:pt x="0" y="869594"/>
                  </a:lnTo>
                  <a:lnTo>
                    <a:pt x="33528" y="869594"/>
                  </a:lnTo>
                  <a:lnTo>
                    <a:pt x="33528" y="903122"/>
                  </a:lnTo>
                  <a:lnTo>
                    <a:pt x="42049" y="903122"/>
                  </a:lnTo>
                  <a:lnTo>
                    <a:pt x="42049" y="869594"/>
                  </a:lnTo>
                  <a:lnTo>
                    <a:pt x="75603" y="869594"/>
                  </a:lnTo>
                  <a:lnTo>
                    <a:pt x="75603" y="861085"/>
                  </a:lnTo>
                  <a:close/>
                </a:path>
                <a:path w="1106169" h="903604">
                  <a:moveTo>
                    <a:pt x="75603" y="696493"/>
                  </a:moveTo>
                  <a:lnTo>
                    <a:pt x="42049" y="696493"/>
                  </a:lnTo>
                  <a:lnTo>
                    <a:pt x="42049" y="662940"/>
                  </a:lnTo>
                  <a:lnTo>
                    <a:pt x="33528" y="662940"/>
                  </a:lnTo>
                  <a:lnTo>
                    <a:pt x="33528" y="696493"/>
                  </a:lnTo>
                  <a:lnTo>
                    <a:pt x="0" y="696493"/>
                  </a:lnTo>
                  <a:lnTo>
                    <a:pt x="0" y="705015"/>
                  </a:lnTo>
                  <a:lnTo>
                    <a:pt x="33528" y="705015"/>
                  </a:lnTo>
                  <a:lnTo>
                    <a:pt x="33528" y="738543"/>
                  </a:lnTo>
                  <a:lnTo>
                    <a:pt x="42049" y="738543"/>
                  </a:lnTo>
                  <a:lnTo>
                    <a:pt x="42049" y="705015"/>
                  </a:lnTo>
                  <a:lnTo>
                    <a:pt x="75603" y="705015"/>
                  </a:lnTo>
                  <a:lnTo>
                    <a:pt x="75603" y="696493"/>
                  </a:lnTo>
                  <a:close/>
                </a:path>
                <a:path w="1106169" h="903604">
                  <a:moveTo>
                    <a:pt x="75603" y="530377"/>
                  </a:moveTo>
                  <a:lnTo>
                    <a:pt x="42049" y="530377"/>
                  </a:lnTo>
                  <a:lnTo>
                    <a:pt x="42049" y="496824"/>
                  </a:lnTo>
                  <a:lnTo>
                    <a:pt x="33528" y="496824"/>
                  </a:lnTo>
                  <a:lnTo>
                    <a:pt x="33528" y="530377"/>
                  </a:lnTo>
                  <a:lnTo>
                    <a:pt x="0" y="530377"/>
                  </a:lnTo>
                  <a:lnTo>
                    <a:pt x="0" y="538899"/>
                  </a:lnTo>
                  <a:lnTo>
                    <a:pt x="33528" y="538899"/>
                  </a:lnTo>
                  <a:lnTo>
                    <a:pt x="33528" y="572427"/>
                  </a:lnTo>
                  <a:lnTo>
                    <a:pt x="42049" y="572427"/>
                  </a:lnTo>
                  <a:lnTo>
                    <a:pt x="42049" y="538899"/>
                  </a:lnTo>
                  <a:lnTo>
                    <a:pt x="75603" y="538899"/>
                  </a:lnTo>
                  <a:lnTo>
                    <a:pt x="75603" y="530377"/>
                  </a:lnTo>
                  <a:close/>
                </a:path>
                <a:path w="1106169" h="903604">
                  <a:moveTo>
                    <a:pt x="75603" y="365810"/>
                  </a:moveTo>
                  <a:lnTo>
                    <a:pt x="42049" y="365810"/>
                  </a:lnTo>
                  <a:lnTo>
                    <a:pt x="42049" y="332232"/>
                  </a:lnTo>
                  <a:lnTo>
                    <a:pt x="33528" y="332232"/>
                  </a:lnTo>
                  <a:lnTo>
                    <a:pt x="33528" y="365810"/>
                  </a:lnTo>
                  <a:lnTo>
                    <a:pt x="0" y="365810"/>
                  </a:lnTo>
                  <a:lnTo>
                    <a:pt x="0" y="372910"/>
                  </a:lnTo>
                  <a:lnTo>
                    <a:pt x="33528" y="372910"/>
                  </a:lnTo>
                  <a:lnTo>
                    <a:pt x="33528" y="407835"/>
                  </a:lnTo>
                  <a:lnTo>
                    <a:pt x="42049" y="407835"/>
                  </a:lnTo>
                  <a:lnTo>
                    <a:pt x="42049" y="372910"/>
                  </a:lnTo>
                  <a:lnTo>
                    <a:pt x="75603" y="372910"/>
                  </a:lnTo>
                  <a:lnTo>
                    <a:pt x="75603" y="365810"/>
                  </a:lnTo>
                  <a:close/>
                </a:path>
                <a:path w="1106169" h="903604">
                  <a:moveTo>
                    <a:pt x="75603" y="199682"/>
                  </a:moveTo>
                  <a:lnTo>
                    <a:pt x="42049" y="199682"/>
                  </a:lnTo>
                  <a:lnTo>
                    <a:pt x="42049" y="166116"/>
                  </a:lnTo>
                  <a:lnTo>
                    <a:pt x="33528" y="166116"/>
                  </a:lnTo>
                  <a:lnTo>
                    <a:pt x="33528" y="199682"/>
                  </a:lnTo>
                  <a:lnTo>
                    <a:pt x="0" y="199682"/>
                  </a:lnTo>
                  <a:lnTo>
                    <a:pt x="0" y="208203"/>
                  </a:lnTo>
                  <a:lnTo>
                    <a:pt x="33528" y="208203"/>
                  </a:lnTo>
                  <a:lnTo>
                    <a:pt x="33528" y="241731"/>
                  </a:lnTo>
                  <a:lnTo>
                    <a:pt x="42049" y="241731"/>
                  </a:lnTo>
                  <a:lnTo>
                    <a:pt x="42049" y="208203"/>
                  </a:lnTo>
                  <a:lnTo>
                    <a:pt x="75603" y="208203"/>
                  </a:lnTo>
                  <a:lnTo>
                    <a:pt x="75603" y="199682"/>
                  </a:lnTo>
                  <a:close/>
                </a:path>
                <a:path w="1106169" h="903604">
                  <a:moveTo>
                    <a:pt x="247815" y="696493"/>
                  </a:moveTo>
                  <a:lnTo>
                    <a:pt x="214261" y="696493"/>
                  </a:lnTo>
                  <a:lnTo>
                    <a:pt x="214261" y="662940"/>
                  </a:lnTo>
                  <a:lnTo>
                    <a:pt x="205740" y="662940"/>
                  </a:lnTo>
                  <a:lnTo>
                    <a:pt x="205740" y="696493"/>
                  </a:lnTo>
                  <a:lnTo>
                    <a:pt x="172212" y="696493"/>
                  </a:lnTo>
                  <a:lnTo>
                    <a:pt x="172212" y="705015"/>
                  </a:lnTo>
                  <a:lnTo>
                    <a:pt x="205740" y="705015"/>
                  </a:lnTo>
                  <a:lnTo>
                    <a:pt x="205740" y="738543"/>
                  </a:lnTo>
                  <a:lnTo>
                    <a:pt x="214261" y="738543"/>
                  </a:lnTo>
                  <a:lnTo>
                    <a:pt x="214261" y="705015"/>
                  </a:lnTo>
                  <a:lnTo>
                    <a:pt x="247815" y="705015"/>
                  </a:lnTo>
                  <a:lnTo>
                    <a:pt x="247815" y="696493"/>
                  </a:lnTo>
                  <a:close/>
                </a:path>
                <a:path w="1106169" h="903604">
                  <a:moveTo>
                    <a:pt x="247815" y="530377"/>
                  </a:moveTo>
                  <a:lnTo>
                    <a:pt x="214261" y="530377"/>
                  </a:lnTo>
                  <a:lnTo>
                    <a:pt x="214261" y="496824"/>
                  </a:lnTo>
                  <a:lnTo>
                    <a:pt x="205740" y="496824"/>
                  </a:lnTo>
                  <a:lnTo>
                    <a:pt x="205740" y="530377"/>
                  </a:lnTo>
                  <a:lnTo>
                    <a:pt x="172212" y="530377"/>
                  </a:lnTo>
                  <a:lnTo>
                    <a:pt x="172212" y="538899"/>
                  </a:lnTo>
                  <a:lnTo>
                    <a:pt x="205740" y="538899"/>
                  </a:lnTo>
                  <a:lnTo>
                    <a:pt x="205740" y="572427"/>
                  </a:lnTo>
                  <a:lnTo>
                    <a:pt x="214261" y="572427"/>
                  </a:lnTo>
                  <a:lnTo>
                    <a:pt x="214261" y="538899"/>
                  </a:lnTo>
                  <a:lnTo>
                    <a:pt x="247815" y="538899"/>
                  </a:lnTo>
                  <a:lnTo>
                    <a:pt x="247815" y="530377"/>
                  </a:lnTo>
                  <a:close/>
                </a:path>
                <a:path w="1106169" h="903604">
                  <a:moveTo>
                    <a:pt x="247815" y="365810"/>
                  </a:moveTo>
                  <a:lnTo>
                    <a:pt x="214261" y="365810"/>
                  </a:lnTo>
                  <a:lnTo>
                    <a:pt x="214261" y="332232"/>
                  </a:lnTo>
                  <a:lnTo>
                    <a:pt x="205740" y="332232"/>
                  </a:lnTo>
                  <a:lnTo>
                    <a:pt x="205740" y="365810"/>
                  </a:lnTo>
                  <a:lnTo>
                    <a:pt x="172212" y="365810"/>
                  </a:lnTo>
                  <a:lnTo>
                    <a:pt x="172212" y="372910"/>
                  </a:lnTo>
                  <a:lnTo>
                    <a:pt x="205740" y="372910"/>
                  </a:lnTo>
                  <a:lnTo>
                    <a:pt x="205740" y="407835"/>
                  </a:lnTo>
                  <a:lnTo>
                    <a:pt x="214261" y="407835"/>
                  </a:lnTo>
                  <a:lnTo>
                    <a:pt x="214261" y="372910"/>
                  </a:lnTo>
                  <a:lnTo>
                    <a:pt x="247815" y="372910"/>
                  </a:lnTo>
                  <a:lnTo>
                    <a:pt x="247815" y="365810"/>
                  </a:lnTo>
                  <a:close/>
                </a:path>
                <a:path w="1106169" h="903604">
                  <a:moveTo>
                    <a:pt x="247815" y="199682"/>
                  </a:moveTo>
                  <a:lnTo>
                    <a:pt x="214261" y="199682"/>
                  </a:lnTo>
                  <a:lnTo>
                    <a:pt x="214261" y="166116"/>
                  </a:lnTo>
                  <a:lnTo>
                    <a:pt x="205740" y="166116"/>
                  </a:lnTo>
                  <a:lnTo>
                    <a:pt x="205740" y="199682"/>
                  </a:lnTo>
                  <a:lnTo>
                    <a:pt x="172212" y="199682"/>
                  </a:lnTo>
                  <a:lnTo>
                    <a:pt x="172212" y="208203"/>
                  </a:lnTo>
                  <a:lnTo>
                    <a:pt x="205740" y="208203"/>
                  </a:lnTo>
                  <a:lnTo>
                    <a:pt x="205740" y="241731"/>
                  </a:lnTo>
                  <a:lnTo>
                    <a:pt x="214261" y="241731"/>
                  </a:lnTo>
                  <a:lnTo>
                    <a:pt x="214261" y="208203"/>
                  </a:lnTo>
                  <a:lnTo>
                    <a:pt x="247815" y="208203"/>
                  </a:lnTo>
                  <a:lnTo>
                    <a:pt x="247815" y="199682"/>
                  </a:lnTo>
                  <a:close/>
                </a:path>
                <a:path w="1106169" h="903604">
                  <a:moveTo>
                    <a:pt x="420014" y="696493"/>
                  </a:moveTo>
                  <a:lnTo>
                    <a:pt x="385051" y="696493"/>
                  </a:lnTo>
                  <a:lnTo>
                    <a:pt x="385051" y="662940"/>
                  </a:lnTo>
                  <a:lnTo>
                    <a:pt x="377952" y="662940"/>
                  </a:lnTo>
                  <a:lnTo>
                    <a:pt x="377952" y="696493"/>
                  </a:lnTo>
                  <a:lnTo>
                    <a:pt x="344424" y="696493"/>
                  </a:lnTo>
                  <a:lnTo>
                    <a:pt x="344424" y="705015"/>
                  </a:lnTo>
                  <a:lnTo>
                    <a:pt x="377952" y="705015"/>
                  </a:lnTo>
                  <a:lnTo>
                    <a:pt x="377952" y="738543"/>
                  </a:lnTo>
                  <a:lnTo>
                    <a:pt x="385051" y="738543"/>
                  </a:lnTo>
                  <a:lnTo>
                    <a:pt x="385051" y="705015"/>
                  </a:lnTo>
                  <a:lnTo>
                    <a:pt x="420014" y="705015"/>
                  </a:lnTo>
                  <a:lnTo>
                    <a:pt x="420014" y="696493"/>
                  </a:lnTo>
                  <a:close/>
                </a:path>
                <a:path w="1106169" h="903604">
                  <a:moveTo>
                    <a:pt x="420014" y="530377"/>
                  </a:moveTo>
                  <a:lnTo>
                    <a:pt x="385051" y="530377"/>
                  </a:lnTo>
                  <a:lnTo>
                    <a:pt x="385051" y="496824"/>
                  </a:lnTo>
                  <a:lnTo>
                    <a:pt x="377952" y="496824"/>
                  </a:lnTo>
                  <a:lnTo>
                    <a:pt x="377952" y="530377"/>
                  </a:lnTo>
                  <a:lnTo>
                    <a:pt x="344424" y="530377"/>
                  </a:lnTo>
                  <a:lnTo>
                    <a:pt x="344424" y="538899"/>
                  </a:lnTo>
                  <a:lnTo>
                    <a:pt x="377952" y="538899"/>
                  </a:lnTo>
                  <a:lnTo>
                    <a:pt x="377952" y="572427"/>
                  </a:lnTo>
                  <a:lnTo>
                    <a:pt x="385051" y="572427"/>
                  </a:lnTo>
                  <a:lnTo>
                    <a:pt x="385051" y="538899"/>
                  </a:lnTo>
                  <a:lnTo>
                    <a:pt x="420014" y="538899"/>
                  </a:lnTo>
                  <a:lnTo>
                    <a:pt x="420014" y="530377"/>
                  </a:lnTo>
                  <a:close/>
                </a:path>
                <a:path w="1106169" h="903604">
                  <a:moveTo>
                    <a:pt x="420014" y="365810"/>
                  </a:moveTo>
                  <a:lnTo>
                    <a:pt x="385051" y="365810"/>
                  </a:lnTo>
                  <a:lnTo>
                    <a:pt x="385051" y="332232"/>
                  </a:lnTo>
                  <a:lnTo>
                    <a:pt x="377952" y="332232"/>
                  </a:lnTo>
                  <a:lnTo>
                    <a:pt x="377952" y="365810"/>
                  </a:lnTo>
                  <a:lnTo>
                    <a:pt x="344424" y="365810"/>
                  </a:lnTo>
                  <a:lnTo>
                    <a:pt x="344424" y="372910"/>
                  </a:lnTo>
                  <a:lnTo>
                    <a:pt x="377952" y="372910"/>
                  </a:lnTo>
                  <a:lnTo>
                    <a:pt x="377952" y="407835"/>
                  </a:lnTo>
                  <a:lnTo>
                    <a:pt x="385051" y="407835"/>
                  </a:lnTo>
                  <a:lnTo>
                    <a:pt x="385051" y="372910"/>
                  </a:lnTo>
                  <a:lnTo>
                    <a:pt x="420014" y="372910"/>
                  </a:lnTo>
                  <a:lnTo>
                    <a:pt x="420014" y="365810"/>
                  </a:lnTo>
                  <a:close/>
                </a:path>
                <a:path w="1106169" h="903604">
                  <a:moveTo>
                    <a:pt x="420014" y="199682"/>
                  </a:moveTo>
                  <a:lnTo>
                    <a:pt x="385051" y="199682"/>
                  </a:lnTo>
                  <a:lnTo>
                    <a:pt x="385051" y="166116"/>
                  </a:lnTo>
                  <a:lnTo>
                    <a:pt x="377952" y="166116"/>
                  </a:lnTo>
                  <a:lnTo>
                    <a:pt x="377952" y="199682"/>
                  </a:lnTo>
                  <a:lnTo>
                    <a:pt x="344424" y="199682"/>
                  </a:lnTo>
                  <a:lnTo>
                    <a:pt x="344424" y="208203"/>
                  </a:lnTo>
                  <a:lnTo>
                    <a:pt x="377952" y="208203"/>
                  </a:lnTo>
                  <a:lnTo>
                    <a:pt x="377952" y="241731"/>
                  </a:lnTo>
                  <a:lnTo>
                    <a:pt x="385051" y="241731"/>
                  </a:lnTo>
                  <a:lnTo>
                    <a:pt x="385051" y="208203"/>
                  </a:lnTo>
                  <a:lnTo>
                    <a:pt x="420014" y="208203"/>
                  </a:lnTo>
                  <a:lnTo>
                    <a:pt x="420014" y="199682"/>
                  </a:lnTo>
                  <a:close/>
                </a:path>
                <a:path w="1106169" h="903604">
                  <a:moveTo>
                    <a:pt x="590702" y="696493"/>
                  </a:moveTo>
                  <a:lnTo>
                    <a:pt x="557149" y="696493"/>
                  </a:lnTo>
                  <a:lnTo>
                    <a:pt x="557149" y="662940"/>
                  </a:lnTo>
                  <a:lnTo>
                    <a:pt x="548627" y="662940"/>
                  </a:lnTo>
                  <a:lnTo>
                    <a:pt x="548627" y="696493"/>
                  </a:lnTo>
                  <a:lnTo>
                    <a:pt x="515099" y="696493"/>
                  </a:lnTo>
                  <a:lnTo>
                    <a:pt x="515099" y="705015"/>
                  </a:lnTo>
                  <a:lnTo>
                    <a:pt x="548627" y="705015"/>
                  </a:lnTo>
                  <a:lnTo>
                    <a:pt x="548627" y="738543"/>
                  </a:lnTo>
                  <a:lnTo>
                    <a:pt x="557149" y="738543"/>
                  </a:lnTo>
                  <a:lnTo>
                    <a:pt x="557149" y="705015"/>
                  </a:lnTo>
                  <a:lnTo>
                    <a:pt x="590702" y="705015"/>
                  </a:lnTo>
                  <a:lnTo>
                    <a:pt x="590702" y="696493"/>
                  </a:lnTo>
                  <a:close/>
                </a:path>
                <a:path w="1106169" h="903604">
                  <a:moveTo>
                    <a:pt x="590702" y="530377"/>
                  </a:moveTo>
                  <a:lnTo>
                    <a:pt x="557149" y="530377"/>
                  </a:lnTo>
                  <a:lnTo>
                    <a:pt x="557149" y="496824"/>
                  </a:lnTo>
                  <a:lnTo>
                    <a:pt x="548627" y="496824"/>
                  </a:lnTo>
                  <a:lnTo>
                    <a:pt x="548627" y="530377"/>
                  </a:lnTo>
                  <a:lnTo>
                    <a:pt x="515099" y="530377"/>
                  </a:lnTo>
                  <a:lnTo>
                    <a:pt x="515099" y="538899"/>
                  </a:lnTo>
                  <a:lnTo>
                    <a:pt x="548627" y="538899"/>
                  </a:lnTo>
                  <a:lnTo>
                    <a:pt x="548627" y="572427"/>
                  </a:lnTo>
                  <a:lnTo>
                    <a:pt x="557149" y="572427"/>
                  </a:lnTo>
                  <a:lnTo>
                    <a:pt x="557149" y="538899"/>
                  </a:lnTo>
                  <a:lnTo>
                    <a:pt x="590702" y="538899"/>
                  </a:lnTo>
                  <a:lnTo>
                    <a:pt x="590702" y="530377"/>
                  </a:lnTo>
                  <a:close/>
                </a:path>
                <a:path w="1106169" h="903604">
                  <a:moveTo>
                    <a:pt x="590702" y="365810"/>
                  </a:moveTo>
                  <a:lnTo>
                    <a:pt x="557149" y="365810"/>
                  </a:lnTo>
                  <a:lnTo>
                    <a:pt x="557149" y="332232"/>
                  </a:lnTo>
                  <a:lnTo>
                    <a:pt x="548627" y="332232"/>
                  </a:lnTo>
                  <a:lnTo>
                    <a:pt x="548627" y="365810"/>
                  </a:lnTo>
                  <a:lnTo>
                    <a:pt x="515099" y="365810"/>
                  </a:lnTo>
                  <a:lnTo>
                    <a:pt x="515099" y="372910"/>
                  </a:lnTo>
                  <a:lnTo>
                    <a:pt x="548627" y="372910"/>
                  </a:lnTo>
                  <a:lnTo>
                    <a:pt x="548627" y="407835"/>
                  </a:lnTo>
                  <a:lnTo>
                    <a:pt x="557149" y="407835"/>
                  </a:lnTo>
                  <a:lnTo>
                    <a:pt x="557149" y="372910"/>
                  </a:lnTo>
                  <a:lnTo>
                    <a:pt x="590702" y="372910"/>
                  </a:lnTo>
                  <a:lnTo>
                    <a:pt x="590702" y="365810"/>
                  </a:lnTo>
                  <a:close/>
                </a:path>
                <a:path w="1106169" h="903604">
                  <a:moveTo>
                    <a:pt x="590702" y="199682"/>
                  </a:moveTo>
                  <a:lnTo>
                    <a:pt x="557149" y="199682"/>
                  </a:lnTo>
                  <a:lnTo>
                    <a:pt x="557149" y="166116"/>
                  </a:lnTo>
                  <a:lnTo>
                    <a:pt x="548627" y="166116"/>
                  </a:lnTo>
                  <a:lnTo>
                    <a:pt x="548627" y="199682"/>
                  </a:lnTo>
                  <a:lnTo>
                    <a:pt x="515099" y="199682"/>
                  </a:lnTo>
                  <a:lnTo>
                    <a:pt x="515099" y="208203"/>
                  </a:lnTo>
                  <a:lnTo>
                    <a:pt x="548627" y="208203"/>
                  </a:lnTo>
                  <a:lnTo>
                    <a:pt x="548627" y="241731"/>
                  </a:lnTo>
                  <a:lnTo>
                    <a:pt x="557149" y="241731"/>
                  </a:lnTo>
                  <a:lnTo>
                    <a:pt x="557149" y="208203"/>
                  </a:lnTo>
                  <a:lnTo>
                    <a:pt x="590702" y="208203"/>
                  </a:lnTo>
                  <a:lnTo>
                    <a:pt x="590702" y="199682"/>
                  </a:lnTo>
                  <a:close/>
                </a:path>
                <a:path w="1106169" h="903604">
                  <a:moveTo>
                    <a:pt x="762914" y="696493"/>
                  </a:moveTo>
                  <a:lnTo>
                    <a:pt x="729361" y="696493"/>
                  </a:lnTo>
                  <a:lnTo>
                    <a:pt x="729361" y="662940"/>
                  </a:lnTo>
                  <a:lnTo>
                    <a:pt x="720839" y="662940"/>
                  </a:lnTo>
                  <a:lnTo>
                    <a:pt x="720839" y="696493"/>
                  </a:lnTo>
                  <a:lnTo>
                    <a:pt x="687311" y="696493"/>
                  </a:lnTo>
                  <a:lnTo>
                    <a:pt x="687311" y="705015"/>
                  </a:lnTo>
                  <a:lnTo>
                    <a:pt x="720839" y="705015"/>
                  </a:lnTo>
                  <a:lnTo>
                    <a:pt x="720839" y="738543"/>
                  </a:lnTo>
                  <a:lnTo>
                    <a:pt x="729361" y="738543"/>
                  </a:lnTo>
                  <a:lnTo>
                    <a:pt x="729361" y="705015"/>
                  </a:lnTo>
                  <a:lnTo>
                    <a:pt x="762914" y="705015"/>
                  </a:lnTo>
                  <a:lnTo>
                    <a:pt x="762914" y="696493"/>
                  </a:lnTo>
                  <a:close/>
                </a:path>
                <a:path w="1106169" h="903604">
                  <a:moveTo>
                    <a:pt x="762914" y="530377"/>
                  </a:moveTo>
                  <a:lnTo>
                    <a:pt x="729361" y="530377"/>
                  </a:lnTo>
                  <a:lnTo>
                    <a:pt x="729361" y="496824"/>
                  </a:lnTo>
                  <a:lnTo>
                    <a:pt x="720839" y="496824"/>
                  </a:lnTo>
                  <a:lnTo>
                    <a:pt x="720839" y="530377"/>
                  </a:lnTo>
                  <a:lnTo>
                    <a:pt x="687311" y="530377"/>
                  </a:lnTo>
                  <a:lnTo>
                    <a:pt x="687311" y="538899"/>
                  </a:lnTo>
                  <a:lnTo>
                    <a:pt x="720839" y="538899"/>
                  </a:lnTo>
                  <a:lnTo>
                    <a:pt x="720839" y="572427"/>
                  </a:lnTo>
                  <a:lnTo>
                    <a:pt x="729361" y="572427"/>
                  </a:lnTo>
                  <a:lnTo>
                    <a:pt x="729361" y="538899"/>
                  </a:lnTo>
                  <a:lnTo>
                    <a:pt x="762914" y="538899"/>
                  </a:lnTo>
                  <a:lnTo>
                    <a:pt x="762914" y="530377"/>
                  </a:lnTo>
                  <a:close/>
                </a:path>
                <a:path w="1106169" h="903604">
                  <a:moveTo>
                    <a:pt x="762914" y="365810"/>
                  </a:moveTo>
                  <a:lnTo>
                    <a:pt x="729361" y="365810"/>
                  </a:lnTo>
                  <a:lnTo>
                    <a:pt x="729361" y="332232"/>
                  </a:lnTo>
                  <a:lnTo>
                    <a:pt x="720839" y="332232"/>
                  </a:lnTo>
                  <a:lnTo>
                    <a:pt x="720839" y="365810"/>
                  </a:lnTo>
                  <a:lnTo>
                    <a:pt x="687311" y="365810"/>
                  </a:lnTo>
                  <a:lnTo>
                    <a:pt x="687311" y="372910"/>
                  </a:lnTo>
                  <a:lnTo>
                    <a:pt x="720839" y="372910"/>
                  </a:lnTo>
                  <a:lnTo>
                    <a:pt x="720839" y="407835"/>
                  </a:lnTo>
                  <a:lnTo>
                    <a:pt x="729361" y="407835"/>
                  </a:lnTo>
                  <a:lnTo>
                    <a:pt x="729361" y="372910"/>
                  </a:lnTo>
                  <a:lnTo>
                    <a:pt x="762914" y="372910"/>
                  </a:lnTo>
                  <a:lnTo>
                    <a:pt x="762914" y="365810"/>
                  </a:lnTo>
                  <a:close/>
                </a:path>
                <a:path w="1106169" h="903604">
                  <a:moveTo>
                    <a:pt x="762914" y="199682"/>
                  </a:moveTo>
                  <a:lnTo>
                    <a:pt x="729361" y="199682"/>
                  </a:lnTo>
                  <a:lnTo>
                    <a:pt x="729361" y="166116"/>
                  </a:lnTo>
                  <a:lnTo>
                    <a:pt x="720839" y="166116"/>
                  </a:lnTo>
                  <a:lnTo>
                    <a:pt x="720839" y="199682"/>
                  </a:lnTo>
                  <a:lnTo>
                    <a:pt x="687311" y="199682"/>
                  </a:lnTo>
                  <a:lnTo>
                    <a:pt x="687311" y="208203"/>
                  </a:lnTo>
                  <a:lnTo>
                    <a:pt x="720839" y="208203"/>
                  </a:lnTo>
                  <a:lnTo>
                    <a:pt x="720839" y="241731"/>
                  </a:lnTo>
                  <a:lnTo>
                    <a:pt x="729361" y="241731"/>
                  </a:lnTo>
                  <a:lnTo>
                    <a:pt x="729361" y="208203"/>
                  </a:lnTo>
                  <a:lnTo>
                    <a:pt x="762914" y="208203"/>
                  </a:lnTo>
                  <a:lnTo>
                    <a:pt x="762914" y="199682"/>
                  </a:lnTo>
                  <a:close/>
                </a:path>
                <a:path w="1106169" h="903604">
                  <a:moveTo>
                    <a:pt x="933602" y="696493"/>
                  </a:moveTo>
                  <a:lnTo>
                    <a:pt x="900036" y="696493"/>
                  </a:lnTo>
                  <a:lnTo>
                    <a:pt x="900036" y="662940"/>
                  </a:lnTo>
                  <a:lnTo>
                    <a:pt x="891527" y="662940"/>
                  </a:lnTo>
                  <a:lnTo>
                    <a:pt x="891527" y="696493"/>
                  </a:lnTo>
                  <a:lnTo>
                    <a:pt x="857999" y="696493"/>
                  </a:lnTo>
                  <a:lnTo>
                    <a:pt x="857999" y="705015"/>
                  </a:lnTo>
                  <a:lnTo>
                    <a:pt x="891527" y="705015"/>
                  </a:lnTo>
                  <a:lnTo>
                    <a:pt x="891527" y="738543"/>
                  </a:lnTo>
                  <a:lnTo>
                    <a:pt x="900036" y="738543"/>
                  </a:lnTo>
                  <a:lnTo>
                    <a:pt x="900036" y="705015"/>
                  </a:lnTo>
                  <a:lnTo>
                    <a:pt x="933602" y="705015"/>
                  </a:lnTo>
                  <a:lnTo>
                    <a:pt x="933602" y="696493"/>
                  </a:lnTo>
                  <a:close/>
                </a:path>
                <a:path w="1106169" h="903604">
                  <a:moveTo>
                    <a:pt x="933602" y="530377"/>
                  </a:moveTo>
                  <a:lnTo>
                    <a:pt x="900036" y="530377"/>
                  </a:lnTo>
                  <a:lnTo>
                    <a:pt x="900036" y="496824"/>
                  </a:lnTo>
                  <a:lnTo>
                    <a:pt x="891527" y="496824"/>
                  </a:lnTo>
                  <a:lnTo>
                    <a:pt x="891527" y="530377"/>
                  </a:lnTo>
                  <a:lnTo>
                    <a:pt x="857999" y="530377"/>
                  </a:lnTo>
                  <a:lnTo>
                    <a:pt x="857999" y="538899"/>
                  </a:lnTo>
                  <a:lnTo>
                    <a:pt x="891527" y="538899"/>
                  </a:lnTo>
                  <a:lnTo>
                    <a:pt x="891527" y="572427"/>
                  </a:lnTo>
                  <a:lnTo>
                    <a:pt x="900036" y="572427"/>
                  </a:lnTo>
                  <a:lnTo>
                    <a:pt x="900036" y="538899"/>
                  </a:lnTo>
                  <a:lnTo>
                    <a:pt x="933602" y="538899"/>
                  </a:lnTo>
                  <a:lnTo>
                    <a:pt x="933602" y="530377"/>
                  </a:lnTo>
                  <a:close/>
                </a:path>
                <a:path w="1106169" h="903604">
                  <a:moveTo>
                    <a:pt x="933602" y="365810"/>
                  </a:moveTo>
                  <a:lnTo>
                    <a:pt x="900036" y="365810"/>
                  </a:lnTo>
                  <a:lnTo>
                    <a:pt x="900036" y="332232"/>
                  </a:lnTo>
                  <a:lnTo>
                    <a:pt x="891527" y="332232"/>
                  </a:lnTo>
                  <a:lnTo>
                    <a:pt x="891527" y="365810"/>
                  </a:lnTo>
                  <a:lnTo>
                    <a:pt x="857999" y="365810"/>
                  </a:lnTo>
                  <a:lnTo>
                    <a:pt x="857999" y="372910"/>
                  </a:lnTo>
                  <a:lnTo>
                    <a:pt x="891527" y="372910"/>
                  </a:lnTo>
                  <a:lnTo>
                    <a:pt x="891527" y="407835"/>
                  </a:lnTo>
                  <a:lnTo>
                    <a:pt x="900036" y="407835"/>
                  </a:lnTo>
                  <a:lnTo>
                    <a:pt x="900036" y="372910"/>
                  </a:lnTo>
                  <a:lnTo>
                    <a:pt x="933602" y="372910"/>
                  </a:lnTo>
                  <a:lnTo>
                    <a:pt x="933602" y="365810"/>
                  </a:lnTo>
                  <a:close/>
                </a:path>
                <a:path w="1106169" h="903604">
                  <a:moveTo>
                    <a:pt x="933602" y="199682"/>
                  </a:moveTo>
                  <a:lnTo>
                    <a:pt x="900036" y="199682"/>
                  </a:lnTo>
                  <a:lnTo>
                    <a:pt x="900036" y="166116"/>
                  </a:lnTo>
                  <a:lnTo>
                    <a:pt x="891527" y="166116"/>
                  </a:lnTo>
                  <a:lnTo>
                    <a:pt x="891527" y="199682"/>
                  </a:lnTo>
                  <a:lnTo>
                    <a:pt x="857999" y="199682"/>
                  </a:lnTo>
                  <a:lnTo>
                    <a:pt x="857999" y="208203"/>
                  </a:lnTo>
                  <a:lnTo>
                    <a:pt x="891527" y="208203"/>
                  </a:lnTo>
                  <a:lnTo>
                    <a:pt x="891527" y="241731"/>
                  </a:lnTo>
                  <a:lnTo>
                    <a:pt x="900036" y="241731"/>
                  </a:lnTo>
                  <a:lnTo>
                    <a:pt x="900036" y="208203"/>
                  </a:lnTo>
                  <a:lnTo>
                    <a:pt x="933602" y="208203"/>
                  </a:lnTo>
                  <a:lnTo>
                    <a:pt x="933602" y="199682"/>
                  </a:lnTo>
                  <a:close/>
                </a:path>
                <a:path w="1106169" h="903604">
                  <a:moveTo>
                    <a:pt x="1105814" y="696493"/>
                  </a:moveTo>
                  <a:lnTo>
                    <a:pt x="1072248" y="696493"/>
                  </a:lnTo>
                  <a:lnTo>
                    <a:pt x="1072248" y="662940"/>
                  </a:lnTo>
                  <a:lnTo>
                    <a:pt x="1063726" y="662940"/>
                  </a:lnTo>
                  <a:lnTo>
                    <a:pt x="1063726" y="696493"/>
                  </a:lnTo>
                  <a:lnTo>
                    <a:pt x="1030198" y="696493"/>
                  </a:lnTo>
                  <a:lnTo>
                    <a:pt x="1030198" y="705015"/>
                  </a:lnTo>
                  <a:lnTo>
                    <a:pt x="1063726" y="705015"/>
                  </a:lnTo>
                  <a:lnTo>
                    <a:pt x="1063726" y="738543"/>
                  </a:lnTo>
                  <a:lnTo>
                    <a:pt x="1072248" y="738543"/>
                  </a:lnTo>
                  <a:lnTo>
                    <a:pt x="1072248" y="705015"/>
                  </a:lnTo>
                  <a:lnTo>
                    <a:pt x="1105814" y="705015"/>
                  </a:lnTo>
                  <a:lnTo>
                    <a:pt x="1105814" y="696493"/>
                  </a:lnTo>
                  <a:close/>
                </a:path>
                <a:path w="1106169" h="903604">
                  <a:moveTo>
                    <a:pt x="1105814" y="530377"/>
                  </a:moveTo>
                  <a:lnTo>
                    <a:pt x="1072248" y="530377"/>
                  </a:lnTo>
                  <a:lnTo>
                    <a:pt x="1072248" y="496824"/>
                  </a:lnTo>
                  <a:lnTo>
                    <a:pt x="1063726" y="496824"/>
                  </a:lnTo>
                  <a:lnTo>
                    <a:pt x="1063726" y="530377"/>
                  </a:lnTo>
                  <a:lnTo>
                    <a:pt x="1030198" y="530377"/>
                  </a:lnTo>
                  <a:lnTo>
                    <a:pt x="1030198" y="538899"/>
                  </a:lnTo>
                  <a:lnTo>
                    <a:pt x="1063726" y="538899"/>
                  </a:lnTo>
                  <a:lnTo>
                    <a:pt x="1063726" y="572427"/>
                  </a:lnTo>
                  <a:lnTo>
                    <a:pt x="1072248" y="572427"/>
                  </a:lnTo>
                  <a:lnTo>
                    <a:pt x="1072248" y="538899"/>
                  </a:lnTo>
                  <a:lnTo>
                    <a:pt x="1105814" y="538899"/>
                  </a:lnTo>
                  <a:lnTo>
                    <a:pt x="1105814" y="530377"/>
                  </a:lnTo>
                  <a:close/>
                </a:path>
                <a:path w="1106169" h="903604">
                  <a:moveTo>
                    <a:pt x="1105814" y="365810"/>
                  </a:moveTo>
                  <a:lnTo>
                    <a:pt x="1072248" y="365810"/>
                  </a:lnTo>
                  <a:lnTo>
                    <a:pt x="1072248" y="332232"/>
                  </a:lnTo>
                  <a:lnTo>
                    <a:pt x="1063726" y="332232"/>
                  </a:lnTo>
                  <a:lnTo>
                    <a:pt x="1063726" y="365810"/>
                  </a:lnTo>
                  <a:lnTo>
                    <a:pt x="1030198" y="365810"/>
                  </a:lnTo>
                  <a:lnTo>
                    <a:pt x="1030198" y="372910"/>
                  </a:lnTo>
                  <a:lnTo>
                    <a:pt x="1063726" y="372910"/>
                  </a:lnTo>
                  <a:lnTo>
                    <a:pt x="1063726" y="407835"/>
                  </a:lnTo>
                  <a:lnTo>
                    <a:pt x="1072248" y="407835"/>
                  </a:lnTo>
                  <a:lnTo>
                    <a:pt x="1072248" y="372910"/>
                  </a:lnTo>
                  <a:lnTo>
                    <a:pt x="1105814" y="372910"/>
                  </a:lnTo>
                  <a:lnTo>
                    <a:pt x="1105814" y="365810"/>
                  </a:lnTo>
                  <a:close/>
                </a:path>
                <a:path w="1106169" h="903604">
                  <a:moveTo>
                    <a:pt x="1105814" y="199682"/>
                  </a:moveTo>
                  <a:lnTo>
                    <a:pt x="1072248" y="199682"/>
                  </a:lnTo>
                  <a:lnTo>
                    <a:pt x="1072248" y="166116"/>
                  </a:lnTo>
                  <a:lnTo>
                    <a:pt x="1063726" y="166116"/>
                  </a:lnTo>
                  <a:lnTo>
                    <a:pt x="1063726" y="199682"/>
                  </a:lnTo>
                  <a:lnTo>
                    <a:pt x="1030198" y="199682"/>
                  </a:lnTo>
                  <a:lnTo>
                    <a:pt x="1030198" y="208203"/>
                  </a:lnTo>
                  <a:lnTo>
                    <a:pt x="1063726" y="208203"/>
                  </a:lnTo>
                  <a:lnTo>
                    <a:pt x="1063726" y="241731"/>
                  </a:lnTo>
                  <a:lnTo>
                    <a:pt x="1072248" y="241731"/>
                  </a:lnTo>
                  <a:lnTo>
                    <a:pt x="1072248" y="208203"/>
                  </a:lnTo>
                  <a:lnTo>
                    <a:pt x="1105814" y="208203"/>
                  </a:lnTo>
                  <a:lnTo>
                    <a:pt x="1105814" y="199682"/>
                  </a:lnTo>
                  <a:close/>
                </a:path>
                <a:path w="1106169" h="903604">
                  <a:moveTo>
                    <a:pt x="1105814" y="33566"/>
                  </a:moveTo>
                  <a:lnTo>
                    <a:pt x="1072248" y="33566"/>
                  </a:lnTo>
                  <a:lnTo>
                    <a:pt x="1072248" y="0"/>
                  </a:lnTo>
                  <a:lnTo>
                    <a:pt x="1063726" y="0"/>
                  </a:lnTo>
                  <a:lnTo>
                    <a:pt x="1063726" y="33566"/>
                  </a:lnTo>
                  <a:lnTo>
                    <a:pt x="1030198" y="33566"/>
                  </a:lnTo>
                  <a:lnTo>
                    <a:pt x="1030198" y="42087"/>
                  </a:lnTo>
                  <a:lnTo>
                    <a:pt x="1063726" y="42087"/>
                  </a:lnTo>
                  <a:lnTo>
                    <a:pt x="1063726" y="75615"/>
                  </a:lnTo>
                  <a:lnTo>
                    <a:pt x="1072248" y="75615"/>
                  </a:lnTo>
                  <a:lnTo>
                    <a:pt x="1072248" y="42087"/>
                  </a:lnTo>
                  <a:lnTo>
                    <a:pt x="1105814" y="42087"/>
                  </a:lnTo>
                  <a:lnTo>
                    <a:pt x="1105814" y="33566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98297" y="5653868"/>
              <a:ext cx="2306955" cy="1233805"/>
            </a:xfrm>
            <a:custGeom>
              <a:avLst/>
              <a:gdLst/>
              <a:ahLst/>
              <a:cxnLst/>
              <a:rect l="l" t="t" r="r" b="b"/>
              <a:pathLst>
                <a:path w="2306955" h="1233804">
                  <a:moveTo>
                    <a:pt x="75603" y="1191768"/>
                  </a:moveTo>
                  <a:lnTo>
                    <a:pt x="42049" y="1191768"/>
                  </a:lnTo>
                  <a:lnTo>
                    <a:pt x="42049" y="1158214"/>
                  </a:lnTo>
                  <a:lnTo>
                    <a:pt x="33528" y="1158214"/>
                  </a:lnTo>
                  <a:lnTo>
                    <a:pt x="33528" y="1191768"/>
                  </a:lnTo>
                  <a:lnTo>
                    <a:pt x="0" y="1191768"/>
                  </a:lnTo>
                  <a:lnTo>
                    <a:pt x="0" y="1200277"/>
                  </a:lnTo>
                  <a:lnTo>
                    <a:pt x="33528" y="1200277"/>
                  </a:lnTo>
                  <a:lnTo>
                    <a:pt x="33528" y="1233805"/>
                  </a:lnTo>
                  <a:lnTo>
                    <a:pt x="42049" y="1233805"/>
                  </a:lnTo>
                  <a:lnTo>
                    <a:pt x="42049" y="1200277"/>
                  </a:lnTo>
                  <a:lnTo>
                    <a:pt x="75603" y="1200277"/>
                  </a:lnTo>
                  <a:lnTo>
                    <a:pt x="75603" y="1191768"/>
                  </a:lnTo>
                  <a:close/>
                </a:path>
                <a:path w="2306955" h="1233804">
                  <a:moveTo>
                    <a:pt x="247815" y="1191768"/>
                  </a:moveTo>
                  <a:lnTo>
                    <a:pt x="214261" y="1191768"/>
                  </a:lnTo>
                  <a:lnTo>
                    <a:pt x="214261" y="1158214"/>
                  </a:lnTo>
                  <a:lnTo>
                    <a:pt x="205740" y="1158214"/>
                  </a:lnTo>
                  <a:lnTo>
                    <a:pt x="205740" y="1191768"/>
                  </a:lnTo>
                  <a:lnTo>
                    <a:pt x="172212" y="1191768"/>
                  </a:lnTo>
                  <a:lnTo>
                    <a:pt x="172212" y="1200277"/>
                  </a:lnTo>
                  <a:lnTo>
                    <a:pt x="205740" y="1200277"/>
                  </a:lnTo>
                  <a:lnTo>
                    <a:pt x="205740" y="1233805"/>
                  </a:lnTo>
                  <a:lnTo>
                    <a:pt x="214261" y="1233805"/>
                  </a:lnTo>
                  <a:lnTo>
                    <a:pt x="214261" y="1200277"/>
                  </a:lnTo>
                  <a:lnTo>
                    <a:pt x="247815" y="1200277"/>
                  </a:lnTo>
                  <a:lnTo>
                    <a:pt x="247815" y="1191768"/>
                  </a:lnTo>
                  <a:close/>
                </a:path>
                <a:path w="2306955" h="1233804">
                  <a:moveTo>
                    <a:pt x="420014" y="1191768"/>
                  </a:moveTo>
                  <a:lnTo>
                    <a:pt x="385051" y="1191768"/>
                  </a:lnTo>
                  <a:lnTo>
                    <a:pt x="385051" y="1158214"/>
                  </a:lnTo>
                  <a:lnTo>
                    <a:pt x="377952" y="1158214"/>
                  </a:lnTo>
                  <a:lnTo>
                    <a:pt x="377952" y="1191768"/>
                  </a:lnTo>
                  <a:lnTo>
                    <a:pt x="344424" y="1191768"/>
                  </a:lnTo>
                  <a:lnTo>
                    <a:pt x="344424" y="1200277"/>
                  </a:lnTo>
                  <a:lnTo>
                    <a:pt x="377952" y="1200277"/>
                  </a:lnTo>
                  <a:lnTo>
                    <a:pt x="377952" y="1233805"/>
                  </a:lnTo>
                  <a:lnTo>
                    <a:pt x="385051" y="1233805"/>
                  </a:lnTo>
                  <a:lnTo>
                    <a:pt x="385051" y="1200277"/>
                  </a:lnTo>
                  <a:lnTo>
                    <a:pt x="420014" y="1200277"/>
                  </a:lnTo>
                  <a:lnTo>
                    <a:pt x="420014" y="1191768"/>
                  </a:lnTo>
                  <a:close/>
                </a:path>
                <a:path w="2306955" h="1233804">
                  <a:moveTo>
                    <a:pt x="590702" y="1191768"/>
                  </a:moveTo>
                  <a:lnTo>
                    <a:pt x="557149" y="1191768"/>
                  </a:lnTo>
                  <a:lnTo>
                    <a:pt x="557149" y="1158214"/>
                  </a:lnTo>
                  <a:lnTo>
                    <a:pt x="548627" y="1158214"/>
                  </a:lnTo>
                  <a:lnTo>
                    <a:pt x="548627" y="1191768"/>
                  </a:lnTo>
                  <a:lnTo>
                    <a:pt x="515099" y="1191768"/>
                  </a:lnTo>
                  <a:lnTo>
                    <a:pt x="515099" y="1200277"/>
                  </a:lnTo>
                  <a:lnTo>
                    <a:pt x="548627" y="1200277"/>
                  </a:lnTo>
                  <a:lnTo>
                    <a:pt x="548627" y="1233805"/>
                  </a:lnTo>
                  <a:lnTo>
                    <a:pt x="557149" y="1233805"/>
                  </a:lnTo>
                  <a:lnTo>
                    <a:pt x="557149" y="1200277"/>
                  </a:lnTo>
                  <a:lnTo>
                    <a:pt x="590702" y="1200277"/>
                  </a:lnTo>
                  <a:lnTo>
                    <a:pt x="590702" y="1191768"/>
                  </a:lnTo>
                  <a:close/>
                </a:path>
                <a:path w="2306955" h="1233804">
                  <a:moveTo>
                    <a:pt x="762914" y="1191768"/>
                  </a:moveTo>
                  <a:lnTo>
                    <a:pt x="729361" y="1191768"/>
                  </a:lnTo>
                  <a:lnTo>
                    <a:pt x="729361" y="1158214"/>
                  </a:lnTo>
                  <a:lnTo>
                    <a:pt x="720839" y="1158214"/>
                  </a:lnTo>
                  <a:lnTo>
                    <a:pt x="720839" y="1191768"/>
                  </a:lnTo>
                  <a:lnTo>
                    <a:pt x="687311" y="1191768"/>
                  </a:lnTo>
                  <a:lnTo>
                    <a:pt x="687311" y="1200277"/>
                  </a:lnTo>
                  <a:lnTo>
                    <a:pt x="720839" y="1200277"/>
                  </a:lnTo>
                  <a:lnTo>
                    <a:pt x="720839" y="1233805"/>
                  </a:lnTo>
                  <a:lnTo>
                    <a:pt x="729361" y="1233805"/>
                  </a:lnTo>
                  <a:lnTo>
                    <a:pt x="729361" y="1200277"/>
                  </a:lnTo>
                  <a:lnTo>
                    <a:pt x="762914" y="1200277"/>
                  </a:lnTo>
                  <a:lnTo>
                    <a:pt x="762914" y="1191768"/>
                  </a:lnTo>
                  <a:close/>
                </a:path>
                <a:path w="2306955" h="1233804">
                  <a:moveTo>
                    <a:pt x="933602" y="1191768"/>
                  </a:moveTo>
                  <a:lnTo>
                    <a:pt x="900036" y="1191768"/>
                  </a:lnTo>
                  <a:lnTo>
                    <a:pt x="900036" y="1158214"/>
                  </a:lnTo>
                  <a:lnTo>
                    <a:pt x="891527" y="1158214"/>
                  </a:lnTo>
                  <a:lnTo>
                    <a:pt x="891527" y="1191768"/>
                  </a:lnTo>
                  <a:lnTo>
                    <a:pt x="857999" y="1191768"/>
                  </a:lnTo>
                  <a:lnTo>
                    <a:pt x="857999" y="1200277"/>
                  </a:lnTo>
                  <a:lnTo>
                    <a:pt x="891527" y="1200277"/>
                  </a:lnTo>
                  <a:lnTo>
                    <a:pt x="891527" y="1233805"/>
                  </a:lnTo>
                  <a:lnTo>
                    <a:pt x="900036" y="1233805"/>
                  </a:lnTo>
                  <a:lnTo>
                    <a:pt x="900036" y="1200277"/>
                  </a:lnTo>
                  <a:lnTo>
                    <a:pt x="933602" y="1200277"/>
                  </a:lnTo>
                  <a:lnTo>
                    <a:pt x="933602" y="1191768"/>
                  </a:lnTo>
                  <a:close/>
                </a:path>
                <a:path w="2306955" h="1233804">
                  <a:moveTo>
                    <a:pt x="1105814" y="1191768"/>
                  </a:moveTo>
                  <a:lnTo>
                    <a:pt x="1072248" y="1191768"/>
                  </a:lnTo>
                  <a:lnTo>
                    <a:pt x="1072248" y="1158214"/>
                  </a:lnTo>
                  <a:lnTo>
                    <a:pt x="1063726" y="1158214"/>
                  </a:lnTo>
                  <a:lnTo>
                    <a:pt x="1063726" y="1191768"/>
                  </a:lnTo>
                  <a:lnTo>
                    <a:pt x="1030198" y="1191768"/>
                  </a:lnTo>
                  <a:lnTo>
                    <a:pt x="1030198" y="1200277"/>
                  </a:lnTo>
                  <a:lnTo>
                    <a:pt x="1063726" y="1200277"/>
                  </a:lnTo>
                  <a:lnTo>
                    <a:pt x="1063726" y="1233805"/>
                  </a:lnTo>
                  <a:lnTo>
                    <a:pt x="1072248" y="1233805"/>
                  </a:lnTo>
                  <a:lnTo>
                    <a:pt x="1072248" y="1200277"/>
                  </a:lnTo>
                  <a:lnTo>
                    <a:pt x="1105814" y="1200277"/>
                  </a:lnTo>
                  <a:lnTo>
                    <a:pt x="1105814" y="1191768"/>
                  </a:lnTo>
                  <a:close/>
                </a:path>
                <a:path w="2306955" h="1233804">
                  <a:moveTo>
                    <a:pt x="1276489" y="364248"/>
                  </a:moveTo>
                  <a:lnTo>
                    <a:pt x="1242936" y="364248"/>
                  </a:lnTo>
                  <a:lnTo>
                    <a:pt x="1242936" y="330682"/>
                  </a:lnTo>
                  <a:lnTo>
                    <a:pt x="1234414" y="330682"/>
                  </a:lnTo>
                  <a:lnTo>
                    <a:pt x="1234414" y="364248"/>
                  </a:lnTo>
                  <a:lnTo>
                    <a:pt x="1200886" y="364248"/>
                  </a:lnTo>
                  <a:lnTo>
                    <a:pt x="1200886" y="372770"/>
                  </a:lnTo>
                  <a:lnTo>
                    <a:pt x="1234414" y="372770"/>
                  </a:lnTo>
                  <a:lnTo>
                    <a:pt x="1234414" y="406298"/>
                  </a:lnTo>
                  <a:lnTo>
                    <a:pt x="1242936" y="406298"/>
                  </a:lnTo>
                  <a:lnTo>
                    <a:pt x="1242936" y="372770"/>
                  </a:lnTo>
                  <a:lnTo>
                    <a:pt x="1276489" y="372770"/>
                  </a:lnTo>
                  <a:lnTo>
                    <a:pt x="1276489" y="364248"/>
                  </a:lnTo>
                  <a:close/>
                </a:path>
                <a:path w="2306955" h="1233804">
                  <a:moveTo>
                    <a:pt x="1276489" y="199669"/>
                  </a:moveTo>
                  <a:lnTo>
                    <a:pt x="1242936" y="199669"/>
                  </a:lnTo>
                  <a:lnTo>
                    <a:pt x="1242936" y="166103"/>
                  </a:lnTo>
                  <a:lnTo>
                    <a:pt x="1234414" y="166103"/>
                  </a:lnTo>
                  <a:lnTo>
                    <a:pt x="1234414" y="199669"/>
                  </a:lnTo>
                  <a:lnTo>
                    <a:pt x="1200886" y="199669"/>
                  </a:lnTo>
                  <a:lnTo>
                    <a:pt x="1200886" y="208178"/>
                  </a:lnTo>
                  <a:lnTo>
                    <a:pt x="1234414" y="208178"/>
                  </a:lnTo>
                  <a:lnTo>
                    <a:pt x="1234414" y="241706"/>
                  </a:lnTo>
                  <a:lnTo>
                    <a:pt x="1242936" y="241706"/>
                  </a:lnTo>
                  <a:lnTo>
                    <a:pt x="1242936" y="208178"/>
                  </a:lnTo>
                  <a:lnTo>
                    <a:pt x="1276489" y="208178"/>
                  </a:lnTo>
                  <a:lnTo>
                    <a:pt x="1276489" y="199669"/>
                  </a:lnTo>
                  <a:close/>
                </a:path>
                <a:path w="2306955" h="1233804">
                  <a:moveTo>
                    <a:pt x="1276489" y="33553"/>
                  </a:moveTo>
                  <a:lnTo>
                    <a:pt x="1242936" y="33553"/>
                  </a:lnTo>
                  <a:lnTo>
                    <a:pt x="1242936" y="0"/>
                  </a:lnTo>
                  <a:lnTo>
                    <a:pt x="1234414" y="0"/>
                  </a:lnTo>
                  <a:lnTo>
                    <a:pt x="1234414" y="33553"/>
                  </a:lnTo>
                  <a:lnTo>
                    <a:pt x="1200886" y="33553"/>
                  </a:lnTo>
                  <a:lnTo>
                    <a:pt x="1200886" y="42075"/>
                  </a:lnTo>
                  <a:lnTo>
                    <a:pt x="1234414" y="42075"/>
                  </a:lnTo>
                  <a:lnTo>
                    <a:pt x="1234414" y="75603"/>
                  </a:lnTo>
                  <a:lnTo>
                    <a:pt x="1242936" y="75603"/>
                  </a:lnTo>
                  <a:lnTo>
                    <a:pt x="1242936" y="42075"/>
                  </a:lnTo>
                  <a:lnTo>
                    <a:pt x="1276489" y="42075"/>
                  </a:lnTo>
                  <a:lnTo>
                    <a:pt x="1276489" y="33553"/>
                  </a:lnTo>
                  <a:close/>
                </a:path>
                <a:path w="2306955" h="1233804">
                  <a:moveTo>
                    <a:pt x="1448689" y="364248"/>
                  </a:moveTo>
                  <a:lnTo>
                    <a:pt x="1415135" y="364248"/>
                  </a:lnTo>
                  <a:lnTo>
                    <a:pt x="1415135" y="330682"/>
                  </a:lnTo>
                  <a:lnTo>
                    <a:pt x="1406626" y="330682"/>
                  </a:lnTo>
                  <a:lnTo>
                    <a:pt x="1406626" y="364248"/>
                  </a:lnTo>
                  <a:lnTo>
                    <a:pt x="1373098" y="364248"/>
                  </a:lnTo>
                  <a:lnTo>
                    <a:pt x="1373098" y="372770"/>
                  </a:lnTo>
                  <a:lnTo>
                    <a:pt x="1406626" y="372770"/>
                  </a:lnTo>
                  <a:lnTo>
                    <a:pt x="1406626" y="406298"/>
                  </a:lnTo>
                  <a:lnTo>
                    <a:pt x="1415135" y="406298"/>
                  </a:lnTo>
                  <a:lnTo>
                    <a:pt x="1415135" y="372770"/>
                  </a:lnTo>
                  <a:lnTo>
                    <a:pt x="1448689" y="372770"/>
                  </a:lnTo>
                  <a:lnTo>
                    <a:pt x="1448689" y="364248"/>
                  </a:lnTo>
                  <a:close/>
                </a:path>
                <a:path w="2306955" h="1233804">
                  <a:moveTo>
                    <a:pt x="1448689" y="199669"/>
                  </a:moveTo>
                  <a:lnTo>
                    <a:pt x="1415135" y="199669"/>
                  </a:lnTo>
                  <a:lnTo>
                    <a:pt x="1415135" y="166103"/>
                  </a:lnTo>
                  <a:lnTo>
                    <a:pt x="1406626" y="166103"/>
                  </a:lnTo>
                  <a:lnTo>
                    <a:pt x="1406626" y="199669"/>
                  </a:lnTo>
                  <a:lnTo>
                    <a:pt x="1373098" y="199669"/>
                  </a:lnTo>
                  <a:lnTo>
                    <a:pt x="1373098" y="208178"/>
                  </a:lnTo>
                  <a:lnTo>
                    <a:pt x="1406626" y="208178"/>
                  </a:lnTo>
                  <a:lnTo>
                    <a:pt x="1406626" y="241706"/>
                  </a:lnTo>
                  <a:lnTo>
                    <a:pt x="1415135" y="241706"/>
                  </a:lnTo>
                  <a:lnTo>
                    <a:pt x="1415135" y="208178"/>
                  </a:lnTo>
                  <a:lnTo>
                    <a:pt x="1448689" y="208178"/>
                  </a:lnTo>
                  <a:lnTo>
                    <a:pt x="1448689" y="199669"/>
                  </a:lnTo>
                  <a:close/>
                </a:path>
                <a:path w="2306955" h="1233804">
                  <a:moveTo>
                    <a:pt x="1448689" y="33553"/>
                  </a:moveTo>
                  <a:lnTo>
                    <a:pt x="1415135" y="33553"/>
                  </a:lnTo>
                  <a:lnTo>
                    <a:pt x="1415135" y="0"/>
                  </a:lnTo>
                  <a:lnTo>
                    <a:pt x="1406626" y="0"/>
                  </a:lnTo>
                  <a:lnTo>
                    <a:pt x="1406626" y="33553"/>
                  </a:lnTo>
                  <a:lnTo>
                    <a:pt x="1373098" y="33553"/>
                  </a:lnTo>
                  <a:lnTo>
                    <a:pt x="1373098" y="42075"/>
                  </a:lnTo>
                  <a:lnTo>
                    <a:pt x="1406626" y="42075"/>
                  </a:lnTo>
                  <a:lnTo>
                    <a:pt x="1406626" y="75603"/>
                  </a:lnTo>
                  <a:lnTo>
                    <a:pt x="1415135" y="75603"/>
                  </a:lnTo>
                  <a:lnTo>
                    <a:pt x="1415135" y="42075"/>
                  </a:lnTo>
                  <a:lnTo>
                    <a:pt x="1448689" y="42075"/>
                  </a:lnTo>
                  <a:lnTo>
                    <a:pt x="1448689" y="33553"/>
                  </a:lnTo>
                  <a:close/>
                </a:path>
                <a:path w="2306955" h="1233804">
                  <a:moveTo>
                    <a:pt x="1620901" y="364248"/>
                  </a:moveTo>
                  <a:lnTo>
                    <a:pt x="1585925" y="364248"/>
                  </a:lnTo>
                  <a:lnTo>
                    <a:pt x="1585925" y="330682"/>
                  </a:lnTo>
                  <a:lnTo>
                    <a:pt x="1578825" y="330682"/>
                  </a:lnTo>
                  <a:lnTo>
                    <a:pt x="1578825" y="364248"/>
                  </a:lnTo>
                  <a:lnTo>
                    <a:pt x="1545297" y="364248"/>
                  </a:lnTo>
                  <a:lnTo>
                    <a:pt x="1545297" y="372770"/>
                  </a:lnTo>
                  <a:lnTo>
                    <a:pt x="1578825" y="372770"/>
                  </a:lnTo>
                  <a:lnTo>
                    <a:pt x="1578825" y="406298"/>
                  </a:lnTo>
                  <a:lnTo>
                    <a:pt x="1585925" y="406298"/>
                  </a:lnTo>
                  <a:lnTo>
                    <a:pt x="1585925" y="372770"/>
                  </a:lnTo>
                  <a:lnTo>
                    <a:pt x="1620901" y="372770"/>
                  </a:lnTo>
                  <a:lnTo>
                    <a:pt x="1620901" y="364248"/>
                  </a:lnTo>
                  <a:close/>
                </a:path>
                <a:path w="2306955" h="1233804">
                  <a:moveTo>
                    <a:pt x="1620901" y="199669"/>
                  </a:moveTo>
                  <a:lnTo>
                    <a:pt x="1585925" y="199669"/>
                  </a:lnTo>
                  <a:lnTo>
                    <a:pt x="1585925" y="166103"/>
                  </a:lnTo>
                  <a:lnTo>
                    <a:pt x="1578825" y="166103"/>
                  </a:lnTo>
                  <a:lnTo>
                    <a:pt x="1578825" y="199669"/>
                  </a:lnTo>
                  <a:lnTo>
                    <a:pt x="1545297" y="199669"/>
                  </a:lnTo>
                  <a:lnTo>
                    <a:pt x="1545297" y="208178"/>
                  </a:lnTo>
                  <a:lnTo>
                    <a:pt x="1578825" y="208178"/>
                  </a:lnTo>
                  <a:lnTo>
                    <a:pt x="1578825" y="241706"/>
                  </a:lnTo>
                  <a:lnTo>
                    <a:pt x="1585925" y="241706"/>
                  </a:lnTo>
                  <a:lnTo>
                    <a:pt x="1585925" y="208178"/>
                  </a:lnTo>
                  <a:lnTo>
                    <a:pt x="1620901" y="208178"/>
                  </a:lnTo>
                  <a:lnTo>
                    <a:pt x="1620901" y="199669"/>
                  </a:lnTo>
                  <a:close/>
                </a:path>
                <a:path w="2306955" h="1233804">
                  <a:moveTo>
                    <a:pt x="1620901" y="33553"/>
                  </a:moveTo>
                  <a:lnTo>
                    <a:pt x="1585925" y="33553"/>
                  </a:lnTo>
                  <a:lnTo>
                    <a:pt x="1585925" y="0"/>
                  </a:lnTo>
                  <a:lnTo>
                    <a:pt x="1578825" y="0"/>
                  </a:lnTo>
                  <a:lnTo>
                    <a:pt x="1578825" y="33553"/>
                  </a:lnTo>
                  <a:lnTo>
                    <a:pt x="1545297" y="33553"/>
                  </a:lnTo>
                  <a:lnTo>
                    <a:pt x="1545297" y="42075"/>
                  </a:lnTo>
                  <a:lnTo>
                    <a:pt x="1578825" y="42075"/>
                  </a:lnTo>
                  <a:lnTo>
                    <a:pt x="1578825" y="75603"/>
                  </a:lnTo>
                  <a:lnTo>
                    <a:pt x="1585925" y="75603"/>
                  </a:lnTo>
                  <a:lnTo>
                    <a:pt x="1585925" y="42075"/>
                  </a:lnTo>
                  <a:lnTo>
                    <a:pt x="1620901" y="42075"/>
                  </a:lnTo>
                  <a:lnTo>
                    <a:pt x="1620901" y="33553"/>
                  </a:lnTo>
                  <a:close/>
                </a:path>
                <a:path w="2306955" h="1233804">
                  <a:moveTo>
                    <a:pt x="1791576" y="364248"/>
                  </a:moveTo>
                  <a:lnTo>
                    <a:pt x="1758035" y="364248"/>
                  </a:lnTo>
                  <a:lnTo>
                    <a:pt x="1758035" y="330682"/>
                  </a:lnTo>
                  <a:lnTo>
                    <a:pt x="1749513" y="330682"/>
                  </a:lnTo>
                  <a:lnTo>
                    <a:pt x="1749513" y="364248"/>
                  </a:lnTo>
                  <a:lnTo>
                    <a:pt x="1715985" y="364248"/>
                  </a:lnTo>
                  <a:lnTo>
                    <a:pt x="1715985" y="372770"/>
                  </a:lnTo>
                  <a:lnTo>
                    <a:pt x="1749513" y="372770"/>
                  </a:lnTo>
                  <a:lnTo>
                    <a:pt x="1749513" y="406298"/>
                  </a:lnTo>
                  <a:lnTo>
                    <a:pt x="1758035" y="406298"/>
                  </a:lnTo>
                  <a:lnTo>
                    <a:pt x="1758035" y="372770"/>
                  </a:lnTo>
                  <a:lnTo>
                    <a:pt x="1791576" y="372770"/>
                  </a:lnTo>
                  <a:lnTo>
                    <a:pt x="1791576" y="364248"/>
                  </a:lnTo>
                  <a:close/>
                </a:path>
                <a:path w="2306955" h="1233804">
                  <a:moveTo>
                    <a:pt x="1791576" y="199669"/>
                  </a:moveTo>
                  <a:lnTo>
                    <a:pt x="1758035" y="199669"/>
                  </a:lnTo>
                  <a:lnTo>
                    <a:pt x="1758035" y="166103"/>
                  </a:lnTo>
                  <a:lnTo>
                    <a:pt x="1749513" y="166103"/>
                  </a:lnTo>
                  <a:lnTo>
                    <a:pt x="1749513" y="199669"/>
                  </a:lnTo>
                  <a:lnTo>
                    <a:pt x="1715985" y="199669"/>
                  </a:lnTo>
                  <a:lnTo>
                    <a:pt x="1715985" y="208178"/>
                  </a:lnTo>
                  <a:lnTo>
                    <a:pt x="1749513" y="208178"/>
                  </a:lnTo>
                  <a:lnTo>
                    <a:pt x="1749513" y="241706"/>
                  </a:lnTo>
                  <a:lnTo>
                    <a:pt x="1758035" y="241706"/>
                  </a:lnTo>
                  <a:lnTo>
                    <a:pt x="1758035" y="208178"/>
                  </a:lnTo>
                  <a:lnTo>
                    <a:pt x="1791576" y="208178"/>
                  </a:lnTo>
                  <a:lnTo>
                    <a:pt x="1791576" y="199669"/>
                  </a:lnTo>
                  <a:close/>
                </a:path>
                <a:path w="2306955" h="1233804">
                  <a:moveTo>
                    <a:pt x="1791576" y="33553"/>
                  </a:moveTo>
                  <a:lnTo>
                    <a:pt x="1758035" y="33553"/>
                  </a:lnTo>
                  <a:lnTo>
                    <a:pt x="1758035" y="0"/>
                  </a:lnTo>
                  <a:lnTo>
                    <a:pt x="1749513" y="0"/>
                  </a:lnTo>
                  <a:lnTo>
                    <a:pt x="1749513" y="33553"/>
                  </a:lnTo>
                  <a:lnTo>
                    <a:pt x="1715985" y="33553"/>
                  </a:lnTo>
                  <a:lnTo>
                    <a:pt x="1715985" y="42075"/>
                  </a:lnTo>
                  <a:lnTo>
                    <a:pt x="1749513" y="42075"/>
                  </a:lnTo>
                  <a:lnTo>
                    <a:pt x="1749513" y="75603"/>
                  </a:lnTo>
                  <a:lnTo>
                    <a:pt x="1758035" y="75603"/>
                  </a:lnTo>
                  <a:lnTo>
                    <a:pt x="1758035" y="42075"/>
                  </a:lnTo>
                  <a:lnTo>
                    <a:pt x="1791576" y="42075"/>
                  </a:lnTo>
                  <a:lnTo>
                    <a:pt x="1791576" y="33553"/>
                  </a:lnTo>
                  <a:close/>
                </a:path>
                <a:path w="2306955" h="1233804">
                  <a:moveTo>
                    <a:pt x="1963788" y="364248"/>
                  </a:moveTo>
                  <a:lnTo>
                    <a:pt x="1930234" y="364248"/>
                  </a:lnTo>
                  <a:lnTo>
                    <a:pt x="1930234" y="330682"/>
                  </a:lnTo>
                  <a:lnTo>
                    <a:pt x="1921725" y="330682"/>
                  </a:lnTo>
                  <a:lnTo>
                    <a:pt x="1921725" y="364248"/>
                  </a:lnTo>
                  <a:lnTo>
                    <a:pt x="1888197" y="364248"/>
                  </a:lnTo>
                  <a:lnTo>
                    <a:pt x="1888197" y="372770"/>
                  </a:lnTo>
                  <a:lnTo>
                    <a:pt x="1921725" y="372770"/>
                  </a:lnTo>
                  <a:lnTo>
                    <a:pt x="1921725" y="406298"/>
                  </a:lnTo>
                  <a:lnTo>
                    <a:pt x="1930234" y="406298"/>
                  </a:lnTo>
                  <a:lnTo>
                    <a:pt x="1930234" y="372770"/>
                  </a:lnTo>
                  <a:lnTo>
                    <a:pt x="1963788" y="372770"/>
                  </a:lnTo>
                  <a:lnTo>
                    <a:pt x="1963788" y="364248"/>
                  </a:lnTo>
                  <a:close/>
                </a:path>
                <a:path w="2306955" h="1233804">
                  <a:moveTo>
                    <a:pt x="1963788" y="199669"/>
                  </a:moveTo>
                  <a:lnTo>
                    <a:pt x="1930234" y="199669"/>
                  </a:lnTo>
                  <a:lnTo>
                    <a:pt x="1930234" y="166103"/>
                  </a:lnTo>
                  <a:lnTo>
                    <a:pt x="1921725" y="166103"/>
                  </a:lnTo>
                  <a:lnTo>
                    <a:pt x="1921725" y="199669"/>
                  </a:lnTo>
                  <a:lnTo>
                    <a:pt x="1888197" y="199669"/>
                  </a:lnTo>
                  <a:lnTo>
                    <a:pt x="1888197" y="208178"/>
                  </a:lnTo>
                  <a:lnTo>
                    <a:pt x="1921725" y="208178"/>
                  </a:lnTo>
                  <a:lnTo>
                    <a:pt x="1921725" y="241706"/>
                  </a:lnTo>
                  <a:lnTo>
                    <a:pt x="1930234" y="241706"/>
                  </a:lnTo>
                  <a:lnTo>
                    <a:pt x="1930234" y="208178"/>
                  </a:lnTo>
                  <a:lnTo>
                    <a:pt x="1963788" y="208178"/>
                  </a:lnTo>
                  <a:lnTo>
                    <a:pt x="1963788" y="199669"/>
                  </a:lnTo>
                  <a:close/>
                </a:path>
                <a:path w="2306955" h="1233804">
                  <a:moveTo>
                    <a:pt x="1963788" y="33553"/>
                  </a:moveTo>
                  <a:lnTo>
                    <a:pt x="1930234" y="33553"/>
                  </a:lnTo>
                  <a:lnTo>
                    <a:pt x="1930234" y="0"/>
                  </a:lnTo>
                  <a:lnTo>
                    <a:pt x="1921725" y="0"/>
                  </a:lnTo>
                  <a:lnTo>
                    <a:pt x="1921725" y="33553"/>
                  </a:lnTo>
                  <a:lnTo>
                    <a:pt x="1888197" y="33553"/>
                  </a:lnTo>
                  <a:lnTo>
                    <a:pt x="1888197" y="42075"/>
                  </a:lnTo>
                  <a:lnTo>
                    <a:pt x="1921725" y="42075"/>
                  </a:lnTo>
                  <a:lnTo>
                    <a:pt x="1921725" y="75603"/>
                  </a:lnTo>
                  <a:lnTo>
                    <a:pt x="1930234" y="75603"/>
                  </a:lnTo>
                  <a:lnTo>
                    <a:pt x="1930234" y="42075"/>
                  </a:lnTo>
                  <a:lnTo>
                    <a:pt x="1963788" y="42075"/>
                  </a:lnTo>
                  <a:lnTo>
                    <a:pt x="1963788" y="33553"/>
                  </a:lnTo>
                  <a:close/>
                </a:path>
                <a:path w="2306955" h="1233804">
                  <a:moveTo>
                    <a:pt x="2134489" y="364248"/>
                  </a:moveTo>
                  <a:lnTo>
                    <a:pt x="2100922" y="364248"/>
                  </a:lnTo>
                  <a:lnTo>
                    <a:pt x="2100922" y="330682"/>
                  </a:lnTo>
                  <a:lnTo>
                    <a:pt x="2092401" y="330682"/>
                  </a:lnTo>
                  <a:lnTo>
                    <a:pt x="2092401" y="364248"/>
                  </a:lnTo>
                  <a:lnTo>
                    <a:pt x="2058873" y="364248"/>
                  </a:lnTo>
                  <a:lnTo>
                    <a:pt x="2058873" y="372770"/>
                  </a:lnTo>
                  <a:lnTo>
                    <a:pt x="2092401" y="372770"/>
                  </a:lnTo>
                  <a:lnTo>
                    <a:pt x="2092401" y="406298"/>
                  </a:lnTo>
                  <a:lnTo>
                    <a:pt x="2100922" y="406298"/>
                  </a:lnTo>
                  <a:lnTo>
                    <a:pt x="2100922" y="372770"/>
                  </a:lnTo>
                  <a:lnTo>
                    <a:pt x="2134489" y="372770"/>
                  </a:lnTo>
                  <a:lnTo>
                    <a:pt x="2134489" y="364248"/>
                  </a:lnTo>
                  <a:close/>
                </a:path>
                <a:path w="2306955" h="1233804">
                  <a:moveTo>
                    <a:pt x="2134489" y="199669"/>
                  </a:moveTo>
                  <a:lnTo>
                    <a:pt x="2100922" y="199669"/>
                  </a:lnTo>
                  <a:lnTo>
                    <a:pt x="2100922" y="166103"/>
                  </a:lnTo>
                  <a:lnTo>
                    <a:pt x="2092401" y="166103"/>
                  </a:lnTo>
                  <a:lnTo>
                    <a:pt x="2092401" y="199669"/>
                  </a:lnTo>
                  <a:lnTo>
                    <a:pt x="2058873" y="199669"/>
                  </a:lnTo>
                  <a:lnTo>
                    <a:pt x="2058873" y="208178"/>
                  </a:lnTo>
                  <a:lnTo>
                    <a:pt x="2092401" y="208178"/>
                  </a:lnTo>
                  <a:lnTo>
                    <a:pt x="2092401" y="241706"/>
                  </a:lnTo>
                  <a:lnTo>
                    <a:pt x="2100922" y="241706"/>
                  </a:lnTo>
                  <a:lnTo>
                    <a:pt x="2100922" y="208178"/>
                  </a:lnTo>
                  <a:lnTo>
                    <a:pt x="2134489" y="208178"/>
                  </a:lnTo>
                  <a:lnTo>
                    <a:pt x="2134489" y="199669"/>
                  </a:lnTo>
                  <a:close/>
                </a:path>
                <a:path w="2306955" h="1233804">
                  <a:moveTo>
                    <a:pt x="2134489" y="33553"/>
                  </a:moveTo>
                  <a:lnTo>
                    <a:pt x="2100922" y="33553"/>
                  </a:lnTo>
                  <a:lnTo>
                    <a:pt x="2100922" y="0"/>
                  </a:lnTo>
                  <a:lnTo>
                    <a:pt x="2092401" y="0"/>
                  </a:lnTo>
                  <a:lnTo>
                    <a:pt x="2092401" y="33553"/>
                  </a:lnTo>
                  <a:lnTo>
                    <a:pt x="2058873" y="33553"/>
                  </a:lnTo>
                  <a:lnTo>
                    <a:pt x="2058873" y="42075"/>
                  </a:lnTo>
                  <a:lnTo>
                    <a:pt x="2092401" y="42075"/>
                  </a:lnTo>
                  <a:lnTo>
                    <a:pt x="2092401" y="75603"/>
                  </a:lnTo>
                  <a:lnTo>
                    <a:pt x="2100922" y="75603"/>
                  </a:lnTo>
                  <a:lnTo>
                    <a:pt x="2100922" y="42075"/>
                  </a:lnTo>
                  <a:lnTo>
                    <a:pt x="2134489" y="42075"/>
                  </a:lnTo>
                  <a:lnTo>
                    <a:pt x="2134489" y="33553"/>
                  </a:lnTo>
                  <a:close/>
                </a:path>
                <a:path w="2306955" h="1233804">
                  <a:moveTo>
                    <a:pt x="2273135" y="330682"/>
                  </a:moveTo>
                  <a:lnTo>
                    <a:pt x="2264613" y="330682"/>
                  </a:lnTo>
                  <a:lnTo>
                    <a:pt x="2264613" y="406298"/>
                  </a:lnTo>
                  <a:lnTo>
                    <a:pt x="2273135" y="406298"/>
                  </a:lnTo>
                  <a:lnTo>
                    <a:pt x="2273135" y="330682"/>
                  </a:lnTo>
                  <a:close/>
                </a:path>
                <a:path w="2306955" h="1233804">
                  <a:moveTo>
                    <a:pt x="2306688" y="199669"/>
                  </a:moveTo>
                  <a:lnTo>
                    <a:pt x="2273135" y="199669"/>
                  </a:lnTo>
                  <a:lnTo>
                    <a:pt x="2273135" y="166103"/>
                  </a:lnTo>
                  <a:lnTo>
                    <a:pt x="2264613" y="166103"/>
                  </a:lnTo>
                  <a:lnTo>
                    <a:pt x="2264613" y="199669"/>
                  </a:lnTo>
                  <a:lnTo>
                    <a:pt x="2231085" y="199669"/>
                  </a:lnTo>
                  <a:lnTo>
                    <a:pt x="2231085" y="208178"/>
                  </a:lnTo>
                  <a:lnTo>
                    <a:pt x="2264613" y="208178"/>
                  </a:lnTo>
                  <a:lnTo>
                    <a:pt x="2264613" y="241706"/>
                  </a:lnTo>
                  <a:lnTo>
                    <a:pt x="2273135" y="241706"/>
                  </a:lnTo>
                  <a:lnTo>
                    <a:pt x="2273135" y="208178"/>
                  </a:lnTo>
                  <a:lnTo>
                    <a:pt x="2306688" y="208178"/>
                  </a:lnTo>
                  <a:lnTo>
                    <a:pt x="2306688" y="199669"/>
                  </a:lnTo>
                  <a:close/>
                </a:path>
                <a:path w="2306955" h="1233804">
                  <a:moveTo>
                    <a:pt x="2306688" y="33553"/>
                  </a:moveTo>
                  <a:lnTo>
                    <a:pt x="2273135" y="33553"/>
                  </a:lnTo>
                  <a:lnTo>
                    <a:pt x="2273135" y="0"/>
                  </a:lnTo>
                  <a:lnTo>
                    <a:pt x="2264613" y="0"/>
                  </a:lnTo>
                  <a:lnTo>
                    <a:pt x="2264613" y="33553"/>
                  </a:lnTo>
                  <a:lnTo>
                    <a:pt x="2231085" y="33553"/>
                  </a:lnTo>
                  <a:lnTo>
                    <a:pt x="2231085" y="42075"/>
                  </a:lnTo>
                  <a:lnTo>
                    <a:pt x="2264613" y="42075"/>
                  </a:lnTo>
                  <a:lnTo>
                    <a:pt x="2264613" y="75603"/>
                  </a:lnTo>
                  <a:lnTo>
                    <a:pt x="2273135" y="75603"/>
                  </a:lnTo>
                  <a:lnTo>
                    <a:pt x="2273135" y="42075"/>
                  </a:lnTo>
                  <a:lnTo>
                    <a:pt x="2306688" y="42075"/>
                  </a:lnTo>
                  <a:lnTo>
                    <a:pt x="2306688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99183" y="5984550"/>
              <a:ext cx="1106170" cy="903605"/>
            </a:xfrm>
            <a:custGeom>
              <a:avLst/>
              <a:gdLst/>
              <a:ahLst/>
              <a:cxnLst/>
              <a:rect l="l" t="t" r="r" b="b"/>
              <a:pathLst>
                <a:path w="1106169" h="903604">
                  <a:moveTo>
                    <a:pt x="75603" y="861085"/>
                  </a:moveTo>
                  <a:lnTo>
                    <a:pt x="42049" y="861085"/>
                  </a:lnTo>
                  <a:lnTo>
                    <a:pt x="42049" y="827532"/>
                  </a:lnTo>
                  <a:lnTo>
                    <a:pt x="33528" y="827532"/>
                  </a:lnTo>
                  <a:lnTo>
                    <a:pt x="33528" y="861085"/>
                  </a:lnTo>
                  <a:lnTo>
                    <a:pt x="0" y="861085"/>
                  </a:lnTo>
                  <a:lnTo>
                    <a:pt x="0" y="869594"/>
                  </a:lnTo>
                  <a:lnTo>
                    <a:pt x="33528" y="869594"/>
                  </a:lnTo>
                  <a:lnTo>
                    <a:pt x="33528" y="903122"/>
                  </a:lnTo>
                  <a:lnTo>
                    <a:pt x="42049" y="903122"/>
                  </a:lnTo>
                  <a:lnTo>
                    <a:pt x="42049" y="869594"/>
                  </a:lnTo>
                  <a:lnTo>
                    <a:pt x="75603" y="869594"/>
                  </a:lnTo>
                  <a:lnTo>
                    <a:pt x="75603" y="861085"/>
                  </a:lnTo>
                  <a:close/>
                </a:path>
                <a:path w="1106169" h="903604">
                  <a:moveTo>
                    <a:pt x="75603" y="696493"/>
                  </a:moveTo>
                  <a:lnTo>
                    <a:pt x="42049" y="696493"/>
                  </a:lnTo>
                  <a:lnTo>
                    <a:pt x="42049" y="662940"/>
                  </a:lnTo>
                  <a:lnTo>
                    <a:pt x="33528" y="662940"/>
                  </a:lnTo>
                  <a:lnTo>
                    <a:pt x="33528" y="696493"/>
                  </a:lnTo>
                  <a:lnTo>
                    <a:pt x="0" y="696493"/>
                  </a:lnTo>
                  <a:lnTo>
                    <a:pt x="0" y="705015"/>
                  </a:lnTo>
                  <a:lnTo>
                    <a:pt x="33528" y="705015"/>
                  </a:lnTo>
                  <a:lnTo>
                    <a:pt x="33528" y="738543"/>
                  </a:lnTo>
                  <a:lnTo>
                    <a:pt x="42049" y="738543"/>
                  </a:lnTo>
                  <a:lnTo>
                    <a:pt x="42049" y="705015"/>
                  </a:lnTo>
                  <a:lnTo>
                    <a:pt x="75603" y="705015"/>
                  </a:lnTo>
                  <a:lnTo>
                    <a:pt x="75603" y="696493"/>
                  </a:lnTo>
                  <a:close/>
                </a:path>
                <a:path w="1106169" h="903604">
                  <a:moveTo>
                    <a:pt x="75603" y="530377"/>
                  </a:moveTo>
                  <a:lnTo>
                    <a:pt x="42049" y="530377"/>
                  </a:lnTo>
                  <a:lnTo>
                    <a:pt x="42049" y="496824"/>
                  </a:lnTo>
                  <a:lnTo>
                    <a:pt x="33528" y="496824"/>
                  </a:lnTo>
                  <a:lnTo>
                    <a:pt x="33528" y="530377"/>
                  </a:lnTo>
                  <a:lnTo>
                    <a:pt x="0" y="530377"/>
                  </a:lnTo>
                  <a:lnTo>
                    <a:pt x="0" y="538899"/>
                  </a:lnTo>
                  <a:lnTo>
                    <a:pt x="33528" y="538899"/>
                  </a:lnTo>
                  <a:lnTo>
                    <a:pt x="33528" y="572427"/>
                  </a:lnTo>
                  <a:lnTo>
                    <a:pt x="42049" y="572427"/>
                  </a:lnTo>
                  <a:lnTo>
                    <a:pt x="42049" y="538899"/>
                  </a:lnTo>
                  <a:lnTo>
                    <a:pt x="75603" y="538899"/>
                  </a:lnTo>
                  <a:lnTo>
                    <a:pt x="75603" y="530377"/>
                  </a:lnTo>
                  <a:close/>
                </a:path>
                <a:path w="1106169" h="903604">
                  <a:moveTo>
                    <a:pt x="75603" y="365810"/>
                  </a:moveTo>
                  <a:lnTo>
                    <a:pt x="42049" y="365810"/>
                  </a:lnTo>
                  <a:lnTo>
                    <a:pt x="42049" y="332232"/>
                  </a:lnTo>
                  <a:lnTo>
                    <a:pt x="33528" y="332232"/>
                  </a:lnTo>
                  <a:lnTo>
                    <a:pt x="33528" y="365810"/>
                  </a:lnTo>
                  <a:lnTo>
                    <a:pt x="0" y="365810"/>
                  </a:lnTo>
                  <a:lnTo>
                    <a:pt x="0" y="372910"/>
                  </a:lnTo>
                  <a:lnTo>
                    <a:pt x="33528" y="372910"/>
                  </a:lnTo>
                  <a:lnTo>
                    <a:pt x="33528" y="407835"/>
                  </a:lnTo>
                  <a:lnTo>
                    <a:pt x="42049" y="407835"/>
                  </a:lnTo>
                  <a:lnTo>
                    <a:pt x="42049" y="372910"/>
                  </a:lnTo>
                  <a:lnTo>
                    <a:pt x="75603" y="372910"/>
                  </a:lnTo>
                  <a:lnTo>
                    <a:pt x="75603" y="365810"/>
                  </a:lnTo>
                  <a:close/>
                </a:path>
                <a:path w="1106169" h="903604">
                  <a:moveTo>
                    <a:pt x="75603" y="199682"/>
                  </a:moveTo>
                  <a:lnTo>
                    <a:pt x="42049" y="199682"/>
                  </a:lnTo>
                  <a:lnTo>
                    <a:pt x="42049" y="166116"/>
                  </a:lnTo>
                  <a:lnTo>
                    <a:pt x="33528" y="166116"/>
                  </a:lnTo>
                  <a:lnTo>
                    <a:pt x="33528" y="199682"/>
                  </a:lnTo>
                  <a:lnTo>
                    <a:pt x="0" y="199682"/>
                  </a:lnTo>
                  <a:lnTo>
                    <a:pt x="0" y="208203"/>
                  </a:lnTo>
                  <a:lnTo>
                    <a:pt x="33528" y="208203"/>
                  </a:lnTo>
                  <a:lnTo>
                    <a:pt x="33528" y="241731"/>
                  </a:lnTo>
                  <a:lnTo>
                    <a:pt x="42049" y="241731"/>
                  </a:lnTo>
                  <a:lnTo>
                    <a:pt x="42049" y="208203"/>
                  </a:lnTo>
                  <a:lnTo>
                    <a:pt x="75603" y="208203"/>
                  </a:lnTo>
                  <a:lnTo>
                    <a:pt x="75603" y="199682"/>
                  </a:lnTo>
                  <a:close/>
                </a:path>
                <a:path w="1106169" h="903604">
                  <a:moveTo>
                    <a:pt x="247802" y="861085"/>
                  </a:moveTo>
                  <a:lnTo>
                    <a:pt x="214249" y="861085"/>
                  </a:lnTo>
                  <a:lnTo>
                    <a:pt x="214249" y="827532"/>
                  </a:lnTo>
                  <a:lnTo>
                    <a:pt x="205740" y="827532"/>
                  </a:lnTo>
                  <a:lnTo>
                    <a:pt x="205740" y="861085"/>
                  </a:lnTo>
                  <a:lnTo>
                    <a:pt x="172212" y="861085"/>
                  </a:lnTo>
                  <a:lnTo>
                    <a:pt x="172212" y="869594"/>
                  </a:lnTo>
                  <a:lnTo>
                    <a:pt x="205740" y="869594"/>
                  </a:lnTo>
                  <a:lnTo>
                    <a:pt x="205740" y="903122"/>
                  </a:lnTo>
                  <a:lnTo>
                    <a:pt x="214249" y="903122"/>
                  </a:lnTo>
                  <a:lnTo>
                    <a:pt x="214249" y="869594"/>
                  </a:lnTo>
                  <a:lnTo>
                    <a:pt x="247802" y="869594"/>
                  </a:lnTo>
                  <a:lnTo>
                    <a:pt x="247802" y="861085"/>
                  </a:lnTo>
                  <a:close/>
                </a:path>
                <a:path w="1106169" h="903604">
                  <a:moveTo>
                    <a:pt x="247802" y="696493"/>
                  </a:moveTo>
                  <a:lnTo>
                    <a:pt x="214249" y="696493"/>
                  </a:lnTo>
                  <a:lnTo>
                    <a:pt x="214249" y="662940"/>
                  </a:lnTo>
                  <a:lnTo>
                    <a:pt x="205740" y="662940"/>
                  </a:lnTo>
                  <a:lnTo>
                    <a:pt x="205740" y="696493"/>
                  </a:lnTo>
                  <a:lnTo>
                    <a:pt x="172212" y="696493"/>
                  </a:lnTo>
                  <a:lnTo>
                    <a:pt x="172212" y="705015"/>
                  </a:lnTo>
                  <a:lnTo>
                    <a:pt x="205740" y="705015"/>
                  </a:lnTo>
                  <a:lnTo>
                    <a:pt x="205740" y="738543"/>
                  </a:lnTo>
                  <a:lnTo>
                    <a:pt x="214249" y="738543"/>
                  </a:lnTo>
                  <a:lnTo>
                    <a:pt x="214249" y="705015"/>
                  </a:lnTo>
                  <a:lnTo>
                    <a:pt x="247802" y="705015"/>
                  </a:lnTo>
                  <a:lnTo>
                    <a:pt x="247802" y="696493"/>
                  </a:lnTo>
                  <a:close/>
                </a:path>
                <a:path w="1106169" h="903604">
                  <a:moveTo>
                    <a:pt x="247802" y="530377"/>
                  </a:moveTo>
                  <a:lnTo>
                    <a:pt x="214249" y="530377"/>
                  </a:lnTo>
                  <a:lnTo>
                    <a:pt x="214249" y="496824"/>
                  </a:lnTo>
                  <a:lnTo>
                    <a:pt x="205740" y="496824"/>
                  </a:lnTo>
                  <a:lnTo>
                    <a:pt x="205740" y="530377"/>
                  </a:lnTo>
                  <a:lnTo>
                    <a:pt x="172212" y="530377"/>
                  </a:lnTo>
                  <a:lnTo>
                    <a:pt x="172212" y="538899"/>
                  </a:lnTo>
                  <a:lnTo>
                    <a:pt x="205740" y="538899"/>
                  </a:lnTo>
                  <a:lnTo>
                    <a:pt x="205740" y="572427"/>
                  </a:lnTo>
                  <a:lnTo>
                    <a:pt x="214249" y="572427"/>
                  </a:lnTo>
                  <a:lnTo>
                    <a:pt x="214249" y="538899"/>
                  </a:lnTo>
                  <a:lnTo>
                    <a:pt x="247802" y="538899"/>
                  </a:lnTo>
                  <a:lnTo>
                    <a:pt x="247802" y="530377"/>
                  </a:lnTo>
                  <a:close/>
                </a:path>
                <a:path w="1106169" h="903604">
                  <a:moveTo>
                    <a:pt x="247802" y="365810"/>
                  </a:moveTo>
                  <a:lnTo>
                    <a:pt x="214249" y="365810"/>
                  </a:lnTo>
                  <a:lnTo>
                    <a:pt x="214249" y="332232"/>
                  </a:lnTo>
                  <a:lnTo>
                    <a:pt x="205740" y="332232"/>
                  </a:lnTo>
                  <a:lnTo>
                    <a:pt x="205740" y="365810"/>
                  </a:lnTo>
                  <a:lnTo>
                    <a:pt x="172212" y="365810"/>
                  </a:lnTo>
                  <a:lnTo>
                    <a:pt x="172212" y="372910"/>
                  </a:lnTo>
                  <a:lnTo>
                    <a:pt x="205740" y="372910"/>
                  </a:lnTo>
                  <a:lnTo>
                    <a:pt x="205740" y="407835"/>
                  </a:lnTo>
                  <a:lnTo>
                    <a:pt x="214249" y="407835"/>
                  </a:lnTo>
                  <a:lnTo>
                    <a:pt x="214249" y="372910"/>
                  </a:lnTo>
                  <a:lnTo>
                    <a:pt x="247802" y="372910"/>
                  </a:lnTo>
                  <a:lnTo>
                    <a:pt x="247802" y="365810"/>
                  </a:lnTo>
                  <a:close/>
                </a:path>
                <a:path w="1106169" h="903604">
                  <a:moveTo>
                    <a:pt x="247802" y="199682"/>
                  </a:moveTo>
                  <a:lnTo>
                    <a:pt x="214249" y="199682"/>
                  </a:lnTo>
                  <a:lnTo>
                    <a:pt x="214249" y="166116"/>
                  </a:lnTo>
                  <a:lnTo>
                    <a:pt x="205740" y="166116"/>
                  </a:lnTo>
                  <a:lnTo>
                    <a:pt x="205740" y="199682"/>
                  </a:lnTo>
                  <a:lnTo>
                    <a:pt x="172212" y="199682"/>
                  </a:lnTo>
                  <a:lnTo>
                    <a:pt x="172212" y="208203"/>
                  </a:lnTo>
                  <a:lnTo>
                    <a:pt x="205740" y="208203"/>
                  </a:lnTo>
                  <a:lnTo>
                    <a:pt x="205740" y="241731"/>
                  </a:lnTo>
                  <a:lnTo>
                    <a:pt x="214249" y="241731"/>
                  </a:lnTo>
                  <a:lnTo>
                    <a:pt x="214249" y="208203"/>
                  </a:lnTo>
                  <a:lnTo>
                    <a:pt x="247802" y="208203"/>
                  </a:lnTo>
                  <a:lnTo>
                    <a:pt x="247802" y="199682"/>
                  </a:lnTo>
                  <a:close/>
                </a:path>
                <a:path w="1106169" h="903604">
                  <a:moveTo>
                    <a:pt x="420014" y="861085"/>
                  </a:moveTo>
                  <a:lnTo>
                    <a:pt x="385038" y="861085"/>
                  </a:lnTo>
                  <a:lnTo>
                    <a:pt x="385038" y="827532"/>
                  </a:lnTo>
                  <a:lnTo>
                    <a:pt x="377939" y="827532"/>
                  </a:lnTo>
                  <a:lnTo>
                    <a:pt x="377939" y="861085"/>
                  </a:lnTo>
                  <a:lnTo>
                    <a:pt x="344411" y="861085"/>
                  </a:lnTo>
                  <a:lnTo>
                    <a:pt x="344411" y="869594"/>
                  </a:lnTo>
                  <a:lnTo>
                    <a:pt x="377939" y="869594"/>
                  </a:lnTo>
                  <a:lnTo>
                    <a:pt x="377939" y="903122"/>
                  </a:lnTo>
                  <a:lnTo>
                    <a:pt x="385038" y="903122"/>
                  </a:lnTo>
                  <a:lnTo>
                    <a:pt x="385038" y="869594"/>
                  </a:lnTo>
                  <a:lnTo>
                    <a:pt x="420014" y="869594"/>
                  </a:lnTo>
                  <a:lnTo>
                    <a:pt x="420014" y="861085"/>
                  </a:lnTo>
                  <a:close/>
                </a:path>
                <a:path w="1106169" h="903604">
                  <a:moveTo>
                    <a:pt x="420014" y="696493"/>
                  </a:moveTo>
                  <a:lnTo>
                    <a:pt x="385038" y="696493"/>
                  </a:lnTo>
                  <a:lnTo>
                    <a:pt x="385038" y="662940"/>
                  </a:lnTo>
                  <a:lnTo>
                    <a:pt x="377939" y="662940"/>
                  </a:lnTo>
                  <a:lnTo>
                    <a:pt x="377939" y="696493"/>
                  </a:lnTo>
                  <a:lnTo>
                    <a:pt x="344411" y="696493"/>
                  </a:lnTo>
                  <a:lnTo>
                    <a:pt x="344411" y="705015"/>
                  </a:lnTo>
                  <a:lnTo>
                    <a:pt x="377939" y="705015"/>
                  </a:lnTo>
                  <a:lnTo>
                    <a:pt x="377939" y="738543"/>
                  </a:lnTo>
                  <a:lnTo>
                    <a:pt x="385038" y="738543"/>
                  </a:lnTo>
                  <a:lnTo>
                    <a:pt x="385038" y="705015"/>
                  </a:lnTo>
                  <a:lnTo>
                    <a:pt x="420014" y="705015"/>
                  </a:lnTo>
                  <a:lnTo>
                    <a:pt x="420014" y="696493"/>
                  </a:lnTo>
                  <a:close/>
                </a:path>
                <a:path w="1106169" h="903604">
                  <a:moveTo>
                    <a:pt x="420014" y="530377"/>
                  </a:moveTo>
                  <a:lnTo>
                    <a:pt x="385038" y="530377"/>
                  </a:lnTo>
                  <a:lnTo>
                    <a:pt x="385038" y="496824"/>
                  </a:lnTo>
                  <a:lnTo>
                    <a:pt x="377939" y="496824"/>
                  </a:lnTo>
                  <a:lnTo>
                    <a:pt x="377939" y="530377"/>
                  </a:lnTo>
                  <a:lnTo>
                    <a:pt x="344411" y="530377"/>
                  </a:lnTo>
                  <a:lnTo>
                    <a:pt x="344411" y="538899"/>
                  </a:lnTo>
                  <a:lnTo>
                    <a:pt x="377939" y="538899"/>
                  </a:lnTo>
                  <a:lnTo>
                    <a:pt x="377939" y="572427"/>
                  </a:lnTo>
                  <a:lnTo>
                    <a:pt x="385038" y="572427"/>
                  </a:lnTo>
                  <a:lnTo>
                    <a:pt x="385038" y="538899"/>
                  </a:lnTo>
                  <a:lnTo>
                    <a:pt x="420014" y="538899"/>
                  </a:lnTo>
                  <a:lnTo>
                    <a:pt x="420014" y="530377"/>
                  </a:lnTo>
                  <a:close/>
                </a:path>
                <a:path w="1106169" h="903604">
                  <a:moveTo>
                    <a:pt x="420014" y="365810"/>
                  </a:moveTo>
                  <a:lnTo>
                    <a:pt x="385038" y="365810"/>
                  </a:lnTo>
                  <a:lnTo>
                    <a:pt x="385038" y="332232"/>
                  </a:lnTo>
                  <a:lnTo>
                    <a:pt x="377939" y="332232"/>
                  </a:lnTo>
                  <a:lnTo>
                    <a:pt x="377939" y="365810"/>
                  </a:lnTo>
                  <a:lnTo>
                    <a:pt x="344411" y="365810"/>
                  </a:lnTo>
                  <a:lnTo>
                    <a:pt x="344411" y="372910"/>
                  </a:lnTo>
                  <a:lnTo>
                    <a:pt x="377939" y="372910"/>
                  </a:lnTo>
                  <a:lnTo>
                    <a:pt x="377939" y="407835"/>
                  </a:lnTo>
                  <a:lnTo>
                    <a:pt x="385038" y="407835"/>
                  </a:lnTo>
                  <a:lnTo>
                    <a:pt x="385038" y="372910"/>
                  </a:lnTo>
                  <a:lnTo>
                    <a:pt x="420014" y="372910"/>
                  </a:lnTo>
                  <a:lnTo>
                    <a:pt x="420014" y="365810"/>
                  </a:lnTo>
                  <a:close/>
                </a:path>
                <a:path w="1106169" h="903604">
                  <a:moveTo>
                    <a:pt x="420014" y="199682"/>
                  </a:moveTo>
                  <a:lnTo>
                    <a:pt x="385038" y="199682"/>
                  </a:lnTo>
                  <a:lnTo>
                    <a:pt x="385038" y="166116"/>
                  </a:lnTo>
                  <a:lnTo>
                    <a:pt x="377939" y="166116"/>
                  </a:lnTo>
                  <a:lnTo>
                    <a:pt x="377939" y="199682"/>
                  </a:lnTo>
                  <a:lnTo>
                    <a:pt x="344411" y="199682"/>
                  </a:lnTo>
                  <a:lnTo>
                    <a:pt x="344411" y="208203"/>
                  </a:lnTo>
                  <a:lnTo>
                    <a:pt x="377939" y="208203"/>
                  </a:lnTo>
                  <a:lnTo>
                    <a:pt x="377939" y="241731"/>
                  </a:lnTo>
                  <a:lnTo>
                    <a:pt x="385038" y="241731"/>
                  </a:lnTo>
                  <a:lnTo>
                    <a:pt x="385038" y="208203"/>
                  </a:lnTo>
                  <a:lnTo>
                    <a:pt x="420014" y="208203"/>
                  </a:lnTo>
                  <a:lnTo>
                    <a:pt x="420014" y="199682"/>
                  </a:lnTo>
                  <a:close/>
                </a:path>
                <a:path w="1106169" h="903604">
                  <a:moveTo>
                    <a:pt x="557149" y="827532"/>
                  </a:moveTo>
                  <a:lnTo>
                    <a:pt x="548627" y="827532"/>
                  </a:lnTo>
                  <a:lnTo>
                    <a:pt x="548627" y="903122"/>
                  </a:lnTo>
                  <a:lnTo>
                    <a:pt x="557149" y="903122"/>
                  </a:lnTo>
                  <a:lnTo>
                    <a:pt x="557149" y="827532"/>
                  </a:lnTo>
                  <a:close/>
                </a:path>
                <a:path w="1106169" h="903604">
                  <a:moveTo>
                    <a:pt x="590689" y="696493"/>
                  </a:moveTo>
                  <a:lnTo>
                    <a:pt x="557149" y="696493"/>
                  </a:lnTo>
                  <a:lnTo>
                    <a:pt x="557149" y="662940"/>
                  </a:lnTo>
                  <a:lnTo>
                    <a:pt x="548627" y="662940"/>
                  </a:lnTo>
                  <a:lnTo>
                    <a:pt x="548627" y="696493"/>
                  </a:lnTo>
                  <a:lnTo>
                    <a:pt x="515099" y="696493"/>
                  </a:lnTo>
                  <a:lnTo>
                    <a:pt x="515099" y="705015"/>
                  </a:lnTo>
                  <a:lnTo>
                    <a:pt x="548627" y="705015"/>
                  </a:lnTo>
                  <a:lnTo>
                    <a:pt x="548627" y="738543"/>
                  </a:lnTo>
                  <a:lnTo>
                    <a:pt x="557149" y="738543"/>
                  </a:lnTo>
                  <a:lnTo>
                    <a:pt x="557149" y="705015"/>
                  </a:lnTo>
                  <a:lnTo>
                    <a:pt x="590689" y="705015"/>
                  </a:lnTo>
                  <a:lnTo>
                    <a:pt x="590689" y="696493"/>
                  </a:lnTo>
                  <a:close/>
                </a:path>
                <a:path w="1106169" h="903604">
                  <a:moveTo>
                    <a:pt x="590689" y="530377"/>
                  </a:moveTo>
                  <a:lnTo>
                    <a:pt x="557149" y="530377"/>
                  </a:lnTo>
                  <a:lnTo>
                    <a:pt x="557149" y="496824"/>
                  </a:lnTo>
                  <a:lnTo>
                    <a:pt x="548627" y="496824"/>
                  </a:lnTo>
                  <a:lnTo>
                    <a:pt x="548627" y="530377"/>
                  </a:lnTo>
                  <a:lnTo>
                    <a:pt x="515099" y="530377"/>
                  </a:lnTo>
                  <a:lnTo>
                    <a:pt x="515099" y="538899"/>
                  </a:lnTo>
                  <a:lnTo>
                    <a:pt x="548627" y="538899"/>
                  </a:lnTo>
                  <a:lnTo>
                    <a:pt x="548627" y="572427"/>
                  </a:lnTo>
                  <a:lnTo>
                    <a:pt x="557149" y="572427"/>
                  </a:lnTo>
                  <a:lnTo>
                    <a:pt x="557149" y="538899"/>
                  </a:lnTo>
                  <a:lnTo>
                    <a:pt x="590689" y="538899"/>
                  </a:lnTo>
                  <a:lnTo>
                    <a:pt x="590689" y="530377"/>
                  </a:lnTo>
                  <a:close/>
                </a:path>
                <a:path w="1106169" h="903604">
                  <a:moveTo>
                    <a:pt x="590689" y="365810"/>
                  </a:moveTo>
                  <a:lnTo>
                    <a:pt x="557149" y="365810"/>
                  </a:lnTo>
                  <a:lnTo>
                    <a:pt x="557149" y="332232"/>
                  </a:lnTo>
                  <a:lnTo>
                    <a:pt x="548627" y="332232"/>
                  </a:lnTo>
                  <a:lnTo>
                    <a:pt x="548627" y="365810"/>
                  </a:lnTo>
                  <a:lnTo>
                    <a:pt x="515099" y="365810"/>
                  </a:lnTo>
                  <a:lnTo>
                    <a:pt x="515099" y="372910"/>
                  </a:lnTo>
                  <a:lnTo>
                    <a:pt x="548627" y="372910"/>
                  </a:lnTo>
                  <a:lnTo>
                    <a:pt x="548627" y="407835"/>
                  </a:lnTo>
                  <a:lnTo>
                    <a:pt x="557149" y="407835"/>
                  </a:lnTo>
                  <a:lnTo>
                    <a:pt x="557149" y="372910"/>
                  </a:lnTo>
                  <a:lnTo>
                    <a:pt x="590689" y="372910"/>
                  </a:lnTo>
                  <a:lnTo>
                    <a:pt x="590689" y="365810"/>
                  </a:lnTo>
                  <a:close/>
                </a:path>
                <a:path w="1106169" h="903604">
                  <a:moveTo>
                    <a:pt x="590689" y="199682"/>
                  </a:moveTo>
                  <a:lnTo>
                    <a:pt x="557149" y="199682"/>
                  </a:lnTo>
                  <a:lnTo>
                    <a:pt x="557149" y="166116"/>
                  </a:lnTo>
                  <a:lnTo>
                    <a:pt x="548627" y="166116"/>
                  </a:lnTo>
                  <a:lnTo>
                    <a:pt x="548627" y="199682"/>
                  </a:lnTo>
                  <a:lnTo>
                    <a:pt x="515099" y="199682"/>
                  </a:lnTo>
                  <a:lnTo>
                    <a:pt x="515099" y="208203"/>
                  </a:lnTo>
                  <a:lnTo>
                    <a:pt x="548627" y="208203"/>
                  </a:lnTo>
                  <a:lnTo>
                    <a:pt x="548627" y="241731"/>
                  </a:lnTo>
                  <a:lnTo>
                    <a:pt x="557149" y="241731"/>
                  </a:lnTo>
                  <a:lnTo>
                    <a:pt x="557149" y="208203"/>
                  </a:lnTo>
                  <a:lnTo>
                    <a:pt x="590689" y="208203"/>
                  </a:lnTo>
                  <a:lnTo>
                    <a:pt x="590689" y="199682"/>
                  </a:lnTo>
                  <a:close/>
                </a:path>
                <a:path w="1106169" h="903604">
                  <a:moveTo>
                    <a:pt x="762901" y="696493"/>
                  </a:moveTo>
                  <a:lnTo>
                    <a:pt x="729348" y="696493"/>
                  </a:lnTo>
                  <a:lnTo>
                    <a:pt x="729348" y="662940"/>
                  </a:lnTo>
                  <a:lnTo>
                    <a:pt x="720839" y="662940"/>
                  </a:lnTo>
                  <a:lnTo>
                    <a:pt x="720839" y="696493"/>
                  </a:lnTo>
                  <a:lnTo>
                    <a:pt x="687311" y="696493"/>
                  </a:lnTo>
                  <a:lnTo>
                    <a:pt x="687311" y="705015"/>
                  </a:lnTo>
                  <a:lnTo>
                    <a:pt x="720839" y="705015"/>
                  </a:lnTo>
                  <a:lnTo>
                    <a:pt x="720839" y="738543"/>
                  </a:lnTo>
                  <a:lnTo>
                    <a:pt x="729348" y="738543"/>
                  </a:lnTo>
                  <a:lnTo>
                    <a:pt x="729348" y="705015"/>
                  </a:lnTo>
                  <a:lnTo>
                    <a:pt x="762901" y="705015"/>
                  </a:lnTo>
                  <a:lnTo>
                    <a:pt x="762901" y="696493"/>
                  </a:lnTo>
                  <a:close/>
                </a:path>
                <a:path w="1106169" h="903604">
                  <a:moveTo>
                    <a:pt x="762901" y="530377"/>
                  </a:moveTo>
                  <a:lnTo>
                    <a:pt x="729348" y="530377"/>
                  </a:lnTo>
                  <a:lnTo>
                    <a:pt x="729348" y="496824"/>
                  </a:lnTo>
                  <a:lnTo>
                    <a:pt x="720839" y="496824"/>
                  </a:lnTo>
                  <a:lnTo>
                    <a:pt x="720839" y="530377"/>
                  </a:lnTo>
                  <a:lnTo>
                    <a:pt x="687311" y="530377"/>
                  </a:lnTo>
                  <a:lnTo>
                    <a:pt x="687311" y="538899"/>
                  </a:lnTo>
                  <a:lnTo>
                    <a:pt x="720839" y="538899"/>
                  </a:lnTo>
                  <a:lnTo>
                    <a:pt x="720839" y="572427"/>
                  </a:lnTo>
                  <a:lnTo>
                    <a:pt x="729348" y="572427"/>
                  </a:lnTo>
                  <a:lnTo>
                    <a:pt x="729348" y="538899"/>
                  </a:lnTo>
                  <a:lnTo>
                    <a:pt x="762901" y="538899"/>
                  </a:lnTo>
                  <a:lnTo>
                    <a:pt x="762901" y="530377"/>
                  </a:lnTo>
                  <a:close/>
                </a:path>
                <a:path w="1106169" h="903604">
                  <a:moveTo>
                    <a:pt x="762901" y="365810"/>
                  </a:moveTo>
                  <a:lnTo>
                    <a:pt x="729348" y="365810"/>
                  </a:lnTo>
                  <a:lnTo>
                    <a:pt x="729348" y="332232"/>
                  </a:lnTo>
                  <a:lnTo>
                    <a:pt x="720839" y="332232"/>
                  </a:lnTo>
                  <a:lnTo>
                    <a:pt x="720839" y="365810"/>
                  </a:lnTo>
                  <a:lnTo>
                    <a:pt x="687311" y="365810"/>
                  </a:lnTo>
                  <a:lnTo>
                    <a:pt x="687311" y="372910"/>
                  </a:lnTo>
                  <a:lnTo>
                    <a:pt x="720839" y="372910"/>
                  </a:lnTo>
                  <a:lnTo>
                    <a:pt x="720839" y="407835"/>
                  </a:lnTo>
                  <a:lnTo>
                    <a:pt x="729348" y="407835"/>
                  </a:lnTo>
                  <a:lnTo>
                    <a:pt x="729348" y="372910"/>
                  </a:lnTo>
                  <a:lnTo>
                    <a:pt x="762901" y="372910"/>
                  </a:lnTo>
                  <a:lnTo>
                    <a:pt x="762901" y="365810"/>
                  </a:lnTo>
                  <a:close/>
                </a:path>
                <a:path w="1106169" h="903604">
                  <a:moveTo>
                    <a:pt x="762901" y="199682"/>
                  </a:moveTo>
                  <a:lnTo>
                    <a:pt x="729348" y="199682"/>
                  </a:lnTo>
                  <a:lnTo>
                    <a:pt x="729348" y="166116"/>
                  </a:lnTo>
                  <a:lnTo>
                    <a:pt x="720839" y="166116"/>
                  </a:lnTo>
                  <a:lnTo>
                    <a:pt x="720839" y="199682"/>
                  </a:lnTo>
                  <a:lnTo>
                    <a:pt x="687311" y="199682"/>
                  </a:lnTo>
                  <a:lnTo>
                    <a:pt x="687311" y="208203"/>
                  </a:lnTo>
                  <a:lnTo>
                    <a:pt x="720839" y="208203"/>
                  </a:lnTo>
                  <a:lnTo>
                    <a:pt x="720839" y="241731"/>
                  </a:lnTo>
                  <a:lnTo>
                    <a:pt x="729348" y="241731"/>
                  </a:lnTo>
                  <a:lnTo>
                    <a:pt x="729348" y="208203"/>
                  </a:lnTo>
                  <a:lnTo>
                    <a:pt x="762901" y="208203"/>
                  </a:lnTo>
                  <a:lnTo>
                    <a:pt x="762901" y="199682"/>
                  </a:lnTo>
                  <a:close/>
                </a:path>
                <a:path w="1106169" h="903604">
                  <a:moveTo>
                    <a:pt x="933602" y="696493"/>
                  </a:moveTo>
                  <a:lnTo>
                    <a:pt x="900036" y="696493"/>
                  </a:lnTo>
                  <a:lnTo>
                    <a:pt x="900036" y="662940"/>
                  </a:lnTo>
                  <a:lnTo>
                    <a:pt x="891514" y="662940"/>
                  </a:lnTo>
                  <a:lnTo>
                    <a:pt x="891514" y="696493"/>
                  </a:lnTo>
                  <a:lnTo>
                    <a:pt x="857986" y="696493"/>
                  </a:lnTo>
                  <a:lnTo>
                    <a:pt x="857986" y="705015"/>
                  </a:lnTo>
                  <a:lnTo>
                    <a:pt x="891514" y="705015"/>
                  </a:lnTo>
                  <a:lnTo>
                    <a:pt x="891514" y="738543"/>
                  </a:lnTo>
                  <a:lnTo>
                    <a:pt x="900036" y="738543"/>
                  </a:lnTo>
                  <a:lnTo>
                    <a:pt x="900036" y="705015"/>
                  </a:lnTo>
                  <a:lnTo>
                    <a:pt x="933602" y="705015"/>
                  </a:lnTo>
                  <a:lnTo>
                    <a:pt x="933602" y="696493"/>
                  </a:lnTo>
                  <a:close/>
                </a:path>
                <a:path w="1106169" h="903604">
                  <a:moveTo>
                    <a:pt x="933602" y="530377"/>
                  </a:moveTo>
                  <a:lnTo>
                    <a:pt x="900036" y="530377"/>
                  </a:lnTo>
                  <a:lnTo>
                    <a:pt x="900036" y="496824"/>
                  </a:lnTo>
                  <a:lnTo>
                    <a:pt x="891514" y="496824"/>
                  </a:lnTo>
                  <a:lnTo>
                    <a:pt x="891514" y="530377"/>
                  </a:lnTo>
                  <a:lnTo>
                    <a:pt x="857986" y="530377"/>
                  </a:lnTo>
                  <a:lnTo>
                    <a:pt x="857986" y="538899"/>
                  </a:lnTo>
                  <a:lnTo>
                    <a:pt x="891514" y="538899"/>
                  </a:lnTo>
                  <a:lnTo>
                    <a:pt x="891514" y="572427"/>
                  </a:lnTo>
                  <a:lnTo>
                    <a:pt x="900036" y="572427"/>
                  </a:lnTo>
                  <a:lnTo>
                    <a:pt x="900036" y="538899"/>
                  </a:lnTo>
                  <a:lnTo>
                    <a:pt x="933602" y="538899"/>
                  </a:lnTo>
                  <a:lnTo>
                    <a:pt x="933602" y="530377"/>
                  </a:lnTo>
                  <a:close/>
                </a:path>
                <a:path w="1106169" h="903604">
                  <a:moveTo>
                    <a:pt x="933602" y="365810"/>
                  </a:moveTo>
                  <a:lnTo>
                    <a:pt x="900036" y="365810"/>
                  </a:lnTo>
                  <a:lnTo>
                    <a:pt x="900036" y="332232"/>
                  </a:lnTo>
                  <a:lnTo>
                    <a:pt x="891514" y="332232"/>
                  </a:lnTo>
                  <a:lnTo>
                    <a:pt x="891514" y="365810"/>
                  </a:lnTo>
                  <a:lnTo>
                    <a:pt x="857986" y="365810"/>
                  </a:lnTo>
                  <a:lnTo>
                    <a:pt x="857986" y="372910"/>
                  </a:lnTo>
                  <a:lnTo>
                    <a:pt x="891514" y="372910"/>
                  </a:lnTo>
                  <a:lnTo>
                    <a:pt x="891514" y="407835"/>
                  </a:lnTo>
                  <a:lnTo>
                    <a:pt x="900036" y="407835"/>
                  </a:lnTo>
                  <a:lnTo>
                    <a:pt x="900036" y="372910"/>
                  </a:lnTo>
                  <a:lnTo>
                    <a:pt x="933602" y="372910"/>
                  </a:lnTo>
                  <a:lnTo>
                    <a:pt x="933602" y="365810"/>
                  </a:lnTo>
                  <a:close/>
                </a:path>
                <a:path w="1106169" h="903604">
                  <a:moveTo>
                    <a:pt x="933602" y="199682"/>
                  </a:moveTo>
                  <a:lnTo>
                    <a:pt x="900036" y="199682"/>
                  </a:lnTo>
                  <a:lnTo>
                    <a:pt x="900036" y="166116"/>
                  </a:lnTo>
                  <a:lnTo>
                    <a:pt x="891514" y="166116"/>
                  </a:lnTo>
                  <a:lnTo>
                    <a:pt x="891514" y="199682"/>
                  </a:lnTo>
                  <a:lnTo>
                    <a:pt x="857986" y="199682"/>
                  </a:lnTo>
                  <a:lnTo>
                    <a:pt x="857986" y="208203"/>
                  </a:lnTo>
                  <a:lnTo>
                    <a:pt x="891514" y="208203"/>
                  </a:lnTo>
                  <a:lnTo>
                    <a:pt x="891514" y="241731"/>
                  </a:lnTo>
                  <a:lnTo>
                    <a:pt x="900036" y="241731"/>
                  </a:lnTo>
                  <a:lnTo>
                    <a:pt x="900036" y="208203"/>
                  </a:lnTo>
                  <a:lnTo>
                    <a:pt x="933602" y="208203"/>
                  </a:lnTo>
                  <a:lnTo>
                    <a:pt x="933602" y="199682"/>
                  </a:lnTo>
                  <a:close/>
                </a:path>
                <a:path w="1106169" h="903604">
                  <a:moveTo>
                    <a:pt x="1105801" y="696493"/>
                  </a:moveTo>
                  <a:lnTo>
                    <a:pt x="1072248" y="696493"/>
                  </a:lnTo>
                  <a:lnTo>
                    <a:pt x="1072248" y="662940"/>
                  </a:lnTo>
                  <a:lnTo>
                    <a:pt x="1063726" y="662940"/>
                  </a:lnTo>
                  <a:lnTo>
                    <a:pt x="1063726" y="696493"/>
                  </a:lnTo>
                  <a:lnTo>
                    <a:pt x="1030198" y="696493"/>
                  </a:lnTo>
                  <a:lnTo>
                    <a:pt x="1030198" y="705015"/>
                  </a:lnTo>
                  <a:lnTo>
                    <a:pt x="1063726" y="705015"/>
                  </a:lnTo>
                  <a:lnTo>
                    <a:pt x="1063726" y="738543"/>
                  </a:lnTo>
                  <a:lnTo>
                    <a:pt x="1072248" y="738543"/>
                  </a:lnTo>
                  <a:lnTo>
                    <a:pt x="1072248" y="705015"/>
                  </a:lnTo>
                  <a:lnTo>
                    <a:pt x="1105801" y="705015"/>
                  </a:lnTo>
                  <a:lnTo>
                    <a:pt x="1105801" y="696493"/>
                  </a:lnTo>
                  <a:close/>
                </a:path>
                <a:path w="1106169" h="903604">
                  <a:moveTo>
                    <a:pt x="1105801" y="530377"/>
                  </a:moveTo>
                  <a:lnTo>
                    <a:pt x="1072248" y="530377"/>
                  </a:lnTo>
                  <a:lnTo>
                    <a:pt x="1072248" y="496824"/>
                  </a:lnTo>
                  <a:lnTo>
                    <a:pt x="1063726" y="496824"/>
                  </a:lnTo>
                  <a:lnTo>
                    <a:pt x="1063726" y="530377"/>
                  </a:lnTo>
                  <a:lnTo>
                    <a:pt x="1030198" y="530377"/>
                  </a:lnTo>
                  <a:lnTo>
                    <a:pt x="1030198" y="538899"/>
                  </a:lnTo>
                  <a:lnTo>
                    <a:pt x="1063726" y="538899"/>
                  </a:lnTo>
                  <a:lnTo>
                    <a:pt x="1063726" y="572427"/>
                  </a:lnTo>
                  <a:lnTo>
                    <a:pt x="1072248" y="572427"/>
                  </a:lnTo>
                  <a:lnTo>
                    <a:pt x="1072248" y="538899"/>
                  </a:lnTo>
                  <a:lnTo>
                    <a:pt x="1105801" y="538899"/>
                  </a:lnTo>
                  <a:lnTo>
                    <a:pt x="1105801" y="530377"/>
                  </a:lnTo>
                  <a:close/>
                </a:path>
                <a:path w="1106169" h="903604">
                  <a:moveTo>
                    <a:pt x="1105801" y="365810"/>
                  </a:moveTo>
                  <a:lnTo>
                    <a:pt x="1072248" y="365810"/>
                  </a:lnTo>
                  <a:lnTo>
                    <a:pt x="1072248" y="332232"/>
                  </a:lnTo>
                  <a:lnTo>
                    <a:pt x="1063726" y="332232"/>
                  </a:lnTo>
                  <a:lnTo>
                    <a:pt x="1063726" y="365810"/>
                  </a:lnTo>
                  <a:lnTo>
                    <a:pt x="1030198" y="365810"/>
                  </a:lnTo>
                  <a:lnTo>
                    <a:pt x="1030198" y="372910"/>
                  </a:lnTo>
                  <a:lnTo>
                    <a:pt x="1063726" y="372910"/>
                  </a:lnTo>
                  <a:lnTo>
                    <a:pt x="1063726" y="407835"/>
                  </a:lnTo>
                  <a:lnTo>
                    <a:pt x="1072248" y="407835"/>
                  </a:lnTo>
                  <a:lnTo>
                    <a:pt x="1072248" y="372910"/>
                  </a:lnTo>
                  <a:lnTo>
                    <a:pt x="1105801" y="372910"/>
                  </a:lnTo>
                  <a:lnTo>
                    <a:pt x="1105801" y="365810"/>
                  </a:lnTo>
                  <a:close/>
                </a:path>
                <a:path w="1106169" h="903604">
                  <a:moveTo>
                    <a:pt x="1105801" y="199682"/>
                  </a:moveTo>
                  <a:lnTo>
                    <a:pt x="1072248" y="199682"/>
                  </a:lnTo>
                  <a:lnTo>
                    <a:pt x="1072248" y="166116"/>
                  </a:lnTo>
                  <a:lnTo>
                    <a:pt x="1063726" y="166116"/>
                  </a:lnTo>
                  <a:lnTo>
                    <a:pt x="1063726" y="199682"/>
                  </a:lnTo>
                  <a:lnTo>
                    <a:pt x="1030198" y="199682"/>
                  </a:lnTo>
                  <a:lnTo>
                    <a:pt x="1030198" y="208203"/>
                  </a:lnTo>
                  <a:lnTo>
                    <a:pt x="1063726" y="208203"/>
                  </a:lnTo>
                  <a:lnTo>
                    <a:pt x="1063726" y="241731"/>
                  </a:lnTo>
                  <a:lnTo>
                    <a:pt x="1072248" y="241731"/>
                  </a:lnTo>
                  <a:lnTo>
                    <a:pt x="1072248" y="208203"/>
                  </a:lnTo>
                  <a:lnTo>
                    <a:pt x="1105801" y="208203"/>
                  </a:lnTo>
                  <a:lnTo>
                    <a:pt x="1105801" y="199682"/>
                  </a:lnTo>
                  <a:close/>
                </a:path>
                <a:path w="1106169" h="903604">
                  <a:moveTo>
                    <a:pt x="1105801" y="33566"/>
                  </a:moveTo>
                  <a:lnTo>
                    <a:pt x="1072248" y="33566"/>
                  </a:lnTo>
                  <a:lnTo>
                    <a:pt x="1072248" y="0"/>
                  </a:lnTo>
                  <a:lnTo>
                    <a:pt x="1063726" y="0"/>
                  </a:lnTo>
                  <a:lnTo>
                    <a:pt x="1063726" y="33566"/>
                  </a:lnTo>
                  <a:lnTo>
                    <a:pt x="1030198" y="33566"/>
                  </a:lnTo>
                  <a:lnTo>
                    <a:pt x="1030198" y="42087"/>
                  </a:lnTo>
                  <a:lnTo>
                    <a:pt x="1063726" y="42087"/>
                  </a:lnTo>
                  <a:lnTo>
                    <a:pt x="1063726" y="75615"/>
                  </a:lnTo>
                  <a:lnTo>
                    <a:pt x="1072248" y="75615"/>
                  </a:lnTo>
                  <a:lnTo>
                    <a:pt x="1072248" y="42087"/>
                  </a:lnTo>
                  <a:lnTo>
                    <a:pt x="1105801" y="42087"/>
                  </a:lnTo>
                  <a:lnTo>
                    <a:pt x="1105801" y="33566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25861" y="6812082"/>
              <a:ext cx="4879340" cy="739140"/>
            </a:xfrm>
            <a:custGeom>
              <a:avLst/>
              <a:gdLst/>
              <a:ahLst/>
              <a:cxnLst/>
              <a:rect l="l" t="t" r="r" b="b"/>
              <a:pathLst>
                <a:path w="4879340" h="739140">
                  <a:moveTo>
                    <a:pt x="42037" y="662914"/>
                  </a:moveTo>
                  <a:lnTo>
                    <a:pt x="33515" y="662914"/>
                  </a:lnTo>
                  <a:lnTo>
                    <a:pt x="33515" y="738517"/>
                  </a:lnTo>
                  <a:lnTo>
                    <a:pt x="42037" y="738517"/>
                  </a:lnTo>
                  <a:lnTo>
                    <a:pt x="42037" y="662914"/>
                  </a:lnTo>
                  <a:close/>
                </a:path>
                <a:path w="4879340" h="739140">
                  <a:moveTo>
                    <a:pt x="75590" y="530364"/>
                  </a:moveTo>
                  <a:lnTo>
                    <a:pt x="42037" y="530364"/>
                  </a:lnTo>
                  <a:lnTo>
                    <a:pt x="42037" y="496811"/>
                  </a:lnTo>
                  <a:lnTo>
                    <a:pt x="33515" y="496811"/>
                  </a:lnTo>
                  <a:lnTo>
                    <a:pt x="33515" y="530364"/>
                  </a:lnTo>
                  <a:lnTo>
                    <a:pt x="0" y="530364"/>
                  </a:lnTo>
                  <a:lnTo>
                    <a:pt x="0" y="538873"/>
                  </a:lnTo>
                  <a:lnTo>
                    <a:pt x="33515" y="538873"/>
                  </a:lnTo>
                  <a:lnTo>
                    <a:pt x="33515" y="572401"/>
                  </a:lnTo>
                  <a:lnTo>
                    <a:pt x="42037" y="572401"/>
                  </a:lnTo>
                  <a:lnTo>
                    <a:pt x="42037" y="538873"/>
                  </a:lnTo>
                  <a:lnTo>
                    <a:pt x="75590" y="538873"/>
                  </a:lnTo>
                  <a:lnTo>
                    <a:pt x="75590" y="530364"/>
                  </a:lnTo>
                  <a:close/>
                </a:path>
                <a:path w="4879340" h="739140">
                  <a:moveTo>
                    <a:pt x="75590" y="365798"/>
                  </a:moveTo>
                  <a:lnTo>
                    <a:pt x="42037" y="365798"/>
                  </a:lnTo>
                  <a:lnTo>
                    <a:pt x="42037" y="332219"/>
                  </a:lnTo>
                  <a:lnTo>
                    <a:pt x="33515" y="332219"/>
                  </a:lnTo>
                  <a:lnTo>
                    <a:pt x="33515" y="365798"/>
                  </a:lnTo>
                  <a:lnTo>
                    <a:pt x="0" y="365798"/>
                  </a:lnTo>
                  <a:lnTo>
                    <a:pt x="0" y="372897"/>
                  </a:lnTo>
                  <a:lnTo>
                    <a:pt x="33515" y="372897"/>
                  </a:lnTo>
                  <a:lnTo>
                    <a:pt x="33515" y="407822"/>
                  </a:lnTo>
                  <a:lnTo>
                    <a:pt x="42037" y="407822"/>
                  </a:lnTo>
                  <a:lnTo>
                    <a:pt x="42037" y="372897"/>
                  </a:lnTo>
                  <a:lnTo>
                    <a:pt x="75590" y="372897"/>
                  </a:lnTo>
                  <a:lnTo>
                    <a:pt x="75590" y="365798"/>
                  </a:lnTo>
                  <a:close/>
                </a:path>
                <a:path w="4879340" h="739140">
                  <a:moveTo>
                    <a:pt x="75590" y="199644"/>
                  </a:moveTo>
                  <a:lnTo>
                    <a:pt x="42037" y="199644"/>
                  </a:lnTo>
                  <a:lnTo>
                    <a:pt x="42037" y="166103"/>
                  </a:lnTo>
                  <a:lnTo>
                    <a:pt x="33515" y="166103"/>
                  </a:lnTo>
                  <a:lnTo>
                    <a:pt x="33515" y="199644"/>
                  </a:lnTo>
                  <a:lnTo>
                    <a:pt x="0" y="199644"/>
                  </a:lnTo>
                  <a:lnTo>
                    <a:pt x="0" y="208178"/>
                  </a:lnTo>
                  <a:lnTo>
                    <a:pt x="33515" y="208178"/>
                  </a:lnTo>
                  <a:lnTo>
                    <a:pt x="33515" y="241706"/>
                  </a:lnTo>
                  <a:lnTo>
                    <a:pt x="42037" y="241706"/>
                  </a:lnTo>
                  <a:lnTo>
                    <a:pt x="42037" y="208178"/>
                  </a:lnTo>
                  <a:lnTo>
                    <a:pt x="75590" y="208178"/>
                  </a:lnTo>
                  <a:lnTo>
                    <a:pt x="75590" y="199644"/>
                  </a:lnTo>
                  <a:close/>
                </a:path>
                <a:path w="4879340" h="739140">
                  <a:moveTo>
                    <a:pt x="246278" y="530364"/>
                  </a:moveTo>
                  <a:lnTo>
                    <a:pt x="212725" y="530364"/>
                  </a:lnTo>
                  <a:lnTo>
                    <a:pt x="212725" y="496811"/>
                  </a:lnTo>
                  <a:lnTo>
                    <a:pt x="204203" y="496811"/>
                  </a:lnTo>
                  <a:lnTo>
                    <a:pt x="204203" y="530364"/>
                  </a:lnTo>
                  <a:lnTo>
                    <a:pt x="170675" y="530364"/>
                  </a:lnTo>
                  <a:lnTo>
                    <a:pt x="170675" y="538873"/>
                  </a:lnTo>
                  <a:lnTo>
                    <a:pt x="204203" y="538873"/>
                  </a:lnTo>
                  <a:lnTo>
                    <a:pt x="204203" y="572401"/>
                  </a:lnTo>
                  <a:lnTo>
                    <a:pt x="212725" y="572401"/>
                  </a:lnTo>
                  <a:lnTo>
                    <a:pt x="212725" y="538873"/>
                  </a:lnTo>
                  <a:lnTo>
                    <a:pt x="246278" y="538873"/>
                  </a:lnTo>
                  <a:lnTo>
                    <a:pt x="246278" y="530364"/>
                  </a:lnTo>
                  <a:close/>
                </a:path>
                <a:path w="4879340" h="739140">
                  <a:moveTo>
                    <a:pt x="246278" y="365798"/>
                  </a:moveTo>
                  <a:lnTo>
                    <a:pt x="212725" y="365798"/>
                  </a:lnTo>
                  <a:lnTo>
                    <a:pt x="212725" y="332219"/>
                  </a:lnTo>
                  <a:lnTo>
                    <a:pt x="204203" y="332219"/>
                  </a:lnTo>
                  <a:lnTo>
                    <a:pt x="204203" y="365798"/>
                  </a:lnTo>
                  <a:lnTo>
                    <a:pt x="170675" y="365798"/>
                  </a:lnTo>
                  <a:lnTo>
                    <a:pt x="170675" y="372897"/>
                  </a:lnTo>
                  <a:lnTo>
                    <a:pt x="204203" y="372897"/>
                  </a:lnTo>
                  <a:lnTo>
                    <a:pt x="204203" y="407822"/>
                  </a:lnTo>
                  <a:lnTo>
                    <a:pt x="212725" y="407822"/>
                  </a:lnTo>
                  <a:lnTo>
                    <a:pt x="212725" y="372897"/>
                  </a:lnTo>
                  <a:lnTo>
                    <a:pt x="246278" y="372897"/>
                  </a:lnTo>
                  <a:lnTo>
                    <a:pt x="246278" y="365798"/>
                  </a:lnTo>
                  <a:close/>
                </a:path>
                <a:path w="4879340" h="739140">
                  <a:moveTo>
                    <a:pt x="246278" y="199644"/>
                  </a:moveTo>
                  <a:lnTo>
                    <a:pt x="212725" y="199644"/>
                  </a:lnTo>
                  <a:lnTo>
                    <a:pt x="212725" y="166103"/>
                  </a:lnTo>
                  <a:lnTo>
                    <a:pt x="204203" y="166103"/>
                  </a:lnTo>
                  <a:lnTo>
                    <a:pt x="204203" y="199644"/>
                  </a:lnTo>
                  <a:lnTo>
                    <a:pt x="170675" y="199644"/>
                  </a:lnTo>
                  <a:lnTo>
                    <a:pt x="170675" y="208178"/>
                  </a:lnTo>
                  <a:lnTo>
                    <a:pt x="204203" y="208178"/>
                  </a:lnTo>
                  <a:lnTo>
                    <a:pt x="204203" y="241706"/>
                  </a:lnTo>
                  <a:lnTo>
                    <a:pt x="212725" y="241706"/>
                  </a:lnTo>
                  <a:lnTo>
                    <a:pt x="212725" y="208178"/>
                  </a:lnTo>
                  <a:lnTo>
                    <a:pt x="246278" y="208178"/>
                  </a:lnTo>
                  <a:lnTo>
                    <a:pt x="246278" y="199644"/>
                  </a:lnTo>
                  <a:close/>
                </a:path>
                <a:path w="4879340" h="739140">
                  <a:moveTo>
                    <a:pt x="418477" y="530364"/>
                  </a:moveTo>
                  <a:lnTo>
                    <a:pt x="384937" y="530364"/>
                  </a:lnTo>
                  <a:lnTo>
                    <a:pt x="384937" y="496811"/>
                  </a:lnTo>
                  <a:lnTo>
                    <a:pt x="376415" y="496811"/>
                  </a:lnTo>
                  <a:lnTo>
                    <a:pt x="376415" y="530364"/>
                  </a:lnTo>
                  <a:lnTo>
                    <a:pt x="342887" y="530364"/>
                  </a:lnTo>
                  <a:lnTo>
                    <a:pt x="342887" y="538873"/>
                  </a:lnTo>
                  <a:lnTo>
                    <a:pt x="376415" y="538873"/>
                  </a:lnTo>
                  <a:lnTo>
                    <a:pt x="376415" y="572401"/>
                  </a:lnTo>
                  <a:lnTo>
                    <a:pt x="384937" y="572401"/>
                  </a:lnTo>
                  <a:lnTo>
                    <a:pt x="384937" y="538873"/>
                  </a:lnTo>
                  <a:lnTo>
                    <a:pt x="418477" y="538873"/>
                  </a:lnTo>
                  <a:lnTo>
                    <a:pt x="418477" y="530364"/>
                  </a:lnTo>
                  <a:close/>
                </a:path>
                <a:path w="4879340" h="739140">
                  <a:moveTo>
                    <a:pt x="418477" y="365798"/>
                  </a:moveTo>
                  <a:lnTo>
                    <a:pt x="384937" y="365798"/>
                  </a:lnTo>
                  <a:lnTo>
                    <a:pt x="384937" y="332219"/>
                  </a:lnTo>
                  <a:lnTo>
                    <a:pt x="376415" y="332219"/>
                  </a:lnTo>
                  <a:lnTo>
                    <a:pt x="376415" y="365798"/>
                  </a:lnTo>
                  <a:lnTo>
                    <a:pt x="342887" y="365798"/>
                  </a:lnTo>
                  <a:lnTo>
                    <a:pt x="342887" y="372897"/>
                  </a:lnTo>
                  <a:lnTo>
                    <a:pt x="376415" y="372897"/>
                  </a:lnTo>
                  <a:lnTo>
                    <a:pt x="376415" y="407822"/>
                  </a:lnTo>
                  <a:lnTo>
                    <a:pt x="384937" y="407822"/>
                  </a:lnTo>
                  <a:lnTo>
                    <a:pt x="384937" y="372897"/>
                  </a:lnTo>
                  <a:lnTo>
                    <a:pt x="418477" y="372897"/>
                  </a:lnTo>
                  <a:lnTo>
                    <a:pt x="418477" y="365798"/>
                  </a:lnTo>
                  <a:close/>
                </a:path>
                <a:path w="4879340" h="739140">
                  <a:moveTo>
                    <a:pt x="418477" y="199644"/>
                  </a:moveTo>
                  <a:lnTo>
                    <a:pt x="384937" y="199644"/>
                  </a:lnTo>
                  <a:lnTo>
                    <a:pt x="384937" y="166103"/>
                  </a:lnTo>
                  <a:lnTo>
                    <a:pt x="376415" y="166103"/>
                  </a:lnTo>
                  <a:lnTo>
                    <a:pt x="376415" y="199644"/>
                  </a:lnTo>
                  <a:lnTo>
                    <a:pt x="342887" y="199644"/>
                  </a:lnTo>
                  <a:lnTo>
                    <a:pt x="342887" y="208178"/>
                  </a:lnTo>
                  <a:lnTo>
                    <a:pt x="376415" y="208178"/>
                  </a:lnTo>
                  <a:lnTo>
                    <a:pt x="376415" y="241706"/>
                  </a:lnTo>
                  <a:lnTo>
                    <a:pt x="384937" y="241706"/>
                  </a:lnTo>
                  <a:lnTo>
                    <a:pt x="384937" y="208178"/>
                  </a:lnTo>
                  <a:lnTo>
                    <a:pt x="418477" y="208178"/>
                  </a:lnTo>
                  <a:lnTo>
                    <a:pt x="418477" y="199644"/>
                  </a:lnTo>
                  <a:close/>
                </a:path>
                <a:path w="4879340" h="739140">
                  <a:moveTo>
                    <a:pt x="589165" y="530364"/>
                  </a:moveTo>
                  <a:lnTo>
                    <a:pt x="555713" y="530364"/>
                  </a:lnTo>
                  <a:lnTo>
                    <a:pt x="555713" y="496811"/>
                  </a:lnTo>
                  <a:lnTo>
                    <a:pt x="548614" y="496811"/>
                  </a:lnTo>
                  <a:lnTo>
                    <a:pt x="548614" y="530364"/>
                  </a:lnTo>
                  <a:lnTo>
                    <a:pt x="513575" y="530364"/>
                  </a:lnTo>
                  <a:lnTo>
                    <a:pt x="513575" y="538873"/>
                  </a:lnTo>
                  <a:lnTo>
                    <a:pt x="548614" y="538873"/>
                  </a:lnTo>
                  <a:lnTo>
                    <a:pt x="548614" y="572401"/>
                  </a:lnTo>
                  <a:lnTo>
                    <a:pt x="555713" y="572401"/>
                  </a:lnTo>
                  <a:lnTo>
                    <a:pt x="555713" y="538873"/>
                  </a:lnTo>
                  <a:lnTo>
                    <a:pt x="589165" y="538873"/>
                  </a:lnTo>
                  <a:lnTo>
                    <a:pt x="589165" y="530364"/>
                  </a:lnTo>
                  <a:close/>
                </a:path>
                <a:path w="4879340" h="739140">
                  <a:moveTo>
                    <a:pt x="589165" y="365798"/>
                  </a:moveTo>
                  <a:lnTo>
                    <a:pt x="555713" y="365798"/>
                  </a:lnTo>
                  <a:lnTo>
                    <a:pt x="555713" y="332219"/>
                  </a:lnTo>
                  <a:lnTo>
                    <a:pt x="548614" y="332219"/>
                  </a:lnTo>
                  <a:lnTo>
                    <a:pt x="548614" y="365798"/>
                  </a:lnTo>
                  <a:lnTo>
                    <a:pt x="513575" y="365798"/>
                  </a:lnTo>
                  <a:lnTo>
                    <a:pt x="513575" y="372897"/>
                  </a:lnTo>
                  <a:lnTo>
                    <a:pt x="548614" y="372897"/>
                  </a:lnTo>
                  <a:lnTo>
                    <a:pt x="548614" y="407822"/>
                  </a:lnTo>
                  <a:lnTo>
                    <a:pt x="555713" y="407822"/>
                  </a:lnTo>
                  <a:lnTo>
                    <a:pt x="555713" y="372897"/>
                  </a:lnTo>
                  <a:lnTo>
                    <a:pt x="589165" y="372897"/>
                  </a:lnTo>
                  <a:lnTo>
                    <a:pt x="589165" y="365798"/>
                  </a:lnTo>
                  <a:close/>
                </a:path>
                <a:path w="4879340" h="739140">
                  <a:moveTo>
                    <a:pt x="589165" y="199644"/>
                  </a:moveTo>
                  <a:lnTo>
                    <a:pt x="555713" y="199644"/>
                  </a:lnTo>
                  <a:lnTo>
                    <a:pt x="555713" y="166103"/>
                  </a:lnTo>
                  <a:lnTo>
                    <a:pt x="548614" y="166103"/>
                  </a:lnTo>
                  <a:lnTo>
                    <a:pt x="548614" y="199644"/>
                  </a:lnTo>
                  <a:lnTo>
                    <a:pt x="513575" y="199644"/>
                  </a:lnTo>
                  <a:lnTo>
                    <a:pt x="513575" y="208178"/>
                  </a:lnTo>
                  <a:lnTo>
                    <a:pt x="548614" y="208178"/>
                  </a:lnTo>
                  <a:lnTo>
                    <a:pt x="548614" y="241706"/>
                  </a:lnTo>
                  <a:lnTo>
                    <a:pt x="555713" y="241706"/>
                  </a:lnTo>
                  <a:lnTo>
                    <a:pt x="555713" y="208178"/>
                  </a:lnTo>
                  <a:lnTo>
                    <a:pt x="589165" y="208178"/>
                  </a:lnTo>
                  <a:lnTo>
                    <a:pt x="589165" y="199644"/>
                  </a:lnTo>
                  <a:close/>
                </a:path>
                <a:path w="4879340" h="739140">
                  <a:moveTo>
                    <a:pt x="761390" y="530364"/>
                  </a:moveTo>
                  <a:lnTo>
                    <a:pt x="727824" y="530364"/>
                  </a:lnTo>
                  <a:lnTo>
                    <a:pt x="727824" y="496811"/>
                  </a:lnTo>
                  <a:lnTo>
                    <a:pt x="719302" y="496811"/>
                  </a:lnTo>
                  <a:lnTo>
                    <a:pt x="719302" y="530364"/>
                  </a:lnTo>
                  <a:lnTo>
                    <a:pt x="685774" y="530364"/>
                  </a:lnTo>
                  <a:lnTo>
                    <a:pt x="685774" y="538873"/>
                  </a:lnTo>
                  <a:lnTo>
                    <a:pt x="719302" y="538873"/>
                  </a:lnTo>
                  <a:lnTo>
                    <a:pt x="719302" y="572401"/>
                  </a:lnTo>
                  <a:lnTo>
                    <a:pt x="727824" y="572401"/>
                  </a:lnTo>
                  <a:lnTo>
                    <a:pt x="727824" y="538873"/>
                  </a:lnTo>
                  <a:lnTo>
                    <a:pt x="761390" y="538873"/>
                  </a:lnTo>
                  <a:lnTo>
                    <a:pt x="761390" y="530364"/>
                  </a:lnTo>
                  <a:close/>
                </a:path>
                <a:path w="4879340" h="739140">
                  <a:moveTo>
                    <a:pt x="761390" y="365798"/>
                  </a:moveTo>
                  <a:lnTo>
                    <a:pt x="727824" y="365798"/>
                  </a:lnTo>
                  <a:lnTo>
                    <a:pt x="727824" y="332219"/>
                  </a:lnTo>
                  <a:lnTo>
                    <a:pt x="719302" y="332219"/>
                  </a:lnTo>
                  <a:lnTo>
                    <a:pt x="719302" y="365798"/>
                  </a:lnTo>
                  <a:lnTo>
                    <a:pt x="685774" y="365798"/>
                  </a:lnTo>
                  <a:lnTo>
                    <a:pt x="685774" y="372897"/>
                  </a:lnTo>
                  <a:lnTo>
                    <a:pt x="719302" y="372897"/>
                  </a:lnTo>
                  <a:lnTo>
                    <a:pt x="719302" y="407822"/>
                  </a:lnTo>
                  <a:lnTo>
                    <a:pt x="727824" y="407822"/>
                  </a:lnTo>
                  <a:lnTo>
                    <a:pt x="727824" y="372897"/>
                  </a:lnTo>
                  <a:lnTo>
                    <a:pt x="761390" y="372897"/>
                  </a:lnTo>
                  <a:lnTo>
                    <a:pt x="761390" y="365798"/>
                  </a:lnTo>
                  <a:close/>
                </a:path>
                <a:path w="4879340" h="739140">
                  <a:moveTo>
                    <a:pt x="761390" y="199644"/>
                  </a:moveTo>
                  <a:lnTo>
                    <a:pt x="727824" y="199644"/>
                  </a:lnTo>
                  <a:lnTo>
                    <a:pt x="727824" y="166103"/>
                  </a:lnTo>
                  <a:lnTo>
                    <a:pt x="719302" y="166103"/>
                  </a:lnTo>
                  <a:lnTo>
                    <a:pt x="719302" y="199644"/>
                  </a:lnTo>
                  <a:lnTo>
                    <a:pt x="685774" y="199644"/>
                  </a:lnTo>
                  <a:lnTo>
                    <a:pt x="685774" y="208178"/>
                  </a:lnTo>
                  <a:lnTo>
                    <a:pt x="719302" y="208178"/>
                  </a:lnTo>
                  <a:lnTo>
                    <a:pt x="719302" y="241706"/>
                  </a:lnTo>
                  <a:lnTo>
                    <a:pt x="727824" y="241706"/>
                  </a:lnTo>
                  <a:lnTo>
                    <a:pt x="727824" y="208178"/>
                  </a:lnTo>
                  <a:lnTo>
                    <a:pt x="761390" y="208178"/>
                  </a:lnTo>
                  <a:lnTo>
                    <a:pt x="761390" y="199644"/>
                  </a:lnTo>
                  <a:close/>
                </a:path>
                <a:path w="4879340" h="739140">
                  <a:moveTo>
                    <a:pt x="933589" y="530364"/>
                  </a:moveTo>
                  <a:lnTo>
                    <a:pt x="900036" y="530364"/>
                  </a:lnTo>
                  <a:lnTo>
                    <a:pt x="900036" y="496811"/>
                  </a:lnTo>
                  <a:lnTo>
                    <a:pt x="891514" y="496811"/>
                  </a:lnTo>
                  <a:lnTo>
                    <a:pt x="891514" y="530364"/>
                  </a:lnTo>
                  <a:lnTo>
                    <a:pt x="857986" y="530364"/>
                  </a:lnTo>
                  <a:lnTo>
                    <a:pt x="857986" y="538873"/>
                  </a:lnTo>
                  <a:lnTo>
                    <a:pt x="891514" y="538873"/>
                  </a:lnTo>
                  <a:lnTo>
                    <a:pt x="891514" y="572401"/>
                  </a:lnTo>
                  <a:lnTo>
                    <a:pt x="900036" y="572401"/>
                  </a:lnTo>
                  <a:lnTo>
                    <a:pt x="900036" y="538873"/>
                  </a:lnTo>
                  <a:lnTo>
                    <a:pt x="933589" y="538873"/>
                  </a:lnTo>
                  <a:lnTo>
                    <a:pt x="933589" y="530364"/>
                  </a:lnTo>
                  <a:close/>
                </a:path>
                <a:path w="4879340" h="739140">
                  <a:moveTo>
                    <a:pt x="933589" y="365798"/>
                  </a:moveTo>
                  <a:lnTo>
                    <a:pt x="900036" y="365798"/>
                  </a:lnTo>
                  <a:lnTo>
                    <a:pt x="900036" y="332219"/>
                  </a:lnTo>
                  <a:lnTo>
                    <a:pt x="891514" y="332219"/>
                  </a:lnTo>
                  <a:lnTo>
                    <a:pt x="891514" y="365798"/>
                  </a:lnTo>
                  <a:lnTo>
                    <a:pt x="857986" y="365798"/>
                  </a:lnTo>
                  <a:lnTo>
                    <a:pt x="857986" y="372897"/>
                  </a:lnTo>
                  <a:lnTo>
                    <a:pt x="891514" y="372897"/>
                  </a:lnTo>
                  <a:lnTo>
                    <a:pt x="891514" y="407822"/>
                  </a:lnTo>
                  <a:lnTo>
                    <a:pt x="900036" y="407822"/>
                  </a:lnTo>
                  <a:lnTo>
                    <a:pt x="900036" y="372897"/>
                  </a:lnTo>
                  <a:lnTo>
                    <a:pt x="933589" y="372897"/>
                  </a:lnTo>
                  <a:lnTo>
                    <a:pt x="933589" y="365798"/>
                  </a:lnTo>
                  <a:close/>
                </a:path>
                <a:path w="4879340" h="739140">
                  <a:moveTo>
                    <a:pt x="933589" y="199644"/>
                  </a:moveTo>
                  <a:lnTo>
                    <a:pt x="900036" y="199644"/>
                  </a:lnTo>
                  <a:lnTo>
                    <a:pt x="900036" y="166103"/>
                  </a:lnTo>
                  <a:lnTo>
                    <a:pt x="891514" y="166103"/>
                  </a:lnTo>
                  <a:lnTo>
                    <a:pt x="891514" y="199644"/>
                  </a:lnTo>
                  <a:lnTo>
                    <a:pt x="857986" y="199644"/>
                  </a:lnTo>
                  <a:lnTo>
                    <a:pt x="857986" y="208178"/>
                  </a:lnTo>
                  <a:lnTo>
                    <a:pt x="891514" y="208178"/>
                  </a:lnTo>
                  <a:lnTo>
                    <a:pt x="891514" y="241706"/>
                  </a:lnTo>
                  <a:lnTo>
                    <a:pt x="900036" y="241706"/>
                  </a:lnTo>
                  <a:lnTo>
                    <a:pt x="900036" y="208178"/>
                  </a:lnTo>
                  <a:lnTo>
                    <a:pt x="933589" y="208178"/>
                  </a:lnTo>
                  <a:lnTo>
                    <a:pt x="933589" y="199644"/>
                  </a:lnTo>
                  <a:close/>
                </a:path>
                <a:path w="4879340" h="739140">
                  <a:moveTo>
                    <a:pt x="1104265" y="530364"/>
                  </a:moveTo>
                  <a:lnTo>
                    <a:pt x="1070711" y="530364"/>
                  </a:lnTo>
                  <a:lnTo>
                    <a:pt x="1070711" y="496811"/>
                  </a:lnTo>
                  <a:lnTo>
                    <a:pt x="1062189" y="496811"/>
                  </a:lnTo>
                  <a:lnTo>
                    <a:pt x="1062189" y="530364"/>
                  </a:lnTo>
                  <a:lnTo>
                    <a:pt x="1028674" y="530364"/>
                  </a:lnTo>
                  <a:lnTo>
                    <a:pt x="1028674" y="538873"/>
                  </a:lnTo>
                  <a:lnTo>
                    <a:pt x="1062189" y="538873"/>
                  </a:lnTo>
                  <a:lnTo>
                    <a:pt x="1062189" y="572401"/>
                  </a:lnTo>
                  <a:lnTo>
                    <a:pt x="1070711" y="572401"/>
                  </a:lnTo>
                  <a:lnTo>
                    <a:pt x="1070711" y="538873"/>
                  </a:lnTo>
                  <a:lnTo>
                    <a:pt x="1104265" y="538873"/>
                  </a:lnTo>
                  <a:lnTo>
                    <a:pt x="1104265" y="530364"/>
                  </a:lnTo>
                  <a:close/>
                </a:path>
                <a:path w="4879340" h="739140">
                  <a:moveTo>
                    <a:pt x="1104265" y="365798"/>
                  </a:moveTo>
                  <a:lnTo>
                    <a:pt x="1070711" y="365798"/>
                  </a:lnTo>
                  <a:lnTo>
                    <a:pt x="1070711" y="332219"/>
                  </a:lnTo>
                  <a:lnTo>
                    <a:pt x="1062189" y="332219"/>
                  </a:lnTo>
                  <a:lnTo>
                    <a:pt x="1062189" y="365798"/>
                  </a:lnTo>
                  <a:lnTo>
                    <a:pt x="1028674" y="365798"/>
                  </a:lnTo>
                  <a:lnTo>
                    <a:pt x="1028674" y="372897"/>
                  </a:lnTo>
                  <a:lnTo>
                    <a:pt x="1062189" y="372897"/>
                  </a:lnTo>
                  <a:lnTo>
                    <a:pt x="1062189" y="407822"/>
                  </a:lnTo>
                  <a:lnTo>
                    <a:pt x="1070711" y="407822"/>
                  </a:lnTo>
                  <a:lnTo>
                    <a:pt x="1070711" y="372897"/>
                  </a:lnTo>
                  <a:lnTo>
                    <a:pt x="1104265" y="372897"/>
                  </a:lnTo>
                  <a:lnTo>
                    <a:pt x="1104265" y="365798"/>
                  </a:lnTo>
                  <a:close/>
                </a:path>
                <a:path w="4879340" h="739140">
                  <a:moveTo>
                    <a:pt x="1104265" y="199644"/>
                  </a:moveTo>
                  <a:lnTo>
                    <a:pt x="1070711" y="199644"/>
                  </a:lnTo>
                  <a:lnTo>
                    <a:pt x="1070711" y="166103"/>
                  </a:lnTo>
                  <a:lnTo>
                    <a:pt x="1062189" y="166103"/>
                  </a:lnTo>
                  <a:lnTo>
                    <a:pt x="1062189" y="199644"/>
                  </a:lnTo>
                  <a:lnTo>
                    <a:pt x="1028674" y="199644"/>
                  </a:lnTo>
                  <a:lnTo>
                    <a:pt x="1028674" y="208178"/>
                  </a:lnTo>
                  <a:lnTo>
                    <a:pt x="1062189" y="208178"/>
                  </a:lnTo>
                  <a:lnTo>
                    <a:pt x="1062189" y="241706"/>
                  </a:lnTo>
                  <a:lnTo>
                    <a:pt x="1070711" y="241706"/>
                  </a:lnTo>
                  <a:lnTo>
                    <a:pt x="1070711" y="208178"/>
                  </a:lnTo>
                  <a:lnTo>
                    <a:pt x="1104265" y="208178"/>
                  </a:lnTo>
                  <a:lnTo>
                    <a:pt x="1104265" y="199644"/>
                  </a:lnTo>
                  <a:close/>
                </a:path>
                <a:path w="4879340" h="739140">
                  <a:moveTo>
                    <a:pt x="1276477" y="530364"/>
                  </a:moveTo>
                  <a:lnTo>
                    <a:pt x="1242923" y="530364"/>
                  </a:lnTo>
                  <a:lnTo>
                    <a:pt x="1242923" y="496811"/>
                  </a:lnTo>
                  <a:lnTo>
                    <a:pt x="1234401" y="496811"/>
                  </a:lnTo>
                  <a:lnTo>
                    <a:pt x="1234401" y="530364"/>
                  </a:lnTo>
                  <a:lnTo>
                    <a:pt x="1200873" y="530364"/>
                  </a:lnTo>
                  <a:lnTo>
                    <a:pt x="1200873" y="538873"/>
                  </a:lnTo>
                  <a:lnTo>
                    <a:pt x="1234401" y="538873"/>
                  </a:lnTo>
                  <a:lnTo>
                    <a:pt x="1234401" y="572401"/>
                  </a:lnTo>
                  <a:lnTo>
                    <a:pt x="1242923" y="572401"/>
                  </a:lnTo>
                  <a:lnTo>
                    <a:pt x="1242923" y="538873"/>
                  </a:lnTo>
                  <a:lnTo>
                    <a:pt x="1276477" y="538873"/>
                  </a:lnTo>
                  <a:lnTo>
                    <a:pt x="1276477" y="530364"/>
                  </a:lnTo>
                  <a:close/>
                </a:path>
                <a:path w="4879340" h="739140">
                  <a:moveTo>
                    <a:pt x="1276477" y="365798"/>
                  </a:moveTo>
                  <a:lnTo>
                    <a:pt x="1242923" y="365798"/>
                  </a:lnTo>
                  <a:lnTo>
                    <a:pt x="1242923" y="332219"/>
                  </a:lnTo>
                  <a:lnTo>
                    <a:pt x="1234401" y="332219"/>
                  </a:lnTo>
                  <a:lnTo>
                    <a:pt x="1234401" y="365798"/>
                  </a:lnTo>
                  <a:lnTo>
                    <a:pt x="1200873" y="365798"/>
                  </a:lnTo>
                  <a:lnTo>
                    <a:pt x="1200873" y="372897"/>
                  </a:lnTo>
                  <a:lnTo>
                    <a:pt x="1234401" y="372897"/>
                  </a:lnTo>
                  <a:lnTo>
                    <a:pt x="1234401" y="407822"/>
                  </a:lnTo>
                  <a:lnTo>
                    <a:pt x="1242923" y="407822"/>
                  </a:lnTo>
                  <a:lnTo>
                    <a:pt x="1242923" y="372897"/>
                  </a:lnTo>
                  <a:lnTo>
                    <a:pt x="1276477" y="372897"/>
                  </a:lnTo>
                  <a:lnTo>
                    <a:pt x="1276477" y="365798"/>
                  </a:lnTo>
                  <a:close/>
                </a:path>
                <a:path w="4879340" h="739140">
                  <a:moveTo>
                    <a:pt x="1276477" y="199644"/>
                  </a:moveTo>
                  <a:lnTo>
                    <a:pt x="1242923" y="199644"/>
                  </a:lnTo>
                  <a:lnTo>
                    <a:pt x="1242923" y="166103"/>
                  </a:lnTo>
                  <a:lnTo>
                    <a:pt x="1234401" y="166103"/>
                  </a:lnTo>
                  <a:lnTo>
                    <a:pt x="1234401" y="199644"/>
                  </a:lnTo>
                  <a:lnTo>
                    <a:pt x="1200873" y="199644"/>
                  </a:lnTo>
                  <a:lnTo>
                    <a:pt x="1200873" y="208178"/>
                  </a:lnTo>
                  <a:lnTo>
                    <a:pt x="1234401" y="208178"/>
                  </a:lnTo>
                  <a:lnTo>
                    <a:pt x="1234401" y="241706"/>
                  </a:lnTo>
                  <a:lnTo>
                    <a:pt x="1242923" y="241706"/>
                  </a:lnTo>
                  <a:lnTo>
                    <a:pt x="1242923" y="208178"/>
                  </a:lnTo>
                  <a:lnTo>
                    <a:pt x="1276477" y="208178"/>
                  </a:lnTo>
                  <a:lnTo>
                    <a:pt x="1276477" y="199644"/>
                  </a:lnTo>
                  <a:close/>
                </a:path>
                <a:path w="4879340" h="739140">
                  <a:moveTo>
                    <a:pt x="4364012" y="33553"/>
                  </a:moveTo>
                  <a:lnTo>
                    <a:pt x="4330471" y="33553"/>
                  </a:lnTo>
                  <a:lnTo>
                    <a:pt x="4330471" y="0"/>
                  </a:lnTo>
                  <a:lnTo>
                    <a:pt x="4321949" y="0"/>
                  </a:lnTo>
                  <a:lnTo>
                    <a:pt x="4321949" y="33553"/>
                  </a:lnTo>
                  <a:lnTo>
                    <a:pt x="4288421" y="33553"/>
                  </a:lnTo>
                  <a:lnTo>
                    <a:pt x="4288421" y="42062"/>
                  </a:lnTo>
                  <a:lnTo>
                    <a:pt x="4321949" y="42062"/>
                  </a:lnTo>
                  <a:lnTo>
                    <a:pt x="4321949" y="75590"/>
                  </a:lnTo>
                  <a:lnTo>
                    <a:pt x="4330471" y="75590"/>
                  </a:lnTo>
                  <a:lnTo>
                    <a:pt x="4330471" y="42062"/>
                  </a:lnTo>
                  <a:lnTo>
                    <a:pt x="4364012" y="42062"/>
                  </a:lnTo>
                  <a:lnTo>
                    <a:pt x="4364012" y="33553"/>
                  </a:lnTo>
                  <a:close/>
                </a:path>
                <a:path w="4879340" h="739140">
                  <a:moveTo>
                    <a:pt x="4536224" y="33553"/>
                  </a:moveTo>
                  <a:lnTo>
                    <a:pt x="4502670" y="33553"/>
                  </a:lnTo>
                  <a:lnTo>
                    <a:pt x="4502670" y="0"/>
                  </a:lnTo>
                  <a:lnTo>
                    <a:pt x="4494161" y="0"/>
                  </a:lnTo>
                  <a:lnTo>
                    <a:pt x="4494161" y="33553"/>
                  </a:lnTo>
                  <a:lnTo>
                    <a:pt x="4460633" y="33553"/>
                  </a:lnTo>
                  <a:lnTo>
                    <a:pt x="4460633" y="42062"/>
                  </a:lnTo>
                  <a:lnTo>
                    <a:pt x="4494161" y="42062"/>
                  </a:lnTo>
                  <a:lnTo>
                    <a:pt x="4494161" y="75590"/>
                  </a:lnTo>
                  <a:lnTo>
                    <a:pt x="4502670" y="75590"/>
                  </a:lnTo>
                  <a:lnTo>
                    <a:pt x="4502670" y="42062"/>
                  </a:lnTo>
                  <a:lnTo>
                    <a:pt x="4536224" y="42062"/>
                  </a:lnTo>
                  <a:lnTo>
                    <a:pt x="4536224" y="33553"/>
                  </a:lnTo>
                  <a:close/>
                </a:path>
                <a:path w="4879340" h="739140">
                  <a:moveTo>
                    <a:pt x="4706925" y="33553"/>
                  </a:moveTo>
                  <a:lnTo>
                    <a:pt x="4673358" y="33553"/>
                  </a:lnTo>
                  <a:lnTo>
                    <a:pt x="4673358" y="0"/>
                  </a:lnTo>
                  <a:lnTo>
                    <a:pt x="4664837" y="0"/>
                  </a:lnTo>
                  <a:lnTo>
                    <a:pt x="4664837" y="33553"/>
                  </a:lnTo>
                  <a:lnTo>
                    <a:pt x="4631309" y="33553"/>
                  </a:lnTo>
                  <a:lnTo>
                    <a:pt x="4631309" y="42062"/>
                  </a:lnTo>
                  <a:lnTo>
                    <a:pt x="4664837" y="42062"/>
                  </a:lnTo>
                  <a:lnTo>
                    <a:pt x="4664837" y="75590"/>
                  </a:lnTo>
                  <a:lnTo>
                    <a:pt x="4673358" y="75590"/>
                  </a:lnTo>
                  <a:lnTo>
                    <a:pt x="4673358" y="42062"/>
                  </a:lnTo>
                  <a:lnTo>
                    <a:pt x="4706925" y="42062"/>
                  </a:lnTo>
                  <a:lnTo>
                    <a:pt x="4706925" y="33553"/>
                  </a:lnTo>
                  <a:close/>
                </a:path>
                <a:path w="4879340" h="739140">
                  <a:moveTo>
                    <a:pt x="4879124" y="33553"/>
                  </a:moveTo>
                  <a:lnTo>
                    <a:pt x="4845570" y="33553"/>
                  </a:lnTo>
                  <a:lnTo>
                    <a:pt x="4845570" y="0"/>
                  </a:lnTo>
                  <a:lnTo>
                    <a:pt x="4837049" y="0"/>
                  </a:lnTo>
                  <a:lnTo>
                    <a:pt x="4837049" y="33553"/>
                  </a:lnTo>
                  <a:lnTo>
                    <a:pt x="4803521" y="33553"/>
                  </a:lnTo>
                  <a:lnTo>
                    <a:pt x="4803521" y="42062"/>
                  </a:lnTo>
                  <a:lnTo>
                    <a:pt x="4837049" y="42062"/>
                  </a:lnTo>
                  <a:lnTo>
                    <a:pt x="4837049" y="75590"/>
                  </a:lnTo>
                  <a:lnTo>
                    <a:pt x="4845570" y="75590"/>
                  </a:lnTo>
                  <a:lnTo>
                    <a:pt x="4845570" y="42062"/>
                  </a:lnTo>
                  <a:lnTo>
                    <a:pt x="4879124" y="42062"/>
                  </a:lnTo>
                  <a:lnTo>
                    <a:pt x="4879124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25861" y="7474997"/>
              <a:ext cx="1276985" cy="572770"/>
            </a:xfrm>
            <a:custGeom>
              <a:avLst/>
              <a:gdLst/>
              <a:ahLst/>
              <a:cxnLst/>
              <a:rect l="l" t="t" r="r" b="b"/>
              <a:pathLst>
                <a:path w="1276984" h="572770">
                  <a:moveTo>
                    <a:pt x="75590" y="530390"/>
                  </a:moveTo>
                  <a:lnTo>
                    <a:pt x="42037" y="530390"/>
                  </a:lnTo>
                  <a:lnTo>
                    <a:pt x="42037" y="496811"/>
                  </a:lnTo>
                  <a:lnTo>
                    <a:pt x="33515" y="496811"/>
                  </a:lnTo>
                  <a:lnTo>
                    <a:pt x="33515" y="530390"/>
                  </a:lnTo>
                  <a:lnTo>
                    <a:pt x="0" y="530390"/>
                  </a:lnTo>
                  <a:lnTo>
                    <a:pt x="0" y="537489"/>
                  </a:lnTo>
                  <a:lnTo>
                    <a:pt x="33515" y="537489"/>
                  </a:lnTo>
                  <a:lnTo>
                    <a:pt x="33515" y="572414"/>
                  </a:lnTo>
                  <a:lnTo>
                    <a:pt x="42037" y="572414"/>
                  </a:lnTo>
                  <a:lnTo>
                    <a:pt x="42037" y="537489"/>
                  </a:lnTo>
                  <a:lnTo>
                    <a:pt x="75590" y="537489"/>
                  </a:lnTo>
                  <a:lnTo>
                    <a:pt x="75590" y="530390"/>
                  </a:lnTo>
                  <a:close/>
                </a:path>
                <a:path w="1276984" h="572770">
                  <a:moveTo>
                    <a:pt x="75590" y="364261"/>
                  </a:moveTo>
                  <a:lnTo>
                    <a:pt x="42037" y="364261"/>
                  </a:lnTo>
                  <a:lnTo>
                    <a:pt x="42037" y="330695"/>
                  </a:lnTo>
                  <a:lnTo>
                    <a:pt x="33515" y="330695"/>
                  </a:lnTo>
                  <a:lnTo>
                    <a:pt x="33515" y="364261"/>
                  </a:lnTo>
                  <a:lnTo>
                    <a:pt x="0" y="364261"/>
                  </a:lnTo>
                  <a:lnTo>
                    <a:pt x="0" y="372770"/>
                  </a:lnTo>
                  <a:lnTo>
                    <a:pt x="33515" y="372770"/>
                  </a:lnTo>
                  <a:lnTo>
                    <a:pt x="33515" y="406298"/>
                  </a:lnTo>
                  <a:lnTo>
                    <a:pt x="42037" y="406298"/>
                  </a:lnTo>
                  <a:lnTo>
                    <a:pt x="42037" y="372770"/>
                  </a:lnTo>
                  <a:lnTo>
                    <a:pt x="75590" y="372770"/>
                  </a:lnTo>
                  <a:lnTo>
                    <a:pt x="75590" y="364261"/>
                  </a:lnTo>
                  <a:close/>
                </a:path>
                <a:path w="1276984" h="572770">
                  <a:moveTo>
                    <a:pt x="75590" y="198145"/>
                  </a:moveTo>
                  <a:lnTo>
                    <a:pt x="42037" y="198145"/>
                  </a:lnTo>
                  <a:lnTo>
                    <a:pt x="42037" y="164579"/>
                  </a:lnTo>
                  <a:lnTo>
                    <a:pt x="33515" y="164579"/>
                  </a:lnTo>
                  <a:lnTo>
                    <a:pt x="33515" y="198145"/>
                  </a:lnTo>
                  <a:lnTo>
                    <a:pt x="0" y="198145"/>
                  </a:lnTo>
                  <a:lnTo>
                    <a:pt x="0" y="206667"/>
                  </a:lnTo>
                  <a:lnTo>
                    <a:pt x="33515" y="206667"/>
                  </a:lnTo>
                  <a:lnTo>
                    <a:pt x="33515" y="240195"/>
                  </a:lnTo>
                  <a:lnTo>
                    <a:pt x="42037" y="240195"/>
                  </a:lnTo>
                  <a:lnTo>
                    <a:pt x="42037" y="206667"/>
                  </a:lnTo>
                  <a:lnTo>
                    <a:pt x="75590" y="206667"/>
                  </a:lnTo>
                  <a:lnTo>
                    <a:pt x="75590" y="198145"/>
                  </a:lnTo>
                  <a:close/>
                </a:path>
                <a:path w="1276984" h="572770">
                  <a:moveTo>
                    <a:pt x="75590" y="33553"/>
                  </a:moveTo>
                  <a:lnTo>
                    <a:pt x="42037" y="33553"/>
                  </a:lnTo>
                  <a:lnTo>
                    <a:pt x="42037" y="0"/>
                  </a:lnTo>
                  <a:lnTo>
                    <a:pt x="33515" y="0"/>
                  </a:lnTo>
                  <a:lnTo>
                    <a:pt x="33515" y="33553"/>
                  </a:lnTo>
                  <a:lnTo>
                    <a:pt x="0" y="33553"/>
                  </a:lnTo>
                  <a:lnTo>
                    <a:pt x="0" y="42075"/>
                  </a:lnTo>
                  <a:lnTo>
                    <a:pt x="33515" y="42075"/>
                  </a:lnTo>
                  <a:lnTo>
                    <a:pt x="33515" y="75603"/>
                  </a:lnTo>
                  <a:lnTo>
                    <a:pt x="42037" y="75603"/>
                  </a:lnTo>
                  <a:lnTo>
                    <a:pt x="42037" y="42075"/>
                  </a:lnTo>
                  <a:lnTo>
                    <a:pt x="75590" y="42075"/>
                  </a:lnTo>
                  <a:lnTo>
                    <a:pt x="75590" y="33553"/>
                  </a:lnTo>
                  <a:close/>
                </a:path>
                <a:path w="1276984" h="572770">
                  <a:moveTo>
                    <a:pt x="246278" y="530390"/>
                  </a:moveTo>
                  <a:lnTo>
                    <a:pt x="212725" y="530390"/>
                  </a:lnTo>
                  <a:lnTo>
                    <a:pt x="212725" y="496811"/>
                  </a:lnTo>
                  <a:lnTo>
                    <a:pt x="204203" y="496811"/>
                  </a:lnTo>
                  <a:lnTo>
                    <a:pt x="204203" y="530390"/>
                  </a:lnTo>
                  <a:lnTo>
                    <a:pt x="170675" y="530390"/>
                  </a:lnTo>
                  <a:lnTo>
                    <a:pt x="170675" y="537489"/>
                  </a:lnTo>
                  <a:lnTo>
                    <a:pt x="204203" y="537489"/>
                  </a:lnTo>
                  <a:lnTo>
                    <a:pt x="204203" y="572414"/>
                  </a:lnTo>
                  <a:lnTo>
                    <a:pt x="212725" y="572414"/>
                  </a:lnTo>
                  <a:lnTo>
                    <a:pt x="212725" y="537489"/>
                  </a:lnTo>
                  <a:lnTo>
                    <a:pt x="246278" y="537489"/>
                  </a:lnTo>
                  <a:lnTo>
                    <a:pt x="246278" y="530390"/>
                  </a:lnTo>
                  <a:close/>
                </a:path>
                <a:path w="1276984" h="572770">
                  <a:moveTo>
                    <a:pt x="246278" y="364261"/>
                  </a:moveTo>
                  <a:lnTo>
                    <a:pt x="212725" y="364261"/>
                  </a:lnTo>
                  <a:lnTo>
                    <a:pt x="212725" y="330695"/>
                  </a:lnTo>
                  <a:lnTo>
                    <a:pt x="204203" y="330695"/>
                  </a:lnTo>
                  <a:lnTo>
                    <a:pt x="204203" y="364261"/>
                  </a:lnTo>
                  <a:lnTo>
                    <a:pt x="170675" y="364261"/>
                  </a:lnTo>
                  <a:lnTo>
                    <a:pt x="170675" y="372770"/>
                  </a:lnTo>
                  <a:lnTo>
                    <a:pt x="204203" y="372770"/>
                  </a:lnTo>
                  <a:lnTo>
                    <a:pt x="204203" y="406298"/>
                  </a:lnTo>
                  <a:lnTo>
                    <a:pt x="212725" y="406298"/>
                  </a:lnTo>
                  <a:lnTo>
                    <a:pt x="212725" y="372770"/>
                  </a:lnTo>
                  <a:lnTo>
                    <a:pt x="246278" y="372770"/>
                  </a:lnTo>
                  <a:lnTo>
                    <a:pt x="246278" y="364261"/>
                  </a:lnTo>
                  <a:close/>
                </a:path>
                <a:path w="1276984" h="572770">
                  <a:moveTo>
                    <a:pt x="246278" y="198145"/>
                  </a:moveTo>
                  <a:lnTo>
                    <a:pt x="212725" y="198145"/>
                  </a:lnTo>
                  <a:lnTo>
                    <a:pt x="212725" y="164579"/>
                  </a:lnTo>
                  <a:lnTo>
                    <a:pt x="204203" y="164579"/>
                  </a:lnTo>
                  <a:lnTo>
                    <a:pt x="204203" y="198145"/>
                  </a:lnTo>
                  <a:lnTo>
                    <a:pt x="170675" y="198145"/>
                  </a:lnTo>
                  <a:lnTo>
                    <a:pt x="170675" y="206667"/>
                  </a:lnTo>
                  <a:lnTo>
                    <a:pt x="204203" y="206667"/>
                  </a:lnTo>
                  <a:lnTo>
                    <a:pt x="204203" y="240195"/>
                  </a:lnTo>
                  <a:lnTo>
                    <a:pt x="212725" y="240195"/>
                  </a:lnTo>
                  <a:lnTo>
                    <a:pt x="212725" y="206667"/>
                  </a:lnTo>
                  <a:lnTo>
                    <a:pt x="246278" y="206667"/>
                  </a:lnTo>
                  <a:lnTo>
                    <a:pt x="246278" y="198145"/>
                  </a:lnTo>
                  <a:close/>
                </a:path>
                <a:path w="1276984" h="572770">
                  <a:moveTo>
                    <a:pt x="246278" y="33553"/>
                  </a:moveTo>
                  <a:lnTo>
                    <a:pt x="212725" y="33553"/>
                  </a:lnTo>
                  <a:lnTo>
                    <a:pt x="212725" y="0"/>
                  </a:lnTo>
                  <a:lnTo>
                    <a:pt x="204203" y="0"/>
                  </a:lnTo>
                  <a:lnTo>
                    <a:pt x="204203" y="33553"/>
                  </a:lnTo>
                  <a:lnTo>
                    <a:pt x="170675" y="33553"/>
                  </a:lnTo>
                  <a:lnTo>
                    <a:pt x="170675" y="42075"/>
                  </a:lnTo>
                  <a:lnTo>
                    <a:pt x="204203" y="42075"/>
                  </a:lnTo>
                  <a:lnTo>
                    <a:pt x="204203" y="75603"/>
                  </a:lnTo>
                  <a:lnTo>
                    <a:pt x="212725" y="75603"/>
                  </a:lnTo>
                  <a:lnTo>
                    <a:pt x="212725" y="42075"/>
                  </a:lnTo>
                  <a:lnTo>
                    <a:pt x="246278" y="42075"/>
                  </a:lnTo>
                  <a:lnTo>
                    <a:pt x="246278" y="33553"/>
                  </a:lnTo>
                  <a:close/>
                </a:path>
                <a:path w="1276984" h="572770">
                  <a:moveTo>
                    <a:pt x="418477" y="530390"/>
                  </a:moveTo>
                  <a:lnTo>
                    <a:pt x="384937" y="530390"/>
                  </a:lnTo>
                  <a:lnTo>
                    <a:pt x="384937" y="496811"/>
                  </a:lnTo>
                  <a:lnTo>
                    <a:pt x="376415" y="496811"/>
                  </a:lnTo>
                  <a:lnTo>
                    <a:pt x="376415" y="530390"/>
                  </a:lnTo>
                  <a:lnTo>
                    <a:pt x="342887" y="530390"/>
                  </a:lnTo>
                  <a:lnTo>
                    <a:pt x="342887" y="537489"/>
                  </a:lnTo>
                  <a:lnTo>
                    <a:pt x="376415" y="537489"/>
                  </a:lnTo>
                  <a:lnTo>
                    <a:pt x="376415" y="572414"/>
                  </a:lnTo>
                  <a:lnTo>
                    <a:pt x="384937" y="572414"/>
                  </a:lnTo>
                  <a:lnTo>
                    <a:pt x="384937" y="537489"/>
                  </a:lnTo>
                  <a:lnTo>
                    <a:pt x="418477" y="537489"/>
                  </a:lnTo>
                  <a:lnTo>
                    <a:pt x="418477" y="530390"/>
                  </a:lnTo>
                  <a:close/>
                </a:path>
                <a:path w="1276984" h="572770">
                  <a:moveTo>
                    <a:pt x="418477" y="364261"/>
                  </a:moveTo>
                  <a:lnTo>
                    <a:pt x="384937" y="364261"/>
                  </a:lnTo>
                  <a:lnTo>
                    <a:pt x="384937" y="330695"/>
                  </a:lnTo>
                  <a:lnTo>
                    <a:pt x="376415" y="330695"/>
                  </a:lnTo>
                  <a:lnTo>
                    <a:pt x="376415" y="364261"/>
                  </a:lnTo>
                  <a:lnTo>
                    <a:pt x="342887" y="364261"/>
                  </a:lnTo>
                  <a:lnTo>
                    <a:pt x="342887" y="372770"/>
                  </a:lnTo>
                  <a:lnTo>
                    <a:pt x="376415" y="372770"/>
                  </a:lnTo>
                  <a:lnTo>
                    <a:pt x="376415" y="406298"/>
                  </a:lnTo>
                  <a:lnTo>
                    <a:pt x="384937" y="406298"/>
                  </a:lnTo>
                  <a:lnTo>
                    <a:pt x="384937" y="372770"/>
                  </a:lnTo>
                  <a:lnTo>
                    <a:pt x="418477" y="372770"/>
                  </a:lnTo>
                  <a:lnTo>
                    <a:pt x="418477" y="364261"/>
                  </a:lnTo>
                  <a:close/>
                </a:path>
                <a:path w="1276984" h="572770">
                  <a:moveTo>
                    <a:pt x="418477" y="198145"/>
                  </a:moveTo>
                  <a:lnTo>
                    <a:pt x="384937" y="198145"/>
                  </a:lnTo>
                  <a:lnTo>
                    <a:pt x="384937" y="164579"/>
                  </a:lnTo>
                  <a:lnTo>
                    <a:pt x="376415" y="164579"/>
                  </a:lnTo>
                  <a:lnTo>
                    <a:pt x="376415" y="198145"/>
                  </a:lnTo>
                  <a:lnTo>
                    <a:pt x="342887" y="198145"/>
                  </a:lnTo>
                  <a:lnTo>
                    <a:pt x="342887" y="206667"/>
                  </a:lnTo>
                  <a:lnTo>
                    <a:pt x="376415" y="206667"/>
                  </a:lnTo>
                  <a:lnTo>
                    <a:pt x="376415" y="240195"/>
                  </a:lnTo>
                  <a:lnTo>
                    <a:pt x="384937" y="240195"/>
                  </a:lnTo>
                  <a:lnTo>
                    <a:pt x="384937" y="206667"/>
                  </a:lnTo>
                  <a:lnTo>
                    <a:pt x="418477" y="206667"/>
                  </a:lnTo>
                  <a:lnTo>
                    <a:pt x="418477" y="198145"/>
                  </a:lnTo>
                  <a:close/>
                </a:path>
                <a:path w="1276984" h="572770">
                  <a:moveTo>
                    <a:pt x="418477" y="33553"/>
                  </a:moveTo>
                  <a:lnTo>
                    <a:pt x="384937" y="33553"/>
                  </a:lnTo>
                  <a:lnTo>
                    <a:pt x="384937" y="0"/>
                  </a:lnTo>
                  <a:lnTo>
                    <a:pt x="376415" y="0"/>
                  </a:lnTo>
                  <a:lnTo>
                    <a:pt x="376415" y="33553"/>
                  </a:lnTo>
                  <a:lnTo>
                    <a:pt x="342887" y="33553"/>
                  </a:lnTo>
                  <a:lnTo>
                    <a:pt x="342887" y="42075"/>
                  </a:lnTo>
                  <a:lnTo>
                    <a:pt x="376415" y="42075"/>
                  </a:lnTo>
                  <a:lnTo>
                    <a:pt x="376415" y="75603"/>
                  </a:lnTo>
                  <a:lnTo>
                    <a:pt x="384937" y="75603"/>
                  </a:lnTo>
                  <a:lnTo>
                    <a:pt x="384937" y="42075"/>
                  </a:lnTo>
                  <a:lnTo>
                    <a:pt x="418477" y="42075"/>
                  </a:lnTo>
                  <a:lnTo>
                    <a:pt x="418477" y="33553"/>
                  </a:lnTo>
                  <a:close/>
                </a:path>
                <a:path w="1276984" h="572770">
                  <a:moveTo>
                    <a:pt x="589165" y="530390"/>
                  </a:moveTo>
                  <a:lnTo>
                    <a:pt x="555713" y="530390"/>
                  </a:lnTo>
                  <a:lnTo>
                    <a:pt x="555713" y="496811"/>
                  </a:lnTo>
                  <a:lnTo>
                    <a:pt x="548614" y="496811"/>
                  </a:lnTo>
                  <a:lnTo>
                    <a:pt x="548614" y="530390"/>
                  </a:lnTo>
                  <a:lnTo>
                    <a:pt x="513575" y="530390"/>
                  </a:lnTo>
                  <a:lnTo>
                    <a:pt x="513575" y="537489"/>
                  </a:lnTo>
                  <a:lnTo>
                    <a:pt x="548614" y="537489"/>
                  </a:lnTo>
                  <a:lnTo>
                    <a:pt x="548614" y="572414"/>
                  </a:lnTo>
                  <a:lnTo>
                    <a:pt x="555713" y="572414"/>
                  </a:lnTo>
                  <a:lnTo>
                    <a:pt x="555713" y="537489"/>
                  </a:lnTo>
                  <a:lnTo>
                    <a:pt x="589165" y="537489"/>
                  </a:lnTo>
                  <a:lnTo>
                    <a:pt x="589165" y="530390"/>
                  </a:lnTo>
                  <a:close/>
                </a:path>
                <a:path w="1276984" h="572770">
                  <a:moveTo>
                    <a:pt x="589165" y="364261"/>
                  </a:moveTo>
                  <a:lnTo>
                    <a:pt x="555713" y="364261"/>
                  </a:lnTo>
                  <a:lnTo>
                    <a:pt x="555713" y="330695"/>
                  </a:lnTo>
                  <a:lnTo>
                    <a:pt x="548614" y="330695"/>
                  </a:lnTo>
                  <a:lnTo>
                    <a:pt x="548614" y="364261"/>
                  </a:lnTo>
                  <a:lnTo>
                    <a:pt x="513575" y="364261"/>
                  </a:lnTo>
                  <a:lnTo>
                    <a:pt x="513575" y="372770"/>
                  </a:lnTo>
                  <a:lnTo>
                    <a:pt x="548614" y="372770"/>
                  </a:lnTo>
                  <a:lnTo>
                    <a:pt x="548614" y="406298"/>
                  </a:lnTo>
                  <a:lnTo>
                    <a:pt x="555713" y="406298"/>
                  </a:lnTo>
                  <a:lnTo>
                    <a:pt x="555713" y="372770"/>
                  </a:lnTo>
                  <a:lnTo>
                    <a:pt x="589165" y="372770"/>
                  </a:lnTo>
                  <a:lnTo>
                    <a:pt x="589165" y="364261"/>
                  </a:lnTo>
                  <a:close/>
                </a:path>
                <a:path w="1276984" h="572770">
                  <a:moveTo>
                    <a:pt x="589165" y="198145"/>
                  </a:moveTo>
                  <a:lnTo>
                    <a:pt x="555713" y="198145"/>
                  </a:lnTo>
                  <a:lnTo>
                    <a:pt x="555713" y="164579"/>
                  </a:lnTo>
                  <a:lnTo>
                    <a:pt x="548614" y="164579"/>
                  </a:lnTo>
                  <a:lnTo>
                    <a:pt x="548614" y="198145"/>
                  </a:lnTo>
                  <a:lnTo>
                    <a:pt x="513575" y="198145"/>
                  </a:lnTo>
                  <a:lnTo>
                    <a:pt x="513575" y="206667"/>
                  </a:lnTo>
                  <a:lnTo>
                    <a:pt x="548614" y="206667"/>
                  </a:lnTo>
                  <a:lnTo>
                    <a:pt x="548614" y="240195"/>
                  </a:lnTo>
                  <a:lnTo>
                    <a:pt x="555713" y="240195"/>
                  </a:lnTo>
                  <a:lnTo>
                    <a:pt x="555713" y="206667"/>
                  </a:lnTo>
                  <a:lnTo>
                    <a:pt x="589165" y="206667"/>
                  </a:lnTo>
                  <a:lnTo>
                    <a:pt x="589165" y="198145"/>
                  </a:lnTo>
                  <a:close/>
                </a:path>
                <a:path w="1276984" h="572770">
                  <a:moveTo>
                    <a:pt x="589165" y="33553"/>
                  </a:moveTo>
                  <a:lnTo>
                    <a:pt x="555713" y="33553"/>
                  </a:lnTo>
                  <a:lnTo>
                    <a:pt x="555713" y="0"/>
                  </a:lnTo>
                  <a:lnTo>
                    <a:pt x="548614" y="0"/>
                  </a:lnTo>
                  <a:lnTo>
                    <a:pt x="548614" y="33553"/>
                  </a:lnTo>
                  <a:lnTo>
                    <a:pt x="513575" y="33553"/>
                  </a:lnTo>
                  <a:lnTo>
                    <a:pt x="513575" y="42075"/>
                  </a:lnTo>
                  <a:lnTo>
                    <a:pt x="548614" y="42075"/>
                  </a:lnTo>
                  <a:lnTo>
                    <a:pt x="548614" y="75603"/>
                  </a:lnTo>
                  <a:lnTo>
                    <a:pt x="555713" y="75603"/>
                  </a:lnTo>
                  <a:lnTo>
                    <a:pt x="555713" y="42075"/>
                  </a:lnTo>
                  <a:lnTo>
                    <a:pt x="589165" y="42075"/>
                  </a:lnTo>
                  <a:lnTo>
                    <a:pt x="589165" y="33553"/>
                  </a:lnTo>
                  <a:close/>
                </a:path>
                <a:path w="1276984" h="572770">
                  <a:moveTo>
                    <a:pt x="727824" y="496811"/>
                  </a:moveTo>
                  <a:lnTo>
                    <a:pt x="719302" y="496811"/>
                  </a:lnTo>
                  <a:lnTo>
                    <a:pt x="719302" y="572414"/>
                  </a:lnTo>
                  <a:lnTo>
                    <a:pt x="727824" y="572414"/>
                  </a:lnTo>
                  <a:lnTo>
                    <a:pt x="727824" y="496811"/>
                  </a:lnTo>
                  <a:close/>
                </a:path>
                <a:path w="1276984" h="572770">
                  <a:moveTo>
                    <a:pt x="761390" y="364261"/>
                  </a:moveTo>
                  <a:lnTo>
                    <a:pt x="727824" y="364261"/>
                  </a:lnTo>
                  <a:lnTo>
                    <a:pt x="727824" y="330695"/>
                  </a:lnTo>
                  <a:lnTo>
                    <a:pt x="719302" y="330695"/>
                  </a:lnTo>
                  <a:lnTo>
                    <a:pt x="719302" y="364261"/>
                  </a:lnTo>
                  <a:lnTo>
                    <a:pt x="685774" y="364261"/>
                  </a:lnTo>
                  <a:lnTo>
                    <a:pt x="685774" y="372770"/>
                  </a:lnTo>
                  <a:lnTo>
                    <a:pt x="719302" y="372770"/>
                  </a:lnTo>
                  <a:lnTo>
                    <a:pt x="719302" y="406298"/>
                  </a:lnTo>
                  <a:lnTo>
                    <a:pt x="727824" y="406298"/>
                  </a:lnTo>
                  <a:lnTo>
                    <a:pt x="727824" y="372770"/>
                  </a:lnTo>
                  <a:lnTo>
                    <a:pt x="761390" y="372770"/>
                  </a:lnTo>
                  <a:lnTo>
                    <a:pt x="761390" y="364261"/>
                  </a:lnTo>
                  <a:close/>
                </a:path>
                <a:path w="1276984" h="572770">
                  <a:moveTo>
                    <a:pt x="761390" y="198145"/>
                  </a:moveTo>
                  <a:lnTo>
                    <a:pt x="727824" y="198145"/>
                  </a:lnTo>
                  <a:lnTo>
                    <a:pt x="727824" y="164579"/>
                  </a:lnTo>
                  <a:lnTo>
                    <a:pt x="719302" y="164579"/>
                  </a:lnTo>
                  <a:lnTo>
                    <a:pt x="719302" y="198145"/>
                  </a:lnTo>
                  <a:lnTo>
                    <a:pt x="685774" y="198145"/>
                  </a:lnTo>
                  <a:lnTo>
                    <a:pt x="685774" y="206667"/>
                  </a:lnTo>
                  <a:lnTo>
                    <a:pt x="719302" y="206667"/>
                  </a:lnTo>
                  <a:lnTo>
                    <a:pt x="719302" y="240195"/>
                  </a:lnTo>
                  <a:lnTo>
                    <a:pt x="727824" y="240195"/>
                  </a:lnTo>
                  <a:lnTo>
                    <a:pt x="727824" y="206667"/>
                  </a:lnTo>
                  <a:lnTo>
                    <a:pt x="761390" y="206667"/>
                  </a:lnTo>
                  <a:lnTo>
                    <a:pt x="761390" y="198145"/>
                  </a:lnTo>
                  <a:close/>
                </a:path>
                <a:path w="1276984" h="572770">
                  <a:moveTo>
                    <a:pt x="761390" y="33553"/>
                  </a:moveTo>
                  <a:lnTo>
                    <a:pt x="727824" y="33553"/>
                  </a:lnTo>
                  <a:lnTo>
                    <a:pt x="727824" y="0"/>
                  </a:lnTo>
                  <a:lnTo>
                    <a:pt x="719302" y="0"/>
                  </a:lnTo>
                  <a:lnTo>
                    <a:pt x="719302" y="33553"/>
                  </a:lnTo>
                  <a:lnTo>
                    <a:pt x="685774" y="33553"/>
                  </a:lnTo>
                  <a:lnTo>
                    <a:pt x="685774" y="42075"/>
                  </a:lnTo>
                  <a:lnTo>
                    <a:pt x="719302" y="42075"/>
                  </a:lnTo>
                  <a:lnTo>
                    <a:pt x="719302" y="75603"/>
                  </a:lnTo>
                  <a:lnTo>
                    <a:pt x="727824" y="75603"/>
                  </a:lnTo>
                  <a:lnTo>
                    <a:pt x="727824" y="42075"/>
                  </a:lnTo>
                  <a:lnTo>
                    <a:pt x="761390" y="42075"/>
                  </a:lnTo>
                  <a:lnTo>
                    <a:pt x="761390" y="33553"/>
                  </a:lnTo>
                  <a:close/>
                </a:path>
                <a:path w="1276984" h="572770">
                  <a:moveTo>
                    <a:pt x="933589" y="364261"/>
                  </a:moveTo>
                  <a:lnTo>
                    <a:pt x="900036" y="364261"/>
                  </a:lnTo>
                  <a:lnTo>
                    <a:pt x="900036" y="330695"/>
                  </a:lnTo>
                  <a:lnTo>
                    <a:pt x="891514" y="330695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89" y="372770"/>
                  </a:lnTo>
                  <a:lnTo>
                    <a:pt x="933589" y="364261"/>
                  </a:lnTo>
                  <a:close/>
                </a:path>
                <a:path w="1276984" h="572770">
                  <a:moveTo>
                    <a:pt x="933589" y="198145"/>
                  </a:moveTo>
                  <a:lnTo>
                    <a:pt x="900036" y="198145"/>
                  </a:lnTo>
                  <a:lnTo>
                    <a:pt x="900036" y="164579"/>
                  </a:lnTo>
                  <a:lnTo>
                    <a:pt x="891514" y="164579"/>
                  </a:lnTo>
                  <a:lnTo>
                    <a:pt x="891514" y="198145"/>
                  </a:lnTo>
                  <a:lnTo>
                    <a:pt x="857986" y="198145"/>
                  </a:lnTo>
                  <a:lnTo>
                    <a:pt x="857986" y="206667"/>
                  </a:lnTo>
                  <a:lnTo>
                    <a:pt x="891514" y="206667"/>
                  </a:lnTo>
                  <a:lnTo>
                    <a:pt x="891514" y="240195"/>
                  </a:lnTo>
                  <a:lnTo>
                    <a:pt x="900036" y="240195"/>
                  </a:lnTo>
                  <a:lnTo>
                    <a:pt x="900036" y="206667"/>
                  </a:lnTo>
                  <a:lnTo>
                    <a:pt x="933589" y="206667"/>
                  </a:lnTo>
                  <a:lnTo>
                    <a:pt x="933589" y="198145"/>
                  </a:lnTo>
                  <a:close/>
                </a:path>
                <a:path w="1276984" h="572770">
                  <a:moveTo>
                    <a:pt x="933589" y="33553"/>
                  </a:moveTo>
                  <a:lnTo>
                    <a:pt x="900036" y="33553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53"/>
                  </a:lnTo>
                  <a:lnTo>
                    <a:pt x="857986" y="33553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589" y="42075"/>
                  </a:lnTo>
                  <a:lnTo>
                    <a:pt x="933589" y="33553"/>
                  </a:lnTo>
                  <a:close/>
                </a:path>
                <a:path w="1276984" h="572770">
                  <a:moveTo>
                    <a:pt x="1104265" y="364261"/>
                  </a:moveTo>
                  <a:lnTo>
                    <a:pt x="1070711" y="364261"/>
                  </a:lnTo>
                  <a:lnTo>
                    <a:pt x="1070711" y="330695"/>
                  </a:lnTo>
                  <a:lnTo>
                    <a:pt x="1062189" y="330695"/>
                  </a:lnTo>
                  <a:lnTo>
                    <a:pt x="1062189" y="364261"/>
                  </a:lnTo>
                  <a:lnTo>
                    <a:pt x="1028674" y="364261"/>
                  </a:lnTo>
                  <a:lnTo>
                    <a:pt x="1028674" y="372770"/>
                  </a:lnTo>
                  <a:lnTo>
                    <a:pt x="1062189" y="372770"/>
                  </a:lnTo>
                  <a:lnTo>
                    <a:pt x="1062189" y="406298"/>
                  </a:lnTo>
                  <a:lnTo>
                    <a:pt x="1070711" y="406298"/>
                  </a:lnTo>
                  <a:lnTo>
                    <a:pt x="1070711" y="372770"/>
                  </a:lnTo>
                  <a:lnTo>
                    <a:pt x="1104265" y="372770"/>
                  </a:lnTo>
                  <a:lnTo>
                    <a:pt x="1104265" y="364261"/>
                  </a:lnTo>
                  <a:close/>
                </a:path>
                <a:path w="1276984" h="572770">
                  <a:moveTo>
                    <a:pt x="1104265" y="198145"/>
                  </a:moveTo>
                  <a:lnTo>
                    <a:pt x="1070711" y="198145"/>
                  </a:lnTo>
                  <a:lnTo>
                    <a:pt x="1070711" y="164579"/>
                  </a:lnTo>
                  <a:lnTo>
                    <a:pt x="1062189" y="164579"/>
                  </a:lnTo>
                  <a:lnTo>
                    <a:pt x="1062189" y="198145"/>
                  </a:lnTo>
                  <a:lnTo>
                    <a:pt x="1028674" y="198145"/>
                  </a:lnTo>
                  <a:lnTo>
                    <a:pt x="1028674" y="206667"/>
                  </a:lnTo>
                  <a:lnTo>
                    <a:pt x="1062189" y="206667"/>
                  </a:lnTo>
                  <a:lnTo>
                    <a:pt x="1062189" y="240195"/>
                  </a:lnTo>
                  <a:lnTo>
                    <a:pt x="1070711" y="240195"/>
                  </a:lnTo>
                  <a:lnTo>
                    <a:pt x="1070711" y="206667"/>
                  </a:lnTo>
                  <a:lnTo>
                    <a:pt x="1104265" y="206667"/>
                  </a:lnTo>
                  <a:lnTo>
                    <a:pt x="1104265" y="198145"/>
                  </a:lnTo>
                  <a:close/>
                </a:path>
                <a:path w="1276984" h="572770">
                  <a:moveTo>
                    <a:pt x="1104265" y="33553"/>
                  </a:moveTo>
                  <a:lnTo>
                    <a:pt x="1070711" y="33553"/>
                  </a:lnTo>
                  <a:lnTo>
                    <a:pt x="1070711" y="0"/>
                  </a:lnTo>
                  <a:lnTo>
                    <a:pt x="1062189" y="0"/>
                  </a:lnTo>
                  <a:lnTo>
                    <a:pt x="1062189" y="33553"/>
                  </a:lnTo>
                  <a:lnTo>
                    <a:pt x="1028674" y="33553"/>
                  </a:lnTo>
                  <a:lnTo>
                    <a:pt x="1028674" y="42075"/>
                  </a:lnTo>
                  <a:lnTo>
                    <a:pt x="1062189" y="42075"/>
                  </a:lnTo>
                  <a:lnTo>
                    <a:pt x="1062189" y="75603"/>
                  </a:lnTo>
                  <a:lnTo>
                    <a:pt x="1070711" y="75603"/>
                  </a:lnTo>
                  <a:lnTo>
                    <a:pt x="1070711" y="42075"/>
                  </a:lnTo>
                  <a:lnTo>
                    <a:pt x="1104265" y="42075"/>
                  </a:lnTo>
                  <a:lnTo>
                    <a:pt x="1104265" y="33553"/>
                  </a:lnTo>
                  <a:close/>
                </a:path>
                <a:path w="1276984" h="572770">
                  <a:moveTo>
                    <a:pt x="1276477" y="364261"/>
                  </a:moveTo>
                  <a:lnTo>
                    <a:pt x="1242923" y="364261"/>
                  </a:lnTo>
                  <a:lnTo>
                    <a:pt x="1242923" y="330695"/>
                  </a:lnTo>
                  <a:lnTo>
                    <a:pt x="1234401" y="330695"/>
                  </a:lnTo>
                  <a:lnTo>
                    <a:pt x="1234401" y="364261"/>
                  </a:lnTo>
                  <a:lnTo>
                    <a:pt x="1200873" y="364261"/>
                  </a:lnTo>
                  <a:lnTo>
                    <a:pt x="1200873" y="372770"/>
                  </a:lnTo>
                  <a:lnTo>
                    <a:pt x="1234401" y="372770"/>
                  </a:lnTo>
                  <a:lnTo>
                    <a:pt x="1234401" y="406298"/>
                  </a:lnTo>
                  <a:lnTo>
                    <a:pt x="1242923" y="406298"/>
                  </a:lnTo>
                  <a:lnTo>
                    <a:pt x="1242923" y="372770"/>
                  </a:lnTo>
                  <a:lnTo>
                    <a:pt x="1276477" y="372770"/>
                  </a:lnTo>
                  <a:lnTo>
                    <a:pt x="1276477" y="364261"/>
                  </a:lnTo>
                  <a:close/>
                </a:path>
                <a:path w="1276984" h="572770">
                  <a:moveTo>
                    <a:pt x="1276477" y="198145"/>
                  </a:moveTo>
                  <a:lnTo>
                    <a:pt x="1242923" y="198145"/>
                  </a:lnTo>
                  <a:lnTo>
                    <a:pt x="1242923" y="164579"/>
                  </a:lnTo>
                  <a:lnTo>
                    <a:pt x="1234401" y="164579"/>
                  </a:lnTo>
                  <a:lnTo>
                    <a:pt x="1234401" y="198145"/>
                  </a:lnTo>
                  <a:lnTo>
                    <a:pt x="1200873" y="198145"/>
                  </a:lnTo>
                  <a:lnTo>
                    <a:pt x="1200873" y="206667"/>
                  </a:lnTo>
                  <a:lnTo>
                    <a:pt x="1234401" y="206667"/>
                  </a:lnTo>
                  <a:lnTo>
                    <a:pt x="1234401" y="240195"/>
                  </a:lnTo>
                  <a:lnTo>
                    <a:pt x="1242923" y="240195"/>
                  </a:lnTo>
                  <a:lnTo>
                    <a:pt x="1242923" y="206667"/>
                  </a:lnTo>
                  <a:lnTo>
                    <a:pt x="1276477" y="206667"/>
                  </a:lnTo>
                  <a:lnTo>
                    <a:pt x="1276477" y="198145"/>
                  </a:lnTo>
                  <a:close/>
                </a:path>
                <a:path w="1276984" h="572770">
                  <a:moveTo>
                    <a:pt x="1276477" y="33553"/>
                  </a:moveTo>
                  <a:lnTo>
                    <a:pt x="1242923" y="33553"/>
                  </a:lnTo>
                  <a:lnTo>
                    <a:pt x="1242923" y="0"/>
                  </a:lnTo>
                  <a:lnTo>
                    <a:pt x="1234401" y="0"/>
                  </a:lnTo>
                  <a:lnTo>
                    <a:pt x="1234401" y="33553"/>
                  </a:lnTo>
                  <a:lnTo>
                    <a:pt x="1200873" y="33553"/>
                  </a:lnTo>
                  <a:lnTo>
                    <a:pt x="1200873" y="42075"/>
                  </a:lnTo>
                  <a:lnTo>
                    <a:pt x="1234401" y="42075"/>
                  </a:lnTo>
                  <a:lnTo>
                    <a:pt x="1234401" y="75603"/>
                  </a:lnTo>
                  <a:lnTo>
                    <a:pt x="1242923" y="75603"/>
                  </a:lnTo>
                  <a:lnTo>
                    <a:pt x="1242923" y="42075"/>
                  </a:lnTo>
                  <a:lnTo>
                    <a:pt x="1276477" y="42075"/>
                  </a:lnTo>
                  <a:lnTo>
                    <a:pt x="1276477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1711635" y="6978186"/>
              <a:ext cx="1791970" cy="1069340"/>
            </a:xfrm>
            <a:custGeom>
              <a:avLst/>
              <a:gdLst/>
              <a:ahLst/>
              <a:cxnLst/>
              <a:rect l="l" t="t" r="r" b="b"/>
              <a:pathLst>
                <a:path w="1791969" h="1069340">
                  <a:moveTo>
                    <a:pt x="75615" y="1027201"/>
                  </a:moveTo>
                  <a:lnTo>
                    <a:pt x="42049" y="1027201"/>
                  </a:lnTo>
                  <a:lnTo>
                    <a:pt x="42049" y="993622"/>
                  </a:lnTo>
                  <a:lnTo>
                    <a:pt x="33528" y="993622"/>
                  </a:lnTo>
                  <a:lnTo>
                    <a:pt x="33528" y="1027201"/>
                  </a:lnTo>
                  <a:lnTo>
                    <a:pt x="0" y="1027201"/>
                  </a:lnTo>
                  <a:lnTo>
                    <a:pt x="0" y="1034300"/>
                  </a:lnTo>
                  <a:lnTo>
                    <a:pt x="33528" y="1034300"/>
                  </a:lnTo>
                  <a:lnTo>
                    <a:pt x="33528" y="1069225"/>
                  </a:lnTo>
                  <a:lnTo>
                    <a:pt x="42049" y="1069225"/>
                  </a:lnTo>
                  <a:lnTo>
                    <a:pt x="42049" y="1034300"/>
                  </a:lnTo>
                  <a:lnTo>
                    <a:pt x="75615" y="1034300"/>
                  </a:lnTo>
                  <a:lnTo>
                    <a:pt x="75615" y="1027201"/>
                  </a:lnTo>
                  <a:close/>
                </a:path>
                <a:path w="1791969" h="1069340">
                  <a:moveTo>
                    <a:pt x="247815" y="1027201"/>
                  </a:moveTo>
                  <a:lnTo>
                    <a:pt x="214261" y="1027201"/>
                  </a:lnTo>
                  <a:lnTo>
                    <a:pt x="214261" y="993622"/>
                  </a:lnTo>
                  <a:lnTo>
                    <a:pt x="205740" y="993622"/>
                  </a:lnTo>
                  <a:lnTo>
                    <a:pt x="205740" y="1027201"/>
                  </a:lnTo>
                  <a:lnTo>
                    <a:pt x="172212" y="1027201"/>
                  </a:lnTo>
                  <a:lnTo>
                    <a:pt x="172212" y="1034300"/>
                  </a:lnTo>
                  <a:lnTo>
                    <a:pt x="205740" y="1034300"/>
                  </a:lnTo>
                  <a:lnTo>
                    <a:pt x="205740" y="1069225"/>
                  </a:lnTo>
                  <a:lnTo>
                    <a:pt x="214261" y="1069225"/>
                  </a:lnTo>
                  <a:lnTo>
                    <a:pt x="214261" y="1034300"/>
                  </a:lnTo>
                  <a:lnTo>
                    <a:pt x="247815" y="1034300"/>
                  </a:lnTo>
                  <a:lnTo>
                    <a:pt x="247815" y="1027201"/>
                  </a:lnTo>
                  <a:close/>
                </a:path>
                <a:path w="1791969" h="1069340">
                  <a:moveTo>
                    <a:pt x="418490" y="1027201"/>
                  </a:moveTo>
                  <a:lnTo>
                    <a:pt x="384937" y="1027201"/>
                  </a:lnTo>
                  <a:lnTo>
                    <a:pt x="384937" y="993622"/>
                  </a:lnTo>
                  <a:lnTo>
                    <a:pt x="376415" y="993622"/>
                  </a:lnTo>
                  <a:lnTo>
                    <a:pt x="376415" y="1027201"/>
                  </a:lnTo>
                  <a:lnTo>
                    <a:pt x="342900" y="1027201"/>
                  </a:lnTo>
                  <a:lnTo>
                    <a:pt x="342900" y="1034300"/>
                  </a:lnTo>
                  <a:lnTo>
                    <a:pt x="376415" y="1034300"/>
                  </a:lnTo>
                  <a:lnTo>
                    <a:pt x="376415" y="1069225"/>
                  </a:lnTo>
                  <a:lnTo>
                    <a:pt x="384937" y="1069225"/>
                  </a:lnTo>
                  <a:lnTo>
                    <a:pt x="384937" y="1034300"/>
                  </a:lnTo>
                  <a:lnTo>
                    <a:pt x="418490" y="1034300"/>
                  </a:lnTo>
                  <a:lnTo>
                    <a:pt x="418490" y="1027201"/>
                  </a:lnTo>
                  <a:close/>
                </a:path>
                <a:path w="1791969" h="1069340">
                  <a:moveTo>
                    <a:pt x="590702" y="1027201"/>
                  </a:moveTo>
                  <a:lnTo>
                    <a:pt x="557149" y="1027201"/>
                  </a:lnTo>
                  <a:lnTo>
                    <a:pt x="557149" y="993622"/>
                  </a:lnTo>
                  <a:lnTo>
                    <a:pt x="548627" y="993622"/>
                  </a:lnTo>
                  <a:lnTo>
                    <a:pt x="548627" y="1027201"/>
                  </a:lnTo>
                  <a:lnTo>
                    <a:pt x="515099" y="1027201"/>
                  </a:lnTo>
                  <a:lnTo>
                    <a:pt x="515099" y="1034300"/>
                  </a:lnTo>
                  <a:lnTo>
                    <a:pt x="548627" y="1034300"/>
                  </a:lnTo>
                  <a:lnTo>
                    <a:pt x="548627" y="1069225"/>
                  </a:lnTo>
                  <a:lnTo>
                    <a:pt x="557149" y="1069225"/>
                  </a:lnTo>
                  <a:lnTo>
                    <a:pt x="557149" y="1034300"/>
                  </a:lnTo>
                  <a:lnTo>
                    <a:pt x="590702" y="1034300"/>
                  </a:lnTo>
                  <a:lnTo>
                    <a:pt x="590702" y="1027201"/>
                  </a:lnTo>
                  <a:close/>
                </a:path>
                <a:path w="1791969" h="1069340">
                  <a:moveTo>
                    <a:pt x="761377" y="530364"/>
                  </a:moveTo>
                  <a:lnTo>
                    <a:pt x="727837" y="530364"/>
                  </a:lnTo>
                  <a:lnTo>
                    <a:pt x="727837" y="496811"/>
                  </a:lnTo>
                  <a:lnTo>
                    <a:pt x="719315" y="496811"/>
                  </a:lnTo>
                  <a:lnTo>
                    <a:pt x="719315" y="530364"/>
                  </a:lnTo>
                  <a:lnTo>
                    <a:pt x="685787" y="530364"/>
                  </a:lnTo>
                  <a:lnTo>
                    <a:pt x="685787" y="538886"/>
                  </a:lnTo>
                  <a:lnTo>
                    <a:pt x="719315" y="538886"/>
                  </a:lnTo>
                  <a:lnTo>
                    <a:pt x="719315" y="572414"/>
                  </a:lnTo>
                  <a:lnTo>
                    <a:pt x="727837" y="572414"/>
                  </a:lnTo>
                  <a:lnTo>
                    <a:pt x="727837" y="538886"/>
                  </a:lnTo>
                  <a:lnTo>
                    <a:pt x="761377" y="538886"/>
                  </a:lnTo>
                  <a:lnTo>
                    <a:pt x="761377" y="530364"/>
                  </a:lnTo>
                  <a:close/>
                </a:path>
                <a:path w="1791969" h="1069340">
                  <a:moveTo>
                    <a:pt x="761377" y="364261"/>
                  </a:moveTo>
                  <a:lnTo>
                    <a:pt x="727837" y="364261"/>
                  </a:lnTo>
                  <a:lnTo>
                    <a:pt x="727837" y="330708"/>
                  </a:lnTo>
                  <a:lnTo>
                    <a:pt x="719315" y="330708"/>
                  </a:lnTo>
                  <a:lnTo>
                    <a:pt x="719315" y="364261"/>
                  </a:lnTo>
                  <a:lnTo>
                    <a:pt x="685787" y="364261"/>
                  </a:lnTo>
                  <a:lnTo>
                    <a:pt x="685787" y="372770"/>
                  </a:lnTo>
                  <a:lnTo>
                    <a:pt x="719315" y="372770"/>
                  </a:lnTo>
                  <a:lnTo>
                    <a:pt x="719315" y="406298"/>
                  </a:lnTo>
                  <a:lnTo>
                    <a:pt x="727837" y="406298"/>
                  </a:lnTo>
                  <a:lnTo>
                    <a:pt x="727837" y="372770"/>
                  </a:lnTo>
                  <a:lnTo>
                    <a:pt x="761377" y="372770"/>
                  </a:lnTo>
                  <a:lnTo>
                    <a:pt x="761377" y="364261"/>
                  </a:lnTo>
                  <a:close/>
                </a:path>
                <a:path w="1791969" h="1069340">
                  <a:moveTo>
                    <a:pt x="761377" y="199694"/>
                  </a:moveTo>
                  <a:lnTo>
                    <a:pt x="727837" y="199694"/>
                  </a:lnTo>
                  <a:lnTo>
                    <a:pt x="727837" y="166116"/>
                  </a:lnTo>
                  <a:lnTo>
                    <a:pt x="719315" y="166116"/>
                  </a:lnTo>
                  <a:lnTo>
                    <a:pt x="719315" y="199694"/>
                  </a:lnTo>
                  <a:lnTo>
                    <a:pt x="685787" y="199694"/>
                  </a:lnTo>
                  <a:lnTo>
                    <a:pt x="685787" y="206794"/>
                  </a:lnTo>
                  <a:lnTo>
                    <a:pt x="719315" y="206794"/>
                  </a:lnTo>
                  <a:lnTo>
                    <a:pt x="719315" y="241719"/>
                  </a:lnTo>
                  <a:lnTo>
                    <a:pt x="727837" y="241719"/>
                  </a:lnTo>
                  <a:lnTo>
                    <a:pt x="727837" y="206794"/>
                  </a:lnTo>
                  <a:lnTo>
                    <a:pt x="761377" y="206794"/>
                  </a:lnTo>
                  <a:lnTo>
                    <a:pt x="761377" y="199694"/>
                  </a:lnTo>
                  <a:close/>
                </a:path>
                <a:path w="1791969" h="1069340">
                  <a:moveTo>
                    <a:pt x="761377" y="33540"/>
                  </a:moveTo>
                  <a:lnTo>
                    <a:pt x="727837" y="33540"/>
                  </a:lnTo>
                  <a:lnTo>
                    <a:pt x="727837" y="0"/>
                  </a:lnTo>
                  <a:lnTo>
                    <a:pt x="719315" y="0"/>
                  </a:lnTo>
                  <a:lnTo>
                    <a:pt x="719315" y="33540"/>
                  </a:lnTo>
                  <a:lnTo>
                    <a:pt x="685787" y="33540"/>
                  </a:lnTo>
                  <a:lnTo>
                    <a:pt x="685787" y="42075"/>
                  </a:lnTo>
                  <a:lnTo>
                    <a:pt x="719315" y="42075"/>
                  </a:lnTo>
                  <a:lnTo>
                    <a:pt x="719315" y="75603"/>
                  </a:lnTo>
                  <a:lnTo>
                    <a:pt x="727837" y="75603"/>
                  </a:lnTo>
                  <a:lnTo>
                    <a:pt x="727837" y="42075"/>
                  </a:lnTo>
                  <a:lnTo>
                    <a:pt x="761377" y="42075"/>
                  </a:lnTo>
                  <a:lnTo>
                    <a:pt x="761377" y="33540"/>
                  </a:lnTo>
                  <a:close/>
                </a:path>
                <a:path w="1791969" h="1069340">
                  <a:moveTo>
                    <a:pt x="900049" y="496811"/>
                  </a:moveTo>
                  <a:lnTo>
                    <a:pt x="891514" y="496811"/>
                  </a:lnTo>
                  <a:lnTo>
                    <a:pt x="891514" y="572414"/>
                  </a:lnTo>
                  <a:lnTo>
                    <a:pt x="900049" y="572414"/>
                  </a:lnTo>
                  <a:lnTo>
                    <a:pt x="900049" y="496811"/>
                  </a:lnTo>
                  <a:close/>
                </a:path>
                <a:path w="1791969" h="1069340">
                  <a:moveTo>
                    <a:pt x="933589" y="364261"/>
                  </a:moveTo>
                  <a:lnTo>
                    <a:pt x="900049" y="364261"/>
                  </a:lnTo>
                  <a:lnTo>
                    <a:pt x="900049" y="330708"/>
                  </a:lnTo>
                  <a:lnTo>
                    <a:pt x="891514" y="330708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49" y="406298"/>
                  </a:lnTo>
                  <a:lnTo>
                    <a:pt x="900049" y="372770"/>
                  </a:lnTo>
                  <a:lnTo>
                    <a:pt x="933589" y="372770"/>
                  </a:lnTo>
                  <a:lnTo>
                    <a:pt x="933589" y="364261"/>
                  </a:lnTo>
                  <a:close/>
                </a:path>
                <a:path w="1791969" h="1069340">
                  <a:moveTo>
                    <a:pt x="933589" y="199694"/>
                  </a:moveTo>
                  <a:lnTo>
                    <a:pt x="900049" y="199694"/>
                  </a:lnTo>
                  <a:lnTo>
                    <a:pt x="900049" y="166116"/>
                  </a:lnTo>
                  <a:lnTo>
                    <a:pt x="891514" y="166116"/>
                  </a:lnTo>
                  <a:lnTo>
                    <a:pt x="891514" y="199694"/>
                  </a:lnTo>
                  <a:lnTo>
                    <a:pt x="857986" y="199694"/>
                  </a:lnTo>
                  <a:lnTo>
                    <a:pt x="857986" y="206794"/>
                  </a:lnTo>
                  <a:lnTo>
                    <a:pt x="891514" y="206794"/>
                  </a:lnTo>
                  <a:lnTo>
                    <a:pt x="891514" y="241719"/>
                  </a:lnTo>
                  <a:lnTo>
                    <a:pt x="900049" y="241719"/>
                  </a:lnTo>
                  <a:lnTo>
                    <a:pt x="900049" y="206794"/>
                  </a:lnTo>
                  <a:lnTo>
                    <a:pt x="933589" y="206794"/>
                  </a:lnTo>
                  <a:lnTo>
                    <a:pt x="933589" y="199694"/>
                  </a:lnTo>
                  <a:close/>
                </a:path>
                <a:path w="1791969" h="1069340">
                  <a:moveTo>
                    <a:pt x="933589" y="33540"/>
                  </a:moveTo>
                  <a:lnTo>
                    <a:pt x="900049" y="33540"/>
                  </a:lnTo>
                  <a:lnTo>
                    <a:pt x="900049" y="0"/>
                  </a:lnTo>
                  <a:lnTo>
                    <a:pt x="891514" y="0"/>
                  </a:lnTo>
                  <a:lnTo>
                    <a:pt x="891514" y="33540"/>
                  </a:lnTo>
                  <a:lnTo>
                    <a:pt x="857986" y="33540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49" y="75603"/>
                  </a:lnTo>
                  <a:lnTo>
                    <a:pt x="900049" y="42075"/>
                  </a:lnTo>
                  <a:lnTo>
                    <a:pt x="933589" y="42075"/>
                  </a:lnTo>
                  <a:lnTo>
                    <a:pt x="933589" y="33540"/>
                  </a:lnTo>
                  <a:close/>
                </a:path>
                <a:path w="1791969" h="1069340">
                  <a:moveTo>
                    <a:pt x="1104277" y="364261"/>
                  </a:moveTo>
                  <a:lnTo>
                    <a:pt x="1070825" y="364261"/>
                  </a:lnTo>
                  <a:lnTo>
                    <a:pt x="1070825" y="330708"/>
                  </a:lnTo>
                  <a:lnTo>
                    <a:pt x="1063726" y="330708"/>
                  </a:lnTo>
                  <a:lnTo>
                    <a:pt x="1063726" y="364261"/>
                  </a:lnTo>
                  <a:lnTo>
                    <a:pt x="1028674" y="364261"/>
                  </a:lnTo>
                  <a:lnTo>
                    <a:pt x="1028674" y="372770"/>
                  </a:lnTo>
                  <a:lnTo>
                    <a:pt x="1063726" y="372770"/>
                  </a:lnTo>
                  <a:lnTo>
                    <a:pt x="1063726" y="406298"/>
                  </a:lnTo>
                  <a:lnTo>
                    <a:pt x="1070825" y="406298"/>
                  </a:lnTo>
                  <a:lnTo>
                    <a:pt x="1070825" y="372770"/>
                  </a:lnTo>
                  <a:lnTo>
                    <a:pt x="1104277" y="372770"/>
                  </a:lnTo>
                  <a:lnTo>
                    <a:pt x="1104277" y="364261"/>
                  </a:lnTo>
                  <a:close/>
                </a:path>
                <a:path w="1791969" h="1069340">
                  <a:moveTo>
                    <a:pt x="1104277" y="199694"/>
                  </a:moveTo>
                  <a:lnTo>
                    <a:pt x="1070825" y="199694"/>
                  </a:lnTo>
                  <a:lnTo>
                    <a:pt x="1070825" y="166116"/>
                  </a:lnTo>
                  <a:lnTo>
                    <a:pt x="1063726" y="166116"/>
                  </a:lnTo>
                  <a:lnTo>
                    <a:pt x="1063726" y="199694"/>
                  </a:lnTo>
                  <a:lnTo>
                    <a:pt x="1028674" y="199694"/>
                  </a:lnTo>
                  <a:lnTo>
                    <a:pt x="1028674" y="206794"/>
                  </a:lnTo>
                  <a:lnTo>
                    <a:pt x="1063726" y="206794"/>
                  </a:lnTo>
                  <a:lnTo>
                    <a:pt x="1063726" y="241719"/>
                  </a:lnTo>
                  <a:lnTo>
                    <a:pt x="1070825" y="241719"/>
                  </a:lnTo>
                  <a:lnTo>
                    <a:pt x="1070825" y="206794"/>
                  </a:lnTo>
                  <a:lnTo>
                    <a:pt x="1104277" y="206794"/>
                  </a:lnTo>
                  <a:lnTo>
                    <a:pt x="1104277" y="199694"/>
                  </a:lnTo>
                  <a:close/>
                </a:path>
                <a:path w="1791969" h="1069340">
                  <a:moveTo>
                    <a:pt x="1104277" y="33540"/>
                  </a:moveTo>
                  <a:lnTo>
                    <a:pt x="1070825" y="33540"/>
                  </a:lnTo>
                  <a:lnTo>
                    <a:pt x="1070825" y="0"/>
                  </a:lnTo>
                  <a:lnTo>
                    <a:pt x="1063726" y="0"/>
                  </a:lnTo>
                  <a:lnTo>
                    <a:pt x="1063726" y="33540"/>
                  </a:lnTo>
                  <a:lnTo>
                    <a:pt x="1028674" y="33540"/>
                  </a:lnTo>
                  <a:lnTo>
                    <a:pt x="1028674" y="42075"/>
                  </a:lnTo>
                  <a:lnTo>
                    <a:pt x="1063726" y="42075"/>
                  </a:lnTo>
                  <a:lnTo>
                    <a:pt x="1063726" y="75603"/>
                  </a:lnTo>
                  <a:lnTo>
                    <a:pt x="1070825" y="75603"/>
                  </a:lnTo>
                  <a:lnTo>
                    <a:pt x="1070825" y="42075"/>
                  </a:lnTo>
                  <a:lnTo>
                    <a:pt x="1104277" y="42075"/>
                  </a:lnTo>
                  <a:lnTo>
                    <a:pt x="1104277" y="33540"/>
                  </a:lnTo>
                  <a:close/>
                </a:path>
                <a:path w="1791969" h="1069340">
                  <a:moveTo>
                    <a:pt x="1276489" y="364261"/>
                  </a:moveTo>
                  <a:lnTo>
                    <a:pt x="1242936" y="364261"/>
                  </a:lnTo>
                  <a:lnTo>
                    <a:pt x="1242936" y="330708"/>
                  </a:lnTo>
                  <a:lnTo>
                    <a:pt x="1234414" y="330708"/>
                  </a:lnTo>
                  <a:lnTo>
                    <a:pt x="1234414" y="364261"/>
                  </a:lnTo>
                  <a:lnTo>
                    <a:pt x="1200886" y="364261"/>
                  </a:lnTo>
                  <a:lnTo>
                    <a:pt x="1200886" y="372770"/>
                  </a:lnTo>
                  <a:lnTo>
                    <a:pt x="1234414" y="372770"/>
                  </a:lnTo>
                  <a:lnTo>
                    <a:pt x="1234414" y="406298"/>
                  </a:lnTo>
                  <a:lnTo>
                    <a:pt x="1242936" y="406298"/>
                  </a:lnTo>
                  <a:lnTo>
                    <a:pt x="1242936" y="372770"/>
                  </a:lnTo>
                  <a:lnTo>
                    <a:pt x="1276489" y="372770"/>
                  </a:lnTo>
                  <a:lnTo>
                    <a:pt x="1276489" y="364261"/>
                  </a:lnTo>
                  <a:close/>
                </a:path>
                <a:path w="1791969" h="1069340">
                  <a:moveTo>
                    <a:pt x="1276489" y="199694"/>
                  </a:moveTo>
                  <a:lnTo>
                    <a:pt x="1242936" y="199694"/>
                  </a:lnTo>
                  <a:lnTo>
                    <a:pt x="1242936" y="166116"/>
                  </a:lnTo>
                  <a:lnTo>
                    <a:pt x="1234414" y="166116"/>
                  </a:lnTo>
                  <a:lnTo>
                    <a:pt x="1234414" y="199694"/>
                  </a:lnTo>
                  <a:lnTo>
                    <a:pt x="1200886" y="199694"/>
                  </a:lnTo>
                  <a:lnTo>
                    <a:pt x="1200886" y="206794"/>
                  </a:lnTo>
                  <a:lnTo>
                    <a:pt x="1234414" y="206794"/>
                  </a:lnTo>
                  <a:lnTo>
                    <a:pt x="1234414" y="241719"/>
                  </a:lnTo>
                  <a:lnTo>
                    <a:pt x="1242936" y="241719"/>
                  </a:lnTo>
                  <a:lnTo>
                    <a:pt x="1242936" y="206794"/>
                  </a:lnTo>
                  <a:lnTo>
                    <a:pt x="1276489" y="206794"/>
                  </a:lnTo>
                  <a:lnTo>
                    <a:pt x="1276489" y="199694"/>
                  </a:lnTo>
                  <a:close/>
                </a:path>
                <a:path w="1791969" h="1069340">
                  <a:moveTo>
                    <a:pt x="1276489" y="33540"/>
                  </a:moveTo>
                  <a:lnTo>
                    <a:pt x="1242936" y="33540"/>
                  </a:lnTo>
                  <a:lnTo>
                    <a:pt x="1242936" y="0"/>
                  </a:lnTo>
                  <a:lnTo>
                    <a:pt x="1234414" y="0"/>
                  </a:lnTo>
                  <a:lnTo>
                    <a:pt x="1234414" y="33540"/>
                  </a:lnTo>
                  <a:lnTo>
                    <a:pt x="1200886" y="33540"/>
                  </a:lnTo>
                  <a:lnTo>
                    <a:pt x="1200886" y="42075"/>
                  </a:lnTo>
                  <a:lnTo>
                    <a:pt x="1234414" y="42075"/>
                  </a:lnTo>
                  <a:lnTo>
                    <a:pt x="1234414" y="75603"/>
                  </a:lnTo>
                  <a:lnTo>
                    <a:pt x="1242936" y="75603"/>
                  </a:lnTo>
                  <a:lnTo>
                    <a:pt x="1242936" y="42075"/>
                  </a:lnTo>
                  <a:lnTo>
                    <a:pt x="1276489" y="42075"/>
                  </a:lnTo>
                  <a:lnTo>
                    <a:pt x="1276489" y="33540"/>
                  </a:lnTo>
                  <a:close/>
                </a:path>
                <a:path w="1791969" h="1069340">
                  <a:moveTo>
                    <a:pt x="1448701" y="364261"/>
                  </a:moveTo>
                  <a:lnTo>
                    <a:pt x="1415135" y="364261"/>
                  </a:lnTo>
                  <a:lnTo>
                    <a:pt x="1415135" y="330708"/>
                  </a:lnTo>
                  <a:lnTo>
                    <a:pt x="1406613" y="330708"/>
                  </a:lnTo>
                  <a:lnTo>
                    <a:pt x="1406613" y="364261"/>
                  </a:lnTo>
                  <a:lnTo>
                    <a:pt x="1373085" y="364261"/>
                  </a:lnTo>
                  <a:lnTo>
                    <a:pt x="1373085" y="372770"/>
                  </a:lnTo>
                  <a:lnTo>
                    <a:pt x="1406613" y="372770"/>
                  </a:lnTo>
                  <a:lnTo>
                    <a:pt x="1406613" y="406298"/>
                  </a:lnTo>
                  <a:lnTo>
                    <a:pt x="1415135" y="406298"/>
                  </a:lnTo>
                  <a:lnTo>
                    <a:pt x="1415135" y="372770"/>
                  </a:lnTo>
                  <a:lnTo>
                    <a:pt x="1448701" y="372770"/>
                  </a:lnTo>
                  <a:lnTo>
                    <a:pt x="1448701" y="364261"/>
                  </a:lnTo>
                  <a:close/>
                </a:path>
                <a:path w="1791969" h="1069340">
                  <a:moveTo>
                    <a:pt x="1448701" y="199694"/>
                  </a:moveTo>
                  <a:lnTo>
                    <a:pt x="1415135" y="199694"/>
                  </a:lnTo>
                  <a:lnTo>
                    <a:pt x="1415135" y="166116"/>
                  </a:lnTo>
                  <a:lnTo>
                    <a:pt x="1406613" y="166116"/>
                  </a:lnTo>
                  <a:lnTo>
                    <a:pt x="1406613" y="199694"/>
                  </a:lnTo>
                  <a:lnTo>
                    <a:pt x="1373085" y="199694"/>
                  </a:lnTo>
                  <a:lnTo>
                    <a:pt x="1373085" y="206794"/>
                  </a:lnTo>
                  <a:lnTo>
                    <a:pt x="1406613" y="206794"/>
                  </a:lnTo>
                  <a:lnTo>
                    <a:pt x="1406613" y="241719"/>
                  </a:lnTo>
                  <a:lnTo>
                    <a:pt x="1415135" y="241719"/>
                  </a:lnTo>
                  <a:lnTo>
                    <a:pt x="1415135" y="206794"/>
                  </a:lnTo>
                  <a:lnTo>
                    <a:pt x="1448701" y="206794"/>
                  </a:lnTo>
                  <a:lnTo>
                    <a:pt x="1448701" y="199694"/>
                  </a:lnTo>
                  <a:close/>
                </a:path>
                <a:path w="1791969" h="1069340">
                  <a:moveTo>
                    <a:pt x="1448701" y="33540"/>
                  </a:moveTo>
                  <a:lnTo>
                    <a:pt x="1415135" y="33540"/>
                  </a:lnTo>
                  <a:lnTo>
                    <a:pt x="1415135" y="0"/>
                  </a:lnTo>
                  <a:lnTo>
                    <a:pt x="1406613" y="0"/>
                  </a:lnTo>
                  <a:lnTo>
                    <a:pt x="1406613" y="33540"/>
                  </a:lnTo>
                  <a:lnTo>
                    <a:pt x="1373085" y="33540"/>
                  </a:lnTo>
                  <a:lnTo>
                    <a:pt x="1373085" y="42075"/>
                  </a:lnTo>
                  <a:lnTo>
                    <a:pt x="1406613" y="42075"/>
                  </a:lnTo>
                  <a:lnTo>
                    <a:pt x="1406613" y="75603"/>
                  </a:lnTo>
                  <a:lnTo>
                    <a:pt x="1415135" y="75603"/>
                  </a:lnTo>
                  <a:lnTo>
                    <a:pt x="1415135" y="42075"/>
                  </a:lnTo>
                  <a:lnTo>
                    <a:pt x="1448701" y="42075"/>
                  </a:lnTo>
                  <a:lnTo>
                    <a:pt x="1448701" y="33540"/>
                  </a:lnTo>
                  <a:close/>
                </a:path>
                <a:path w="1791969" h="1069340">
                  <a:moveTo>
                    <a:pt x="1619377" y="364261"/>
                  </a:moveTo>
                  <a:lnTo>
                    <a:pt x="1585823" y="364261"/>
                  </a:lnTo>
                  <a:lnTo>
                    <a:pt x="1585823" y="330708"/>
                  </a:lnTo>
                  <a:lnTo>
                    <a:pt x="1577301" y="330708"/>
                  </a:lnTo>
                  <a:lnTo>
                    <a:pt x="1577301" y="364261"/>
                  </a:lnTo>
                  <a:lnTo>
                    <a:pt x="1543773" y="364261"/>
                  </a:lnTo>
                  <a:lnTo>
                    <a:pt x="1543773" y="372770"/>
                  </a:lnTo>
                  <a:lnTo>
                    <a:pt x="1577301" y="372770"/>
                  </a:lnTo>
                  <a:lnTo>
                    <a:pt x="1577301" y="406298"/>
                  </a:lnTo>
                  <a:lnTo>
                    <a:pt x="1585823" y="406298"/>
                  </a:lnTo>
                  <a:lnTo>
                    <a:pt x="1585823" y="372770"/>
                  </a:lnTo>
                  <a:lnTo>
                    <a:pt x="1619377" y="372770"/>
                  </a:lnTo>
                  <a:lnTo>
                    <a:pt x="1619377" y="364261"/>
                  </a:lnTo>
                  <a:close/>
                </a:path>
                <a:path w="1791969" h="1069340">
                  <a:moveTo>
                    <a:pt x="1619377" y="199694"/>
                  </a:moveTo>
                  <a:lnTo>
                    <a:pt x="1585823" y="199694"/>
                  </a:lnTo>
                  <a:lnTo>
                    <a:pt x="1585823" y="166116"/>
                  </a:lnTo>
                  <a:lnTo>
                    <a:pt x="1577301" y="166116"/>
                  </a:lnTo>
                  <a:lnTo>
                    <a:pt x="1577301" y="199694"/>
                  </a:lnTo>
                  <a:lnTo>
                    <a:pt x="1543773" y="199694"/>
                  </a:lnTo>
                  <a:lnTo>
                    <a:pt x="1543773" y="206794"/>
                  </a:lnTo>
                  <a:lnTo>
                    <a:pt x="1577301" y="206794"/>
                  </a:lnTo>
                  <a:lnTo>
                    <a:pt x="1577301" y="241719"/>
                  </a:lnTo>
                  <a:lnTo>
                    <a:pt x="1585823" y="241719"/>
                  </a:lnTo>
                  <a:lnTo>
                    <a:pt x="1585823" y="206794"/>
                  </a:lnTo>
                  <a:lnTo>
                    <a:pt x="1619377" y="206794"/>
                  </a:lnTo>
                  <a:lnTo>
                    <a:pt x="1619377" y="199694"/>
                  </a:lnTo>
                  <a:close/>
                </a:path>
                <a:path w="1791969" h="1069340">
                  <a:moveTo>
                    <a:pt x="1619377" y="33540"/>
                  </a:moveTo>
                  <a:lnTo>
                    <a:pt x="1585823" y="33540"/>
                  </a:lnTo>
                  <a:lnTo>
                    <a:pt x="1585823" y="0"/>
                  </a:lnTo>
                  <a:lnTo>
                    <a:pt x="1577301" y="0"/>
                  </a:lnTo>
                  <a:lnTo>
                    <a:pt x="1577301" y="33540"/>
                  </a:lnTo>
                  <a:lnTo>
                    <a:pt x="1543773" y="33540"/>
                  </a:lnTo>
                  <a:lnTo>
                    <a:pt x="1543773" y="42075"/>
                  </a:lnTo>
                  <a:lnTo>
                    <a:pt x="1577301" y="42075"/>
                  </a:lnTo>
                  <a:lnTo>
                    <a:pt x="1577301" y="75603"/>
                  </a:lnTo>
                  <a:lnTo>
                    <a:pt x="1585823" y="75603"/>
                  </a:lnTo>
                  <a:lnTo>
                    <a:pt x="1585823" y="42075"/>
                  </a:lnTo>
                  <a:lnTo>
                    <a:pt x="1619377" y="42075"/>
                  </a:lnTo>
                  <a:lnTo>
                    <a:pt x="1619377" y="33540"/>
                  </a:lnTo>
                  <a:close/>
                </a:path>
                <a:path w="1791969" h="1069340">
                  <a:moveTo>
                    <a:pt x="1791576" y="364261"/>
                  </a:moveTo>
                  <a:lnTo>
                    <a:pt x="1758022" y="364261"/>
                  </a:lnTo>
                  <a:lnTo>
                    <a:pt x="1758022" y="330708"/>
                  </a:lnTo>
                  <a:lnTo>
                    <a:pt x="1749513" y="330708"/>
                  </a:lnTo>
                  <a:lnTo>
                    <a:pt x="1749513" y="364261"/>
                  </a:lnTo>
                  <a:lnTo>
                    <a:pt x="1715985" y="364261"/>
                  </a:lnTo>
                  <a:lnTo>
                    <a:pt x="1715985" y="372770"/>
                  </a:lnTo>
                  <a:lnTo>
                    <a:pt x="1749513" y="372770"/>
                  </a:lnTo>
                  <a:lnTo>
                    <a:pt x="1749513" y="406298"/>
                  </a:lnTo>
                  <a:lnTo>
                    <a:pt x="1758022" y="406298"/>
                  </a:lnTo>
                  <a:lnTo>
                    <a:pt x="1758022" y="372770"/>
                  </a:lnTo>
                  <a:lnTo>
                    <a:pt x="1791576" y="372770"/>
                  </a:lnTo>
                  <a:lnTo>
                    <a:pt x="1791576" y="364261"/>
                  </a:lnTo>
                  <a:close/>
                </a:path>
                <a:path w="1791969" h="1069340">
                  <a:moveTo>
                    <a:pt x="1791576" y="199694"/>
                  </a:moveTo>
                  <a:lnTo>
                    <a:pt x="1758022" y="199694"/>
                  </a:lnTo>
                  <a:lnTo>
                    <a:pt x="1758022" y="166116"/>
                  </a:lnTo>
                  <a:lnTo>
                    <a:pt x="1749513" y="166116"/>
                  </a:lnTo>
                  <a:lnTo>
                    <a:pt x="1749513" y="199694"/>
                  </a:lnTo>
                  <a:lnTo>
                    <a:pt x="1715985" y="199694"/>
                  </a:lnTo>
                  <a:lnTo>
                    <a:pt x="1715985" y="206794"/>
                  </a:lnTo>
                  <a:lnTo>
                    <a:pt x="1749513" y="206794"/>
                  </a:lnTo>
                  <a:lnTo>
                    <a:pt x="1749513" y="241719"/>
                  </a:lnTo>
                  <a:lnTo>
                    <a:pt x="1758022" y="241719"/>
                  </a:lnTo>
                  <a:lnTo>
                    <a:pt x="1758022" y="206794"/>
                  </a:lnTo>
                  <a:lnTo>
                    <a:pt x="1791576" y="206794"/>
                  </a:lnTo>
                  <a:lnTo>
                    <a:pt x="1791576" y="199694"/>
                  </a:lnTo>
                  <a:close/>
                </a:path>
                <a:path w="1791969" h="1069340">
                  <a:moveTo>
                    <a:pt x="1791576" y="33540"/>
                  </a:moveTo>
                  <a:lnTo>
                    <a:pt x="1758022" y="33540"/>
                  </a:lnTo>
                  <a:lnTo>
                    <a:pt x="1758022" y="0"/>
                  </a:lnTo>
                  <a:lnTo>
                    <a:pt x="1749513" y="0"/>
                  </a:lnTo>
                  <a:lnTo>
                    <a:pt x="1749513" y="33540"/>
                  </a:lnTo>
                  <a:lnTo>
                    <a:pt x="1715985" y="33540"/>
                  </a:lnTo>
                  <a:lnTo>
                    <a:pt x="1715985" y="42075"/>
                  </a:lnTo>
                  <a:lnTo>
                    <a:pt x="1749513" y="42075"/>
                  </a:lnTo>
                  <a:lnTo>
                    <a:pt x="1749513" y="75603"/>
                  </a:lnTo>
                  <a:lnTo>
                    <a:pt x="1758022" y="75603"/>
                  </a:lnTo>
                  <a:lnTo>
                    <a:pt x="1758022" y="42075"/>
                  </a:lnTo>
                  <a:lnTo>
                    <a:pt x="1791576" y="42075"/>
                  </a:lnTo>
                  <a:lnTo>
                    <a:pt x="1791576" y="3354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97423" y="7474997"/>
              <a:ext cx="1106170" cy="572770"/>
            </a:xfrm>
            <a:custGeom>
              <a:avLst/>
              <a:gdLst/>
              <a:ahLst/>
              <a:cxnLst/>
              <a:rect l="l" t="t" r="r" b="b"/>
              <a:pathLst>
                <a:path w="1106169" h="572770">
                  <a:moveTo>
                    <a:pt x="75590" y="530390"/>
                  </a:moveTo>
                  <a:lnTo>
                    <a:pt x="42049" y="530390"/>
                  </a:lnTo>
                  <a:lnTo>
                    <a:pt x="42049" y="496811"/>
                  </a:lnTo>
                  <a:lnTo>
                    <a:pt x="33528" y="496811"/>
                  </a:lnTo>
                  <a:lnTo>
                    <a:pt x="33528" y="530390"/>
                  </a:lnTo>
                  <a:lnTo>
                    <a:pt x="0" y="530390"/>
                  </a:lnTo>
                  <a:lnTo>
                    <a:pt x="0" y="537489"/>
                  </a:lnTo>
                  <a:lnTo>
                    <a:pt x="33528" y="537489"/>
                  </a:lnTo>
                  <a:lnTo>
                    <a:pt x="33528" y="572414"/>
                  </a:lnTo>
                  <a:lnTo>
                    <a:pt x="42049" y="572414"/>
                  </a:lnTo>
                  <a:lnTo>
                    <a:pt x="42049" y="537489"/>
                  </a:lnTo>
                  <a:lnTo>
                    <a:pt x="75590" y="537489"/>
                  </a:lnTo>
                  <a:lnTo>
                    <a:pt x="75590" y="530390"/>
                  </a:lnTo>
                  <a:close/>
                </a:path>
                <a:path w="1106169" h="572770">
                  <a:moveTo>
                    <a:pt x="75590" y="364261"/>
                  </a:moveTo>
                  <a:lnTo>
                    <a:pt x="42049" y="364261"/>
                  </a:lnTo>
                  <a:lnTo>
                    <a:pt x="42049" y="330695"/>
                  </a:lnTo>
                  <a:lnTo>
                    <a:pt x="33528" y="330695"/>
                  </a:lnTo>
                  <a:lnTo>
                    <a:pt x="33528" y="364261"/>
                  </a:lnTo>
                  <a:lnTo>
                    <a:pt x="0" y="364261"/>
                  </a:lnTo>
                  <a:lnTo>
                    <a:pt x="0" y="372770"/>
                  </a:lnTo>
                  <a:lnTo>
                    <a:pt x="33528" y="372770"/>
                  </a:lnTo>
                  <a:lnTo>
                    <a:pt x="33528" y="406298"/>
                  </a:lnTo>
                  <a:lnTo>
                    <a:pt x="42049" y="406298"/>
                  </a:lnTo>
                  <a:lnTo>
                    <a:pt x="42049" y="372770"/>
                  </a:lnTo>
                  <a:lnTo>
                    <a:pt x="75590" y="372770"/>
                  </a:lnTo>
                  <a:lnTo>
                    <a:pt x="75590" y="364261"/>
                  </a:lnTo>
                  <a:close/>
                </a:path>
                <a:path w="1106169" h="572770">
                  <a:moveTo>
                    <a:pt x="75590" y="198145"/>
                  </a:moveTo>
                  <a:lnTo>
                    <a:pt x="42049" y="198145"/>
                  </a:lnTo>
                  <a:lnTo>
                    <a:pt x="42049" y="164579"/>
                  </a:lnTo>
                  <a:lnTo>
                    <a:pt x="33528" y="164579"/>
                  </a:lnTo>
                  <a:lnTo>
                    <a:pt x="33528" y="198145"/>
                  </a:lnTo>
                  <a:lnTo>
                    <a:pt x="0" y="198145"/>
                  </a:lnTo>
                  <a:lnTo>
                    <a:pt x="0" y="206667"/>
                  </a:lnTo>
                  <a:lnTo>
                    <a:pt x="33528" y="206667"/>
                  </a:lnTo>
                  <a:lnTo>
                    <a:pt x="33528" y="240195"/>
                  </a:lnTo>
                  <a:lnTo>
                    <a:pt x="42049" y="240195"/>
                  </a:lnTo>
                  <a:lnTo>
                    <a:pt x="42049" y="206667"/>
                  </a:lnTo>
                  <a:lnTo>
                    <a:pt x="75590" y="206667"/>
                  </a:lnTo>
                  <a:lnTo>
                    <a:pt x="75590" y="198145"/>
                  </a:lnTo>
                  <a:close/>
                </a:path>
                <a:path w="1106169" h="572770">
                  <a:moveTo>
                    <a:pt x="247802" y="530390"/>
                  </a:moveTo>
                  <a:lnTo>
                    <a:pt x="214261" y="530390"/>
                  </a:lnTo>
                  <a:lnTo>
                    <a:pt x="214261" y="496811"/>
                  </a:lnTo>
                  <a:lnTo>
                    <a:pt x="205727" y="496811"/>
                  </a:lnTo>
                  <a:lnTo>
                    <a:pt x="205727" y="530390"/>
                  </a:lnTo>
                  <a:lnTo>
                    <a:pt x="172199" y="530390"/>
                  </a:lnTo>
                  <a:lnTo>
                    <a:pt x="172199" y="537489"/>
                  </a:lnTo>
                  <a:lnTo>
                    <a:pt x="205727" y="537489"/>
                  </a:lnTo>
                  <a:lnTo>
                    <a:pt x="205727" y="572414"/>
                  </a:lnTo>
                  <a:lnTo>
                    <a:pt x="214261" y="572414"/>
                  </a:lnTo>
                  <a:lnTo>
                    <a:pt x="214261" y="537489"/>
                  </a:lnTo>
                  <a:lnTo>
                    <a:pt x="247802" y="537489"/>
                  </a:lnTo>
                  <a:lnTo>
                    <a:pt x="247802" y="530390"/>
                  </a:lnTo>
                  <a:close/>
                </a:path>
                <a:path w="1106169" h="572770">
                  <a:moveTo>
                    <a:pt x="247802" y="364261"/>
                  </a:moveTo>
                  <a:lnTo>
                    <a:pt x="214261" y="364261"/>
                  </a:lnTo>
                  <a:lnTo>
                    <a:pt x="214261" y="330695"/>
                  </a:lnTo>
                  <a:lnTo>
                    <a:pt x="205727" y="330695"/>
                  </a:lnTo>
                  <a:lnTo>
                    <a:pt x="205727" y="364261"/>
                  </a:lnTo>
                  <a:lnTo>
                    <a:pt x="172199" y="364261"/>
                  </a:lnTo>
                  <a:lnTo>
                    <a:pt x="172199" y="372770"/>
                  </a:lnTo>
                  <a:lnTo>
                    <a:pt x="205727" y="372770"/>
                  </a:lnTo>
                  <a:lnTo>
                    <a:pt x="205727" y="406298"/>
                  </a:lnTo>
                  <a:lnTo>
                    <a:pt x="214261" y="406298"/>
                  </a:lnTo>
                  <a:lnTo>
                    <a:pt x="214261" y="372770"/>
                  </a:lnTo>
                  <a:lnTo>
                    <a:pt x="247802" y="372770"/>
                  </a:lnTo>
                  <a:lnTo>
                    <a:pt x="247802" y="364261"/>
                  </a:lnTo>
                  <a:close/>
                </a:path>
                <a:path w="1106169" h="572770">
                  <a:moveTo>
                    <a:pt x="247802" y="198145"/>
                  </a:moveTo>
                  <a:lnTo>
                    <a:pt x="214261" y="198145"/>
                  </a:lnTo>
                  <a:lnTo>
                    <a:pt x="214261" y="164579"/>
                  </a:lnTo>
                  <a:lnTo>
                    <a:pt x="205727" y="164579"/>
                  </a:lnTo>
                  <a:lnTo>
                    <a:pt x="205727" y="198145"/>
                  </a:lnTo>
                  <a:lnTo>
                    <a:pt x="172199" y="198145"/>
                  </a:lnTo>
                  <a:lnTo>
                    <a:pt x="172199" y="206667"/>
                  </a:lnTo>
                  <a:lnTo>
                    <a:pt x="205727" y="206667"/>
                  </a:lnTo>
                  <a:lnTo>
                    <a:pt x="205727" y="240195"/>
                  </a:lnTo>
                  <a:lnTo>
                    <a:pt x="214261" y="240195"/>
                  </a:lnTo>
                  <a:lnTo>
                    <a:pt x="214261" y="206667"/>
                  </a:lnTo>
                  <a:lnTo>
                    <a:pt x="247802" y="206667"/>
                  </a:lnTo>
                  <a:lnTo>
                    <a:pt x="247802" y="198145"/>
                  </a:lnTo>
                  <a:close/>
                </a:path>
                <a:path w="1106169" h="572770">
                  <a:moveTo>
                    <a:pt x="247802" y="33553"/>
                  </a:moveTo>
                  <a:lnTo>
                    <a:pt x="214261" y="33553"/>
                  </a:lnTo>
                  <a:lnTo>
                    <a:pt x="214261" y="0"/>
                  </a:lnTo>
                  <a:lnTo>
                    <a:pt x="205727" y="0"/>
                  </a:lnTo>
                  <a:lnTo>
                    <a:pt x="205727" y="33553"/>
                  </a:lnTo>
                  <a:lnTo>
                    <a:pt x="172199" y="33553"/>
                  </a:lnTo>
                  <a:lnTo>
                    <a:pt x="172199" y="42075"/>
                  </a:lnTo>
                  <a:lnTo>
                    <a:pt x="205727" y="42075"/>
                  </a:lnTo>
                  <a:lnTo>
                    <a:pt x="205727" y="75603"/>
                  </a:lnTo>
                  <a:lnTo>
                    <a:pt x="214261" y="75603"/>
                  </a:lnTo>
                  <a:lnTo>
                    <a:pt x="214261" y="42075"/>
                  </a:lnTo>
                  <a:lnTo>
                    <a:pt x="247802" y="42075"/>
                  </a:lnTo>
                  <a:lnTo>
                    <a:pt x="247802" y="33553"/>
                  </a:lnTo>
                  <a:close/>
                </a:path>
                <a:path w="1106169" h="572770">
                  <a:moveTo>
                    <a:pt x="418490" y="530390"/>
                  </a:moveTo>
                  <a:lnTo>
                    <a:pt x="385038" y="530390"/>
                  </a:lnTo>
                  <a:lnTo>
                    <a:pt x="385038" y="496811"/>
                  </a:lnTo>
                  <a:lnTo>
                    <a:pt x="377939" y="496811"/>
                  </a:lnTo>
                  <a:lnTo>
                    <a:pt x="377939" y="530390"/>
                  </a:lnTo>
                  <a:lnTo>
                    <a:pt x="342887" y="530390"/>
                  </a:lnTo>
                  <a:lnTo>
                    <a:pt x="342887" y="537489"/>
                  </a:lnTo>
                  <a:lnTo>
                    <a:pt x="377939" y="537489"/>
                  </a:lnTo>
                  <a:lnTo>
                    <a:pt x="377939" y="572414"/>
                  </a:lnTo>
                  <a:lnTo>
                    <a:pt x="385038" y="572414"/>
                  </a:lnTo>
                  <a:lnTo>
                    <a:pt x="385038" y="537489"/>
                  </a:lnTo>
                  <a:lnTo>
                    <a:pt x="418490" y="537489"/>
                  </a:lnTo>
                  <a:lnTo>
                    <a:pt x="418490" y="530390"/>
                  </a:lnTo>
                  <a:close/>
                </a:path>
                <a:path w="1106169" h="572770">
                  <a:moveTo>
                    <a:pt x="418490" y="364261"/>
                  </a:moveTo>
                  <a:lnTo>
                    <a:pt x="385038" y="364261"/>
                  </a:lnTo>
                  <a:lnTo>
                    <a:pt x="385038" y="330695"/>
                  </a:lnTo>
                  <a:lnTo>
                    <a:pt x="377939" y="330695"/>
                  </a:lnTo>
                  <a:lnTo>
                    <a:pt x="377939" y="364261"/>
                  </a:lnTo>
                  <a:lnTo>
                    <a:pt x="342887" y="364261"/>
                  </a:lnTo>
                  <a:lnTo>
                    <a:pt x="342887" y="372770"/>
                  </a:lnTo>
                  <a:lnTo>
                    <a:pt x="377939" y="372770"/>
                  </a:lnTo>
                  <a:lnTo>
                    <a:pt x="377939" y="406298"/>
                  </a:lnTo>
                  <a:lnTo>
                    <a:pt x="385038" y="406298"/>
                  </a:lnTo>
                  <a:lnTo>
                    <a:pt x="385038" y="372770"/>
                  </a:lnTo>
                  <a:lnTo>
                    <a:pt x="418490" y="372770"/>
                  </a:lnTo>
                  <a:lnTo>
                    <a:pt x="418490" y="364261"/>
                  </a:lnTo>
                  <a:close/>
                </a:path>
                <a:path w="1106169" h="572770">
                  <a:moveTo>
                    <a:pt x="418490" y="198145"/>
                  </a:moveTo>
                  <a:lnTo>
                    <a:pt x="385038" y="198145"/>
                  </a:lnTo>
                  <a:lnTo>
                    <a:pt x="385038" y="164579"/>
                  </a:lnTo>
                  <a:lnTo>
                    <a:pt x="377939" y="164579"/>
                  </a:lnTo>
                  <a:lnTo>
                    <a:pt x="377939" y="198145"/>
                  </a:lnTo>
                  <a:lnTo>
                    <a:pt x="342887" y="198145"/>
                  </a:lnTo>
                  <a:lnTo>
                    <a:pt x="342887" y="206667"/>
                  </a:lnTo>
                  <a:lnTo>
                    <a:pt x="377939" y="206667"/>
                  </a:lnTo>
                  <a:lnTo>
                    <a:pt x="377939" y="240195"/>
                  </a:lnTo>
                  <a:lnTo>
                    <a:pt x="385038" y="240195"/>
                  </a:lnTo>
                  <a:lnTo>
                    <a:pt x="385038" y="206667"/>
                  </a:lnTo>
                  <a:lnTo>
                    <a:pt x="418490" y="206667"/>
                  </a:lnTo>
                  <a:lnTo>
                    <a:pt x="418490" y="198145"/>
                  </a:lnTo>
                  <a:close/>
                </a:path>
                <a:path w="1106169" h="572770">
                  <a:moveTo>
                    <a:pt x="418490" y="33553"/>
                  </a:moveTo>
                  <a:lnTo>
                    <a:pt x="385038" y="33553"/>
                  </a:lnTo>
                  <a:lnTo>
                    <a:pt x="385038" y="0"/>
                  </a:lnTo>
                  <a:lnTo>
                    <a:pt x="377939" y="0"/>
                  </a:lnTo>
                  <a:lnTo>
                    <a:pt x="377939" y="33553"/>
                  </a:lnTo>
                  <a:lnTo>
                    <a:pt x="342887" y="33553"/>
                  </a:lnTo>
                  <a:lnTo>
                    <a:pt x="342887" y="42075"/>
                  </a:lnTo>
                  <a:lnTo>
                    <a:pt x="377939" y="42075"/>
                  </a:lnTo>
                  <a:lnTo>
                    <a:pt x="377939" y="75603"/>
                  </a:lnTo>
                  <a:lnTo>
                    <a:pt x="385038" y="75603"/>
                  </a:lnTo>
                  <a:lnTo>
                    <a:pt x="385038" y="42075"/>
                  </a:lnTo>
                  <a:lnTo>
                    <a:pt x="418490" y="42075"/>
                  </a:lnTo>
                  <a:lnTo>
                    <a:pt x="418490" y="33553"/>
                  </a:lnTo>
                  <a:close/>
                </a:path>
                <a:path w="1106169" h="572770">
                  <a:moveTo>
                    <a:pt x="590702" y="530390"/>
                  </a:moveTo>
                  <a:lnTo>
                    <a:pt x="557149" y="530390"/>
                  </a:lnTo>
                  <a:lnTo>
                    <a:pt x="557149" y="496811"/>
                  </a:lnTo>
                  <a:lnTo>
                    <a:pt x="548627" y="496811"/>
                  </a:lnTo>
                  <a:lnTo>
                    <a:pt x="548627" y="530390"/>
                  </a:lnTo>
                  <a:lnTo>
                    <a:pt x="515099" y="530390"/>
                  </a:lnTo>
                  <a:lnTo>
                    <a:pt x="515099" y="537489"/>
                  </a:lnTo>
                  <a:lnTo>
                    <a:pt x="548627" y="537489"/>
                  </a:lnTo>
                  <a:lnTo>
                    <a:pt x="548627" y="572414"/>
                  </a:lnTo>
                  <a:lnTo>
                    <a:pt x="557149" y="572414"/>
                  </a:lnTo>
                  <a:lnTo>
                    <a:pt x="557149" y="537489"/>
                  </a:lnTo>
                  <a:lnTo>
                    <a:pt x="590702" y="537489"/>
                  </a:lnTo>
                  <a:lnTo>
                    <a:pt x="590702" y="530390"/>
                  </a:lnTo>
                  <a:close/>
                </a:path>
                <a:path w="1106169" h="572770">
                  <a:moveTo>
                    <a:pt x="590702" y="364261"/>
                  </a:moveTo>
                  <a:lnTo>
                    <a:pt x="557149" y="364261"/>
                  </a:lnTo>
                  <a:lnTo>
                    <a:pt x="557149" y="330695"/>
                  </a:lnTo>
                  <a:lnTo>
                    <a:pt x="548627" y="330695"/>
                  </a:lnTo>
                  <a:lnTo>
                    <a:pt x="548627" y="364261"/>
                  </a:lnTo>
                  <a:lnTo>
                    <a:pt x="515099" y="364261"/>
                  </a:lnTo>
                  <a:lnTo>
                    <a:pt x="515099" y="372770"/>
                  </a:lnTo>
                  <a:lnTo>
                    <a:pt x="548627" y="372770"/>
                  </a:lnTo>
                  <a:lnTo>
                    <a:pt x="548627" y="406298"/>
                  </a:lnTo>
                  <a:lnTo>
                    <a:pt x="557149" y="406298"/>
                  </a:lnTo>
                  <a:lnTo>
                    <a:pt x="557149" y="372770"/>
                  </a:lnTo>
                  <a:lnTo>
                    <a:pt x="590702" y="372770"/>
                  </a:lnTo>
                  <a:lnTo>
                    <a:pt x="590702" y="364261"/>
                  </a:lnTo>
                  <a:close/>
                </a:path>
                <a:path w="1106169" h="572770">
                  <a:moveTo>
                    <a:pt x="590702" y="198145"/>
                  </a:moveTo>
                  <a:lnTo>
                    <a:pt x="557149" y="198145"/>
                  </a:lnTo>
                  <a:lnTo>
                    <a:pt x="557149" y="164579"/>
                  </a:lnTo>
                  <a:lnTo>
                    <a:pt x="548627" y="164579"/>
                  </a:lnTo>
                  <a:lnTo>
                    <a:pt x="548627" y="198145"/>
                  </a:lnTo>
                  <a:lnTo>
                    <a:pt x="515099" y="198145"/>
                  </a:lnTo>
                  <a:lnTo>
                    <a:pt x="515099" y="206667"/>
                  </a:lnTo>
                  <a:lnTo>
                    <a:pt x="548627" y="206667"/>
                  </a:lnTo>
                  <a:lnTo>
                    <a:pt x="548627" y="240195"/>
                  </a:lnTo>
                  <a:lnTo>
                    <a:pt x="557149" y="240195"/>
                  </a:lnTo>
                  <a:lnTo>
                    <a:pt x="557149" y="206667"/>
                  </a:lnTo>
                  <a:lnTo>
                    <a:pt x="590702" y="206667"/>
                  </a:lnTo>
                  <a:lnTo>
                    <a:pt x="590702" y="198145"/>
                  </a:lnTo>
                  <a:close/>
                </a:path>
                <a:path w="1106169" h="572770">
                  <a:moveTo>
                    <a:pt x="590702" y="33553"/>
                  </a:moveTo>
                  <a:lnTo>
                    <a:pt x="557149" y="33553"/>
                  </a:lnTo>
                  <a:lnTo>
                    <a:pt x="557149" y="0"/>
                  </a:lnTo>
                  <a:lnTo>
                    <a:pt x="548627" y="0"/>
                  </a:lnTo>
                  <a:lnTo>
                    <a:pt x="548627" y="33553"/>
                  </a:lnTo>
                  <a:lnTo>
                    <a:pt x="515099" y="33553"/>
                  </a:lnTo>
                  <a:lnTo>
                    <a:pt x="515099" y="42075"/>
                  </a:lnTo>
                  <a:lnTo>
                    <a:pt x="548627" y="42075"/>
                  </a:lnTo>
                  <a:lnTo>
                    <a:pt x="548627" y="75603"/>
                  </a:lnTo>
                  <a:lnTo>
                    <a:pt x="557149" y="75603"/>
                  </a:lnTo>
                  <a:lnTo>
                    <a:pt x="557149" y="42075"/>
                  </a:lnTo>
                  <a:lnTo>
                    <a:pt x="590702" y="42075"/>
                  </a:lnTo>
                  <a:lnTo>
                    <a:pt x="590702" y="33553"/>
                  </a:lnTo>
                  <a:close/>
                </a:path>
                <a:path w="1106169" h="572770">
                  <a:moveTo>
                    <a:pt x="762914" y="530390"/>
                  </a:moveTo>
                  <a:lnTo>
                    <a:pt x="729348" y="530390"/>
                  </a:lnTo>
                  <a:lnTo>
                    <a:pt x="729348" y="496811"/>
                  </a:lnTo>
                  <a:lnTo>
                    <a:pt x="720826" y="496811"/>
                  </a:lnTo>
                  <a:lnTo>
                    <a:pt x="720826" y="530390"/>
                  </a:lnTo>
                  <a:lnTo>
                    <a:pt x="687298" y="530390"/>
                  </a:lnTo>
                  <a:lnTo>
                    <a:pt x="687298" y="537489"/>
                  </a:lnTo>
                  <a:lnTo>
                    <a:pt x="720826" y="537489"/>
                  </a:lnTo>
                  <a:lnTo>
                    <a:pt x="720826" y="572414"/>
                  </a:lnTo>
                  <a:lnTo>
                    <a:pt x="729348" y="572414"/>
                  </a:lnTo>
                  <a:lnTo>
                    <a:pt x="729348" y="537489"/>
                  </a:lnTo>
                  <a:lnTo>
                    <a:pt x="762914" y="537489"/>
                  </a:lnTo>
                  <a:lnTo>
                    <a:pt x="762914" y="530390"/>
                  </a:lnTo>
                  <a:close/>
                </a:path>
                <a:path w="1106169" h="572770">
                  <a:moveTo>
                    <a:pt x="762914" y="364261"/>
                  </a:moveTo>
                  <a:lnTo>
                    <a:pt x="729348" y="364261"/>
                  </a:lnTo>
                  <a:lnTo>
                    <a:pt x="729348" y="330695"/>
                  </a:lnTo>
                  <a:lnTo>
                    <a:pt x="720826" y="330695"/>
                  </a:lnTo>
                  <a:lnTo>
                    <a:pt x="720826" y="364261"/>
                  </a:lnTo>
                  <a:lnTo>
                    <a:pt x="687298" y="364261"/>
                  </a:lnTo>
                  <a:lnTo>
                    <a:pt x="687298" y="372770"/>
                  </a:lnTo>
                  <a:lnTo>
                    <a:pt x="720826" y="372770"/>
                  </a:lnTo>
                  <a:lnTo>
                    <a:pt x="720826" y="406298"/>
                  </a:lnTo>
                  <a:lnTo>
                    <a:pt x="729348" y="406298"/>
                  </a:lnTo>
                  <a:lnTo>
                    <a:pt x="729348" y="372770"/>
                  </a:lnTo>
                  <a:lnTo>
                    <a:pt x="762914" y="372770"/>
                  </a:lnTo>
                  <a:lnTo>
                    <a:pt x="762914" y="364261"/>
                  </a:lnTo>
                  <a:close/>
                </a:path>
                <a:path w="1106169" h="572770">
                  <a:moveTo>
                    <a:pt x="762914" y="198145"/>
                  </a:moveTo>
                  <a:lnTo>
                    <a:pt x="729348" y="198145"/>
                  </a:lnTo>
                  <a:lnTo>
                    <a:pt x="729348" y="164579"/>
                  </a:lnTo>
                  <a:lnTo>
                    <a:pt x="720826" y="164579"/>
                  </a:lnTo>
                  <a:lnTo>
                    <a:pt x="720826" y="198145"/>
                  </a:lnTo>
                  <a:lnTo>
                    <a:pt x="687298" y="198145"/>
                  </a:lnTo>
                  <a:lnTo>
                    <a:pt x="687298" y="206667"/>
                  </a:lnTo>
                  <a:lnTo>
                    <a:pt x="720826" y="206667"/>
                  </a:lnTo>
                  <a:lnTo>
                    <a:pt x="720826" y="240195"/>
                  </a:lnTo>
                  <a:lnTo>
                    <a:pt x="729348" y="240195"/>
                  </a:lnTo>
                  <a:lnTo>
                    <a:pt x="729348" y="206667"/>
                  </a:lnTo>
                  <a:lnTo>
                    <a:pt x="762914" y="206667"/>
                  </a:lnTo>
                  <a:lnTo>
                    <a:pt x="762914" y="198145"/>
                  </a:lnTo>
                  <a:close/>
                </a:path>
                <a:path w="1106169" h="572770">
                  <a:moveTo>
                    <a:pt x="762914" y="33553"/>
                  </a:moveTo>
                  <a:lnTo>
                    <a:pt x="729348" y="33553"/>
                  </a:lnTo>
                  <a:lnTo>
                    <a:pt x="729348" y="0"/>
                  </a:lnTo>
                  <a:lnTo>
                    <a:pt x="720826" y="0"/>
                  </a:lnTo>
                  <a:lnTo>
                    <a:pt x="720826" y="33553"/>
                  </a:lnTo>
                  <a:lnTo>
                    <a:pt x="687298" y="33553"/>
                  </a:lnTo>
                  <a:lnTo>
                    <a:pt x="687298" y="42075"/>
                  </a:lnTo>
                  <a:lnTo>
                    <a:pt x="720826" y="42075"/>
                  </a:lnTo>
                  <a:lnTo>
                    <a:pt x="720826" y="75603"/>
                  </a:lnTo>
                  <a:lnTo>
                    <a:pt x="729348" y="75603"/>
                  </a:lnTo>
                  <a:lnTo>
                    <a:pt x="729348" y="42075"/>
                  </a:lnTo>
                  <a:lnTo>
                    <a:pt x="762914" y="42075"/>
                  </a:lnTo>
                  <a:lnTo>
                    <a:pt x="762914" y="33553"/>
                  </a:lnTo>
                  <a:close/>
                </a:path>
                <a:path w="1106169" h="572770">
                  <a:moveTo>
                    <a:pt x="933589" y="530390"/>
                  </a:moveTo>
                  <a:lnTo>
                    <a:pt x="900036" y="530390"/>
                  </a:lnTo>
                  <a:lnTo>
                    <a:pt x="900036" y="496811"/>
                  </a:lnTo>
                  <a:lnTo>
                    <a:pt x="891514" y="496811"/>
                  </a:lnTo>
                  <a:lnTo>
                    <a:pt x="891514" y="530390"/>
                  </a:lnTo>
                  <a:lnTo>
                    <a:pt x="857986" y="530390"/>
                  </a:lnTo>
                  <a:lnTo>
                    <a:pt x="857986" y="537489"/>
                  </a:lnTo>
                  <a:lnTo>
                    <a:pt x="891514" y="537489"/>
                  </a:lnTo>
                  <a:lnTo>
                    <a:pt x="891514" y="572414"/>
                  </a:lnTo>
                  <a:lnTo>
                    <a:pt x="900036" y="572414"/>
                  </a:lnTo>
                  <a:lnTo>
                    <a:pt x="900036" y="537489"/>
                  </a:lnTo>
                  <a:lnTo>
                    <a:pt x="933589" y="537489"/>
                  </a:lnTo>
                  <a:lnTo>
                    <a:pt x="933589" y="530390"/>
                  </a:lnTo>
                  <a:close/>
                </a:path>
                <a:path w="1106169" h="572770">
                  <a:moveTo>
                    <a:pt x="933589" y="364261"/>
                  </a:moveTo>
                  <a:lnTo>
                    <a:pt x="900036" y="364261"/>
                  </a:lnTo>
                  <a:lnTo>
                    <a:pt x="900036" y="330695"/>
                  </a:lnTo>
                  <a:lnTo>
                    <a:pt x="891514" y="330695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89" y="372770"/>
                  </a:lnTo>
                  <a:lnTo>
                    <a:pt x="933589" y="364261"/>
                  </a:lnTo>
                  <a:close/>
                </a:path>
                <a:path w="1106169" h="572770">
                  <a:moveTo>
                    <a:pt x="933589" y="198145"/>
                  </a:moveTo>
                  <a:lnTo>
                    <a:pt x="900036" y="198145"/>
                  </a:lnTo>
                  <a:lnTo>
                    <a:pt x="900036" y="164579"/>
                  </a:lnTo>
                  <a:lnTo>
                    <a:pt x="891514" y="164579"/>
                  </a:lnTo>
                  <a:lnTo>
                    <a:pt x="891514" y="198145"/>
                  </a:lnTo>
                  <a:lnTo>
                    <a:pt x="857986" y="198145"/>
                  </a:lnTo>
                  <a:lnTo>
                    <a:pt x="857986" y="206667"/>
                  </a:lnTo>
                  <a:lnTo>
                    <a:pt x="891514" y="206667"/>
                  </a:lnTo>
                  <a:lnTo>
                    <a:pt x="891514" y="240195"/>
                  </a:lnTo>
                  <a:lnTo>
                    <a:pt x="900036" y="240195"/>
                  </a:lnTo>
                  <a:lnTo>
                    <a:pt x="900036" y="206667"/>
                  </a:lnTo>
                  <a:lnTo>
                    <a:pt x="933589" y="206667"/>
                  </a:lnTo>
                  <a:lnTo>
                    <a:pt x="933589" y="198145"/>
                  </a:lnTo>
                  <a:close/>
                </a:path>
                <a:path w="1106169" h="572770">
                  <a:moveTo>
                    <a:pt x="933589" y="33553"/>
                  </a:moveTo>
                  <a:lnTo>
                    <a:pt x="900036" y="33553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53"/>
                  </a:lnTo>
                  <a:lnTo>
                    <a:pt x="857986" y="33553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589" y="42075"/>
                  </a:lnTo>
                  <a:lnTo>
                    <a:pt x="933589" y="33553"/>
                  </a:lnTo>
                  <a:close/>
                </a:path>
                <a:path w="1106169" h="572770">
                  <a:moveTo>
                    <a:pt x="1072235" y="496811"/>
                  </a:moveTo>
                  <a:lnTo>
                    <a:pt x="1063726" y="496811"/>
                  </a:lnTo>
                  <a:lnTo>
                    <a:pt x="1063726" y="572414"/>
                  </a:lnTo>
                  <a:lnTo>
                    <a:pt x="1072235" y="572414"/>
                  </a:lnTo>
                  <a:lnTo>
                    <a:pt x="1072235" y="496811"/>
                  </a:lnTo>
                  <a:close/>
                </a:path>
                <a:path w="1106169" h="572770">
                  <a:moveTo>
                    <a:pt x="1105789" y="364261"/>
                  </a:moveTo>
                  <a:lnTo>
                    <a:pt x="1072235" y="364261"/>
                  </a:lnTo>
                  <a:lnTo>
                    <a:pt x="1072235" y="330695"/>
                  </a:lnTo>
                  <a:lnTo>
                    <a:pt x="1063726" y="330695"/>
                  </a:lnTo>
                  <a:lnTo>
                    <a:pt x="1063726" y="364261"/>
                  </a:lnTo>
                  <a:lnTo>
                    <a:pt x="1030198" y="364261"/>
                  </a:lnTo>
                  <a:lnTo>
                    <a:pt x="1030198" y="372770"/>
                  </a:lnTo>
                  <a:lnTo>
                    <a:pt x="1063726" y="372770"/>
                  </a:lnTo>
                  <a:lnTo>
                    <a:pt x="1063726" y="406298"/>
                  </a:lnTo>
                  <a:lnTo>
                    <a:pt x="1072235" y="406298"/>
                  </a:lnTo>
                  <a:lnTo>
                    <a:pt x="1072235" y="372770"/>
                  </a:lnTo>
                  <a:lnTo>
                    <a:pt x="1105789" y="372770"/>
                  </a:lnTo>
                  <a:lnTo>
                    <a:pt x="1105789" y="364261"/>
                  </a:lnTo>
                  <a:close/>
                </a:path>
                <a:path w="1106169" h="572770">
                  <a:moveTo>
                    <a:pt x="1105789" y="198145"/>
                  </a:moveTo>
                  <a:lnTo>
                    <a:pt x="1072235" y="198145"/>
                  </a:lnTo>
                  <a:lnTo>
                    <a:pt x="1072235" y="164579"/>
                  </a:lnTo>
                  <a:lnTo>
                    <a:pt x="1063726" y="164579"/>
                  </a:lnTo>
                  <a:lnTo>
                    <a:pt x="1063726" y="198145"/>
                  </a:lnTo>
                  <a:lnTo>
                    <a:pt x="1030198" y="198145"/>
                  </a:lnTo>
                  <a:lnTo>
                    <a:pt x="1030198" y="206667"/>
                  </a:lnTo>
                  <a:lnTo>
                    <a:pt x="1063726" y="206667"/>
                  </a:lnTo>
                  <a:lnTo>
                    <a:pt x="1063726" y="240195"/>
                  </a:lnTo>
                  <a:lnTo>
                    <a:pt x="1072235" y="240195"/>
                  </a:lnTo>
                  <a:lnTo>
                    <a:pt x="1072235" y="206667"/>
                  </a:lnTo>
                  <a:lnTo>
                    <a:pt x="1105789" y="206667"/>
                  </a:lnTo>
                  <a:lnTo>
                    <a:pt x="1105789" y="198145"/>
                  </a:lnTo>
                  <a:close/>
                </a:path>
                <a:path w="1106169" h="572770">
                  <a:moveTo>
                    <a:pt x="1105789" y="33553"/>
                  </a:moveTo>
                  <a:lnTo>
                    <a:pt x="1072235" y="33553"/>
                  </a:lnTo>
                  <a:lnTo>
                    <a:pt x="1072235" y="0"/>
                  </a:lnTo>
                  <a:lnTo>
                    <a:pt x="1063726" y="0"/>
                  </a:lnTo>
                  <a:lnTo>
                    <a:pt x="1063726" y="33553"/>
                  </a:lnTo>
                  <a:lnTo>
                    <a:pt x="1030198" y="33553"/>
                  </a:lnTo>
                  <a:lnTo>
                    <a:pt x="1030198" y="42075"/>
                  </a:lnTo>
                  <a:lnTo>
                    <a:pt x="1063726" y="42075"/>
                  </a:lnTo>
                  <a:lnTo>
                    <a:pt x="1063726" y="75603"/>
                  </a:lnTo>
                  <a:lnTo>
                    <a:pt x="1072235" y="75603"/>
                  </a:lnTo>
                  <a:lnTo>
                    <a:pt x="1072235" y="42075"/>
                  </a:lnTo>
                  <a:lnTo>
                    <a:pt x="1105789" y="42075"/>
                  </a:lnTo>
                  <a:lnTo>
                    <a:pt x="1105789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27621" y="6978186"/>
              <a:ext cx="1276985" cy="1069340"/>
            </a:xfrm>
            <a:custGeom>
              <a:avLst/>
              <a:gdLst/>
              <a:ahLst/>
              <a:cxnLst/>
              <a:rect l="l" t="t" r="r" b="b"/>
              <a:pathLst>
                <a:path w="1276984" h="1069340">
                  <a:moveTo>
                    <a:pt x="75590" y="1027201"/>
                  </a:moveTo>
                  <a:lnTo>
                    <a:pt x="42037" y="1027201"/>
                  </a:lnTo>
                  <a:lnTo>
                    <a:pt x="42037" y="993622"/>
                  </a:lnTo>
                  <a:lnTo>
                    <a:pt x="33528" y="993622"/>
                  </a:lnTo>
                  <a:lnTo>
                    <a:pt x="33528" y="1027201"/>
                  </a:lnTo>
                  <a:lnTo>
                    <a:pt x="0" y="1027201"/>
                  </a:lnTo>
                  <a:lnTo>
                    <a:pt x="0" y="1034300"/>
                  </a:lnTo>
                  <a:lnTo>
                    <a:pt x="33528" y="1034300"/>
                  </a:lnTo>
                  <a:lnTo>
                    <a:pt x="33528" y="1069225"/>
                  </a:lnTo>
                  <a:lnTo>
                    <a:pt x="42037" y="1069225"/>
                  </a:lnTo>
                  <a:lnTo>
                    <a:pt x="42037" y="1034300"/>
                  </a:lnTo>
                  <a:lnTo>
                    <a:pt x="75590" y="1034300"/>
                  </a:lnTo>
                  <a:lnTo>
                    <a:pt x="75590" y="1027201"/>
                  </a:lnTo>
                  <a:close/>
                </a:path>
                <a:path w="1276984" h="1069340">
                  <a:moveTo>
                    <a:pt x="246278" y="530364"/>
                  </a:moveTo>
                  <a:lnTo>
                    <a:pt x="212725" y="530364"/>
                  </a:lnTo>
                  <a:lnTo>
                    <a:pt x="212725" y="496811"/>
                  </a:lnTo>
                  <a:lnTo>
                    <a:pt x="204203" y="496811"/>
                  </a:lnTo>
                  <a:lnTo>
                    <a:pt x="204203" y="530364"/>
                  </a:lnTo>
                  <a:lnTo>
                    <a:pt x="170675" y="530364"/>
                  </a:lnTo>
                  <a:lnTo>
                    <a:pt x="170675" y="538886"/>
                  </a:lnTo>
                  <a:lnTo>
                    <a:pt x="204203" y="538886"/>
                  </a:lnTo>
                  <a:lnTo>
                    <a:pt x="204203" y="572414"/>
                  </a:lnTo>
                  <a:lnTo>
                    <a:pt x="212725" y="572414"/>
                  </a:lnTo>
                  <a:lnTo>
                    <a:pt x="212725" y="538886"/>
                  </a:lnTo>
                  <a:lnTo>
                    <a:pt x="246278" y="538886"/>
                  </a:lnTo>
                  <a:lnTo>
                    <a:pt x="246278" y="530364"/>
                  </a:lnTo>
                  <a:close/>
                </a:path>
                <a:path w="1276984" h="1069340">
                  <a:moveTo>
                    <a:pt x="246278" y="364261"/>
                  </a:moveTo>
                  <a:lnTo>
                    <a:pt x="212725" y="364261"/>
                  </a:lnTo>
                  <a:lnTo>
                    <a:pt x="212725" y="330708"/>
                  </a:lnTo>
                  <a:lnTo>
                    <a:pt x="204203" y="330708"/>
                  </a:lnTo>
                  <a:lnTo>
                    <a:pt x="204203" y="364261"/>
                  </a:lnTo>
                  <a:lnTo>
                    <a:pt x="170675" y="364261"/>
                  </a:lnTo>
                  <a:lnTo>
                    <a:pt x="170675" y="372770"/>
                  </a:lnTo>
                  <a:lnTo>
                    <a:pt x="204203" y="372770"/>
                  </a:lnTo>
                  <a:lnTo>
                    <a:pt x="204203" y="406298"/>
                  </a:lnTo>
                  <a:lnTo>
                    <a:pt x="212725" y="406298"/>
                  </a:lnTo>
                  <a:lnTo>
                    <a:pt x="212725" y="372770"/>
                  </a:lnTo>
                  <a:lnTo>
                    <a:pt x="246278" y="372770"/>
                  </a:lnTo>
                  <a:lnTo>
                    <a:pt x="246278" y="364261"/>
                  </a:lnTo>
                  <a:close/>
                </a:path>
                <a:path w="1276984" h="1069340">
                  <a:moveTo>
                    <a:pt x="246278" y="199694"/>
                  </a:moveTo>
                  <a:lnTo>
                    <a:pt x="212725" y="199694"/>
                  </a:lnTo>
                  <a:lnTo>
                    <a:pt x="212725" y="166116"/>
                  </a:lnTo>
                  <a:lnTo>
                    <a:pt x="204203" y="166116"/>
                  </a:lnTo>
                  <a:lnTo>
                    <a:pt x="204203" y="199694"/>
                  </a:lnTo>
                  <a:lnTo>
                    <a:pt x="170675" y="199694"/>
                  </a:lnTo>
                  <a:lnTo>
                    <a:pt x="170675" y="206794"/>
                  </a:lnTo>
                  <a:lnTo>
                    <a:pt x="204203" y="206794"/>
                  </a:lnTo>
                  <a:lnTo>
                    <a:pt x="204203" y="241719"/>
                  </a:lnTo>
                  <a:lnTo>
                    <a:pt x="212725" y="241719"/>
                  </a:lnTo>
                  <a:lnTo>
                    <a:pt x="212725" y="206794"/>
                  </a:lnTo>
                  <a:lnTo>
                    <a:pt x="246278" y="206794"/>
                  </a:lnTo>
                  <a:lnTo>
                    <a:pt x="246278" y="199694"/>
                  </a:lnTo>
                  <a:close/>
                </a:path>
                <a:path w="1276984" h="1069340">
                  <a:moveTo>
                    <a:pt x="246278" y="33540"/>
                  </a:moveTo>
                  <a:lnTo>
                    <a:pt x="212725" y="33540"/>
                  </a:lnTo>
                  <a:lnTo>
                    <a:pt x="212725" y="0"/>
                  </a:lnTo>
                  <a:lnTo>
                    <a:pt x="204203" y="0"/>
                  </a:lnTo>
                  <a:lnTo>
                    <a:pt x="204203" y="33540"/>
                  </a:lnTo>
                  <a:lnTo>
                    <a:pt x="170675" y="33540"/>
                  </a:lnTo>
                  <a:lnTo>
                    <a:pt x="170675" y="42075"/>
                  </a:lnTo>
                  <a:lnTo>
                    <a:pt x="204203" y="42075"/>
                  </a:lnTo>
                  <a:lnTo>
                    <a:pt x="204203" y="75603"/>
                  </a:lnTo>
                  <a:lnTo>
                    <a:pt x="212725" y="75603"/>
                  </a:lnTo>
                  <a:lnTo>
                    <a:pt x="212725" y="42075"/>
                  </a:lnTo>
                  <a:lnTo>
                    <a:pt x="246278" y="42075"/>
                  </a:lnTo>
                  <a:lnTo>
                    <a:pt x="246278" y="33540"/>
                  </a:lnTo>
                  <a:close/>
                </a:path>
                <a:path w="1276984" h="1069340">
                  <a:moveTo>
                    <a:pt x="418490" y="530364"/>
                  </a:moveTo>
                  <a:lnTo>
                    <a:pt x="384937" y="530364"/>
                  </a:lnTo>
                  <a:lnTo>
                    <a:pt x="384937" y="496811"/>
                  </a:lnTo>
                  <a:lnTo>
                    <a:pt x="376415" y="496811"/>
                  </a:lnTo>
                  <a:lnTo>
                    <a:pt x="376415" y="530364"/>
                  </a:lnTo>
                  <a:lnTo>
                    <a:pt x="342887" y="530364"/>
                  </a:lnTo>
                  <a:lnTo>
                    <a:pt x="342887" y="538886"/>
                  </a:lnTo>
                  <a:lnTo>
                    <a:pt x="376415" y="538886"/>
                  </a:lnTo>
                  <a:lnTo>
                    <a:pt x="376415" y="572414"/>
                  </a:lnTo>
                  <a:lnTo>
                    <a:pt x="384937" y="572414"/>
                  </a:lnTo>
                  <a:lnTo>
                    <a:pt x="384937" y="538886"/>
                  </a:lnTo>
                  <a:lnTo>
                    <a:pt x="418490" y="538886"/>
                  </a:lnTo>
                  <a:lnTo>
                    <a:pt x="418490" y="530364"/>
                  </a:lnTo>
                  <a:close/>
                </a:path>
                <a:path w="1276984" h="1069340">
                  <a:moveTo>
                    <a:pt x="418490" y="364261"/>
                  </a:moveTo>
                  <a:lnTo>
                    <a:pt x="384937" y="364261"/>
                  </a:lnTo>
                  <a:lnTo>
                    <a:pt x="384937" y="330708"/>
                  </a:lnTo>
                  <a:lnTo>
                    <a:pt x="376415" y="330708"/>
                  </a:lnTo>
                  <a:lnTo>
                    <a:pt x="376415" y="364261"/>
                  </a:lnTo>
                  <a:lnTo>
                    <a:pt x="342887" y="364261"/>
                  </a:lnTo>
                  <a:lnTo>
                    <a:pt x="342887" y="372770"/>
                  </a:lnTo>
                  <a:lnTo>
                    <a:pt x="376415" y="372770"/>
                  </a:lnTo>
                  <a:lnTo>
                    <a:pt x="376415" y="406298"/>
                  </a:lnTo>
                  <a:lnTo>
                    <a:pt x="384937" y="406298"/>
                  </a:lnTo>
                  <a:lnTo>
                    <a:pt x="384937" y="372770"/>
                  </a:lnTo>
                  <a:lnTo>
                    <a:pt x="418490" y="372770"/>
                  </a:lnTo>
                  <a:lnTo>
                    <a:pt x="418490" y="364261"/>
                  </a:lnTo>
                  <a:close/>
                </a:path>
                <a:path w="1276984" h="1069340">
                  <a:moveTo>
                    <a:pt x="418490" y="199694"/>
                  </a:moveTo>
                  <a:lnTo>
                    <a:pt x="384937" y="199694"/>
                  </a:lnTo>
                  <a:lnTo>
                    <a:pt x="384937" y="166116"/>
                  </a:lnTo>
                  <a:lnTo>
                    <a:pt x="376415" y="166116"/>
                  </a:lnTo>
                  <a:lnTo>
                    <a:pt x="376415" y="199694"/>
                  </a:lnTo>
                  <a:lnTo>
                    <a:pt x="342887" y="199694"/>
                  </a:lnTo>
                  <a:lnTo>
                    <a:pt x="342887" y="206794"/>
                  </a:lnTo>
                  <a:lnTo>
                    <a:pt x="376415" y="206794"/>
                  </a:lnTo>
                  <a:lnTo>
                    <a:pt x="376415" y="241719"/>
                  </a:lnTo>
                  <a:lnTo>
                    <a:pt x="384937" y="241719"/>
                  </a:lnTo>
                  <a:lnTo>
                    <a:pt x="384937" y="206794"/>
                  </a:lnTo>
                  <a:lnTo>
                    <a:pt x="418490" y="206794"/>
                  </a:lnTo>
                  <a:lnTo>
                    <a:pt x="418490" y="199694"/>
                  </a:lnTo>
                  <a:close/>
                </a:path>
                <a:path w="1276984" h="1069340">
                  <a:moveTo>
                    <a:pt x="418490" y="33540"/>
                  </a:moveTo>
                  <a:lnTo>
                    <a:pt x="384937" y="33540"/>
                  </a:lnTo>
                  <a:lnTo>
                    <a:pt x="384937" y="0"/>
                  </a:lnTo>
                  <a:lnTo>
                    <a:pt x="376415" y="0"/>
                  </a:lnTo>
                  <a:lnTo>
                    <a:pt x="376415" y="33540"/>
                  </a:lnTo>
                  <a:lnTo>
                    <a:pt x="342887" y="33540"/>
                  </a:lnTo>
                  <a:lnTo>
                    <a:pt x="342887" y="42075"/>
                  </a:lnTo>
                  <a:lnTo>
                    <a:pt x="376415" y="42075"/>
                  </a:lnTo>
                  <a:lnTo>
                    <a:pt x="376415" y="75603"/>
                  </a:lnTo>
                  <a:lnTo>
                    <a:pt x="384937" y="75603"/>
                  </a:lnTo>
                  <a:lnTo>
                    <a:pt x="384937" y="42075"/>
                  </a:lnTo>
                  <a:lnTo>
                    <a:pt x="418490" y="42075"/>
                  </a:lnTo>
                  <a:lnTo>
                    <a:pt x="418490" y="33540"/>
                  </a:lnTo>
                  <a:close/>
                </a:path>
                <a:path w="1276984" h="1069340">
                  <a:moveTo>
                    <a:pt x="590689" y="530364"/>
                  </a:moveTo>
                  <a:lnTo>
                    <a:pt x="555726" y="530364"/>
                  </a:lnTo>
                  <a:lnTo>
                    <a:pt x="555726" y="496811"/>
                  </a:lnTo>
                  <a:lnTo>
                    <a:pt x="548627" y="496811"/>
                  </a:lnTo>
                  <a:lnTo>
                    <a:pt x="548627" y="530364"/>
                  </a:lnTo>
                  <a:lnTo>
                    <a:pt x="515099" y="530364"/>
                  </a:lnTo>
                  <a:lnTo>
                    <a:pt x="515099" y="538886"/>
                  </a:lnTo>
                  <a:lnTo>
                    <a:pt x="548627" y="538886"/>
                  </a:lnTo>
                  <a:lnTo>
                    <a:pt x="548627" y="572414"/>
                  </a:lnTo>
                  <a:lnTo>
                    <a:pt x="555726" y="572414"/>
                  </a:lnTo>
                  <a:lnTo>
                    <a:pt x="555726" y="538886"/>
                  </a:lnTo>
                  <a:lnTo>
                    <a:pt x="590689" y="538886"/>
                  </a:lnTo>
                  <a:lnTo>
                    <a:pt x="590689" y="530364"/>
                  </a:lnTo>
                  <a:close/>
                </a:path>
                <a:path w="1276984" h="1069340">
                  <a:moveTo>
                    <a:pt x="590689" y="364261"/>
                  </a:moveTo>
                  <a:lnTo>
                    <a:pt x="555726" y="364261"/>
                  </a:lnTo>
                  <a:lnTo>
                    <a:pt x="555726" y="330708"/>
                  </a:lnTo>
                  <a:lnTo>
                    <a:pt x="548627" y="330708"/>
                  </a:lnTo>
                  <a:lnTo>
                    <a:pt x="548627" y="364261"/>
                  </a:lnTo>
                  <a:lnTo>
                    <a:pt x="515099" y="364261"/>
                  </a:lnTo>
                  <a:lnTo>
                    <a:pt x="515099" y="372770"/>
                  </a:lnTo>
                  <a:lnTo>
                    <a:pt x="548627" y="372770"/>
                  </a:lnTo>
                  <a:lnTo>
                    <a:pt x="548627" y="406298"/>
                  </a:lnTo>
                  <a:lnTo>
                    <a:pt x="555726" y="406298"/>
                  </a:lnTo>
                  <a:lnTo>
                    <a:pt x="555726" y="372770"/>
                  </a:lnTo>
                  <a:lnTo>
                    <a:pt x="590689" y="372770"/>
                  </a:lnTo>
                  <a:lnTo>
                    <a:pt x="590689" y="364261"/>
                  </a:lnTo>
                  <a:close/>
                </a:path>
                <a:path w="1276984" h="1069340">
                  <a:moveTo>
                    <a:pt x="590689" y="199694"/>
                  </a:moveTo>
                  <a:lnTo>
                    <a:pt x="555726" y="199694"/>
                  </a:lnTo>
                  <a:lnTo>
                    <a:pt x="555726" y="166116"/>
                  </a:lnTo>
                  <a:lnTo>
                    <a:pt x="548627" y="166116"/>
                  </a:lnTo>
                  <a:lnTo>
                    <a:pt x="548627" y="199694"/>
                  </a:lnTo>
                  <a:lnTo>
                    <a:pt x="515099" y="199694"/>
                  </a:lnTo>
                  <a:lnTo>
                    <a:pt x="515099" y="206794"/>
                  </a:lnTo>
                  <a:lnTo>
                    <a:pt x="548627" y="206794"/>
                  </a:lnTo>
                  <a:lnTo>
                    <a:pt x="548627" y="241719"/>
                  </a:lnTo>
                  <a:lnTo>
                    <a:pt x="555726" y="241719"/>
                  </a:lnTo>
                  <a:lnTo>
                    <a:pt x="555726" y="206794"/>
                  </a:lnTo>
                  <a:lnTo>
                    <a:pt x="590689" y="206794"/>
                  </a:lnTo>
                  <a:lnTo>
                    <a:pt x="590689" y="199694"/>
                  </a:lnTo>
                  <a:close/>
                </a:path>
                <a:path w="1276984" h="1069340">
                  <a:moveTo>
                    <a:pt x="590689" y="33540"/>
                  </a:moveTo>
                  <a:lnTo>
                    <a:pt x="555726" y="33540"/>
                  </a:lnTo>
                  <a:lnTo>
                    <a:pt x="555726" y="0"/>
                  </a:lnTo>
                  <a:lnTo>
                    <a:pt x="548627" y="0"/>
                  </a:lnTo>
                  <a:lnTo>
                    <a:pt x="548627" y="33540"/>
                  </a:lnTo>
                  <a:lnTo>
                    <a:pt x="515099" y="33540"/>
                  </a:lnTo>
                  <a:lnTo>
                    <a:pt x="515099" y="42075"/>
                  </a:lnTo>
                  <a:lnTo>
                    <a:pt x="548627" y="42075"/>
                  </a:lnTo>
                  <a:lnTo>
                    <a:pt x="548627" y="75603"/>
                  </a:lnTo>
                  <a:lnTo>
                    <a:pt x="555726" y="75603"/>
                  </a:lnTo>
                  <a:lnTo>
                    <a:pt x="555726" y="42075"/>
                  </a:lnTo>
                  <a:lnTo>
                    <a:pt x="590689" y="42075"/>
                  </a:lnTo>
                  <a:lnTo>
                    <a:pt x="590689" y="33540"/>
                  </a:lnTo>
                  <a:close/>
                </a:path>
                <a:path w="1276984" h="1069340">
                  <a:moveTo>
                    <a:pt x="761377" y="530364"/>
                  </a:moveTo>
                  <a:lnTo>
                    <a:pt x="727824" y="530364"/>
                  </a:lnTo>
                  <a:lnTo>
                    <a:pt x="727824" y="496811"/>
                  </a:lnTo>
                  <a:lnTo>
                    <a:pt x="719302" y="496811"/>
                  </a:lnTo>
                  <a:lnTo>
                    <a:pt x="719302" y="530364"/>
                  </a:lnTo>
                  <a:lnTo>
                    <a:pt x="685774" y="530364"/>
                  </a:lnTo>
                  <a:lnTo>
                    <a:pt x="685774" y="538886"/>
                  </a:lnTo>
                  <a:lnTo>
                    <a:pt x="719302" y="538886"/>
                  </a:lnTo>
                  <a:lnTo>
                    <a:pt x="719302" y="572414"/>
                  </a:lnTo>
                  <a:lnTo>
                    <a:pt x="727824" y="572414"/>
                  </a:lnTo>
                  <a:lnTo>
                    <a:pt x="727824" y="538886"/>
                  </a:lnTo>
                  <a:lnTo>
                    <a:pt x="761377" y="538886"/>
                  </a:lnTo>
                  <a:lnTo>
                    <a:pt x="761377" y="530364"/>
                  </a:lnTo>
                  <a:close/>
                </a:path>
                <a:path w="1276984" h="1069340">
                  <a:moveTo>
                    <a:pt x="761377" y="364261"/>
                  </a:moveTo>
                  <a:lnTo>
                    <a:pt x="727824" y="364261"/>
                  </a:lnTo>
                  <a:lnTo>
                    <a:pt x="727824" y="330708"/>
                  </a:lnTo>
                  <a:lnTo>
                    <a:pt x="719302" y="330708"/>
                  </a:lnTo>
                  <a:lnTo>
                    <a:pt x="719302" y="364261"/>
                  </a:lnTo>
                  <a:lnTo>
                    <a:pt x="685774" y="364261"/>
                  </a:lnTo>
                  <a:lnTo>
                    <a:pt x="685774" y="372770"/>
                  </a:lnTo>
                  <a:lnTo>
                    <a:pt x="719302" y="372770"/>
                  </a:lnTo>
                  <a:lnTo>
                    <a:pt x="719302" y="406298"/>
                  </a:lnTo>
                  <a:lnTo>
                    <a:pt x="727824" y="406298"/>
                  </a:lnTo>
                  <a:lnTo>
                    <a:pt x="727824" y="372770"/>
                  </a:lnTo>
                  <a:lnTo>
                    <a:pt x="761377" y="372770"/>
                  </a:lnTo>
                  <a:lnTo>
                    <a:pt x="761377" y="364261"/>
                  </a:lnTo>
                  <a:close/>
                </a:path>
                <a:path w="1276984" h="1069340">
                  <a:moveTo>
                    <a:pt x="761377" y="199694"/>
                  </a:moveTo>
                  <a:lnTo>
                    <a:pt x="727824" y="199694"/>
                  </a:lnTo>
                  <a:lnTo>
                    <a:pt x="727824" y="166116"/>
                  </a:lnTo>
                  <a:lnTo>
                    <a:pt x="719302" y="166116"/>
                  </a:lnTo>
                  <a:lnTo>
                    <a:pt x="719302" y="199694"/>
                  </a:lnTo>
                  <a:lnTo>
                    <a:pt x="685774" y="199694"/>
                  </a:lnTo>
                  <a:lnTo>
                    <a:pt x="685774" y="206794"/>
                  </a:lnTo>
                  <a:lnTo>
                    <a:pt x="719302" y="206794"/>
                  </a:lnTo>
                  <a:lnTo>
                    <a:pt x="719302" y="241719"/>
                  </a:lnTo>
                  <a:lnTo>
                    <a:pt x="727824" y="241719"/>
                  </a:lnTo>
                  <a:lnTo>
                    <a:pt x="727824" y="206794"/>
                  </a:lnTo>
                  <a:lnTo>
                    <a:pt x="761377" y="206794"/>
                  </a:lnTo>
                  <a:lnTo>
                    <a:pt x="761377" y="199694"/>
                  </a:lnTo>
                  <a:close/>
                </a:path>
                <a:path w="1276984" h="1069340">
                  <a:moveTo>
                    <a:pt x="761377" y="33540"/>
                  </a:moveTo>
                  <a:lnTo>
                    <a:pt x="727824" y="33540"/>
                  </a:lnTo>
                  <a:lnTo>
                    <a:pt x="727824" y="0"/>
                  </a:lnTo>
                  <a:lnTo>
                    <a:pt x="719302" y="0"/>
                  </a:lnTo>
                  <a:lnTo>
                    <a:pt x="719302" y="33540"/>
                  </a:lnTo>
                  <a:lnTo>
                    <a:pt x="685774" y="33540"/>
                  </a:lnTo>
                  <a:lnTo>
                    <a:pt x="685774" y="42075"/>
                  </a:lnTo>
                  <a:lnTo>
                    <a:pt x="719302" y="42075"/>
                  </a:lnTo>
                  <a:lnTo>
                    <a:pt x="719302" y="75603"/>
                  </a:lnTo>
                  <a:lnTo>
                    <a:pt x="727824" y="75603"/>
                  </a:lnTo>
                  <a:lnTo>
                    <a:pt x="727824" y="42075"/>
                  </a:lnTo>
                  <a:lnTo>
                    <a:pt x="761377" y="42075"/>
                  </a:lnTo>
                  <a:lnTo>
                    <a:pt x="761377" y="33540"/>
                  </a:lnTo>
                  <a:close/>
                </a:path>
                <a:path w="1276984" h="1069340">
                  <a:moveTo>
                    <a:pt x="933589" y="530364"/>
                  </a:moveTo>
                  <a:lnTo>
                    <a:pt x="900036" y="530364"/>
                  </a:lnTo>
                  <a:lnTo>
                    <a:pt x="900036" y="496811"/>
                  </a:lnTo>
                  <a:lnTo>
                    <a:pt x="891514" y="496811"/>
                  </a:lnTo>
                  <a:lnTo>
                    <a:pt x="891514" y="530364"/>
                  </a:lnTo>
                  <a:lnTo>
                    <a:pt x="857986" y="530364"/>
                  </a:lnTo>
                  <a:lnTo>
                    <a:pt x="857986" y="538886"/>
                  </a:lnTo>
                  <a:lnTo>
                    <a:pt x="891514" y="538886"/>
                  </a:lnTo>
                  <a:lnTo>
                    <a:pt x="891514" y="572414"/>
                  </a:lnTo>
                  <a:lnTo>
                    <a:pt x="900036" y="572414"/>
                  </a:lnTo>
                  <a:lnTo>
                    <a:pt x="900036" y="538886"/>
                  </a:lnTo>
                  <a:lnTo>
                    <a:pt x="933589" y="538886"/>
                  </a:lnTo>
                  <a:lnTo>
                    <a:pt x="933589" y="530364"/>
                  </a:lnTo>
                  <a:close/>
                </a:path>
                <a:path w="1276984" h="1069340">
                  <a:moveTo>
                    <a:pt x="933589" y="364261"/>
                  </a:moveTo>
                  <a:lnTo>
                    <a:pt x="900036" y="364261"/>
                  </a:lnTo>
                  <a:lnTo>
                    <a:pt x="900036" y="330708"/>
                  </a:lnTo>
                  <a:lnTo>
                    <a:pt x="891514" y="330708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89" y="372770"/>
                  </a:lnTo>
                  <a:lnTo>
                    <a:pt x="933589" y="364261"/>
                  </a:lnTo>
                  <a:close/>
                </a:path>
                <a:path w="1276984" h="1069340">
                  <a:moveTo>
                    <a:pt x="933589" y="199694"/>
                  </a:moveTo>
                  <a:lnTo>
                    <a:pt x="900036" y="199694"/>
                  </a:lnTo>
                  <a:lnTo>
                    <a:pt x="900036" y="166116"/>
                  </a:lnTo>
                  <a:lnTo>
                    <a:pt x="891514" y="166116"/>
                  </a:lnTo>
                  <a:lnTo>
                    <a:pt x="891514" y="199694"/>
                  </a:lnTo>
                  <a:lnTo>
                    <a:pt x="857986" y="199694"/>
                  </a:lnTo>
                  <a:lnTo>
                    <a:pt x="857986" y="206794"/>
                  </a:lnTo>
                  <a:lnTo>
                    <a:pt x="891514" y="206794"/>
                  </a:lnTo>
                  <a:lnTo>
                    <a:pt x="891514" y="241719"/>
                  </a:lnTo>
                  <a:lnTo>
                    <a:pt x="900036" y="241719"/>
                  </a:lnTo>
                  <a:lnTo>
                    <a:pt x="900036" y="206794"/>
                  </a:lnTo>
                  <a:lnTo>
                    <a:pt x="933589" y="206794"/>
                  </a:lnTo>
                  <a:lnTo>
                    <a:pt x="933589" y="199694"/>
                  </a:lnTo>
                  <a:close/>
                </a:path>
                <a:path w="1276984" h="1069340">
                  <a:moveTo>
                    <a:pt x="933589" y="33540"/>
                  </a:moveTo>
                  <a:lnTo>
                    <a:pt x="900036" y="33540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40"/>
                  </a:lnTo>
                  <a:lnTo>
                    <a:pt x="857986" y="33540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589" y="42075"/>
                  </a:lnTo>
                  <a:lnTo>
                    <a:pt x="933589" y="33540"/>
                  </a:lnTo>
                  <a:close/>
                </a:path>
                <a:path w="1276984" h="1069340">
                  <a:moveTo>
                    <a:pt x="1104277" y="530364"/>
                  </a:moveTo>
                  <a:lnTo>
                    <a:pt x="1070711" y="530364"/>
                  </a:lnTo>
                  <a:lnTo>
                    <a:pt x="1070711" y="496811"/>
                  </a:lnTo>
                  <a:lnTo>
                    <a:pt x="1062202" y="496811"/>
                  </a:lnTo>
                  <a:lnTo>
                    <a:pt x="1062202" y="530364"/>
                  </a:lnTo>
                  <a:lnTo>
                    <a:pt x="1028674" y="530364"/>
                  </a:lnTo>
                  <a:lnTo>
                    <a:pt x="1028674" y="538886"/>
                  </a:lnTo>
                  <a:lnTo>
                    <a:pt x="1062202" y="538886"/>
                  </a:lnTo>
                  <a:lnTo>
                    <a:pt x="1062202" y="572414"/>
                  </a:lnTo>
                  <a:lnTo>
                    <a:pt x="1070711" y="572414"/>
                  </a:lnTo>
                  <a:lnTo>
                    <a:pt x="1070711" y="538886"/>
                  </a:lnTo>
                  <a:lnTo>
                    <a:pt x="1104277" y="538886"/>
                  </a:lnTo>
                  <a:lnTo>
                    <a:pt x="1104277" y="530364"/>
                  </a:lnTo>
                  <a:close/>
                </a:path>
                <a:path w="1276984" h="1069340">
                  <a:moveTo>
                    <a:pt x="1104277" y="364261"/>
                  </a:moveTo>
                  <a:lnTo>
                    <a:pt x="1070711" y="364261"/>
                  </a:lnTo>
                  <a:lnTo>
                    <a:pt x="1070711" y="330708"/>
                  </a:lnTo>
                  <a:lnTo>
                    <a:pt x="1062202" y="330708"/>
                  </a:lnTo>
                  <a:lnTo>
                    <a:pt x="1062202" y="364261"/>
                  </a:lnTo>
                  <a:lnTo>
                    <a:pt x="1028674" y="364261"/>
                  </a:lnTo>
                  <a:lnTo>
                    <a:pt x="1028674" y="372770"/>
                  </a:lnTo>
                  <a:lnTo>
                    <a:pt x="1062202" y="372770"/>
                  </a:lnTo>
                  <a:lnTo>
                    <a:pt x="1062202" y="406298"/>
                  </a:lnTo>
                  <a:lnTo>
                    <a:pt x="1070711" y="406298"/>
                  </a:lnTo>
                  <a:lnTo>
                    <a:pt x="1070711" y="372770"/>
                  </a:lnTo>
                  <a:lnTo>
                    <a:pt x="1104277" y="372770"/>
                  </a:lnTo>
                  <a:lnTo>
                    <a:pt x="1104277" y="364261"/>
                  </a:lnTo>
                  <a:close/>
                </a:path>
                <a:path w="1276984" h="1069340">
                  <a:moveTo>
                    <a:pt x="1104277" y="199694"/>
                  </a:moveTo>
                  <a:lnTo>
                    <a:pt x="1070711" y="199694"/>
                  </a:lnTo>
                  <a:lnTo>
                    <a:pt x="1070711" y="166116"/>
                  </a:lnTo>
                  <a:lnTo>
                    <a:pt x="1062202" y="166116"/>
                  </a:lnTo>
                  <a:lnTo>
                    <a:pt x="1062202" y="199694"/>
                  </a:lnTo>
                  <a:lnTo>
                    <a:pt x="1028674" y="199694"/>
                  </a:lnTo>
                  <a:lnTo>
                    <a:pt x="1028674" y="206794"/>
                  </a:lnTo>
                  <a:lnTo>
                    <a:pt x="1062202" y="206794"/>
                  </a:lnTo>
                  <a:lnTo>
                    <a:pt x="1062202" y="241719"/>
                  </a:lnTo>
                  <a:lnTo>
                    <a:pt x="1070711" y="241719"/>
                  </a:lnTo>
                  <a:lnTo>
                    <a:pt x="1070711" y="206794"/>
                  </a:lnTo>
                  <a:lnTo>
                    <a:pt x="1104277" y="206794"/>
                  </a:lnTo>
                  <a:lnTo>
                    <a:pt x="1104277" y="199694"/>
                  </a:lnTo>
                  <a:close/>
                </a:path>
                <a:path w="1276984" h="1069340">
                  <a:moveTo>
                    <a:pt x="1104277" y="33540"/>
                  </a:moveTo>
                  <a:lnTo>
                    <a:pt x="1070711" y="33540"/>
                  </a:lnTo>
                  <a:lnTo>
                    <a:pt x="1070711" y="0"/>
                  </a:lnTo>
                  <a:lnTo>
                    <a:pt x="1062202" y="0"/>
                  </a:lnTo>
                  <a:lnTo>
                    <a:pt x="1062202" y="33540"/>
                  </a:lnTo>
                  <a:lnTo>
                    <a:pt x="1028674" y="33540"/>
                  </a:lnTo>
                  <a:lnTo>
                    <a:pt x="1028674" y="42075"/>
                  </a:lnTo>
                  <a:lnTo>
                    <a:pt x="1062202" y="42075"/>
                  </a:lnTo>
                  <a:lnTo>
                    <a:pt x="1062202" y="75603"/>
                  </a:lnTo>
                  <a:lnTo>
                    <a:pt x="1070711" y="75603"/>
                  </a:lnTo>
                  <a:lnTo>
                    <a:pt x="1070711" y="42075"/>
                  </a:lnTo>
                  <a:lnTo>
                    <a:pt x="1104277" y="42075"/>
                  </a:lnTo>
                  <a:lnTo>
                    <a:pt x="1104277" y="33540"/>
                  </a:lnTo>
                  <a:close/>
                </a:path>
                <a:path w="1276984" h="1069340">
                  <a:moveTo>
                    <a:pt x="1276489" y="530364"/>
                  </a:moveTo>
                  <a:lnTo>
                    <a:pt x="1242923" y="530364"/>
                  </a:lnTo>
                  <a:lnTo>
                    <a:pt x="1242923" y="496811"/>
                  </a:lnTo>
                  <a:lnTo>
                    <a:pt x="1234401" y="496811"/>
                  </a:lnTo>
                  <a:lnTo>
                    <a:pt x="1234401" y="530364"/>
                  </a:lnTo>
                  <a:lnTo>
                    <a:pt x="1200873" y="530364"/>
                  </a:lnTo>
                  <a:lnTo>
                    <a:pt x="1200873" y="538886"/>
                  </a:lnTo>
                  <a:lnTo>
                    <a:pt x="1234401" y="538886"/>
                  </a:lnTo>
                  <a:lnTo>
                    <a:pt x="1234401" y="572414"/>
                  </a:lnTo>
                  <a:lnTo>
                    <a:pt x="1242923" y="572414"/>
                  </a:lnTo>
                  <a:lnTo>
                    <a:pt x="1242923" y="538886"/>
                  </a:lnTo>
                  <a:lnTo>
                    <a:pt x="1276489" y="538886"/>
                  </a:lnTo>
                  <a:lnTo>
                    <a:pt x="1276489" y="530364"/>
                  </a:lnTo>
                  <a:close/>
                </a:path>
                <a:path w="1276984" h="1069340">
                  <a:moveTo>
                    <a:pt x="1276489" y="364261"/>
                  </a:moveTo>
                  <a:lnTo>
                    <a:pt x="1242923" y="364261"/>
                  </a:lnTo>
                  <a:lnTo>
                    <a:pt x="1242923" y="330708"/>
                  </a:lnTo>
                  <a:lnTo>
                    <a:pt x="1234401" y="330708"/>
                  </a:lnTo>
                  <a:lnTo>
                    <a:pt x="1234401" y="364261"/>
                  </a:lnTo>
                  <a:lnTo>
                    <a:pt x="1200873" y="364261"/>
                  </a:lnTo>
                  <a:lnTo>
                    <a:pt x="1200873" y="372770"/>
                  </a:lnTo>
                  <a:lnTo>
                    <a:pt x="1234401" y="372770"/>
                  </a:lnTo>
                  <a:lnTo>
                    <a:pt x="1234401" y="406298"/>
                  </a:lnTo>
                  <a:lnTo>
                    <a:pt x="1242923" y="406298"/>
                  </a:lnTo>
                  <a:lnTo>
                    <a:pt x="1242923" y="372770"/>
                  </a:lnTo>
                  <a:lnTo>
                    <a:pt x="1276489" y="372770"/>
                  </a:lnTo>
                  <a:lnTo>
                    <a:pt x="1276489" y="364261"/>
                  </a:lnTo>
                  <a:close/>
                </a:path>
                <a:path w="1276984" h="1069340">
                  <a:moveTo>
                    <a:pt x="1276489" y="199694"/>
                  </a:moveTo>
                  <a:lnTo>
                    <a:pt x="1242923" y="199694"/>
                  </a:lnTo>
                  <a:lnTo>
                    <a:pt x="1242923" y="166116"/>
                  </a:lnTo>
                  <a:lnTo>
                    <a:pt x="1234401" y="166116"/>
                  </a:lnTo>
                  <a:lnTo>
                    <a:pt x="1234401" y="199694"/>
                  </a:lnTo>
                  <a:lnTo>
                    <a:pt x="1200873" y="199694"/>
                  </a:lnTo>
                  <a:lnTo>
                    <a:pt x="1200873" y="206794"/>
                  </a:lnTo>
                  <a:lnTo>
                    <a:pt x="1234401" y="206794"/>
                  </a:lnTo>
                  <a:lnTo>
                    <a:pt x="1234401" y="241719"/>
                  </a:lnTo>
                  <a:lnTo>
                    <a:pt x="1242923" y="241719"/>
                  </a:lnTo>
                  <a:lnTo>
                    <a:pt x="1242923" y="206794"/>
                  </a:lnTo>
                  <a:lnTo>
                    <a:pt x="1276489" y="206794"/>
                  </a:lnTo>
                  <a:lnTo>
                    <a:pt x="1276489" y="199694"/>
                  </a:lnTo>
                  <a:close/>
                </a:path>
                <a:path w="1276984" h="1069340">
                  <a:moveTo>
                    <a:pt x="1276489" y="33540"/>
                  </a:moveTo>
                  <a:lnTo>
                    <a:pt x="1242923" y="33540"/>
                  </a:lnTo>
                  <a:lnTo>
                    <a:pt x="1242923" y="0"/>
                  </a:lnTo>
                  <a:lnTo>
                    <a:pt x="1234401" y="0"/>
                  </a:lnTo>
                  <a:lnTo>
                    <a:pt x="1234401" y="33540"/>
                  </a:lnTo>
                  <a:lnTo>
                    <a:pt x="1200873" y="33540"/>
                  </a:lnTo>
                  <a:lnTo>
                    <a:pt x="1200873" y="42075"/>
                  </a:lnTo>
                  <a:lnTo>
                    <a:pt x="1234401" y="42075"/>
                  </a:lnTo>
                  <a:lnTo>
                    <a:pt x="1234401" y="75603"/>
                  </a:lnTo>
                  <a:lnTo>
                    <a:pt x="1242923" y="75603"/>
                  </a:lnTo>
                  <a:lnTo>
                    <a:pt x="1242923" y="42075"/>
                  </a:lnTo>
                  <a:lnTo>
                    <a:pt x="1276489" y="42075"/>
                  </a:lnTo>
                  <a:lnTo>
                    <a:pt x="1276489" y="3354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598297" y="6978186"/>
              <a:ext cx="1586230" cy="1069340"/>
            </a:xfrm>
            <a:custGeom>
              <a:avLst/>
              <a:gdLst/>
              <a:ahLst/>
              <a:cxnLst/>
              <a:rect l="l" t="t" r="r" b="b"/>
              <a:pathLst>
                <a:path w="1586230" h="1069340">
                  <a:moveTo>
                    <a:pt x="75603" y="1027201"/>
                  </a:moveTo>
                  <a:lnTo>
                    <a:pt x="42049" y="1027201"/>
                  </a:lnTo>
                  <a:lnTo>
                    <a:pt x="42049" y="993622"/>
                  </a:lnTo>
                  <a:lnTo>
                    <a:pt x="33528" y="993622"/>
                  </a:lnTo>
                  <a:lnTo>
                    <a:pt x="33528" y="1027201"/>
                  </a:lnTo>
                  <a:lnTo>
                    <a:pt x="0" y="1027201"/>
                  </a:lnTo>
                  <a:lnTo>
                    <a:pt x="0" y="1034300"/>
                  </a:lnTo>
                  <a:lnTo>
                    <a:pt x="33528" y="1034300"/>
                  </a:lnTo>
                  <a:lnTo>
                    <a:pt x="33528" y="1069225"/>
                  </a:lnTo>
                  <a:lnTo>
                    <a:pt x="42049" y="1069225"/>
                  </a:lnTo>
                  <a:lnTo>
                    <a:pt x="42049" y="1034300"/>
                  </a:lnTo>
                  <a:lnTo>
                    <a:pt x="75603" y="1034300"/>
                  </a:lnTo>
                  <a:lnTo>
                    <a:pt x="75603" y="1027201"/>
                  </a:lnTo>
                  <a:close/>
                </a:path>
                <a:path w="1586230" h="1069340">
                  <a:moveTo>
                    <a:pt x="75603" y="861072"/>
                  </a:moveTo>
                  <a:lnTo>
                    <a:pt x="42049" y="861072"/>
                  </a:lnTo>
                  <a:lnTo>
                    <a:pt x="42049" y="827506"/>
                  </a:lnTo>
                  <a:lnTo>
                    <a:pt x="33528" y="827506"/>
                  </a:lnTo>
                  <a:lnTo>
                    <a:pt x="33528" y="861072"/>
                  </a:lnTo>
                  <a:lnTo>
                    <a:pt x="0" y="861072"/>
                  </a:lnTo>
                  <a:lnTo>
                    <a:pt x="0" y="869581"/>
                  </a:lnTo>
                  <a:lnTo>
                    <a:pt x="33528" y="869581"/>
                  </a:lnTo>
                  <a:lnTo>
                    <a:pt x="33528" y="903109"/>
                  </a:lnTo>
                  <a:lnTo>
                    <a:pt x="42049" y="903109"/>
                  </a:lnTo>
                  <a:lnTo>
                    <a:pt x="42049" y="869581"/>
                  </a:lnTo>
                  <a:lnTo>
                    <a:pt x="75603" y="869581"/>
                  </a:lnTo>
                  <a:lnTo>
                    <a:pt x="75603" y="861072"/>
                  </a:lnTo>
                  <a:close/>
                </a:path>
                <a:path w="1586230" h="1069340">
                  <a:moveTo>
                    <a:pt x="75603" y="694956"/>
                  </a:moveTo>
                  <a:lnTo>
                    <a:pt x="42049" y="694956"/>
                  </a:lnTo>
                  <a:lnTo>
                    <a:pt x="42049" y="661390"/>
                  </a:lnTo>
                  <a:lnTo>
                    <a:pt x="33528" y="661390"/>
                  </a:lnTo>
                  <a:lnTo>
                    <a:pt x="33528" y="694956"/>
                  </a:lnTo>
                  <a:lnTo>
                    <a:pt x="0" y="694956"/>
                  </a:lnTo>
                  <a:lnTo>
                    <a:pt x="0" y="703478"/>
                  </a:lnTo>
                  <a:lnTo>
                    <a:pt x="33528" y="703478"/>
                  </a:lnTo>
                  <a:lnTo>
                    <a:pt x="33528" y="737006"/>
                  </a:lnTo>
                  <a:lnTo>
                    <a:pt x="42049" y="737006"/>
                  </a:lnTo>
                  <a:lnTo>
                    <a:pt x="42049" y="703478"/>
                  </a:lnTo>
                  <a:lnTo>
                    <a:pt x="75603" y="703478"/>
                  </a:lnTo>
                  <a:lnTo>
                    <a:pt x="75603" y="694956"/>
                  </a:lnTo>
                  <a:close/>
                </a:path>
                <a:path w="1586230" h="1069340">
                  <a:moveTo>
                    <a:pt x="247815" y="1027201"/>
                  </a:moveTo>
                  <a:lnTo>
                    <a:pt x="214261" y="1027201"/>
                  </a:lnTo>
                  <a:lnTo>
                    <a:pt x="214261" y="993622"/>
                  </a:lnTo>
                  <a:lnTo>
                    <a:pt x="205740" y="993622"/>
                  </a:lnTo>
                  <a:lnTo>
                    <a:pt x="205740" y="1027201"/>
                  </a:lnTo>
                  <a:lnTo>
                    <a:pt x="172212" y="1027201"/>
                  </a:lnTo>
                  <a:lnTo>
                    <a:pt x="172212" y="1034300"/>
                  </a:lnTo>
                  <a:lnTo>
                    <a:pt x="205740" y="1034300"/>
                  </a:lnTo>
                  <a:lnTo>
                    <a:pt x="205740" y="1069225"/>
                  </a:lnTo>
                  <a:lnTo>
                    <a:pt x="214261" y="1069225"/>
                  </a:lnTo>
                  <a:lnTo>
                    <a:pt x="214261" y="1034300"/>
                  </a:lnTo>
                  <a:lnTo>
                    <a:pt x="247815" y="1034300"/>
                  </a:lnTo>
                  <a:lnTo>
                    <a:pt x="247815" y="1027201"/>
                  </a:lnTo>
                  <a:close/>
                </a:path>
                <a:path w="1586230" h="1069340">
                  <a:moveTo>
                    <a:pt x="247815" y="861072"/>
                  </a:moveTo>
                  <a:lnTo>
                    <a:pt x="214261" y="861072"/>
                  </a:lnTo>
                  <a:lnTo>
                    <a:pt x="214261" y="827506"/>
                  </a:lnTo>
                  <a:lnTo>
                    <a:pt x="205740" y="827506"/>
                  </a:lnTo>
                  <a:lnTo>
                    <a:pt x="205740" y="861072"/>
                  </a:lnTo>
                  <a:lnTo>
                    <a:pt x="172212" y="861072"/>
                  </a:lnTo>
                  <a:lnTo>
                    <a:pt x="172212" y="869581"/>
                  </a:lnTo>
                  <a:lnTo>
                    <a:pt x="205740" y="869581"/>
                  </a:lnTo>
                  <a:lnTo>
                    <a:pt x="205740" y="903109"/>
                  </a:lnTo>
                  <a:lnTo>
                    <a:pt x="214261" y="903109"/>
                  </a:lnTo>
                  <a:lnTo>
                    <a:pt x="214261" y="869581"/>
                  </a:lnTo>
                  <a:lnTo>
                    <a:pt x="247815" y="869581"/>
                  </a:lnTo>
                  <a:lnTo>
                    <a:pt x="247815" y="861072"/>
                  </a:lnTo>
                  <a:close/>
                </a:path>
                <a:path w="1586230" h="1069340">
                  <a:moveTo>
                    <a:pt x="247815" y="694956"/>
                  </a:moveTo>
                  <a:lnTo>
                    <a:pt x="214261" y="694956"/>
                  </a:lnTo>
                  <a:lnTo>
                    <a:pt x="214261" y="661390"/>
                  </a:lnTo>
                  <a:lnTo>
                    <a:pt x="205740" y="661390"/>
                  </a:lnTo>
                  <a:lnTo>
                    <a:pt x="205740" y="694956"/>
                  </a:lnTo>
                  <a:lnTo>
                    <a:pt x="172212" y="694956"/>
                  </a:lnTo>
                  <a:lnTo>
                    <a:pt x="172212" y="703478"/>
                  </a:lnTo>
                  <a:lnTo>
                    <a:pt x="205740" y="703478"/>
                  </a:lnTo>
                  <a:lnTo>
                    <a:pt x="205740" y="737006"/>
                  </a:lnTo>
                  <a:lnTo>
                    <a:pt x="214261" y="737006"/>
                  </a:lnTo>
                  <a:lnTo>
                    <a:pt x="214261" y="703478"/>
                  </a:lnTo>
                  <a:lnTo>
                    <a:pt x="247815" y="703478"/>
                  </a:lnTo>
                  <a:lnTo>
                    <a:pt x="247815" y="694956"/>
                  </a:lnTo>
                  <a:close/>
                </a:path>
                <a:path w="1586230" h="1069340">
                  <a:moveTo>
                    <a:pt x="420014" y="1027201"/>
                  </a:moveTo>
                  <a:lnTo>
                    <a:pt x="385051" y="1027201"/>
                  </a:lnTo>
                  <a:lnTo>
                    <a:pt x="385051" y="993622"/>
                  </a:lnTo>
                  <a:lnTo>
                    <a:pt x="377952" y="993622"/>
                  </a:lnTo>
                  <a:lnTo>
                    <a:pt x="377952" y="1027201"/>
                  </a:lnTo>
                  <a:lnTo>
                    <a:pt x="344424" y="1027201"/>
                  </a:lnTo>
                  <a:lnTo>
                    <a:pt x="344424" y="1034300"/>
                  </a:lnTo>
                  <a:lnTo>
                    <a:pt x="377952" y="1034300"/>
                  </a:lnTo>
                  <a:lnTo>
                    <a:pt x="377952" y="1069225"/>
                  </a:lnTo>
                  <a:lnTo>
                    <a:pt x="385051" y="1069225"/>
                  </a:lnTo>
                  <a:lnTo>
                    <a:pt x="385051" y="1034300"/>
                  </a:lnTo>
                  <a:lnTo>
                    <a:pt x="420014" y="1034300"/>
                  </a:lnTo>
                  <a:lnTo>
                    <a:pt x="420014" y="1027201"/>
                  </a:lnTo>
                  <a:close/>
                </a:path>
                <a:path w="1586230" h="1069340">
                  <a:moveTo>
                    <a:pt x="420014" y="861072"/>
                  </a:moveTo>
                  <a:lnTo>
                    <a:pt x="385051" y="861072"/>
                  </a:lnTo>
                  <a:lnTo>
                    <a:pt x="385051" y="827506"/>
                  </a:lnTo>
                  <a:lnTo>
                    <a:pt x="377952" y="827506"/>
                  </a:lnTo>
                  <a:lnTo>
                    <a:pt x="377952" y="861072"/>
                  </a:lnTo>
                  <a:lnTo>
                    <a:pt x="344424" y="861072"/>
                  </a:lnTo>
                  <a:lnTo>
                    <a:pt x="344424" y="869581"/>
                  </a:lnTo>
                  <a:lnTo>
                    <a:pt x="377952" y="869581"/>
                  </a:lnTo>
                  <a:lnTo>
                    <a:pt x="377952" y="903109"/>
                  </a:lnTo>
                  <a:lnTo>
                    <a:pt x="385051" y="903109"/>
                  </a:lnTo>
                  <a:lnTo>
                    <a:pt x="385051" y="869581"/>
                  </a:lnTo>
                  <a:lnTo>
                    <a:pt x="420014" y="869581"/>
                  </a:lnTo>
                  <a:lnTo>
                    <a:pt x="420014" y="861072"/>
                  </a:lnTo>
                  <a:close/>
                </a:path>
                <a:path w="1586230" h="1069340">
                  <a:moveTo>
                    <a:pt x="420014" y="694956"/>
                  </a:moveTo>
                  <a:lnTo>
                    <a:pt x="385051" y="694956"/>
                  </a:lnTo>
                  <a:lnTo>
                    <a:pt x="385051" y="661390"/>
                  </a:lnTo>
                  <a:lnTo>
                    <a:pt x="377952" y="661390"/>
                  </a:lnTo>
                  <a:lnTo>
                    <a:pt x="377952" y="694956"/>
                  </a:lnTo>
                  <a:lnTo>
                    <a:pt x="344424" y="694956"/>
                  </a:lnTo>
                  <a:lnTo>
                    <a:pt x="344424" y="703478"/>
                  </a:lnTo>
                  <a:lnTo>
                    <a:pt x="377952" y="703478"/>
                  </a:lnTo>
                  <a:lnTo>
                    <a:pt x="377952" y="737006"/>
                  </a:lnTo>
                  <a:lnTo>
                    <a:pt x="385051" y="737006"/>
                  </a:lnTo>
                  <a:lnTo>
                    <a:pt x="385051" y="703478"/>
                  </a:lnTo>
                  <a:lnTo>
                    <a:pt x="420014" y="703478"/>
                  </a:lnTo>
                  <a:lnTo>
                    <a:pt x="420014" y="694956"/>
                  </a:lnTo>
                  <a:close/>
                </a:path>
                <a:path w="1586230" h="1069340">
                  <a:moveTo>
                    <a:pt x="590702" y="1027201"/>
                  </a:moveTo>
                  <a:lnTo>
                    <a:pt x="557149" y="1027201"/>
                  </a:lnTo>
                  <a:lnTo>
                    <a:pt x="557149" y="993622"/>
                  </a:lnTo>
                  <a:lnTo>
                    <a:pt x="548627" y="993622"/>
                  </a:lnTo>
                  <a:lnTo>
                    <a:pt x="548627" y="1027201"/>
                  </a:lnTo>
                  <a:lnTo>
                    <a:pt x="515099" y="1027201"/>
                  </a:lnTo>
                  <a:lnTo>
                    <a:pt x="515099" y="1034300"/>
                  </a:lnTo>
                  <a:lnTo>
                    <a:pt x="548627" y="1034300"/>
                  </a:lnTo>
                  <a:lnTo>
                    <a:pt x="548627" y="1069225"/>
                  </a:lnTo>
                  <a:lnTo>
                    <a:pt x="557149" y="1069225"/>
                  </a:lnTo>
                  <a:lnTo>
                    <a:pt x="557149" y="1034300"/>
                  </a:lnTo>
                  <a:lnTo>
                    <a:pt x="590702" y="1034300"/>
                  </a:lnTo>
                  <a:lnTo>
                    <a:pt x="590702" y="1027201"/>
                  </a:lnTo>
                  <a:close/>
                </a:path>
                <a:path w="1586230" h="1069340">
                  <a:moveTo>
                    <a:pt x="590702" y="861072"/>
                  </a:moveTo>
                  <a:lnTo>
                    <a:pt x="557149" y="861072"/>
                  </a:lnTo>
                  <a:lnTo>
                    <a:pt x="557149" y="827506"/>
                  </a:lnTo>
                  <a:lnTo>
                    <a:pt x="548627" y="827506"/>
                  </a:lnTo>
                  <a:lnTo>
                    <a:pt x="548627" y="861072"/>
                  </a:lnTo>
                  <a:lnTo>
                    <a:pt x="515099" y="861072"/>
                  </a:lnTo>
                  <a:lnTo>
                    <a:pt x="515099" y="869581"/>
                  </a:lnTo>
                  <a:lnTo>
                    <a:pt x="548627" y="869581"/>
                  </a:lnTo>
                  <a:lnTo>
                    <a:pt x="548627" y="903109"/>
                  </a:lnTo>
                  <a:lnTo>
                    <a:pt x="557149" y="903109"/>
                  </a:lnTo>
                  <a:lnTo>
                    <a:pt x="557149" y="869581"/>
                  </a:lnTo>
                  <a:lnTo>
                    <a:pt x="590702" y="869581"/>
                  </a:lnTo>
                  <a:lnTo>
                    <a:pt x="590702" y="861072"/>
                  </a:lnTo>
                  <a:close/>
                </a:path>
                <a:path w="1586230" h="1069340">
                  <a:moveTo>
                    <a:pt x="590702" y="694956"/>
                  </a:moveTo>
                  <a:lnTo>
                    <a:pt x="557149" y="694956"/>
                  </a:lnTo>
                  <a:lnTo>
                    <a:pt x="557149" y="661390"/>
                  </a:lnTo>
                  <a:lnTo>
                    <a:pt x="548627" y="661390"/>
                  </a:lnTo>
                  <a:lnTo>
                    <a:pt x="548627" y="694956"/>
                  </a:lnTo>
                  <a:lnTo>
                    <a:pt x="515099" y="694956"/>
                  </a:lnTo>
                  <a:lnTo>
                    <a:pt x="515099" y="703478"/>
                  </a:lnTo>
                  <a:lnTo>
                    <a:pt x="548627" y="703478"/>
                  </a:lnTo>
                  <a:lnTo>
                    <a:pt x="548627" y="737006"/>
                  </a:lnTo>
                  <a:lnTo>
                    <a:pt x="557149" y="737006"/>
                  </a:lnTo>
                  <a:lnTo>
                    <a:pt x="557149" y="703478"/>
                  </a:lnTo>
                  <a:lnTo>
                    <a:pt x="590702" y="703478"/>
                  </a:lnTo>
                  <a:lnTo>
                    <a:pt x="590702" y="694956"/>
                  </a:lnTo>
                  <a:close/>
                </a:path>
                <a:path w="1586230" h="1069340">
                  <a:moveTo>
                    <a:pt x="762914" y="1027201"/>
                  </a:moveTo>
                  <a:lnTo>
                    <a:pt x="729361" y="1027201"/>
                  </a:lnTo>
                  <a:lnTo>
                    <a:pt x="729361" y="993622"/>
                  </a:lnTo>
                  <a:lnTo>
                    <a:pt x="720839" y="993622"/>
                  </a:lnTo>
                  <a:lnTo>
                    <a:pt x="720839" y="1027201"/>
                  </a:lnTo>
                  <a:lnTo>
                    <a:pt x="687311" y="1027201"/>
                  </a:lnTo>
                  <a:lnTo>
                    <a:pt x="687311" y="1034300"/>
                  </a:lnTo>
                  <a:lnTo>
                    <a:pt x="720839" y="1034300"/>
                  </a:lnTo>
                  <a:lnTo>
                    <a:pt x="720839" y="1069225"/>
                  </a:lnTo>
                  <a:lnTo>
                    <a:pt x="729361" y="1069225"/>
                  </a:lnTo>
                  <a:lnTo>
                    <a:pt x="729361" y="1034300"/>
                  </a:lnTo>
                  <a:lnTo>
                    <a:pt x="762914" y="1034300"/>
                  </a:lnTo>
                  <a:lnTo>
                    <a:pt x="762914" y="1027201"/>
                  </a:lnTo>
                  <a:close/>
                </a:path>
                <a:path w="1586230" h="1069340">
                  <a:moveTo>
                    <a:pt x="762914" y="861072"/>
                  </a:moveTo>
                  <a:lnTo>
                    <a:pt x="729361" y="861072"/>
                  </a:lnTo>
                  <a:lnTo>
                    <a:pt x="729361" y="827506"/>
                  </a:lnTo>
                  <a:lnTo>
                    <a:pt x="720839" y="827506"/>
                  </a:lnTo>
                  <a:lnTo>
                    <a:pt x="720839" y="861072"/>
                  </a:lnTo>
                  <a:lnTo>
                    <a:pt x="687311" y="861072"/>
                  </a:lnTo>
                  <a:lnTo>
                    <a:pt x="687311" y="869581"/>
                  </a:lnTo>
                  <a:lnTo>
                    <a:pt x="720839" y="869581"/>
                  </a:lnTo>
                  <a:lnTo>
                    <a:pt x="720839" y="903109"/>
                  </a:lnTo>
                  <a:lnTo>
                    <a:pt x="729361" y="903109"/>
                  </a:lnTo>
                  <a:lnTo>
                    <a:pt x="729361" y="869581"/>
                  </a:lnTo>
                  <a:lnTo>
                    <a:pt x="762914" y="869581"/>
                  </a:lnTo>
                  <a:lnTo>
                    <a:pt x="762914" y="861072"/>
                  </a:lnTo>
                  <a:close/>
                </a:path>
                <a:path w="1586230" h="1069340">
                  <a:moveTo>
                    <a:pt x="762914" y="694956"/>
                  </a:moveTo>
                  <a:lnTo>
                    <a:pt x="729361" y="694956"/>
                  </a:lnTo>
                  <a:lnTo>
                    <a:pt x="729361" y="661390"/>
                  </a:lnTo>
                  <a:lnTo>
                    <a:pt x="720839" y="661390"/>
                  </a:lnTo>
                  <a:lnTo>
                    <a:pt x="720839" y="694956"/>
                  </a:lnTo>
                  <a:lnTo>
                    <a:pt x="687311" y="694956"/>
                  </a:lnTo>
                  <a:lnTo>
                    <a:pt x="687311" y="703478"/>
                  </a:lnTo>
                  <a:lnTo>
                    <a:pt x="720839" y="703478"/>
                  </a:lnTo>
                  <a:lnTo>
                    <a:pt x="720839" y="737006"/>
                  </a:lnTo>
                  <a:lnTo>
                    <a:pt x="729361" y="737006"/>
                  </a:lnTo>
                  <a:lnTo>
                    <a:pt x="729361" y="703478"/>
                  </a:lnTo>
                  <a:lnTo>
                    <a:pt x="762914" y="703478"/>
                  </a:lnTo>
                  <a:lnTo>
                    <a:pt x="762914" y="694956"/>
                  </a:lnTo>
                  <a:close/>
                </a:path>
                <a:path w="1586230" h="1069340">
                  <a:moveTo>
                    <a:pt x="933602" y="1027201"/>
                  </a:moveTo>
                  <a:lnTo>
                    <a:pt x="900036" y="1027201"/>
                  </a:lnTo>
                  <a:lnTo>
                    <a:pt x="900036" y="993622"/>
                  </a:lnTo>
                  <a:lnTo>
                    <a:pt x="891527" y="993622"/>
                  </a:lnTo>
                  <a:lnTo>
                    <a:pt x="891527" y="1027201"/>
                  </a:lnTo>
                  <a:lnTo>
                    <a:pt x="857999" y="1027201"/>
                  </a:lnTo>
                  <a:lnTo>
                    <a:pt x="857999" y="1034300"/>
                  </a:lnTo>
                  <a:lnTo>
                    <a:pt x="891527" y="1034300"/>
                  </a:lnTo>
                  <a:lnTo>
                    <a:pt x="891527" y="1069225"/>
                  </a:lnTo>
                  <a:lnTo>
                    <a:pt x="900036" y="1069225"/>
                  </a:lnTo>
                  <a:lnTo>
                    <a:pt x="900036" y="1034300"/>
                  </a:lnTo>
                  <a:lnTo>
                    <a:pt x="933602" y="1034300"/>
                  </a:lnTo>
                  <a:lnTo>
                    <a:pt x="933602" y="1027201"/>
                  </a:lnTo>
                  <a:close/>
                </a:path>
                <a:path w="1586230" h="1069340">
                  <a:moveTo>
                    <a:pt x="933602" y="861072"/>
                  </a:moveTo>
                  <a:lnTo>
                    <a:pt x="900036" y="861072"/>
                  </a:lnTo>
                  <a:lnTo>
                    <a:pt x="900036" y="827506"/>
                  </a:lnTo>
                  <a:lnTo>
                    <a:pt x="891527" y="827506"/>
                  </a:lnTo>
                  <a:lnTo>
                    <a:pt x="891527" y="861072"/>
                  </a:lnTo>
                  <a:lnTo>
                    <a:pt x="857999" y="861072"/>
                  </a:lnTo>
                  <a:lnTo>
                    <a:pt x="857999" y="869581"/>
                  </a:lnTo>
                  <a:lnTo>
                    <a:pt x="891527" y="869581"/>
                  </a:lnTo>
                  <a:lnTo>
                    <a:pt x="891527" y="903109"/>
                  </a:lnTo>
                  <a:lnTo>
                    <a:pt x="900036" y="903109"/>
                  </a:lnTo>
                  <a:lnTo>
                    <a:pt x="900036" y="869581"/>
                  </a:lnTo>
                  <a:lnTo>
                    <a:pt x="933602" y="869581"/>
                  </a:lnTo>
                  <a:lnTo>
                    <a:pt x="933602" y="861072"/>
                  </a:lnTo>
                  <a:close/>
                </a:path>
                <a:path w="1586230" h="1069340">
                  <a:moveTo>
                    <a:pt x="933602" y="694956"/>
                  </a:moveTo>
                  <a:lnTo>
                    <a:pt x="900036" y="694956"/>
                  </a:lnTo>
                  <a:lnTo>
                    <a:pt x="900036" y="661390"/>
                  </a:lnTo>
                  <a:lnTo>
                    <a:pt x="891527" y="661390"/>
                  </a:lnTo>
                  <a:lnTo>
                    <a:pt x="891527" y="694956"/>
                  </a:lnTo>
                  <a:lnTo>
                    <a:pt x="857999" y="694956"/>
                  </a:lnTo>
                  <a:lnTo>
                    <a:pt x="857999" y="703478"/>
                  </a:lnTo>
                  <a:lnTo>
                    <a:pt x="891527" y="703478"/>
                  </a:lnTo>
                  <a:lnTo>
                    <a:pt x="891527" y="737006"/>
                  </a:lnTo>
                  <a:lnTo>
                    <a:pt x="900036" y="737006"/>
                  </a:lnTo>
                  <a:lnTo>
                    <a:pt x="900036" y="703478"/>
                  </a:lnTo>
                  <a:lnTo>
                    <a:pt x="933602" y="703478"/>
                  </a:lnTo>
                  <a:lnTo>
                    <a:pt x="933602" y="694956"/>
                  </a:lnTo>
                  <a:close/>
                </a:path>
                <a:path w="1586230" h="1069340">
                  <a:moveTo>
                    <a:pt x="1105814" y="1027201"/>
                  </a:moveTo>
                  <a:lnTo>
                    <a:pt x="1072248" y="1027201"/>
                  </a:lnTo>
                  <a:lnTo>
                    <a:pt x="1072248" y="993622"/>
                  </a:lnTo>
                  <a:lnTo>
                    <a:pt x="1063726" y="993622"/>
                  </a:lnTo>
                  <a:lnTo>
                    <a:pt x="1063726" y="1027201"/>
                  </a:lnTo>
                  <a:lnTo>
                    <a:pt x="1030198" y="1027201"/>
                  </a:lnTo>
                  <a:lnTo>
                    <a:pt x="1030198" y="1034300"/>
                  </a:lnTo>
                  <a:lnTo>
                    <a:pt x="1063726" y="1034300"/>
                  </a:lnTo>
                  <a:lnTo>
                    <a:pt x="1063726" y="1069225"/>
                  </a:lnTo>
                  <a:lnTo>
                    <a:pt x="1072248" y="1069225"/>
                  </a:lnTo>
                  <a:lnTo>
                    <a:pt x="1072248" y="1034300"/>
                  </a:lnTo>
                  <a:lnTo>
                    <a:pt x="1105814" y="1034300"/>
                  </a:lnTo>
                  <a:lnTo>
                    <a:pt x="1105814" y="1027201"/>
                  </a:lnTo>
                  <a:close/>
                </a:path>
                <a:path w="1586230" h="1069340">
                  <a:moveTo>
                    <a:pt x="1105814" y="861072"/>
                  </a:moveTo>
                  <a:lnTo>
                    <a:pt x="1072248" y="861072"/>
                  </a:lnTo>
                  <a:lnTo>
                    <a:pt x="1072248" y="827506"/>
                  </a:lnTo>
                  <a:lnTo>
                    <a:pt x="1063726" y="827506"/>
                  </a:lnTo>
                  <a:lnTo>
                    <a:pt x="1063726" y="861072"/>
                  </a:lnTo>
                  <a:lnTo>
                    <a:pt x="1030198" y="861072"/>
                  </a:lnTo>
                  <a:lnTo>
                    <a:pt x="1030198" y="869581"/>
                  </a:lnTo>
                  <a:lnTo>
                    <a:pt x="1063726" y="869581"/>
                  </a:lnTo>
                  <a:lnTo>
                    <a:pt x="1063726" y="903109"/>
                  </a:lnTo>
                  <a:lnTo>
                    <a:pt x="1072248" y="903109"/>
                  </a:lnTo>
                  <a:lnTo>
                    <a:pt x="1072248" y="869581"/>
                  </a:lnTo>
                  <a:lnTo>
                    <a:pt x="1105814" y="869581"/>
                  </a:lnTo>
                  <a:lnTo>
                    <a:pt x="1105814" y="861072"/>
                  </a:lnTo>
                  <a:close/>
                </a:path>
                <a:path w="1586230" h="1069340">
                  <a:moveTo>
                    <a:pt x="1105814" y="694956"/>
                  </a:moveTo>
                  <a:lnTo>
                    <a:pt x="1072248" y="694956"/>
                  </a:lnTo>
                  <a:lnTo>
                    <a:pt x="1072248" y="661390"/>
                  </a:lnTo>
                  <a:lnTo>
                    <a:pt x="1063726" y="661390"/>
                  </a:lnTo>
                  <a:lnTo>
                    <a:pt x="1063726" y="694956"/>
                  </a:lnTo>
                  <a:lnTo>
                    <a:pt x="1030198" y="694956"/>
                  </a:lnTo>
                  <a:lnTo>
                    <a:pt x="1030198" y="703478"/>
                  </a:lnTo>
                  <a:lnTo>
                    <a:pt x="1063726" y="703478"/>
                  </a:lnTo>
                  <a:lnTo>
                    <a:pt x="1063726" y="737006"/>
                  </a:lnTo>
                  <a:lnTo>
                    <a:pt x="1072248" y="737006"/>
                  </a:lnTo>
                  <a:lnTo>
                    <a:pt x="1072248" y="703478"/>
                  </a:lnTo>
                  <a:lnTo>
                    <a:pt x="1105814" y="703478"/>
                  </a:lnTo>
                  <a:lnTo>
                    <a:pt x="1105814" y="694956"/>
                  </a:lnTo>
                  <a:close/>
                </a:path>
                <a:path w="1586230" h="1069340">
                  <a:moveTo>
                    <a:pt x="1105814" y="530364"/>
                  </a:moveTo>
                  <a:lnTo>
                    <a:pt x="1072248" y="530364"/>
                  </a:lnTo>
                  <a:lnTo>
                    <a:pt x="1072248" y="496811"/>
                  </a:lnTo>
                  <a:lnTo>
                    <a:pt x="1063726" y="496811"/>
                  </a:lnTo>
                  <a:lnTo>
                    <a:pt x="1063726" y="530364"/>
                  </a:lnTo>
                  <a:lnTo>
                    <a:pt x="1030198" y="530364"/>
                  </a:lnTo>
                  <a:lnTo>
                    <a:pt x="1030198" y="538886"/>
                  </a:lnTo>
                  <a:lnTo>
                    <a:pt x="1063726" y="538886"/>
                  </a:lnTo>
                  <a:lnTo>
                    <a:pt x="1063726" y="572414"/>
                  </a:lnTo>
                  <a:lnTo>
                    <a:pt x="1072248" y="572414"/>
                  </a:lnTo>
                  <a:lnTo>
                    <a:pt x="1072248" y="538886"/>
                  </a:lnTo>
                  <a:lnTo>
                    <a:pt x="1105814" y="538886"/>
                  </a:lnTo>
                  <a:lnTo>
                    <a:pt x="1105814" y="530364"/>
                  </a:lnTo>
                  <a:close/>
                </a:path>
                <a:path w="1586230" h="1069340">
                  <a:moveTo>
                    <a:pt x="1276489" y="33540"/>
                  </a:moveTo>
                  <a:lnTo>
                    <a:pt x="1242936" y="33540"/>
                  </a:lnTo>
                  <a:lnTo>
                    <a:pt x="1242936" y="0"/>
                  </a:lnTo>
                  <a:lnTo>
                    <a:pt x="1234414" y="0"/>
                  </a:lnTo>
                  <a:lnTo>
                    <a:pt x="1234414" y="33540"/>
                  </a:lnTo>
                  <a:lnTo>
                    <a:pt x="1200886" y="33540"/>
                  </a:lnTo>
                  <a:lnTo>
                    <a:pt x="1200886" y="42075"/>
                  </a:lnTo>
                  <a:lnTo>
                    <a:pt x="1234414" y="42075"/>
                  </a:lnTo>
                  <a:lnTo>
                    <a:pt x="1234414" y="75603"/>
                  </a:lnTo>
                  <a:lnTo>
                    <a:pt x="1242936" y="75603"/>
                  </a:lnTo>
                  <a:lnTo>
                    <a:pt x="1242936" y="42075"/>
                  </a:lnTo>
                  <a:lnTo>
                    <a:pt x="1276489" y="42075"/>
                  </a:lnTo>
                  <a:lnTo>
                    <a:pt x="1276489" y="33540"/>
                  </a:lnTo>
                  <a:close/>
                </a:path>
                <a:path w="1586230" h="1069340">
                  <a:moveTo>
                    <a:pt x="1448689" y="33540"/>
                  </a:moveTo>
                  <a:lnTo>
                    <a:pt x="1415135" y="33540"/>
                  </a:lnTo>
                  <a:lnTo>
                    <a:pt x="1415135" y="0"/>
                  </a:lnTo>
                  <a:lnTo>
                    <a:pt x="1406626" y="0"/>
                  </a:lnTo>
                  <a:lnTo>
                    <a:pt x="1406626" y="33540"/>
                  </a:lnTo>
                  <a:lnTo>
                    <a:pt x="1373098" y="33540"/>
                  </a:lnTo>
                  <a:lnTo>
                    <a:pt x="1373098" y="42075"/>
                  </a:lnTo>
                  <a:lnTo>
                    <a:pt x="1406626" y="42075"/>
                  </a:lnTo>
                  <a:lnTo>
                    <a:pt x="1406626" y="75603"/>
                  </a:lnTo>
                  <a:lnTo>
                    <a:pt x="1415135" y="75603"/>
                  </a:lnTo>
                  <a:lnTo>
                    <a:pt x="1415135" y="42075"/>
                  </a:lnTo>
                  <a:lnTo>
                    <a:pt x="1448689" y="42075"/>
                  </a:lnTo>
                  <a:lnTo>
                    <a:pt x="1448689" y="33540"/>
                  </a:lnTo>
                  <a:close/>
                </a:path>
                <a:path w="1586230" h="1069340">
                  <a:moveTo>
                    <a:pt x="1585925" y="0"/>
                  </a:moveTo>
                  <a:lnTo>
                    <a:pt x="1578825" y="0"/>
                  </a:lnTo>
                  <a:lnTo>
                    <a:pt x="1578825" y="75603"/>
                  </a:lnTo>
                  <a:lnTo>
                    <a:pt x="1585925" y="75603"/>
                  </a:lnTo>
                  <a:lnTo>
                    <a:pt x="158592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4799183" y="6978186"/>
              <a:ext cx="1106170" cy="903605"/>
            </a:xfrm>
            <a:custGeom>
              <a:avLst/>
              <a:gdLst/>
              <a:ahLst/>
              <a:cxnLst/>
              <a:rect l="l" t="t" r="r" b="b"/>
              <a:pathLst>
                <a:path w="1106169" h="903604">
                  <a:moveTo>
                    <a:pt x="75603" y="861072"/>
                  </a:moveTo>
                  <a:lnTo>
                    <a:pt x="42049" y="861072"/>
                  </a:lnTo>
                  <a:lnTo>
                    <a:pt x="42049" y="827506"/>
                  </a:lnTo>
                  <a:lnTo>
                    <a:pt x="33528" y="827506"/>
                  </a:lnTo>
                  <a:lnTo>
                    <a:pt x="33528" y="861072"/>
                  </a:lnTo>
                  <a:lnTo>
                    <a:pt x="0" y="861072"/>
                  </a:lnTo>
                  <a:lnTo>
                    <a:pt x="0" y="869581"/>
                  </a:lnTo>
                  <a:lnTo>
                    <a:pt x="33528" y="869581"/>
                  </a:lnTo>
                  <a:lnTo>
                    <a:pt x="33528" y="903109"/>
                  </a:lnTo>
                  <a:lnTo>
                    <a:pt x="42049" y="903109"/>
                  </a:lnTo>
                  <a:lnTo>
                    <a:pt x="42049" y="869581"/>
                  </a:lnTo>
                  <a:lnTo>
                    <a:pt x="75603" y="869581"/>
                  </a:lnTo>
                  <a:lnTo>
                    <a:pt x="75603" y="861072"/>
                  </a:lnTo>
                  <a:close/>
                </a:path>
                <a:path w="1106169" h="903604">
                  <a:moveTo>
                    <a:pt x="75603" y="694956"/>
                  </a:moveTo>
                  <a:lnTo>
                    <a:pt x="42049" y="694956"/>
                  </a:lnTo>
                  <a:lnTo>
                    <a:pt x="42049" y="661390"/>
                  </a:lnTo>
                  <a:lnTo>
                    <a:pt x="33528" y="661390"/>
                  </a:lnTo>
                  <a:lnTo>
                    <a:pt x="33528" y="694956"/>
                  </a:lnTo>
                  <a:lnTo>
                    <a:pt x="0" y="694956"/>
                  </a:lnTo>
                  <a:lnTo>
                    <a:pt x="0" y="703478"/>
                  </a:lnTo>
                  <a:lnTo>
                    <a:pt x="33528" y="703478"/>
                  </a:lnTo>
                  <a:lnTo>
                    <a:pt x="33528" y="737006"/>
                  </a:lnTo>
                  <a:lnTo>
                    <a:pt x="42049" y="737006"/>
                  </a:lnTo>
                  <a:lnTo>
                    <a:pt x="42049" y="703478"/>
                  </a:lnTo>
                  <a:lnTo>
                    <a:pt x="75603" y="703478"/>
                  </a:lnTo>
                  <a:lnTo>
                    <a:pt x="75603" y="694956"/>
                  </a:lnTo>
                  <a:close/>
                </a:path>
                <a:path w="1106169" h="903604">
                  <a:moveTo>
                    <a:pt x="75603" y="530364"/>
                  </a:moveTo>
                  <a:lnTo>
                    <a:pt x="42049" y="530364"/>
                  </a:lnTo>
                  <a:lnTo>
                    <a:pt x="42049" y="496811"/>
                  </a:lnTo>
                  <a:lnTo>
                    <a:pt x="33528" y="496811"/>
                  </a:lnTo>
                  <a:lnTo>
                    <a:pt x="33528" y="530364"/>
                  </a:lnTo>
                  <a:lnTo>
                    <a:pt x="0" y="530364"/>
                  </a:lnTo>
                  <a:lnTo>
                    <a:pt x="0" y="538886"/>
                  </a:lnTo>
                  <a:lnTo>
                    <a:pt x="33528" y="538886"/>
                  </a:lnTo>
                  <a:lnTo>
                    <a:pt x="33528" y="572414"/>
                  </a:lnTo>
                  <a:lnTo>
                    <a:pt x="42049" y="572414"/>
                  </a:lnTo>
                  <a:lnTo>
                    <a:pt x="42049" y="538886"/>
                  </a:lnTo>
                  <a:lnTo>
                    <a:pt x="75603" y="538886"/>
                  </a:lnTo>
                  <a:lnTo>
                    <a:pt x="75603" y="530364"/>
                  </a:lnTo>
                  <a:close/>
                </a:path>
                <a:path w="1106169" h="903604">
                  <a:moveTo>
                    <a:pt x="75603" y="364261"/>
                  </a:moveTo>
                  <a:lnTo>
                    <a:pt x="42049" y="364261"/>
                  </a:lnTo>
                  <a:lnTo>
                    <a:pt x="42049" y="330708"/>
                  </a:lnTo>
                  <a:lnTo>
                    <a:pt x="33528" y="330708"/>
                  </a:lnTo>
                  <a:lnTo>
                    <a:pt x="33528" y="364261"/>
                  </a:lnTo>
                  <a:lnTo>
                    <a:pt x="0" y="364261"/>
                  </a:lnTo>
                  <a:lnTo>
                    <a:pt x="0" y="372770"/>
                  </a:lnTo>
                  <a:lnTo>
                    <a:pt x="33528" y="372770"/>
                  </a:lnTo>
                  <a:lnTo>
                    <a:pt x="33528" y="406298"/>
                  </a:lnTo>
                  <a:lnTo>
                    <a:pt x="42049" y="406298"/>
                  </a:lnTo>
                  <a:lnTo>
                    <a:pt x="42049" y="372770"/>
                  </a:lnTo>
                  <a:lnTo>
                    <a:pt x="75603" y="372770"/>
                  </a:lnTo>
                  <a:lnTo>
                    <a:pt x="75603" y="364261"/>
                  </a:lnTo>
                  <a:close/>
                </a:path>
                <a:path w="1106169" h="903604">
                  <a:moveTo>
                    <a:pt x="75603" y="199694"/>
                  </a:moveTo>
                  <a:lnTo>
                    <a:pt x="42049" y="199694"/>
                  </a:lnTo>
                  <a:lnTo>
                    <a:pt x="42049" y="166116"/>
                  </a:lnTo>
                  <a:lnTo>
                    <a:pt x="33528" y="166116"/>
                  </a:lnTo>
                  <a:lnTo>
                    <a:pt x="33528" y="199694"/>
                  </a:lnTo>
                  <a:lnTo>
                    <a:pt x="0" y="199694"/>
                  </a:lnTo>
                  <a:lnTo>
                    <a:pt x="0" y="206794"/>
                  </a:lnTo>
                  <a:lnTo>
                    <a:pt x="33528" y="206794"/>
                  </a:lnTo>
                  <a:lnTo>
                    <a:pt x="33528" y="241719"/>
                  </a:lnTo>
                  <a:lnTo>
                    <a:pt x="42049" y="241719"/>
                  </a:lnTo>
                  <a:lnTo>
                    <a:pt x="42049" y="206794"/>
                  </a:lnTo>
                  <a:lnTo>
                    <a:pt x="75603" y="206794"/>
                  </a:lnTo>
                  <a:lnTo>
                    <a:pt x="75603" y="199694"/>
                  </a:lnTo>
                  <a:close/>
                </a:path>
                <a:path w="1106169" h="903604">
                  <a:moveTo>
                    <a:pt x="247802" y="861072"/>
                  </a:moveTo>
                  <a:lnTo>
                    <a:pt x="214249" y="861072"/>
                  </a:lnTo>
                  <a:lnTo>
                    <a:pt x="214249" y="827506"/>
                  </a:lnTo>
                  <a:lnTo>
                    <a:pt x="205740" y="827506"/>
                  </a:lnTo>
                  <a:lnTo>
                    <a:pt x="205740" y="861072"/>
                  </a:lnTo>
                  <a:lnTo>
                    <a:pt x="172212" y="861072"/>
                  </a:lnTo>
                  <a:lnTo>
                    <a:pt x="172212" y="869581"/>
                  </a:lnTo>
                  <a:lnTo>
                    <a:pt x="205740" y="869581"/>
                  </a:lnTo>
                  <a:lnTo>
                    <a:pt x="205740" y="903109"/>
                  </a:lnTo>
                  <a:lnTo>
                    <a:pt x="214249" y="903109"/>
                  </a:lnTo>
                  <a:lnTo>
                    <a:pt x="214249" y="869581"/>
                  </a:lnTo>
                  <a:lnTo>
                    <a:pt x="247802" y="869581"/>
                  </a:lnTo>
                  <a:lnTo>
                    <a:pt x="247802" y="861072"/>
                  </a:lnTo>
                  <a:close/>
                </a:path>
                <a:path w="1106169" h="903604">
                  <a:moveTo>
                    <a:pt x="247802" y="694956"/>
                  </a:moveTo>
                  <a:lnTo>
                    <a:pt x="214249" y="694956"/>
                  </a:lnTo>
                  <a:lnTo>
                    <a:pt x="214249" y="661390"/>
                  </a:lnTo>
                  <a:lnTo>
                    <a:pt x="205740" y="661390"/>
                  </a:lnTo>
                  <a:lnTo>
                    <a:pt x="205740" y="694956"/>
                  </a:lnTo>
                  <a:lnTo>
                    <a:pt x="172212" y="694956"/>
                  </a:lnTo>
                  <a:lnTo>
                    <a:pt x="172212" y="703478"/>
                  </a:lnTo>
                  <a:lnTo>
                    <a:pt x="205740" y="703478"/>
                  </a:lnTo>
                  <a:lnTo>
                    <a:pt x="205740" y="737006"/>
                  </a:lnTo>
                  <a:lnTo>
                    <a:pt x="214249" y="737006"/>
                  </a:lnTo>
                  <a:lnTo>
                    <a:pt x="214249" y="703478"/>
                  </a:lnTo>
                  <a:lnTo>
                    <a:pt x="247802" y="703478"/>
                  </a:lnTo>
                  <a:lnTo>
                    <a:pt x="247802" y="694956"/>
                  </a:lnTo>
                  <a:close/>
                </a:path>
                <a:path w="1106169" h="903604">
                  <a:moveTo>
                    <a:pt x="247802" y="530364"/>
                  </a:moveTo>
                  <a:lnTo>
                    <a:pt x="214249" y="530364"/>
                  </a:lnTo>
                  <a:lnTo>
                    <a:pt x="214249" y="496811"/>
                  </a:lnTo>
                  <a:lnTo>
                    <a:pt x="205740" y="496811"/>
                  </a:lnTo>
                  <a:lnTo>
                    <a:pt x="205740" y="530364"/>
                  </a:lnTo>
                  <a:lnTo>
                    <a:pt x="172212" y="530364"/>
                  </a:lnTo>
                  <a:lnTo>
                    <a:pt x="172212" y="538886"/>
                  </a:lnTo>
                  <a:lnTo>
                    <a:pt x="205740" y="538886"/>
                  </a:lnTo>
                  <a:lnTo>
                    <a:pt x="205740" y="572414"/>
                  </a:lnTo>
                  <a:lnTo>
                    <a:pt x="214249" y="572414"/>
                  </a:lnTo>
                  <a:lnTo>
                    <a:pt x="214249" y="538886"/>
                  </a:lnTo>
                  <a:lnTo>
                    <a:pt x="247802" y="538886"/>
                  </a:lnTo>
                  <a:lnTo>
                    <a:pt x="247802" y="530364"/>
                  </a:lnTo>
                  <a:close/>
                </a:path>
                <a:path w="1106169" h="903604">
                  <a:moveTo>
                    <a:pt x="247802" y="364261"/>
                  </a:moveTo>
                  <a:lnTo>
                    <a:pt x="214249" y="364261"/>
                  </a:lnTo>
                  <a:lnTo>
                    <a:pt x="214249" y="330708"/>
                  </a:lnTo>
                  <a:lnTo>
                    <a:pt x="205740" y="330708"/>
                  </a:lnTo>
                  <a:lnTo>
                    <a:pt x="205740" y="364261"/>
                  </a:lnTo>
                  <a:lnTo>
                    <a:pt x="172212" y="364261"/>
                  </a:lnTo>
                  <a:lnTo>
                    <a:pt x="172212" y="372770"/>
                  </a:lnTo>
                  <a:lnTo>
                    <a:pt x="205740" y="372770"/>
                  </a:lnTo>
                  <a:lnTo>
                    <a:pt x="205740" y="406298"/>
                  </a:lnTo>
                  <a:lnTo>
                    <a:pt x="214249" y="406298"/>
                  </a:lnTo>
                  <a:lnTo>
                    <a:pt x="214249" y="372770"/>
                  </a:lnTo>
                  <a:lnTo>
                    <a:pt x="247802" y="372770"/>
                  </a:lnTo>
                  <a:lnTo>
                    <a:pt x="247802" y="364261"/>
                  </a:lnTo>
                  <a:close/>
                </a:path>
                <a:path w="1106169" h="903604">
                  <a:moveTo>
                    <a:pt x="247802" y="199694"/>
                  </a:moveTo>
                  <a:lnTo>
                    <a:pt x="214249" y="199694"/>
                  </a:lnTo>
                  <a:lnTo>
                    <a:pt x="214249" y="166116"/>
                  </a:lnTo>
                  <a:lnTo>
                    <a:pt x="205740" y="166116"/>
                  </a:lnTo>
                  <a:lnTo>
                    <a:pt x="205740" y="199694"/>
                  </a:lnTo>
                  <a:lnTo>
                    <a:pt x="172212" y="199694"/>
                  </a:lnTo>
                  <a:lnTo>
                    <a:pt x="172212" y="206794"/>
                  </a:lnTo>
                  <a:lnTo>
                    <a:pt x="205740" y="206794"/>
                  </a:lnTo>
                  <a:lnTo>
                    <a:pt x="205740" y="241719"/>
                  </a:lnTo>
                  <a:lnTo>
                    <a:pt x="214249" y="241719"/>
                  </a:lnTo>
                  <a:lnTo>
                    <a:pt x="214249" y="206794"/>
                  </a:lnTo>
                  <a:lnTo>
                    <a:pt x="247802" y="206794"/>
                  </a:lnTo>
                  <a:lnTo>
                    <a:pt x="247802" y="199694"/>
                  </a:lnTo>
                  <a:close/>
                </a:path>
                <a:path w="1106169" h="903604">
                  <a:moveTo>
                    <a:pt x="385038" y="827506"/>
                  </a:moveTo>
                  <a:lnTo>
                    <a:pt x="377939" y="827506"/>
                  </a:lnTo>
                  <a:lnTo>
                    <a:pt x="377939" y="903109"/>
                  </a:lnTo>
                  <a:lnTo>
                    <a:pt x="385038" y="903109"/>
                  </a:lnTo>
                  <a:lnTo>
                    <a:pt x="385038" y="827506"/>
                  </a:lnTo>
                  <a:close/>
                </a:path>
                <a:path w="1106169" h="903604">
                  <a:moveTo>
                    <a:pt x="420014" y="694956"/>
                  </a:moveTo>
                  <a:lnTo>
                    <a:pt x="385038" y="694956"/>
                  </a:lnTo>
                  <a:lnTo>
                    <a:pt x="385038" y="661390"/>
                  </a:lnTo>
                  <a:lnTo>
                    <a:pt x="377939" y="661390"/>
                  </a:lnTo>
                  <a:lnTo>
                    <a:pt x="377939" y="694956"/>
                  </a:lnTo>
                  <a:lnTo>
                    <a:pt x="344411" y="694956"/>
                  </a:lnTo>
                  <a:lnTo>
                    <a:pt x="344411" y="703478"/>
                  </a:lnTo>
                  <a:lnTo>
                    <a:pt x="377939" y="703478"/>
                  </a:lnTo>
                  <a:lnTo>
                    <a:pt x="377939" y="737006"/>
                  </a:lnTo>
                  <a:lnTo>
                    <a:pt x="385038" y="737006"/>
                  </a:lnTo>
                  <a:lnTo>
                    <a:pt x="385038" y="703478"/>
                  </a:lnTo>
                  <a:lnTo>
                    <a:pt x="420014" y="703478"/>
                  </a:lnTo>
                  <a:lnTo>
                    <a:pt x="420014" y="694956"/>
                  </a:lnTo>
                  <a:close/>
                </a:path>
                <a:path w="1106169" h="903604">
                  <a:moveTo>
                    <a:pt x="420014" y="530364"/>
                  </a:moveTo>
                  <a:lnTo>
                    <a:pt x="385038" y="530364"/>
                  </a:lnTo>
                  <a:lnTo>
                    <a:pt x="385038" y="496811"/>
                  </a:lnTo>
                  <a:lnTo>
                    <a:pt x="377939" y="496811"/>
                  </a:lnTo>
                  <a:lnTo>
                    <a:pt x="377939" y="530364"/>
                  </a:lnTo>
                  <a:lnTo>
                    <a:pt x="344411" y="530364"/>
                  </a:lnTo>
                  <a:lnTo>
                    <a:pt x="344411" y="538886"/>
                  </a:lnTo>
                  <a:lnTo>
                    <a:pt x="377939" y="538886"/>
                  </a:lnTo>
                  <a:lnTo>
                    <a:pt x="377939" y="572414"/>
                  </a:lnTo>
                  <a:lnTo>
                    <a:pt x="385038" y="572414"/>
                  </a:lnTo>
                  <a:lnTo>
                    <a:pt x="385038" y="538886"/>
                  </a:lnTo>
                  <a:lnTo>
                    <a:pt x="420014" y="538886"/>
                  </a:lnTo>
                  <a:lnTo>
                    <a:pt x="420014" y="530364"/>
                  </a:lnTo>
                  <a:close/>
                </a:path>
                <a:path w="1106169" h="903604">
                  <a:moveTo>
                    <a:pt x="420014" y="364261"/>
                  </a:moveTo>
                  <a:lnTo>
                    <a:pt x="385038" y="364261"/>
                  </a:lnTo>
                  <a:lnTo>
                    <a:pt x="385038" y="330708"/>
                  </a:lnTo>
                  <a:lnTo>
                    <a:pt x="377939" y="330708"/>
                  </a:lnTo>
                  <a:lnTo>
                    <a:pt x="377939" y="364261"/>
                  </a:lnTo>
                  <a:lnTo>
                    <a:pt x="344411" y="364261"/>
                  </a:lnTo>
                  <a:lnTo>
                    <a:pt x="344411" y="372770"/>
                  </a:lnTo>
                  <a:lnTo>
                    <a:pt x="377939" y="372770"/>
                  </a:lnTo>
                  <a:lnTo>
                    <a:pt x="377939" y="406298"/>
                  </a:lnTo>
                  <a:lnTo>
                    <a:pt x="385038" y="406298"/>
                  </a:lnTo>
                  <a:lnTo>
                    <a:pt x="385038" y="372770"/>
                  </a:lnTo>
                  <a:lnTo>
                    <a:pt x="420014" y="372770"/>
                  </a:lnTo>
                  <a:lnTo>
                    <a:pt x="420014" y="364261"/>
                  </a:lnTo>
                  <a:close/>
                </a:path>
                <a:path w="1106169" h="903604">
                  <a:moveTo>
                    <a:pt x="420014" y="199694"/>
                  </a:moveTo>
                  <a:lnTo>
                    <a:pt x="385038" y="199694"/>
                  </a:lnTo>
                  <a:lnTo>
                    <a:pt x="385038" y="166116"/>
                  </a:lnTo>
                  <a:lnTo>
                    <a:pt x="377939" y="166116"/>
                  </a:lnTo>
                  <a:lnTo>
                    <a:pt x="377939" y="199694"/>
                  </a:lnTo>
                  <a:lnTo>
                    <a:pt x="344411" y="199694"/>
                  </a:lnTo>
                  <a:lnTo>
                    <a:pt x="344411" y="206794"/>
                  </a:lnTo>
                  <a:lnTo>
                    <a:pt x="377939" y="206794"/>
                  </a:lnTo>
                  <a:lnTo>
                    <a:pt x="377939" y="241719"/>
                  </a:lnTo>
                  <a:lnTo>
                    <a:pt x="385038" y="241719"/>
                  </a:lnTo>
                  <a:lnTo>
                    <a:pt x="385038" y="206794"/>
                  </a:lnTo>
                  <a:lnTo>
                    <a:pt x="420014" y="206794"/>
                  </a:lnTo>
                  <a:lnTo>
                    <a:pt x="420014" y="199694"/>
                  </a:lnTo>
                  <a:close/>
                </a:path>
                <a:path w="1106169" h="903604">
                  <a:moveTo>
                    <a:pt x="420014" y="33540"/>
                  </a:moveTo>
                  <a:lnTo>
                    <a:pt x="385038" y="33540"/>
                  </a:lnTo>
                  <a:lnTo>
                    <a:pt x="385038" y="0"/>
                  </a:lnTo>
                  <a:lnTo>
                    <a:pt x="377939" y="0"/>
                  </a:lnTo>
                  <a:lnTo>
                    <a:pt x="377939" y="33540"/>
                  </a:lnTo>
                  <a:lnTo>
                    <a:pt x="344411" y="33540"/>
                  </a:lnTo>
                  <a:lnTo>
                    <a:pt x="344411" y="42075"/>
                  </a:lnTo>
                  <a:lnTo>
                    <a:pt x="377939" y="42075"/>
                  </a:lnTo>
                  <a:lnTo>
                    <a:pt x="377939" y="75603"/>
                  </a:lnTo>
                  <a:lnTo>
                    <a:pt x="385038" y="75603"/>
                  </a:lnTo>
                  <a:lnTo>
                    <a:pt x="385038" y="42075"/>
                  </a:lnTo>
                  <a:lnTo>
                    <a:pt x="420014" y="42075"/>
                  </a:lnTo>
                  <a:lnTo>
                    <a:pt x="420014" y="33540"/>
                  </a:lnTo>
                  <a:close/>
                </a:path>
                <a:path w="1106169" h="903604">
                  <a:moveTo>
                    <a:pt x="590689" y="694956"/>
                  </a:moveTo>
                  <a:lnTo>
                    <a:pt x="557149" y="694956"/>
                  </a:lnTo>
                  <a:lnTo>
                    <a:pt x="557149" y="661390"/>
                  </a:lnTo>
                  <a:lnTo>
                    <a:pt x="548627" y="661390"/>
                  </a:lnTo>
                  <a:lnTo>
                    <a:pt x="548627" y="694956"/>
                  </a:lnTo>
                  <a:lnTo>
                    <a:pt x="515099" y="694956"/>
                  </a:lnTo>
                  <a:lnTo>
                    <a:pt x="515099" y="703478"/>
                  </a:lnTo>
                  <a:lnTo>
                    <a:pt x="548627" y="703478"/>
                  </a:lnTo>
                  <a:lnTo>
                    <a:pt x="548627" y="737006"/>
                  </a:lnTo>
                  <a:lnTo>
                    <a:pt x="557149" y="737006"/>
                  </a:lnTo>
                  <a:lnTo>
                    <a:pt x="557149" y="703478"/>
                  </a:lnTo>
                  <a:lnTo>
                    <a:pt x="590689" y="703478"/>
                  </a:lnTo>
                  <a:lnTo>
                    <a:pt x="590689" y="694956"/>
                  </a:lnTo>
                  <a:close/>
                </a:path>
                <a:path w="1106169" h="903604">
                  <a:moveTo>
                    <a:pt x="590689" y="530364"/>
                  </a:moveTo>
                  <a:lnTo>
                    <a:pt x="557149" y="530364"/>
                  </a:lnTo>
                  <a:lnTo>
                    <a:pt x="557149" y="496811"/>
                  </a:lnTo>
                  <a:lnTo>
                    <a:pt x="548627" y="496811"/>
                  </a:lnTo>
                  <a:lnTo>
                    <a:pt x="548627" y="530364"/>
                  </a:lnTo>
                  <a:lnTo>
                    <a:pt x="515099" y="530364"/>
                  </a:lnTo>
                  <a:lnTo>
                    <a:pt x="515099" y="538886"/>
                  </a:lnTo>
                  <a:lnTo>
                    <a:pt x="548627" y="538886"/>
                  </a:lnTo>
                  <a:lnTo>
                    <a:pt x="548627" y="572414"/>
                  </a:lnTo>
                  <a:lnTo>
                    <a:pt x="557149" y="572414"/>
                  </a:lnTo>
                  <a:lnTo>
                    <a:pt x="557149" y="538886"/>
                  </a:lnTo>
                  <a:lnTo>
                    <a:pt x="590689" y="538886"/>
                  </a:lnTo>
                  <a:lnTo>
                    <a:pt x="590689" y="530364"/>
                  </a:lnTo>
                  <a:close/>
                </a:path>
                <a:path w="1106169" h="903604">
                  <a:moveTo>
                    <a:pt x="590689" y="364261"/>
                  </a:moveTo>
                  <a:lnTo>
                    <a:pt x="557149" y="364261"/>
                  </a:lnTo>
                  <a:lnTo>
                    <a:pt x="557149" y="330708"/>
                  </a:lnTo>
                  <a:lnTo>
                    <a:pt x="548627" y="330708"/>
                  </a:lnTo>
                  <a:lnTo>
                    <a:pt x="548627" y="364261"/>
                  </a:lnTo>
                  <a:lnTo>
                    <a:pt x="515099" y="364261"/>
                  </a:lnTo>
                  <a:lnTo>
                    <a:pt x="515099" y="372770"/>
                  </a:lnTo>
                  <a:lnTo>
                    <a:pt x="548627" y="372770"/>
                  </a:lnTo>
                  <a:lnTo>
                    <a:pt x="548627" y="406298"/>
                  </a:lnTo>
                  <a:lnTo>
                    <a:pt x="557149" y="406298"/>
                  </a:lnTo>
                  <a:lnTo>
                    <a:pt x="557149" y="372770"/>
                  </a:lnTo>
                  <a:lnTo>
                    <a:pt x="590689" y="372770"/>
                  </a:lnTo>
                  <a:lnTo>
                    <a:pt x="590689" y="364261"/>
                  </a:lnTo>
                  <a:close/>
                </a:path>
                <a:path w="1106169" h="903604">
                  <a:moveTo>
                    <a:pt x="590689" y="199694"/>
                  </a:moveTo>
                  <a:lnTo>
                    <a:pt x="557149" y="199694"/>
                  </a:lnTo>
                  <a:lnTo>
                    <a:pt x="557149" y="166116"/>
                  </a:lnTo>
                  <a:lnTo>
                    <a:pt x="548627" y="166116"/>
                  </a:lnTo>
                  <a:lnTo>
                    <a:pt x="548627" y="199694"/>
                  </a:lnTo>
                  <a:lnTo>
                    <a:pt x="515099" y="199694"/>
                  </a:lnTo>
                  <a:lnTo>
                    <a:pt x="515099" y="206794"/>
                  </a:lnTo>
                  <a:lnTo>
                    <a:pt x="548627" y="206794"/>
                  </a:lnTo>
                  <a:lnTo>
                    <a:pt x="548627" y="241719"/>
                  </a:lnTo>
                  <a:lnTo>
                    <a:pt x="557149" y="241719"/>
                  </a:lnTo>
                  <a:lnTo>
                    <a:pt x="557149" y="206794"/>
                  </a:lnTo>
                  <a:lnTo>
                    <a:pt x="590689" y="206794"/>
                  </a:lnTo>
                  <a:lnTo>
                    <a:pt x="590689" y="199694"/>
                  </a:lnTo>
                  <a:close/>
                </a:path>
                <a:path w="1106169" h="903604">
                  <a:moveTo>
                    <a:pt x="590689" y="33540"/>
                  </a:moveTo>
                  <a:lnTo>
                    <a:pt x="557149" y="33540"/>
                  </a:lnTo>
                  <a:lnTo>
                    <a:pt x="557149" y="0"/>
                  </a:lnTo>
                  <a:lnTo>
                    <a:pt x="548627" y="0"/>
                  </a:lnTo>
                  <a:lnTo>
                    <a:pt x="548627" y="33540"/>
                  </a:lnTo>
                  <a:lnTo>
                    <a:pt x="515099" y="33540"/>
                  </a:lnTo>
                  <a:lnTo>
                    <a:pt x="515099" y="42075"/>
                  </a:lnTo>
                  <a:lnTo>
                    <a:pt x="548627" y="42075"/>
                  </a:lnTo>
                  <a:lnTo>
                    <a:pt x="548627" y="75603"/>
                  </a:lnTo>
                  <a:lnTo>
                    <a:pt x="557149" y="75603"/>
                  </a:lnTo>
                  <a:lnTo>
                    <a:pt x="557149" y="42075"/>
                  </a:lnTo>
                  <a:lnTo>
                    <a:pt x="590689" y="42075"/>
                  </a:lnTo>
                  <a:lnTo>
                    <a:pt x="590689" y="33540"/>
                  </a:lnTo>
                  <a:close/>
                </a:path>
                <a:path w="1106169" h="903604">
                  <a:moveTo>
                    <a:pt x="762901" y="694956"/>
                  </a:moveTo>
                  <a:lnTo>
                    <a:pt x="729348" y="694956"/>
                  </a:lnTo>
                  <a:lnTo>
                    <a:pt x="729348" y="661390"/>
                  </a:lnTo>
                  <a:lnTo>
                    <a:pt x="720839" y="661390"/>
                  </a:lnTo>
                  <a:lnTo>
                    <a:pt x="720839" y="694956"/>
                  </a:lnTo>
                  <a:lnTo>
                    <a:pt x="687311" y="694956"/>
                  </a:lnTo>
                  <a:lnTo>
                    <a:pt x="687311" y="703478"/>
                  </a:lnTo>
                  <a:lnTo>
                    <a:pt x="720839" y="703478"/>
                  </a:lnTo>
                  <a:lnTo>
                    <a:pt x="720839" y="737006"/>
                  </a:lnTo>
                  <a:lnTo>
                    <a:pt x="729348" y="737006"/>
                  </a:lnTo>
                  <a:lnTo>
                    <a:pt x="729348" y="703478"/>
                  </a:lnTo>
                  <a:lnTo>
                    <a:pt x="762901" y="703478"/>
                  </a:lnTo>
                  <a:lnTo>
                    <a:pt x="762901" y="694956"/>
                  </a:lnTo>
                  <a:close/>
                </a:path>
                <a:path w="1106169" h="903604">
                  <a:moveTo>
                    <a:pt x="762901" y="530364"/>
                  </a:moveTo>
                  <a:lnTo>
                    <a:pt x="729348" y="530364"/>
                  </a:lnTo>
                  <a:lnTo>
                    <a:pt x="729348" y="496811"/>
                  </a:lnTo>
                  <a:lnTo>
                    <a:pt x="720839" y="496811"/>
                  </a:lnTo>
                  <a:lnTo>
                    <a:pt x="720839" y="530364"/>
                  </a:lnTo>
                  <a:lnTo>
                    <a:pt x="687311" y="530364"/>
                  </a:lnTo>
                  <a:lnTo>
                    <a:pt x="687311" y="538886"/>
                  </a:lnTo>
                  <a:lnTo>
                    <a:pt x="720839" y="538886"/>
                  </a:lnTo>
                  <a:lnTo>
                    <a:pt x="720839" y="572414"/>
                  </a:lnTo>
                  <a:lnTo>
                    <a:pt x="729348" y="572414"/>
                  </a:lnTo>
                  <a:lnTo>
                    <a:pt x="729348" y="538886"/>
                  </a:lnTo>
                  <a:lnTo>
                    <a:pt x="762901" y="538886"/>
                  </a:lnTo>
                  <a:lnTo>
                    <a:pt x="762901" y="530364"/>
                  </a:lnTo>
                  <a:close/>
                </a:path>
                <a:path w="1106169" h="903604">
                  <a:moveTo>
                    <a:pt x="762901" y="364261"/>
                  </a:moveTo>
                  <a:lnTo>
                    <a:pt x="729348" y="364261"/>
                  </a:lnTo>
                  <a:lnTo>
                    <a:pt x="729348" y="330708"/>
                  </a:lnTo>
                  <a:lnTo>
                    <a:pt x="720839" y="330708"/>
                  </a:lnTo>
                  <a:lnTo>
                    <a:pt x="720839" y="364261"/>
                  </a:lnTo>
                  <a:lnTo>
                    <a:pt x="687311" y="364261"/>
                  </a:lnTo>
                  <a:lnTo>
                    <a:pt x="687311" y="372770"/>
                  </a:lnTo>
                  <a:lnTo>
                    <a:pt x="720839" y="372770"/>
                  </a:lnTo>
                  <a:lnTo>
                    <a:pt x="720839" y="406298"/>
                  </a:lnTo>
                  <a:lnTo>
                    <a:pt x="729348" y="406298"/>
                  </a:lnTo>
                  <a:lnTo>
                    <a:pt x="729348" y="372770"/>
                  </a:lnTo>
                  <a:lnTo>
                    <a:pt x="762901" y="372770"/>
                  </a:lnTo>
                  <a:lnTo>
                    <a:pt x="762901" y="364261"/>
                  </a:lnTo>
                  <a:close/>
                </a:path>
                <a:path w="1106169" h="903604">
                  <a:moveTo>
                    <a:pt x="762901" y="199694"/>
                  </a:moveTo>
                  <a:lnTo>
                    <a:pt x="729348" y="199694"/>
                  </a:lnTo>
                  <a:lnTo>
                    <a:pt x="729348" y="166116"/>
                  </a:lnTo>
                  <a:lnTo>
                    <a:pt x="720839" y="166116"/>
                  </a:lnTo>
                  <a:lnTo>
                    <a:pt x="720839" y="199694"/>
                  </a:lnTo>
                  <a:lnTo>
                    <a:pt x="687311" y="199694"/>
                  </a:lnTo>
                  <a:lnTo>
                    <a:pt x="687311" y="206794"/>
                  </a:lnTo>
                  <a:lnTo>
                    <a:pt x="720839" y="206794"/>
                  </a:lnTo>
                  <a:lnTo>
                    <a:pt x="720839" y="241719"/>
                  </a:lnTo>
                  <a:lnTo>
                    <a:pt x="729348" y="241719"/>
                  </a:lnTo>
                  <a:lnTo>
                    <a:pt x="729348" y="206794"/>
                  </a:lnTo>
                  <a:lnTo>
                    <a:pt x="762901" y="206794"/>
                  </a:lnTo>
                  <a:lnTo>
                    <a:pt x="762901" y="199694"/>
                  </a:lnTo>
                  <a:close/>
                </a:path>
                <a:path w="1106169" h="903604">
                  <a:moveTo>
                    <a:pt x="762901" y="33540"/>
                  </a:moveTo>
                  <a:lnTo>
                    <a:pt x="729348" y="33540"/>
                  </a:lnTo>
                  <a:lnTo>
                    <a:pt x="729348" y="0"/>
                  </a:lnTo>
                  <a:lnTo>
                    <a:pt x="720839" y="0"/>
                  </a:lnTo>
                  <a:lnTo>
                    <a:pt x="720839" y="33540"/>
                  </a:lnTo>
                  <a:lnTo>
                    <a:pt x="687311" y="33540"/>
                  </a:lnTo>
                  <a:lnTo>
                    <a:pt x="687311" y="42075"/>
                  </a:lnTo>
                  <a:lnTo>
                    <a:pt x="720839" y="42075"/>
                  </a:lnTo>
                  <a:lnTo>
                    <a:pt x="720839" y="75603"/>
                  </a:lnTo>
                  <a:lnTo>
                    <a:pt x="729348" y="75603"/>
                  </a:lnTo>
                  <a:lnTo>
                    <a:pt x="729348" y="42075"/>
                  </a:lnTo>
                  <a:lnTo>
                    <a:pt x="762901" y="42075"/>
                  </a:lnTo>
                  <a:lnTo>
                    <a:pt x="762901" y="33540"/>
                  </a:lnTo>
                  <a:close/>
                </a:path>
                <a:path w="1106169" h="903604">
                  <a:moveTo>
                    <a:pt x="933602" y="694956"/>
                  </a:moveTo>
                  <a:lnTo>
                    <a:pt x="900036" y="694956"/>
                  </a:lnTo>
                  <a:lnTo>
                    <a:pt x="900036" y="661390"/>
                  </a:lnTo>
                  <a:lnTo>
                    <a:pt x="891514" y="661390"/>
                  </a:lnTo>
                  <a:lnTo>
                    <a:pt x="891514" y="694956"/>
                  </a:lnTo>
                  <a:lnTo>
                    <a:pt x="857986" y="694956"/>
                  </a:lnTo>
                  <a:lnTo>
                    <a:pt x="857986" y="703478"/>
                  </a:lnTo>
                  <a:lnTo>
                    <a:pt x="891514" y="703478"/>
                  </a:lnTo>
                  <a:lnTo>
                    <a:pt x="891514" y="737006"/>
                  </a:lnTo>
                  <a:lnTo>
                    <a:pt x="900036" y="737006"/>
                  </a:lnTo>
                  <a:lnTo>
                    <a:pt x="900036" y="703478"/>
                  </a:lnTo>
                  <a:lnTo>
                    <a:pt x="933602" y="703478"/>
                  </a:lnTo>
                  <a:lnTo>
                    <a:pt x="933602" y="694956"/>
                  </a:lnTo>
                  <a:close/>
                </a:path>
                <a:path w="1106169" h="903604">
                  <a:moveTo>
                    <a:pt x="933602" y="530364"/>
                  </a:moveTo>
                  <a:lnTo>
                    <a:pt x="900036" y="530364"/>
                  </a:lnTo>
                  <a:lnTo>
                    <a:pt x="900036" y="496811"/>
                  </a:lnTo>
                  <a:lnTo>
                    <a:pt x="891514" y="496811"/>
                  </a:lnTo>
                  <a:lnTo>
                    <a:pt x="891514" y="530364"/>
                  </a:lnTo>
                  <a:lnTo>
                    <a:pt x="857986" y="530364"/>
                  </a:lnTo>
                  <a:lnTo>
                    <a:pt x="857986" y="538886"/>
                  </a:lnTo>
                  <a:lnTo>
                    <a:pt x="891514" y="538886"/>
                  </a:lnTo>
                  <a:lnTo>
                    <a:pt x="891514" y="572414"/>
                  </a:lnTo>
                  <a:lnTo>
                    <a:pt x="900036" y="572414"/>
                  </a:lnTo>
                  <a:lnTo>
                    <a:pt x="900036" y="538886"/>
                  </a:lnTo>
                  <a:lnTo>
                    <a:pt x="933602" y="538886"/>
                  </a:lnTo>
                  <a:lnTo>
                    <a:pt x="933602" y="530364"/>
                  </a:lnTo>
                  <a:close/>
                </a:path>
                <a:path w="1106169" h="903604">
                  <a:moveTo>
                    <a:pt x="933602" y="364261"/>
                  </a:moveTo>
                  <a:lnTo>
                    <a:pt x="900036" y="364261"/>
                  </a:lnTo>
                  <a:lnTo>
                    <a:pt x="900036" y="330708"/>
                  </a:lnTo>
                  <a:lnTo>
                    <a:pt x="891514" y="330708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602" y="372770"/>
                  </a:lnTo>
                  <a:lnTo>
                    <a:pt x="933602" y="364261"/>
                  </a:lnTo>
                  <a:close/>
                </a:path>
                <a:path w="1106169" h="903604">
                  <a:moveTo>
                    <a:pt x="933602" y="199694"/>
                  </a:moveTo>
                  <a:lnTo>
                    <a:pt x="900036" y="199694"/>
                  </a:lnTo>
                  <a:lnTo>
                    <a:pt x="900036" y="166116"/>
                  </a:lnTo>
                  <a:lnTo>
                    <a:pt x="891514" y="166116"/>
                  </a:lnTo>
                  <a:lnTo>
                    <a:pt x="891514" y="199694"/>
                  </a:lnTo>
                  <a:lnTo>
                    <a:pt x="857986" y="199694"/>
                  </a:lnTo>
                  <a:lnTo>
                    <a:pt x="857986" y="206794"/>
                  </a:lnTo>
                  <a:lnTo>
                    <a:pt x="891514" y="206794"/>
                  </a:lnTo>
                  <a:lnTo>
                    <a:pt x="891514" y="241719"/>
                  </a:lnTo>
                  <a:lnTo>
                    <a:pt x="900036" y="241719"/>
                  </a:lnTo>
                  <a:lnTo>
                    <a:pt x="900036" y="206794"/>
                  </a:lnTo>
                  <a:lnTo>
                    <a:pt x="933602" y="206794"/>
                  </a:lnTo>
                  <a:lnTo>
                    <a:pt x="933602" y="199694"/>
                  </a:lnTo>
                  <a:close/>
                </a:path>
                <a:path w="1106169" h="903604">
                  <a:moveTo>
                    <a:pt x="933602" y="33540"/>
                  </a:moveTo>
                  <a:lnTo>
                    <a:pt x="900036" y="33540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40"/>
                  </a:lnTo>
                  <a:lnTo>
                    <a:pt x="857986" y="33540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602" y="42075"/>
                  </a:lnTo>
                  <a:lnTo>
                    <a:pt x="933602" y="33540"/>
                  </a:lnTo>
                  <a:close/>
                </a:path>
                <a:path w="1106169" h="903604">
                  <a:moveTo>
                    <a:pt x="1105801" y="694956"/>
                  </a:moveTo>
                  <a:lnTo>
                    <a:pt x="1072248" y="694956"/>
                  </a:lnTo>
                  <a:lnTo>
                    <a:pt x="1072248" y="661390"/>
                  </a:lnTo>
                  <a:lnTo>
                    <a:pt x="1063726" y="661390"/>
                  </a:lnTo>
                  <a:lnTo>
                    <a:pt x="1063726" y="694956"/>
                  </a:lnTo>
                  <a:lnTo>
                    <a:pt x="1030198" y="694956"/>
                  </a:lnTo>
                  <a:lnTo>
                    <a:pt x="1030198" y="703478"/>
                  </a:lnTo>
                  <a:lnTo>
                    <a:pt x="1063726" y="703478"/>
                  </a:lnTo>
                  <a:lnTo>
                    <a:pt x="1063726" y="737006"/>
                  </a:lnTo>
                  <a:lnTo>
                    <a:pt x="1072248" y="737006"/>
                  </a:lnTo>
                  <a:lnTo>
                    <a:pt x="1072248" y="703478"/>
                  </a:lnTo>
                  <a:lnTo>
                    <a:pt x="1105801" y="703478"/>
                  </a:lnTo>
                  <a:lnTo>
                    <a:pt x="1105801" y="694956"/>
                  </a:lnTo>
                  <a:close/>
                </a:path>
                <a:path w="1106169" h="903604">
                  <a:moveTo>
                    <a:pt x="1105801" y="530364"/>
                  </a:moveTo>
                  <a:lnTo>
                    <a:pt x="1072248" y="530364"/>
                  </a:lnTo>
                  <a:lnTo>
                    <a:pt x="1072248" y="496811"/>
                  </a:lnTo>
                  <a:lnTo>
                    <a:pt x="1063726" y="496811"/>
                  </a:lnTo>
                  <a:lnTo>
                    <a:pt x="1063726" y="530364"/>
                  </a:lnTo>
                  <a:lnTo>
                    <a:pt x="1030198" y="530364"/>
                  </a:lnTo>
                  <a:lnTo>
                    <a:pt x="1030198" y="538886"/>
                  </a:lnTo>
                  <a:lnTo>
                    <a:pt x="1063726" y="538886"/>
                  </a:lnTo>
                  <a:lnTo>
                    <a:pt x="1063726" y="572414"/>
                  </a:lnTo>
                  <a:lnTo>
                    <a:pt x="1072248" y="572414"/>
                  </a:lnTo>
                  <a:lnTo>
                    <a:pt x="1072248" y="538886"/>
                  </a:lnTo>
                  <a:lnTo>
                    <a:pt x="1105801" y="538886"/>
                  </a:lnTo>
                  <a:lnTo>
                    <a:pt x="1105801" y="530364"/>
                  </a:lnTo>
                  <a:close/>
                </a:path>
                <a:path w="1106169" h="903604">
                  <a:moveTo>
                    <a:pt x="1105801" y="364261"/>
                  </a:moveTo>
                  <a:lnTo>
                    <a:pt x="1072248" y="364261"/>
                  </a:lnTo>
                  <a:lnTo>
                    <a:pt x="1072248" y="330708"/>
                  </a:lnTo>
                  <a:lnTo>
                    <a:pt x="1063726" y="330708"/>
                  </a:lnTo>
                  <a:lnTo>
                    <a:pt x="1063726" y="364261"/>
                  </a:lnTo>
                  <a:lnTo>
                    <a:pt x="1030198" y="364261"/>
                  </a:lnTo>
                  <a:lnTo>
                    <a:pt x="1030198" y="372770"/>
                  </a:lnTo>
                  <a:lnTo>
                    <a:pt x="1063726" y="372770"/>
                  </a:lnTo>
                  <a:lnTo>
                    <a:pt x="1063726" y="406298"/>
                  </a:lnTo>
                  <a:lnTo>
                    <a:pt x="1072248" y="406298"/>
                  </a:lnTo>
                  <a:lnTo>
                    <a:pt x="1072248" y="372770"/>
                  </a:lnTo>
                  <a:lnTo>
                    <a:pt x="1105801" y="372770"/>
                  </a:lnTo>
                  <a:lnTo>
                    <a:pt x="1105801" y="364261"/>
                  </a:lnTo>
                  <a:close/>
                </a:path>
                <a:path w="1106169" h="903604">
                  <a:moveTo>
                    <a:pt x="1105801" y="199694"/>
                  </a:moveTo>
                  <a:lnTo>
                    <a:pt x="1072248" y="199694"/>
                  </a:lnTo>
                  <a:lnTo>
                    <a:pt x="1072248" y="166116"/>
                  </a:lnTo>
                  <a:lnTo>
                    <a:pt x="1063726" y="166116"/>
                  </a:lnTo>
                  <a:lnTo>
                    <a:pt x="1063726" y="199694"/>
                  </a:lnTo>
                  <a:lnTo>
                    <a:pt x="1030198" y="199694"/>
                  </a:lnTo>
                  <a:lnTo>
                    <a:pt x="1030198" y="206794"/>
                  </a:lnTo>
                  <a:lnTo>
                    <a:pt x="1063726" y="206794"/>
                  </a:lnTo>
                  <a:lnTo>
                    <a:pt x="1063726" y="241719"/>
                  </a:lnTo>
                  <a:lnTo>
                    <a:pt x="1072248" y="241719"/>
                  </a:lnTo>
                  <a:lnTo>
                    <a:pt x="1072248" y="206794"/>
                  </a:lnTo>
                  <a:lnTo>
                    <a:pt x="1105801" y="206794"/>
                  </a:lnTo>
                  <a:lnTo>
                    <a:pt x="1105801" y="199694"/>
                  </a:lnTo>
                  <a:close/>
                </a:path>
                <a:path w="1106169" h="903604">
                  <a:moveTo>
                    <a:pt x="1105801" y="33540"/>
                  </a:moveTo>
                  <a:lnTo>
                    <a:pt x="1072248" y="33540"/>
                  </a:lnTo>
                  <a:lnTo>
                    <a:pt x="1072248" y="0"/>
                  </a:lnTo>
                  <a:lnTo>
                    <a:pt x="1063726" y="0"/>
                  </a:lnTo>
                  <a:lnTo>
                    <a:pt x="1063726" y="33540"/>
                  </a:lnTo>
                  <a:lnTo>
                    <a:pt x="1030198" y="33540"/>
                  </a:lnTo>
                  <a:lnTo>
                    <a:pt x="1030198" y="42075"/>
                  </a:lnTo>
                  <a:lnTo>
                    <a:pt x="1063726" y="42075"/>
                  </a:lnTo>
                  <a:lnTo>
                    <a:pt x="1063726" y="75603"/>
                  </a:lnTo>
                  <a:lnTo>
                    <a:pt x="1072248" y="75603"/>
                  </a:lnTo>
                  <a:lnTo>
                    <a:pt x="1072248" y="42075"/>
                  </a:lnTo>
                  <a:lnTo>
                    <a:pt x="1105801" y="42075"/>
                  </a:lnTo>
                  <a:lnTo>
                    <a:pt x="1105801" y="3354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25861" y="7805692"/>
              <a:ext cx="4879340" cy="572770"/>
            </a:xfrm>
            <a:custGeom>
              <a:avLst/>
              <a:gdLst/>
              <a:ahLst/>
              <a:cxnLst/>
              <a:rect l="l" t="t" r="r" b="b"/>
              <a:pathLst>
                <a:path w="4879340" h="572770">
                  <a:moveTo>
                    <a:pt x="75590" y="530377"/>
                  </a:moveTo>
                  <a:lnTo>
                    <a:pt x="42037" y="530377"/>
                  </a:lnTo>
                  <a:lnTo>
                    <a:pt x="42037" y="496824"/>
                  </a:lnTo>
                  <a:lnTo>
                    <a:pt x="33515" y="496824"/>
                  </a:lnTo>
                  <a:lnTo>
                    <a:pt x="33515" y="530377"/>
                  </a:lnTo>
                  <a:lnTo>
                    <a:pt x="0" y="530377"/>
                  </a:lnTo>
                  <a:lnTo>
                    <a:pt x="0" y="538886"/>
                  </a:lnTo>
                  <a:lnTo>
                    <a:pt x="33515" y="538886"/>
                  </a:lnTo>
                  <a:lnTo>
                    <a:pt x="33515" y="572414"/>
                  </a:lnTo>
                  <a:lnTo>
                    <a:pt x="42037" y="572414"/>
                  </a:lnTo>
                  <a:lnTo>
                    <a:pt x="42037" y="538886"/>
                  </a:lnTo>
                  <a:lnTo>
                    <a:pt x="75590" y="538886"/>
                  </a:lnTo>
                  <a:lnTo>
                    <a:pt x="75590" y="530377"/>
                  </a:lnTo>
                  <a:close/>
                </a:path>
                <a:path w="4879340" h="572770">
                  <a:moveTo>
                    <a:pt x="75590" y="364261"/>
                  </a:moveTo>
                  <a:lnTo>
                    <a:pt x="42037" y="364261"/>
                  </a:lnTo>
                  <a:lnTo>
                    <a:pt x="42037" y="330708"/>
                  </a:lnTo>
                  <a:lnTo>
                    <a:pt x="33515" y="330708"/>
                  </a:lnTo>
                  <a:lnTo>
                    <a:pt x="33515" y="364261"/>
                  </a:lnTo>
                  <a:lnTo>
                    <a:pt x="0" y="364261"/>
                  </a:lnTo>
                  <a:lnTo>
                    <a:pt x="0" y="372783"/>
                  </a:lnTo>
                  <a:lnTo>
                    <a:pt x="33515" y="372783"/>
                  </a:lnTo>
                  <a:lnTo>
                    <a:pt x="33515" y="406311"/>
                  </a:lnTo>
                  <a:lnTo>
                    <a:pt x="42037" y="406311"/>
                  </a:lnTo>
                  <a:lnTo>
                    <a:pt x="42037" y="372783"/>
                  </a:lnTo>
                  <a:lnTo>
                    <a:pt x="75590" y="372783"/>
                  </a:lnTo>
                  <a:lnTo>
                    <a:pt x="75590" y="364261"/>
                  </a:lnTo>
                  <a:close/>
                </a:path>
                <a:path w="4879340" h="572770">
                  <a:moveTo>
                    <a:pt x="246278" y="530377"/>
                  </a:moveTo>
                  <a:lnTo>
                    <a:pt x="212725" y="530377"/>
                  </a:lnTo>
                  <a:lnTo>
                    <a:pt x="212725" y="496824"/>
                  </a:lnTo>
                  <a:lnTo>
                    <a:pt x="204203" y="496824"/>
                  </a:lnTo>
                  <a:lnTo>
                    <a:pt x="204203" y="530377"/>
                  </a:lnTo>
                  <a:lnTo>
                    <a:pt x="170675" y="530377"/>
                  </a:lnTo>
                  <a:lnTo>
                    <a:pt x="170675" y="538886"/>
                  </a:lnTo>
                  <a:lnTo>
                    <a:pt x="204203" y="538886"/>
                  </a:lnTo>
                  <a:lnTo>
                    <a:pt x="204203" y="572414"/>
                  </a:lnTo>
                  <a:lnTo>
                    <a:pt x="212725" y="572414"/>
                  </a:lnTo>
                  <a:lnTo>
                    <a:pt x="212725" y="538886"/>
                  </a:lnTo>
                  <a:lnTo>
                    <a:pt x="246278" y="538886"/>
                  </a:lnTo>
                  <a:lnTo>
                    <a:pt x="246278" y="530377"/>
                  </a:lnTo>
                  <a:close/>
                </a:path>
                <a:path w="4879340" h="572770">
                  <a:moveTo>
                    <a:pt x="246278" y="364261"/>
                  </a:moveTo>
                  <a:lnTo>
                    <a:pt x="212725" y="364261"/>
                  </a:lnTo>
                  <a:lnTo>
                    <a:pt x="212725" y="330708"/>
                  </a:lnTo>
                  <a:lnTo>
                    <a:pt x="204203" y="330708"/>
                  </a:lnTo>
                  <a:lnTo>
                    <a:pt x="204203" y="364261"/>
                  </a:lnTo>
                  <a:lnTo>
                    <a:pt x="170675" y="364261"/>
                  </a:lnTo>
                  <a:lnTo>
                    <a:pt x="170675" y="372783"/>
                  </a:lnTo>
                  <a:lnTo>
                    <a:pt x="204203" y="372783"/>
                  </a:lnTo>
                  <a:lnTo>
                    <a:pt x="204203" y="406311"/>
                  </a:lnTo>
                  <a:lnTo>
                    <a:pt x="212725" y="406311"/>
                  </a:lnTo>
                  <a:lnTo>
                    <a:pt x="212725" y="372783"/>
                  </a:lnTo>
                  <a:lnTo>
                    <a:pt x="246278" y="372783"/>
                  </a:lnTo>
                  <a:lnTo>
                    <a:pt x="246278" y="364261"/>
                  </a:lnTo>
                  <a:close/>
                </a:path>
                <a:path w="4879340" h="572770">
                  <a:moveTo>
                    <a:pt x="418477" y="530377"/>
                  </a:moveTo>
                  <a:lnTo>
                    <a:pt x="384937" y="530377"/>
                  </a:lnTo>
                  <a:lnTo>
                    <a:pt x="384937" y="496824"/>
                  </a:lnTo>
                  <a:lnTo>
                    <a:pt x="376415" y="496824"/>
                  </a:lnTo>
                  <a:lnTo>
                    <a:pt x="376415" y="530377"/>
                  </a:lnTo>
                  <a:lnTo>
                    <a:pt x="342887" y="530377"/>
                  </a:lnTo>
                  <a:lnTo>
                    <a:pt x="342887" y="538886"/>
                  </a:lnTo>
                  <a:lnTo>
                    <a:pt x="376415" y="538886"/>
                  </a:lnTo>
                  <a:lnTo>
                    <a:pt x="376415" y="572414"/>
                  </a:lnTo>
                  <a:lnTo>
                    <a:pt x="384937" y="572414"/>
                  </a:lnTo>
                  <a:lnTo>
                    <a:pt x="384937" y="538886"/>
                  </a:lnTo>
                  <a:lnTo>
                    <a:pt x="418477" y="538886"/>
                  </a:lnTo>
                  <a:lnTo>
                    <a:pt x="418477" y="530377"/>
                  </a:lnTo>
                  <a:close/>
                </a:path>
                <a:path w="4879340" h="572770">
                  <a:moveTo>
                    <a:pt x="418477" y="364261"/>
                  </a:moveTo>
                  <a:lnTo>
                    <a:pt x="384937" y="364261"/>
                  </a:lnTo>
                  <a:lnTo>
                    <a:pt x="384937" y="330708"/>
                  </a:lnTo>
                  <a:lnTo>
                    <a:pt x="376415" y="330708"/>
                  </a:lnTo>
                  <a:lnTo>
                    <a:pt x="376415" y="364261"/>
                  </a:lnTo>
                  <a:lnTo>
                    <a:pt x="342887" y="364261"/>
                  </a:lnTo>
                  <a:lnTo>
                    <a:pt x="342887" y="372783"/>
                  </a:lnTo>
                  <a:lnTo>
                    <a:pt x="376415" y="372783"/>
                  </a:lnTo>
                  <a:lnTo>
                    <a:pt x="376415" y="406311"/>
                  </a:lnTo>
                  <a:lnTo>
                    <a:pt x="384937" y="406311"/>
                  </a:lnTo>
                  <a:lnTo>
                    <a:pt x="384937" y="372783"/>
                  </a:lnTo>
                  <a:lnTo>
                    <a:pt x="418477" y="372783"/>
                  </a:lnTo>
                  <a:lnTo>
                    <a:pt x="418477" y="364261"/>
                  </a:lnTo>
                  <a:close/>
                </a:path>
                <a:path w="4879340" h="572770">
                  <a:moveTo>
                    <a:pt x="589165" y="530377"/>
                  </a:moveTo>
                  <a:lnTo>
                    <a:pt x="555713" y="530377"/>
                  </a:lnTo>
                  <a:lnTo>
                    <a:pt x="555713" y="496824"/>
                  </a:lnTo>
                  <a:lnTo>
                    <a:pt x="548614" y="496824"/>
                  </a:lnTo>
                  <a:lnTo>
                    <a:pt x="548614" y="530377"/>
                  </a:lnTo>
                  <a:lnTo>
                    <a:pt x="513575" y="530377"/>
                  </a:lnTo>
                  <a:lnTo>
                    <a:pt x="513575" y="538886"/>
                  </a:lnTo>
                  <a:lnTo>
                    <a:pt x="548614" y="538886"/>
                  </a:lnTo>
                  <a:lnTo>
                    <a:pt x="548614" y="572414"/>
                  </a:lnTo>
                  <a:lnTo>
                    <a:pt x="555713" y="572414"/>
                  </a:lnTo>
                  <a:lnTo>
                    <a:pt x="555713" y="538886"/>
                  </a:lnTo>
                  <a:lnTo>
                    <a:pt x="589165" y="538886"/>
                  </a:lnTo>
                  <a:lnTo>
                    <a:pt x="589165" y="530377"/>
                  </a:lnTo>
                  <a:close/>
                </a:path>
                <a:path w="4879340" h="572770">
                  <a:moveTo>
                    <a:pt x="589165" y="364261"/>
                  </a:moveTo>
                  <a:lnTo>
                    <a:pt x="555713" y="364261"/>
                  </a:lnTo>
                  <a:lnTo>
                    <a:pt x="555713" y="330708"/>
                  </a:lnTo>
                  <a:lnTo>
                    <a:pt x="548614" y="330708"/>
                  </a:lnTo>
                  <a:lnTo>
                    <a:pt x="548614" y="364261"/>
                  </a:lnTo>
                  <a:lnTo>
                    <a:pt x="513575" y="364261"/>
                  </a:lnTo>
                  <a:lnTo>
                    <a:pt x="513575" y="372783"/>
                  </a:lnTo>
                  <a:lnTo>
                    <a:pt x="548614" y="372783"/>
                  </a:lnTo>
                  <a:lnTo>
                    <a:pt x="548614" y="406311"/>
                  </a:lnTo>
                  <a:lnTo>
                    <a:pt x="555713" y="406311"/>
                  </a:lnTo>
                  <a:lnTo>
                    <a:pt x="555713" y="372783"/>
                  </a:lnTo>
                  <a:lnTo>
                    <a:pt x="589165" y="372783"/>
                  </a:lnTo>
                  <a:lnTo>
                    <a:pt x="589165" y="364261"/>
                  </a:lnTo>
                  <a:close/>
                </a:path>
                <a:path w="4879340" h="572770">
                  <a:moveTo>
                    <a:pt x="761390" y="530377"/>
                  </a:moveTo>
                  <a:lnTo>
                    <a:pt x="727824" y="530377"/>
                  </a:lnTo>
                  <a:lnTo>
                    <a:pt x="727824" y="496824"/>
                  </a:lnTo>
                  <a:lnTo>
                    <a:pt x="719302" y="496824"/>
                  </a:lnTo>
                  <a:lnTo>
                    <a:pt x="719302" y="530377"/>
                  </a:lnTo>
                  <a:lnTo>
                    <a:pt x="685774" y="530377"/>
                  </a:lnTo>
                  <a:lnTo>
                    <a:pt x="685774" y="538886"/>
                  </a:lnTo>
                  <a:lnTo>
                    <a:pt x="719302" y="538886"/>
                  </a:lnTo>
                  <a:lnTo>
                    <a:pt x="719302" y="572414"/>
                  </a:lnTo>
                  <a:lnTo>
                    <a:pt x="727824" y="572414"/>
                  </a:lnTo>
                  <a:lnTo>
                    <a:pt x="727824" y="538886"/>
                  </a:lnTo>
                  <a:lnTo>
                    <a:pt x="761390" y="538886"/>
                  </a:lnTo>
                  <a:lnTo>
                    <a:pt x="761390" y="530377"/>
                  </a:lnTo>
                  <a:close/>
                </a:path>
                <a:path w="4879340" h="572770">
                  <a:moveTo>
                    <a:pt x="761390" y="364261"/>
                  </a:moveTo>
                  <a:lnTo>
                    <a:pt x="727824" y="364261"/>
                  </a:lnTo>
                  <a:lnTo>
                    <a:pt x="727824" y="330708"/>
                  </a:lnTo>
                  <a:lnTo>
                    <a:pt x="719302" y="330708"/>
                  </a:lnTo>
                  <a:lnTo>
                    <a:pt x="719302" y="364261"/>
                  </a:lnTo>
                  <a:lnTo>
                    <a:pt x="685774" y="364261"/>
                  </a:lnTo>
                  <a:lnTo>
                    <a:pt x="685774" y="372783"/>
                  </a:lnTo>
                  <a:lnTo>
                    <a:pt x="719302" y="372783"/>
                  </a:lnTo>
                  <a:lnTo>
                    <a:pt x="719302" y="406311"/>
                  </a:lnTo>
                  <a:lnTo>
                    <a:pt x="727824" y="406311"/>
                  </a:lnTo>
                  <a:lnTo>
                    <a:pt x="727824" y="372783"/>
                  </a:lnTo>
                  <a:lnTo>
                    <a:pt x="761390" y="372783"/>
                  </a:lnTo>
                  <a:lnTo>
                    <a:pt x="761390" y="364261"/>
                  </a:lnTo>
                  <a:close/>
                </a:path>
                <a:path w="4879340" h="572770">
                  <a:moveTo>
                    <a:pt x="933589" y="530377"/>
                  </a:moveTo>
                  <a:lnTo>
                    <a:pt x="900036" y="530377"/>
                  </a:lnTo>
                  <a:lnTo>
                    <a:pt x="900036" y="496824"/>
                  </a:lnTo>
                  <a:lnTo>
                    <a:pt x="891514" y="496824"/>
                  </a:lnTo>
                  <a:lnTo>
                    <a:pt x="891514" y="530377"/>
                  </a:lnTo>
                  <a:lnTo>
                    <a:pt x="857986" y="530377"/>
                  </a:lnTo>
                  <a:lnTo>
                    <a:pt x="857986" y="538886"/>
                  </a:lnTo>
                  <a:lnTo>
                    <a:pt x="891514" y="538886"/>
                  </a:lnTo>
                  <a:lnTo>
                    <a:pt x="891514" y="572414"/>
                  </a:lnTo>
                  <a:lnTo>
                    <a:pt x="900036" y="572414"/>
                  </a:lnTo>
                  <a:lnTo>
                    <a:pt x="900036" y="538886"/>
                  </a:lnTo>
                  <a:lnTo>
                    <a:pt x="933589" y="538886"/>
                  </a:lnTo>
                  <a:lnTo>
                    <a:pt x="933589" y="530377"/>
                  </a:lnTo>
                  <a:close/>
                </a:path>
                <a:path w="4879340" h="572770">
                  <a:moveTo>
                    <a:pt x="933589" y="364261"/>
                  </a:moveTo>
                  <a:lnTo>
                    <a:pt x="900036" y="364261"/>
                  </a:lnTo>
                  <a:lnTo>
                    <a:pt x="900036" y="330708"/>
                  </a:lnTo>
                  <a:lnTo>
                    <a:pt x="891514" y="330708"/>
                  </a:lnTo>
                  <a:lnTo>
                    <a:pt x="891514" y="364261"/>
                  </a:lnTo>
                  <a:lnTo>
                    <a:pt x="857986" y="364261"/>
                  </a:lnTo>
                  <a:lnTo>
                    <a:pt x="857986" y="372783"/>
                  </a:lnTo>
                  <a:lnTo>
                    <a:pt x="891514" y="372783"/>
                  </a:lnTo>
                  <a:lnTo>
                    <a:pt x="891514" y="406311"/>
                  </a:lnTo>
                  <a:lnTo>
                    <a:pt x="900036" y="406311"/>
                  </a:lnTo>
                  <a:lnTo>
                    <a:pt x="900036" y="372783"/>
                  </a:lnTo>
                  <a:lnTo>
                    <a:pt x="933589" y="372783"/>
                  </a:lnTo>
                  <a:lnTo>
                    <a:pt x="933589" y="364261"/>
                  </a:lnTo>
                  <a:close/>
                </a:path>
                <a:path w="4879340" h="572770">
                  <a:moveTo>
                    <a:pt x="1104265" y="530377"/>
                  </a:moveTo>
                  <a:lnTo>
                    <a:pt x="1070711" y="530377"/>
                  </a:lnTo>
                  <a:lnTo>
                    <a:pt x="1070711" y="496824"/>
                  </a:lnTo>
                  <a:lnTo>
                    <a:pt x="1062189" y="496824"/>
                  </a:lnTo>
                  <a:lnTo>
                    <a:pt x="1062189" y="530377"/>
                  </a:lnTo>
                  <a:lnTo>
                    <a:pt x="1028674" y="530377"/>
                  </a:lnTo>
                  <a:lnTo>
                    <a:pt x="1028674" y="538886"/>
                  </a:lnTo>
                  <a:lnTo>
                    <a:pt x="1062189" y="538886"/>
                  </a:lnTo>
                  <a:lnTo>
                    <a:pt x="1062189" y="572414"/>
                  </a:lnTo>
                  <a:lnTo>
                    <a:pt x="1070711" y="572414"/>
                  </a:lnTo>
                  <a:lnTo>
                    <a:pt x="1070711" y="538886"/>
                  </a:lnTo>
                  <a:lnTo>
                    <a:pt x="1104265" y="538886"/>
                  </a:lnTo>
                  <a:lnTo>
                    <a:pt x="1104265" y="530377"/>
                  </a:lnTo>
                  <a:close/>
                </a:path>
                <a:path w="4879340" h="572770">
                  <a:moveTo>
                    <a:pt x="1104265" y="364261"/>
                  </a:moveTo>
                  <a:lnTo>
                    <a:pt x="1070711" y="364261"/>
                  </a:lnTo>
                  <a:lnTo>
                    <a:pt x="1070711" y="330708"/>
                  </a:lnTo>
                  <a:lnTo>
                    <a:pt x="1062189" y="330708"/>
                  </a:lnTo>
                  <a:lnTo>
                    <a:pt x="1062189" y="364261"/>
                  </a:lnTo>
                  <a:lnTo>
                    <a:pt x="1028674" y="364261"/>
                  </a:lnTo>
                  <a:lnTo>
                    <a:pt x="1028674" y="372783"/>
                  </a:lnTo>
                  <a:lnTo>
                    <a:pt x="1062189" y="372783"/>
                  </a:lnTo>
                  <a:lnTo>
                    <a:pt x="1062189" y="406311"/>
                  </a:lnTo>
                  <a:lnTo>
                    <a:pt x="1070711" y="406311"/>
                  </a:lnTo>
                  <a:lnTo>
                    <a:pt x="1070711" y="372783"/>
                  </a:lnTo>
                  <a:lnTo>
                    <a:pt x="1104265" y="372783"/>
                  </a:lnTo>
                  <a:lnTo>
                    <a:pt x="1104265" y="364261"/>
                  </a:lnTo>
                  <a:close/>
                </a:path>
                <a:path w="4879340" h="572770">
                  <a:moveTo>
                    <a:pt x="1242923" y="496824"/>
                  </a:moveTo>
                  <a:lnTo>
                    <a:pt x="1234401" y="496824"/>
                  </a:lnTo>
                  <a:lnTo>
                    <a:pt x="1234401" y="572414"/>
                  </a:lnTo>
                  <a:lnTo>
                    <a:pt x="1242923" y="572414"/>
                  </a:lnTo>
                  <a:lnTo>
                    <a:pt x="1242923" y="496824"/>
                  </a:lnTo>
                  <a:close/>
                </a:path>
                <a:path w="4879340" h="572770">
                  <a:moveTo>
                    <a:pt x="1276477" y="364261"/>
                  </a:moveTo>
                  <a:lnTo>
                    <a:pt x="1242923" y="364261"/>
                  </a:lnTo>
                  <a:lnTo>
                    <a:pt x="1242923" y="330708"/>
                  </a:lnTo>
                  <a:lnTo>
                    <a:pt x="1234401" y="330708"/>
                  </a:lnTo>
                  <a:lnTo>
                    <a:pt x="1234401" y="364261"/>
                  </a:lnTo>
                  <a:lnTo>
                    <a:pt x="1200873" y="364261"/>
                  </a:lnTo>
                  <a:lnTo>
                    <a:pt x="1200873" y="372783"/>
                  </a:lnTo>
                  <a:lnTo>
                    <a:pt x="1234401" y="372783"/>
                  </a:lnTo>
                  <a:lnTo>
                    <a:pt x="1234401" y="406311"/>
                  </a:lnTo>
                  <a:lnTo>
                    <a:pt x="1242923" y="406311"/>
                  </a:lnTo>
                  <a:lnTo>
                    <a:pt x="1242923" y="372783"/>
                  </a:lnTo>
                  <a:lnTo>
                    <a:pt x="1276477" y="372783"/>
                  </a:lnTo>
                  <a:lnTo>
                    <a:pt x="1276477" y="364261"/>
                  </a:lnTo>
                  <a:close/>
                </a:path>
                <a:path w="4879340" h="572770">
                  <a:moveTo>
                    <a:pt x="3848925" y="199694"/>
                  </a:moveTo>
                  <a:lnTo>
                    <a:pt x="3815372" y="199694"/>
                  </a:lnTo>
                  <a:lnTo>
                    <a:pt x="3815372" y="166116"/>
                  </a:lnTo>
                  <a:lnTo>
                    <a:pt x="3806850" y="166116"/>
                  </a:lnTo>
                  <a:lnTo>
                    <a:pt x="3806850" y="199694"/>
                  </a:lnTo>
                  <a:lnTo>
                    <a:pt x="3773322" y="199694"/>
                  </a:lnTo>
                  <a:lnTo>
                    <a:pt x="3773322" y="206794"/>
                  </a:lnTo>
                  <a:lnTo>
                    <a:pt x="3806850" y="206794"/>
                  </a:lnTo>
                  <a:lnTo>
                    <a:pt x="3806850" y="241719"/>
                  </a:lnTo>
                  <a:lnTo>
                    <a:pt x="3815372" y="241719"/>
                  </a:lnTo>
                  <a:lnTo>
                    <a:pt x="3815372" y="206794"/>
                  </a:lnTo>
                  <a:lnTo>
                    <a:pt x="3848925" y="206794"/>
                  </a:lnTo>
                  <a:lnTo>
                    <a:pt x="3848925" y="199694"/>
                  </a:lnTo>
                  <a:close/>
                </a:path>
                <a:path w="4879340" h="572770">
                  <a:moveTo>
                    <a:pt x="4021124" y="199694"/>
                  </a:moveTo>
                  <a:lnTo>
                    <a:pt x="3987571" y="199694"/>
                  </a:lnTo>
                  <a:lnTo>
                    <a:pt x="3987571" y="166116"/>
                  </a:lnTo>
                  <a:lnTo>
                    <a:pt x="3979062" y="166116"/>
                  </a:lnTo>
                  <a:lnTo>
                    <a:pt x="3979062" y="199694"/>
                  </a:lnTo>
                  <a:lnTo>
                    <a:pt x="3945534" y="199694"/>
                  </a:lnTo>
                  <a:lnTo>
                    <a:pt x="3945534" y="206794"/>
                  </a:lnTo>
                  <a:lnTo>
                    <a:pt x="3979062" y="206794"/>
                  </a:lnTo>
                  <a:lnTo>
                    <a:pt x="3979062" y="241719"/>
                  </a:lnTo>
                  <a:lnTo>
                    <a:pt x="3987571" y="241719"/>
                  </a:lnTo>
                  <a:lnTo>
                    <a:pt x="3987571" y="206794"/>
                  </a:lnTo>
                  <a:lnTo>
                    <a:pt x="4021124" y="206794"/>
                  </a:lnTo>
                  <a:lnTo>
                    <a:pt x="4021124" y="199694"/>
                  </a:lnTo>
                  <a:close/>
                </a:path>
                <a:path w="4879340" h="572770">
                  <a:moveTo>
                    <a:pt x="4193336" y="199694"/>
                  </a:moveTo>
                  <a:lnTo>
                    <a:pt x="4158361" y="199694"/>
                  </a:lnTo>
                  <a:lnTo>
                    <a:pt x="4158361" y="166116"/>
                  </a:lnTo>
                  <a:lnTo>
                    <a:pt x="4151261" y="166116"/>
                  </a:lnTo>
                  <a:lnTo>
                    <a:pt x="4151261" y="199694"/>
                  </a:lnTo>
                  <a:lnTo>
                    <a:pt x="4117733" y="199694"/>
                  </a:lnTo>
                  <a:lnTo>
                    <a:pt x="4117733" y="206794"/>
                  </a:lnTo>
                  <a:lnTo>
                    <a:pt x="4151261" y="206794"/>
                  </a:lnTo>
                  <a:lnTo>
                    <a:pt x="4151261" y="241719"/>
                  </a:lnTo>
                  <a:lnTo>
                    <a:pt x="4158361" y="241719"/>
                  </a:lnTo>
                  <a:lnTo>
                    <a:pt x="4158361" y="206794"/>
                  </a:lnTo>
                  <a:lnTo>
                    <a:pt x="4193336" y="206794"/>
                  </a:lnTo>
                  <a:lnTo>
                    <a:pt x="4193336" y="199694"/>
                  </a:lnTo>
                  <a:close/>
                </a:path>
                <a:path w="4879340" h="572770">
                  <a:moveTo>
                    <a:pt x="4193336" y="33566"/>
                  </a:moveTo>
                  <a:lnTo>
                    <a:pt x="4158361" y="33566"/>
                  </a:lnTo>
                  <a:lnTo>
                    <a:pt x="4158361" y="0"/>
                  </a:lnTo>
                  <a:lnTo>
                    <a:pt x="4151261" y="0"/>
                  </a:lnTo>
                  <a:lnTo>
                    <a:pt x="4151261" y="33566"/>
                  </a:lnTo>
                  <a:lnTo>
                    <a:pt x="4117733" y="33566"/>
                  </a:lnTo>
                  <a:lnTo>
                    <a:pt x="4117733" y="42075"/>
                  </a:lnTo>
                  <a:lnTo>
                    <a:pt x="4151261" y="42075"/>
                  </a:lnTo>
                  <a:lnTo>
                    <a:pt x="4151261" y="75603"/>
                  </a:lnTo>
                  <a:lnTo>
                    <a:pt x="4158361" y="75603"/>
                  </a:lnTo>
                  <a:lnTo>
                    <a:pt x="4158361" y="42075"/>
                  </a:lnTo>
                  <a:lnTo>
                    <a:pt x="4193336" y="42075"/>
                  </a:lnTo>
                  <a:lnTo>
                    <a:pt x="4193336" y="33566"/>
                  </a:lnTo>
                  <a:close/>
                </a:path>
                <a:path w="4879340" h="572770">
                  <a:moveTo>
                    <a:pt x="4364012" y="199694"/>
                  </a:moveTo>
                  <a:lnTo>
                    <a:pt x="4330471" y="199694"/>
                  </a:lnTo>
                  <a:lnTo>
                    <a:pt x="4330471" y="166116"/>
                  </a:lnTo>
                  <a:lnTo>
                    <a:pt x="4321949" y="166116"/>
                  </a:lnTo>
                  <a:lnTo>
                    <a:pt x="4321949" y="199694"/>
                  </a:lnTo>
                  <a:lnTo>
                    <a:pt x="4288421" y="199694"/>
                  </a:lnTo>
                  <a:lnTo>
                    <a:pt x="4288421" y="206794"/>
                  </a:lnTo>
                  <a:lnTo>
                    <a:pt x="4321949" y="206794"/>
                  </a:lnTo>
                  <a:lnTo>
                    <a:pt x="4321949" y="241719"/>
                  </a:lnTo>
                  <a:lnTo>
                    <a:pt x="4330471" y="241719"/>
                  </a:lnTo>
                  <a:lnTo>
                    <a:pt x="4330471" y="206794"/>
                  </a:lnTo>
                  <a:lnTo>
                    <a:pt x="4364012" y="206794"/>
                  </a:lnTo>
                  <a:lnTo>
                    <a:pt x="4364012" y="199694"/>
                  </a:lnTo>
                  <a:close/>
                </a:path>
                <a:path w="4879340" h="572770">
                  <a:moveTo>
                    <a:pt x="4364012" y="33566"/>
                  </a:moveTo>
                  <a:lnTo>
                    <a:pt x="4330471" y="33566"/>
                  </a:lnTo>
                  <a:lnTo>
                    <a:pt x="4330471" y="0"/>
                  </a:lnTo>
                  <a:lnTo>
                    <a:pt x="4321949" y="0"/>
                  </a:lnTo>
                  <a:lnTo>
                    <a:pt x="4321949" y="33566"/>
                  </a:lnTo>
                  <a:lnTo>
                    <a:pt x="4288421" y="33566"/>
                  </a:lnTo>
                  <a:lnTo>
                    <a:pt x="4288421" y="42075"/>
                  </a:lnTo>
                  <a:lnTo>
                    <a:pt x="4321949" y="42075"/>
                  </a:lnTo>
                  <a:lnTo>
                    <a:pt x="4321949" y="75603"/>
                  </a:lnTo>
                  <a:lnTo>
                    <a:pt x="4330471" y="75603"/>
                  </a:lnTo>
                  <a:lnTo>
                    <a:pt x="4330471" y="42075"/>
                  </a:lnTo>
                  <a:lnTo>
                    <a:pt x="4364012" y="42075"/>
                  </a:lnTo>
                  <a:lnTo>
                    <a:pt x="4364012" y="33566"/>
                  </a:lnTo>
                  <a:close/>
                </a:path>
                <a:path w="4879340" h="572770">
                  <a:moveTo>
                    <a:pt x="4536224" y="199694"/>
                  </a:moveTo>
                  <a:lnTo>
                    <a:pt x="4502670" y="199694"/>
                  </a:lnTo>
                  <a:lnTo>
                    <a:pt x="4502670" y="166116"/>
                  </a:lnTo>
                  <a:lnTo>
                    <a:pt x="4494161" y="166116"/>
                  </a:lnTo>
                  <a:lnTo>
                    <a:pt x="4494161" y="199694"/>
                  </a:lnTo>
                  <a:lnTo>
                    <a:pt x="4460633" y="199694"/>
                  </a:lnTo>
                  <a:lnTo>
                    <a:pt x="4460633" y="206794"/>
                  </a:lnTo>
                  <a:lnTo>
                    <a:pt x="4494161" y="206794"/>
                  </a:lnTo>
                  <a:lnTo>
                    <a:pt x="4494161" y="241719"/>
                  </a:lnTo>
                  <a:lnTo>
                    <a:pt x="4502670" y="241719"/>
                  </a:lnTo>
                  <a:lnTo>
                    <a:pt x="4502670" y="206794"/>
                  </a:lnTo>
                  <a:lnTo>
                    <a:pt x="4536224" y="206794"/>
                  </a:lnTo>
                  <a:lnTo>
                    <a:pt x="4536224" y="199694"/>
                  </a:lnTo>
                  <a:close/>
                </a:path>
                <a:path w="4879340" h="572770">
                  <a:moveTo>
                    <a:pt x="4536224" y="33566"/>
                  </a:moveTo>
                  <a:lnTo>
                    <a:pt x="4502670" y="33566"/>
                  </a:lnTo>
                  <a:lnTo>
                    <a:pt x="4502670" y="0"/>
                  </a:lnTo>
                  <a:lnTo>
                    <a:pt x="4494161" y="0"/>
                  </a:lnTo>
                  <a:lnTo>
                    <a:pt x="4494161" y="33566"/>
                  </a:lnTo>
                  <a:lnTo>
                    <a:pt x="4460633" y="33566"/>
                  </a:lnTo>
                  <a:lnTo>
                    <a:pt x="4460633" y="42075"/>
                  </a:lnTo>
                  <a:lnTo>
                    <a:pt x="4494161" y="42075"/>
                  </a:lnTo>
                  <a:lnTo>
                    <a:pt x="4494161" y="75603"/>
                  </a:lnTo>
                  <a:lnTo>
                    <a:pt x="4502670" y="75603"/>
                  </a:lnTo>
                  <a:lnTo>
                    <a:pt x="4502670" y="42075"/>
                  </a:lnTo>
                  <a:lnTo>
                    <a:pt x="4536224" y="42075"/>
                  </a:lnTo>
                  <a:lnTo>
                    <a:pt x="4536224" y="33566"/>
                  </a:lnTo>
                  <a:close/>
                </a:path>
                <a:path w="4879340" h="572770">
                  <a:moveTo>
                    <a:pt x="4706925" y="199694"/>
                  </a:moveTo>
                  <a:lnTo>
                    <a:pt x="4673358" y="199694"/>
                  </a:lnTo>
                  <a:lnTo>
                    <a:pt x="4673358" y="166116"/>
                  </a:lnTo>
                  <a:lnTo>
                    <a:pt x="4664837" y="166116"/>
                  </a:lnTo>
                  <a:lnTo>
                    <a:pt x="4664837" y="199694"/>
                  </a:lnTo>
                  <a:lnTo>
                    <a:pt x="4631309" y="199694"/>
                  </a:lnTo>
                  <a:lnTo>
                    <a:pt x="4631309" y="206794"/>
                  </a:lnTo>
                  <a:lnTo>
                    <a:pt x="4664837" y="206794"/>
                  </a:lnTo>
                  <a:lnTo>
                    <a:pt x="4664837" y="241719"/>
                  </a:lnTo>
                  <a:lnTo>
                    <a:pt x="4673358" y="241719"/>
                  </a:lnTo>
                  <a:lnTo>
                    <a:pt x="4673358" y="206794"/>
                  </a:lnTo>
                  <a:lnTo>
                    <a:pt x="4706925" y="206794"/>
                  </a:lnTo>
                  <a:lnTo>
                    <a:pt x="4706925" y="199694"/>
                  </a:lnTo>
                  <a:close/>
                </a:path>
                <a:path w="4879340" h="572770">
                  <a:moveTo>
                    <a:pt x="4706925" y="33566"/>
                  </a:moveTo>
                  <a:lnTo>
                    <a:pt x="4673358" y="33566"/>
                  </a:lnTo>
                  <a:lnTo>
                    <a:pt x="4673358" y="0"/>
                  </a:lnTo>
                  <a:lnTo>
                    <a:pt x="4664837" y="0"/>
                  </a:lnTo>
                  <a:lnTo>
                    <a:pt x="4664837" y="33566"/>
                  </a:lnTo>
                  <a:lnTo>
                    <a:pt x="4631309" y="33566"/>
                  </a:lnTo>
                  <a:lnTo>
                    <a:pt x="4631309" y="42075"/>
                  </a:lnTo>
                  <a:lnTo>
                    <a:pt x="4664837" y="42075"/>
                  </a:lnTo>
                  <a:lnTo>
                    <a:pt x="4664837" y="75603"/>
                  </a:lnTo>
                  <a:lnTo>
                    <a:pt x="4673358" y="75603"/>
                  </a:lnTo>
                  <a:lnTo>
                    <a:pt x="4673358" y="42075"/>
                  </a:lnTo>
                  <a:lnTo>
                    <a:pt x="4706925" y="42075"/>
                  </a:lnTo>
                  <a:lnTo>
                    <a:pt x="4706925" y="33566"/>
                  </a:lnTo>
                  <a:close/>
                </a:path>
                <a:path w="4879340" h="572770">
                  <a:moveTo>
                    <a:pt x="4879124" y="199694"/>
                  </a:moveTo>
                  <a:lnTo>
                    <a:pt x="4845570" y="199694"/>
                  </a:lnTo>
                  <a:lnTo>
                    <a:pt x="4845570" y="166116"/>
                  </a:lnTo>
                  <a:lnTo>
                    <a:pt x="4837049" y="166116"/>
                  </a:lnTo>
                  <a:lnTo>
                    <a:pt x="4837049" y="199694"/>
                  </a:lnTo>
                  <a:lnTo>
                    <a:pt x="4803521" y="199694"/>
                  </a:lnTo>
                  <a:lnTo>
                    <a:pt x="4803521" y="206794"/>
                  </a:lnTo>
                  <a:lnTo>
                    <a:pt x="4837049" y="206794"/>
                  </a:lnTo>
                  <a:lnTo>
                    <a:pt x="4837049" y="241719"/>
                  </a:lnTo>
                  <a:lnTo>
                    <a:pt x="4845570" y="241719"/>
                  </a:lnTo>
                  <a:lnTo>
                    <a:pt x="4845570" y="206794"/>
                  </a:lnTo>
                  <a:lnTo>
                    <a:pt x="4879124" y="206794"/>
                  </a:lnTo>
                  <a:lnTo>
                    <a:pt x="4879124" y="199694"/>
                  </a:lnTo>
                  <a:close/>
                </a:path>
                <a:path w="4879340" h="572770">
                  <a:moveTo>
                    <a:pt x="4879124" y="33566"/>
                  </a:moveTo>
                  <a:lnTo>
                    <a:pt x="4845570" y="33566"/>
                  </a:lnTo>
                  <a:lnTo>
                    <a:pt x="4845570" y="0"/>
                  </a:lnTo>
                  <a:lnTo>
                    <a:pt x="4837049" y="0"/>
                  </a:lnTo>
                  <a:lnTo>
                    <a:pt x="4837049" y="33566"/>
                  </a:lnTo>
                  <a:lnTo>
                    <a:pt x="4803521" y="33566"/>
                  </a:lnTo>
                  <a:lnTo>
                    <a:pt x="4803521" y="42075"/>
                  </a:lnTo>
                  <a:lnTo>
                    <a:pt x="4837049" y="42075"/>
                  </a:lnTo>
                  <a:lnTo>
                    <a:pt x="4837049" y="75603"/>
                  </a:lnTo>
                  <a:lnTo>
                    <a:pt x="4845570" y="75603"/>
                  </a:lnTo>
                  <a:lnTo>
                    <a:pt x="4845570" y="42075"/>
                  </a:lnTo>
                  <a:lnTo>
                    <a:pt x="4879124" y="42075"/>
                  </a:lnTo>
                  <a:lnTo>
                    <a:pt x="4879124" y="33566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025861" y="8302516"/>
              <a:ext cx="1276985" cy="737235"/>
            </a:xfrm>
            <a:custGeom>
              <a:avLst/>
              <a:gdLst/>
              <a:ahLst/>
              <a:cxnLst/>
              <a:rect l="l" t="t" r="r" b="b"/>
              <a:pathLst>
                <a:path w="1276984" h="737234">
                  <a:moveTo>
                    <a:pt x="75590" y="694944"/>
                  </a:moveTo>
                  <a:lnTo>
                    <a:pt x="42037" y="694944"/>
                  </a:lnTo>
                  <a:lnTo>
                    <a:pt x="42037" y="661390"/>
                  </a:lnTo>
                  <a:lnTo>
                    <a:pt x="33515" y="661390"/>
                  </a:lnTo>
                  <a:lnTo>
                    <a:pt x="33515" y="694944"/>
                  </a:lnTo>
                  <a:lnTo>
                    <a:pt x="0" y="694944"/>
                  </a:lnTo>
                  <a:lnTo>
                    <a:pt x="0" y="703465"/>
                  </a:lnTo>
                  <a:lnTo>
                    <a:pt x="33515" y="703465"/>
                  </a:lnTo>
                  <a:lnTo>
                    <a:pt x="33515" y="736993"/>
                  </a:lnTo>
                  <a:lnTo>
                    <a:pt x="42037" y="736993"/>
                  </a:lnTo>
                  <a:lnTo>
                    <a:pt x="42037" y="703465"/>
                  </a:lnTo>
                  <a:lnTo>
                    <a:pt x="75590" y="703465"/>
                  </a:lnTo>
                  <a:lnTo>
                    <a:pt x="75590" y="694944"/>
                  </a:lnTo>
                  <a:close/>
                </a:path>
                <a:path w="1276984" h="737234">
                  <a:moveTo>
                    <a:pt x="75590" y="530377"/>
                  </a:moveTo>
                  <a:lnTo>
                    <a:pt x="42037" y="530377"/>
                  </a:lnTo>
                  <a:lnTo>
                    <a:pt x="42037" y="495287"/>
                  </a:lnTo>
                  <a:lnTo>
                    <a:pt x="33515" y="495287"/>
                  </a:lnTo>
                  <a:lnTo>
                    <a:pt x="33515" y="530377"/>
                  </a:lnTo>
                  <a:lnTo>
                    <a:pt x="0" y="530377"/>
                  </a:lnTo>
                  <a:lnTo>
                    <a:pt x="0" y="537476"/>
                  </a:lnTo>
                  <a:lnTo>
                    <a:pt x="33515" y="537476"/>
                  </a:lnTo>
                  <a:lnTo>
                    <a:pt x="33515" y="570877"/>
                  </a:lnTo>
                  <a:lnTo>
                    <a:pt x="42037" y="570877"/>
                  </a:lnTo>
                  <a:lnTo>
                    <a:pt x="42037" y="537476"/>
                  </a:lnTo>
                  <a:lnTo>
                    <a:pt x="75590" y="537476"/>
                  </a:lnTo>
                  <a:lnTo>
                    <a:pt x="75590" y="530377"/>
                  </a:lnTo>
                  <a:close/>
                </a:path>
                <a:path w="1276984" h="737234">
                  <a:moveTo>
                    <a:pt x="75590" y="364236"/>
                  </a:moveTo>
                  <a:lnTo>
                    <a:pt x="42037" y="364236"/>
                  </a:lnTo>
                  <a:lnTo>
                    <a:pt x="42037" y="330695"/>
                  </a:lnTo>
                  <a:lnTo>
                    <a:pt x="33515" y="330695"/>
                  </a:lnTo>
                  <a:lnTo>
                    <a:pt x="33515" y="364236"/>
                  </a:lnTo>
                  <a:lnTo>
                    <a:pt x="0" y="364236"/>
                  </a:lnTo>
                  <a:lnTo>
                    <a:pt x="0" y="372770"/>
                  </a:lnTo>
                  <a:lnTo>
                    <a:pt x="33515" y="372770"/>
                  </a:lnTo>
                  <a:lnTo>
                    <a:pt x="33515" y="406298"/>
                  </a:lnTo>
                  <a:lnTo>
                    <a:pt x="42037" y="406298"/>
                  </a:lnTo>
                  <a:lnTo>
                    <a:pt x="42037" y="372770"/>
                  </a:lnTo>
                  <a:lnTo>
                    <a:pt x="75590" y="372770"/>
                  </a:lnTo>
                  <a:lnTo>
                    <a:pt x="75590" y="364236"/>
                  </a:lnTo>
                  <a:close/>
                </a:path>
                <a:path w="1276984" h="737234">
                  <a:moveTo>
                    <a:pt x="75590" y="198132"/>
                  </a:moveTo>
                  <a:lnTo>
                    <a:pt x="42037" y="198132"/>
                  </a:lnTo>
                  <a:lnTo>
                    <a:pt x="42037" y="164579"/>
                  </a:lnTo>
                  <a:lnTo>
                    <a:pt x="33515" y="164579"/>
                  </a:lnTo>
                  <a:lnTo>
                    <a:pt x="33515" y="198132"/>
                  </a:lnTo>
                  <a:lnTo>
                    <a:pt x="0" y="198132"/>
                  </a:lnTo>
                  <a:lnTo>
                    <a:pt x="0" y="206654"/>
                  </a:lnTo>
                  <a:lnTo>
                    <a:pt x="33515" y="206654"/>
                  </a:lnTo>
                  <a:lnTo>
                    <a:pt x="33515" y="240182"/>
                  </a:lnTo>
                  <a:lnTo>
                    <a:pt x="42037" y="240182"/>
                  </a:lnTo>
                  <a:lnTo>
                    <a:pt x="42037" y="206654"/>
                  </a:lnTo>
                  <a:lnTo>
                    <a:pt x="75590" y="206654"/>
                  </a:lnTo>
                  <a:lnTo>
                    <a:pt x="75590" y="198132"/>
                  </a:lnTo>
                  <a:close/>
                </a:path>
                <a:path w="1276984" h="737234">
                  <a:moveTo>
                    <a:pt x="246278" y="694944"/>
                  </a:moveTo>
                  <a:lnTo>
                    <a:pt x="212725" y="694944"/>
                  </a:lnTo>
                  <a:lnTo>
                    <a:pt x="212725" y="661390"/>
                  </a:lnTo>
                  <a:lnTo>
                    <a:pt x="204203" y="661390"/>
                  </a:lnTo>
                  <a:lnTo>
                    <a:pt x="204203" y="694944"/>
                  </a:lnTo>
                  <a:lnTo>
                    <a:pt x="170675" y="694944"/>
                  </a:lnTo>
                  <a:lnTo>
                    <a:pt x="170675" y="703465"/>
                  </a:lnTo>
                  <a:lnTo>
                    <a:pt x="204203" y="703465"/>
                  </a:lnTo>
                  <a:lnTo>
                    <a:pt x="204203" y="736993"/>
                  </a:lnTo>
                  <a:lnTo>
                    <a:pt x="212725" y="736993"/>
                  </a:lnTo>
                  <a:lnTo>
                    <a:pt x="212725" y="703465"/>
                  </a:lnTo>
                  <a:lnTo>
                    <a:pt x="246278" y="703465"/>
                  </a:lnTo>
                  <a:lnTo>
                    <a:pt x="246278" y="694944"/>
                  </a:lnTo>
                  <a:close/>
                </a:path>
                <a:path w="1276984" h="737234">
                  <a:moveTo>
                    <a:pt x="246278" y="530377"/>
                  </a:moveTo>
                  <a:lnTo>
                    <a:pt x="212725" y="530377"/>
                  </a:lnTo>
                  <a:lnTo>
                    <a:pt x="212725" y="495287"/>
                  </a:lnTo>
                  <a:lnTo>
                    <a:pt x="204203" y="495287"/>
                  </a:lnTo>
                  <a:lnTo>
                    <a:pt x="204203" y="530377"/>
                  </a:lnTo>
                  <a:lnTo>
                    <a:pt x="170675" y="530377"/>
                  </a:lnTo>
                  <a:lnTo>
                    <a:pt x="170675" y="537476"/>
                  </a:lnTo>
                  <a:lnTo>
                    <a:pt x="204203" y="537476"/>
                  </a:lnTo>
                  <a:lnTo>
                    <a:pt x="204203" y="570877"/>
                  </a:lnTo>
                  <a:lnTo>
                    <a:pt x="212725" y="570877"/>
                  </a:lnTo>
                  <a:lnTo>
                    <a:pt x="212725" y="537476"/>
                  </a:lnTo>
                  <a:lnTo>
                    <a:pt x="246278" y="537476"/>
                  </a:lnTo>
                  <a:lnTo>
                    <a:pt x="246278" y="530377"/>
                  </a:lnTo>
                  <a:close/>
                </a:path>
                <a:path w="1276984" h="737234">
                  <a:moveTo>
                    <a:pt x="246278" y="364236"/>
                  </a:moveTo>
                  <a:lnTo>
                    <a:pt x="212725" y="364236"/>
                  </a:lnTo>
                  <a:lnTo>
                    <a:pt x="212725" y="330695"/>
                  </a:lnTo>
                  <a:lnTo>
                    <a:pt x="204203" y="330695"/>
                  </a:lnTo>
                  <a:lnTo>
                    <a:pt x="204203" y="364236"/>
                  </a:lnTo>
                  <a:lnTo>
                    <a:pt x="170675" y="364236"/>
                  </a:lnTo>
                  <a:lnTo>
                    <a:pt x="170675" y="372770"/>
                  </a:lnTo>
                  <a:lnTo>
                    <a:pt x="204203" y="372770"/>
                  </a:lnTo>
                  <a:lnTo>
                    <a:pt x="204203" y="406298"/>
                  </a:lnTo>
                  <a:lnTo>
                    <a:pt x="212725" y="406298"/>
                  </a:lnTo>
                  <a:lnTo>
                    <a:pt x="212725" y="372770"/>
                  </a:lnTo>
                  <a:lnTo>
                    <a:pt x="246278" y="372770"/>
                  </a:lnTo>
                  <a:lnTo>
                    <a:pt x="246278" y="364236"/>
                  </a:lnTo>
                  <a:close/>
                </a:path>
                <a:path w="1276984" h="737234">
                  <a:moveTo>
                    <a:pt x="246278" y="198132"/>
                  </a:moveTo>
                  <a:lnTo>
                    <a:pt x="212725" y="198132"/>
                  </a:lnTo>
                  <a:lnTo>
                    <a:pt x="212725" y="164579"/>
                  </a:lnTo>
                  <a:lnTo>
                    <a:pt x="204203" y="164579"/>
                  </a:lnTo>
                  <a:lnTo>
                    <a:pt x="204203" y="198132"/>
                  </a:lnTo>
                  <a:lnTo>
                    <a:pt x="170675" y="198132"/>
                  </a:lnTo>
                  <a:lnTo>
                    <a:pt x="170675" y="206654"/>
                  </a:lnTo>
                  <a:lnTo>
                    <a:pt x="204203" y="206654"/>
                  </a:lnTo>
                  <a:lnTo>
                    <a:pt x="204203" y="240182"/>
                  </a:lnTo>
                  <a:lnTo>
                    <a:pt x="212725" y="240182"/>
                  </a:lnTo>
                  <a:lnTo>
                    <a:pt x="212725" y="206654"/>
                  </a:lnTo>
                  <a:lnTo>
                    <a:pt x="246278" y="206654"/>
                  </a:lnTo>
                  <a:lnTo>
                    <a:pt x="246278" y="198132"/>
                  </a:lnTo>
                  <a:close/>
                </a:path>
                <a:path w="1276984" h="737234">
                  <a:moveTo>
                    <a:pt x="418477" y="694944"/>
                  </a:moveTo>
                  <a:lnTo>
                    <a:pt x="384937" y="694944"/>
                  </a:lnTo>
                  <a:lnTo>
                    <a:pt x="384937" y="661390"/>
                  </a:lnTo>
                  <a:lnTo>
                    <a:pt x="376415" y="661390"/>
                  </a:lnTo>
                  <a:lnTo>
                    <a:pt x="376415" y="694944"/>
                  </a:lnTo>
                  <a:lnTo>
                    <a:pt x="342887" y="694944"/>
                  </a:lnTo>
                  <a:lnTo>
                    <a:pt x="342887" y="703465"/>
                  </a:lnTo>
                  <a:lnTo>
                    <a:pt x="376415" y="703465"/>
                  </a:lnTo>
                  <a:lnTo>
                    <a:pt x="376415" y="736993"/>
                  </a:lnTo>
                  <a:lnTo>
                    <a:pt x="384937" y="736993"/>
                  </a:lnTo>
                  <a:lnTo>
                    <a:pt x="384937" y="703465"/>
                  </a:lnTo>
                  <a:lnTo>
                    <a:pt x="418477" y="703465"/>
                  </a:lnTo>
                  <a:lnTo>
                    <a:pt x="418477" y="694944"/>
                  </a:lnTo>
                  <a:close/>
                </a:path>
                <a:path w="1276984" h="737234">
                  <a:moveTo>
                    <a:pt x="418477" y="530377"/>
                  </a:moveTo>
                  <a:lnTo>
                    <a:pt x="384937" y="530377"/>
                  </a:lnTo>
                  <a:lnTo>
                    <a:pt x="384937" y="495287"/>
                  </a:lnTo>
                  <a:lnTo>
                    <a:pt x="376415" y="495287"/>
                  </a:lnTo>
                  <a:lnTo>
                    <a:pt x="376415" y="530377"/>
                  </a:lnTo>
                  <a:lnTo>
                    <a:pt x="342887" y="530377"/>
                  </a:lnTo>
                  <a:lnTo>
                    <a:pt x="342887" y="537476"/>
                  </a:lnTo>
                  <a:lnTo>
                    <a:pt x="376415" y="537476"/>
                  </a:lnTo>
                  <a:lnTo>
                    <a:pt x="376415" y="570877"/>
                  </a:lnTo>
                  <a:lnTo>
                    <a:pt x="384937" y="570877"/>
                  </a:lnTo>
                  <a:lnTo>
                    <a:pt x="384937" y="537476"/>
                  </a:lnTo>
                  <a:lnTo>
                    <a:pt x="418477" y="537476"/>
                  </a:lnTo>
                  <a:lnTo>
                    <a:pt x="418477" y="530377"/>
                  </a:lnTo>
                  <a:close/>
                </a:path>
                <a:path w="1276984" h="737234">
                  <a:moveTo>
                    <a:pt x="418477" y="364236"/>
                  </a:moveTo>
                  <a:lnTo>
                    <a:pt x="384937" y="364236"/>
                  </a:lnTo>
                  <a:lnTo>
                    <a:pt x="384937" y="330695"/>
                  </a:lnTo>
                  <a:lnTo>
                    <a:pt x="376415" y="330695"/>
                  </a:lnTo>
                  <a:lnTo>
                    <a:pt x="376415" y="364236"/>
                  </a:lnTo>
                  <a:lnTo>
                    <a:pt x="342887" y="364236"/>
                  </a:lnTo>
                  <a:lnTo>
                    <a:pt x="342887" y="372770"/>
                  </a:lnTo>
                  <a:lnTo>
                    <a:pt x="376415" y="372770"/>
                  </a:lnTo>
                  <a:lnTo>
                    <a:pt x="376415" y="406298"/>
                  </a:lnTo>
                  <a:lnTo>
                    <a:pt x="384937" y="406298"/>
                  </a:lnTo>
                  <a:lnTo>
                    <a:pt x="384937" y="372770"/>
                  </a:lnTo>
                  <a:lnTo>
                    <a:pt x="418477" y="372770"/>
                  </a:lnTo>
                  <a:lnTo>
                    <a:pt x="418477" y="364236"/>
                  </a:lnTo>
                  <a:close/>
                </a:path>
                <a:path w="1276984" h="737234">
                  <a:moveTo>
                    <a:pt x="418477" y="198132"/>
                  </a:moveTo>
                  <a:lnTo>
                    <a:pt x="384937" y="198132"/>
                  </a:lnTo>
                  <a:lnTo>
                    <a:pt x="384937" y="164579"/>
                  </a:lnTo>
                  <a:lnTo>
                    <a:pt x="376415" y="164579"/>
                  </a:lnTo>
                  <a:lnTo>
                    <a:pt x="376415" y="198132"/>
                  </a:lnTo>
                  <a:lnTo>
                    <a:pt x="342887" y="198132"/>
                  </a:lnTo>
                  <a:lnTo>
                    <a:pt x="342887" y="206654"/>
                  </a:lnTo>
                  <a:lnTo>
                    <a:pt x="376415" y="206654"/>
                  </a:lnTo>
                  <a:lnTo>
                    <a:pt x="376415" y="240182"/>
                  </a:lnTo>
                  <a:lnTo>
                    <a:pt x="384937" y="240182"/>
                  </a:lnTo>
                  <a:lnTo>
                    <a:pt x="384937" y="206654"/>
                  </a:lnTo>
                  <a:lnTo>
                    <a:pt x="418477" y="206654"/>
                  </a:lnTo>
                  <a:lnTo>
                    <a:pt x="418477" y="198132"/>
                  </a:lnTo>
                  <a:close/>
                </a:path>
                <a:path w="1276984" h="737234">
                  <a:moveTo>
                    <a:pt x="589165" y="694944"/>
                  </a:moveTo>
                  <a:lnTo>
                    <a:pt x="555713" y="694944"/>
                  </a:lnTo>
                  <a:lnTo>
                    <a:pt x="555713" y="661390"/>
                  </a:lnTo>
                  <a:lnTo>
                    <a:pt x="548614" y="661390"/>
                  </a:lnTo>
                  <a:lnTo>
                    <a:pt x="548614" y="694944"/>
                  </a:lnTo>
                  <a:lnTo>
                    <a:pt x="513575" y="694944"/>
                  </a:lnTo>
                  <a:lnTo>
                    <a:pt x="513575" y="703465"/>
                  </a:lnTo>
                  <a:lnTo>
                    <a:pt x="548614" y="703465"/>
                  </a:lnTo>
                  <a:lnTo>
                    <a:pt x="548614" y="736993"/>
                  </a:lnTo>
                  <a:lnTo>
                    <a:pt x="555713" y="736993"/>
                  </a:lnTo>
                  <a:lnTo>
                    <a:pt x="555713" y="703465"/>
                  </a:lnTo>
                  <a:lnTo>
                    <a:pt x="589165" y="703465"/>
                  </a:lnTo>
                  <a:lnTo>
                    <a:pt x="589165" y="694944"/>
                  </a:lnTo>
                  <a:close/>
                </a:path>
                <a:path w="1276984" h="737234">
                  <a:moveTo>
                    <a:pt x="589165" y="530377"/>
                  </a:moveTo>
                  <a:lnTo>
                    <a:pt x="555713" y="530377"/>
                  </a:lnTo>
                  <a:lnTo>
                    <a:pt x="555713" y="495287"/>
                  </a:lnTo>
                  <a:lnTo>
                    <a:pt x="548614" y="495287"/>
                  </a:lnTo>
                  <a:lnTo>
                    <a:pt x="548614" y="530377"/>
                  </a:lnTo>
                  <a:lnTo>
                    <a:pt x="513575" y="530377"/>
                  </a:lnTo>
                  <a:lnTo>
                    <a:pt x="513575" y="537476"/>
                  </a:lnTo>
                  <a:lnTo>
                    <a:pt x="548614" y="537476"/>
                  </a:lnTo>
                  <a:lnTo>
                    <a:pt x="548614" y="570877"/>
                  </a:lnTo>
                  <a:lnTo>
                    <a:pt x="555713" y="570877"/>
                  </a:lnTo>
                  <a:lnTo>
                    <a:pt x="555713" y="537476"/>
                  </a:lnTo>
                  <a:lnTo>
                    <a:pt x="589165" y="537476"/>
                  </a:lnTo>
                  <a:lnTo>
                    <a:pt x="589165" y="530377"/>
                  </a:lnTo>
                  <a:close/>
                </a:path>
                <a:path w="1276984" h="737234">
                  <a:moveTo>
                    <a:pt x="589165" y="364236"/>
                  </a:moveTo>
                  <a:lnTo>
                    <a:pt x="555713" y="364236"/>
                  </a:lnTo>
                  <a:lnTo>
                    <a:pt x="555713" y="330695"/>
                  </a:lnTo>
                  <a:lnTo>
                    <a:pt x="548614" y="330695"/>
                  </a:lnTo>
                  <a:lnTo>
                    <a:pt x="548614" y="364236"/>
                  </a:lnTo>
                  <a:lnTo>
                    <a:pt x="513575" y="364236"/>
                  </a:lnTo>
                  <a:lnTo>
                    <a:pt x="513575" y="372770"/>
                  </a:lnTo>
                  <a:lnTo>
                    <a:pt x="548614" y="372770"/>
                  </a:lnTo>
                  <a:lnTo>
                    <a:pt x="548614" y="406298"/>
                  </a:lnTo>
                  <a:lnTo>
                    <a:pt x="555713" y="406298"/>
                  </a:lnTo>
                  <a:lnTo>
                    <a:pt x="555713" y="372770"/>
                  </a:lnTo>
                  <a:lnTo>
                    <a:pt x="589165" y="372770"/>
                  </a:lnTo>
                  <a:lnTo>
                    <a:pt x="589165" y="364236"/>
                  </a:lnTo>
                  <a:close/>
                </a:path>
                <a:path w="1276984" h="737234">
                  <a:moveTo>
                    <a:pt x="589165" y="198132"/>
                  </a:moveTo>
                  <a:lnTo>
                    <a:pt x="555713" y="198132"/>
                  </a:lnTo>
                  <a:lnTo>
                    <a:pt x="555713" y="164579"/>
                  </a:lnTo>
                  <a:lnTo>
                    <a:pt x="548614" y="164579"/>
                  </a:lnTo>
                  <a:lnTo>
                    <a:pt x="548614" y="198132"/>
                  </a:lnTo>
                  <a:lnTo>
                    <a:pt x="513575" y="198132"/>
                  </a:lnTo>
                  <a:lnTo>
                    <a:pt x="513575" y="206654"/>
                  </a:lnTo>
                  <a:lnTo>
                    <a:pt x="548614" y="206654"/>
                  </a:lnTo>
                  <a:lnTo>
                    <a:pt x="548614" y="240182"/>
                  </a:lnTo>
                  <a:lnTo>
                    <a:pt x="555713" y="240182"/>
                  </a:lnTo>
                  <a:lnTo>
                    <a:pt x="555713" y="206654"/>
                  </a:lnTo>
                  <a:lnTo>
                    <a:pt x="589165" y="206654"/>
                  </a:lnTo>
                  <a:lnTo>
                    <a:pt x="589165" y="198132"/>
                  </a:lnTo>
                  <a:close/>
                </a:path>
                <a:path w="1276984" h="737234">
                  <a:moveTo>
                    <a:pt x="761390" y="694944"/>
                  </a:moveTo>
                  <a:lnTo>
                    <a:pt x="727824" y="694944"/>
                  </a:lnTo>
                  <a:lnTo>
                    <a:pt x="727824" y="661390"/>
                  </a:lnTo>
                  <a:lnTo>
                    <a:pt x="719302" y="661390"/>
                  </a:lnTo>
                  <a:lnTo>
                    <a:pt x="719302" y="694944"/>
                  </a:lnTo>
                  <a:lnTo>
                    <a:pt x="685774" y="694944"/>
                  </a:lnTo>
                  <a:lnTo>
                    <a:pt x="685774" y="703465"/>
                  </a:lnTo>
                  <a:lnTo>
                    <a:pt x="719302" y="703465"/>
                  </a:lnTo>
                  <a:lnTo>
                    <a:pt x="719302" y="736993"/>
                  </a:lnTo>
                  <a:lnTo>
                    <a:pt x="727824" y="736993"/>
                  </a:lnTo>
                  <a:lnTo>
                    <a:pt x="727824" y="703465"/>
                  </a:lnTo>
                  <a:lnTo>
                    <a:pt x="761390" y="703465"/>
                  </a:lnTo>
                  <a:lnTo>
                    <a:pt x="761390" y="694944"/>
                  </a:lnTo>
                  <a:close/>
                </a:path>
                <a:path w="1276984" h="737234">
                  <a:moveTo>
                    <a:pt x="761390" y="530377"/>
                  </a:moveTo>
                  <a:lnTo>
                    <a:pt x="727824" y="530377"/>
                  </a:lnTo>
                  <a:lnTo>
                    <a:pt x="727824" y="495287"/>
                  </a:lnTo>
                  <a:lnTo>
                    <a:pt x="719302" y="495287"/>
                  </a:lnTo>
                  <a:lnTo>
                    <a:pt x="719302" y="530377"/>
                  </a:lnTo>
                  <a:lnTo>
                    <a:pt x="685774" y="530377"/>
                  </a:lnTo>
                  <a:lnTo>
                    <a:pt x="685774" y="537476"/>
                  </a:lnTo>
                  <a:lnTo>
                    <a:pt x="719302" y="537476"/>
                  </a:lnTo>
                  <a:lnTo>
                    <a:pt x="719302" y="570877"/>
                  </a:lnTo>
                  <a:lnTo>
                    <a:pt x="727824" y="570877"/>
                  </a:lnTo>
                  <a:lnTo>
                    <a:pt x="727824" y="537476"/>
                  </a:lnTo>
                  <a:lnTo>
                    <a:pt x="761390" y="537476"/>
                  </a:lnTo>
                  <a:lnTo>
                    <a:pt x="761390" y="530377"/>
                  </a:lnTo>
                  <a:close/>
                </a:path>
                <a:path w="1276984" h="737234">
                  <a:moveTo>
                    <a:pt x="761390" y="364236"/>
                  </a:moveTo>
                  <a:lnTo>
                    <a:pt x="727824" y="364236"/>
                  </a:lnTo>
                  <a:lnTo>
                    <a:pt x="727824" y="330695"/>
                  </a:lnTo>
                  <a:lnTo>
                    <a:pt x="719302" y="330695"/>
                  </a:lnTo>
                  <a:lnTo>
                    <a:pt x="719302" y="364236"/>
                  </a:lnTo>
                  <a:lnTo>
                    <a:pt x="685774" y="364236"/>
                  </a:lnTo>
                  <a:lnTo>
                    <a:pt x="685774" y="372770"/>
                  </a:lnTo>
                  <a:lnTo>
                    <a:pt x="719302" y="372770"/>
                  </a:lnTo>
                  <a:lnTo>
                    <a:pt x="719302" y="406298"/>
                  </a:lnTo>
                  <a:lnTo>
                    <a:pt x="727824" y="406298"/>
                  </a:lnTo>
                  <a:lnTo>
                    <a:pt x="727824" y="372770"/>
                  </a:lnTo>
                  <a:lnTo>
                    <a:pt x="761390" y="372770"/>
                  </a:lnTo>
                  <a:lnTo>
                    <a:pt x="761390" y="364236"/>
                  </a:lnTo>
                  <a:close/>
                </a:path>
                <a:path w="1276984" h="737234">
                  <a:moveTo>
                    <a:pt x="761390" y="198132"/>
                  </a:moveTo>
                  <a:lnTo>
                    <a:pt x="727824" y="198132"/>
                  </a:lnTo>
                  <a:lnTo>
                    <a:pt x="727824" y="164579"/>
                  </a:lnTo>
                  <a:lnTo>
                    <a:pt x="719302" y="164579"/>
                  </a:lnTo>
                  <a:lnTo>
                    <a:pt x="719302" y="198132"/>
                  </a:lnTo>
                  <a:lnTo>
                    <a:pt x="685774" y="198132"/>
                  </a:lnTo>
                  <a:lnTo>
                    <a:pt x="685774" y="206654"/>
                  </a:lnTo>
                  <a:lnTo>
                    <a:pt x="719302" y="206654"/>
                  </a:lnTo>
                  <a:lnTo>
                    <a:pt x="719302" y="240182"/>
                  </a:lnTo>
                  <a:lnTo>
                    <a:pt x="727824" y="240182"/>
                  </a:lnTo>
                  <a:lnTo>
                    <a:pt x="727824" y="206654"/>
                  </a:lnTo>
                  <a:lnTo>
                    <a:pt x="761390" y="206654"/>
                  </a:lnTo>
                  <a:lnTo>
                    <a:pt x="761390" y="198132"/>
                  </a:lnTo>
                  <a:close/>
                </a:path>
                <a:path w="1276984" h="737234">
                  <a:moveTo>
                    <a:pt x="933589" y="694944"/>
                  </a:moveTo>
                  <a:lnTo>
                    <a:pt x="900036" y="694944"/>
                  </a:lnTo>
                  <a:lnTo>
                    <a:pt x="900036" y="661390"/>
                  </a:lnTo>
                  <a:lnTo>
                    <a:pt x="891514" y="661390"/>
                  </a:lnTo>
                  <a:lnTo>
                    <a:pt x="891514" y="694944"/>
                  </a:lnTo>
                  <a:lnTo>
                    <a:pt x="857986" y="694944"/>
                  </a:lnTo>
                  <a:lnTo>
                    <a:pt x="857986" y="703465"/>
                  </a:lnTo>
                  <a:lnTo>
                    <a:pt x="891514" y="703465"/>
                  </a:lnTo>
                  <a:lnTo>
                    <a:pt x="891514" y="736993"/>
                  </a:lnTo>
                  <a:lnTo>
                    <a:pt x="900036" y="736993"/>
                  </a:lnTo>
                  <a:lnTo>
                    <a:pt x="900036" y="703465"/>
                  </a:lnTo>
                  <a:lnTo>
                    <a:pt x="933589" y="703465"/>
                  </a:lnTo>
                  <a:lnTo>
                    <a:pt x="933589" y="694944"/>
                  </a:lnTo>
                  <a:close/>
                </a:path>
                <a:path w="1276984" h="737234">
                  <a:moveTo>
                    <a:pt x="933589" y="530377"/>
                  </a:moveTo>
                  <a:lnTo>
                    <a:pt x="900036" y="530377"/>
                  </a:lnTo>
                  <a:lnTo>
                    <a:pt x="900036" y="495287"/>
                  </a:lnTo>
                  <a:lnTo>
                    <a:pt x="891514" y="495287"/>
                  </a:lnTo>
                  <a:lnTo>
                    <a:pt x="891514" y="530377"/>
                  </a:lnTo>
                  <a:lnTo>
                    <a:pt x="857986" y="530377"/>
                  </a:lnTo>
                  <a:lnTo>
                    <a:pt x="857986" y="537476"/>
                  </a:lnTo>
                  <a:lnTo>
                    <a:pt x="891514" y="537476"/>
                  </a:lnTo>
                  <a:lnTo>
                    <a:pt x="891514" y="570877"/>
                  </a:lnTo>
                  <a:lnTo>
                    <a:pt x="900036" y="570877"/>
                  </a:lnTo>
                  <a:lnTo>
                    <a:pt x="900036" y="537476"/>
                  </a:lnTo>
                  <a:lnTo>
                    <a:pt x="933589" y="537476"/>
                  </a:lnTo>
                  <a:lnTo>
                    <a:pt x="933589" y="530377"/>
                  </a:lnTo>
                  <a:close/>
                </a:path>
                <a:path w="1276984" h="737234">
                  <a:moveTo>
                    <a:pt x="933589" y="364236"/>
                  </a:moveTo>
                  <a:lnTo>
                    <a:pt x="900036" y="364236"/>
                  </a:lnTo>
                  <a:lnTo>
                    <a:pt x="900036" y="330695"/>
                  </a:lnTo>
                  <a:lnTo>
                    <a:pt x="891514" y="330695"/>
                  </a:lnTo>
                  <a:lnTo>
                    <a:pt x="891514" y="364236"/>
                  </a:lnTo>
                  <a:lnTo>
                    <a:pt x="857986" y="364236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89" y="372770"/>
                  </a:lnTo>
                  <a:lnTo>
                    <a:pt x="933589" y="364236"/>
                  </a:lnTo>
                  <a:close/>
                </a:path>
                <a:path w="1276984" h="737234">
                  <a:moveTo>
                    <a:pt x="933589" y="198132"/>
                  </a:moveTo>
                  <a:lnTo>
                    <a:pt x="900036" y="198132"/>
                  </a:lnTo>
                  <a:lnTo>
                    <a:pt x="900036" y="164579"/>
                  </a:lnTo>
                  <a:lnTo>
                    <a:pt x="891514" y="164579"/>
                  </a:lnTo>
                  <a:lnTo>
                    <a:pt x="891514" y="198132"/>
                  </a:lnTo>
                  <a:lnTo>
                    <a:pt x="857986" y="198132"/>
                  </a:lnTo>
                  <a:lnTo>
                    <a:pt x="857986" y="206654"/>
                  </a:lnTo>
                  <a:lnTo>
                    <a:pt x="891514" y="206654"/>
                  </a:lnTo>
                  <a:lnTo>
                    <a:pt x="891514" y="240182"/>
                  </a:lnTo>
                  <a:lnTo>
                    <a:pt x="900036" y="240182"/>
                  </a:lnTo>
                  <a:lnTo>
                    <a:pt x="900036" y="206654"/>
                  </a:lnTo>
                  <a:lnTo>
                    <a:pt x="933589" y="206654"/>
                  </a:lnTo>
                  <a:lnTo>
                    <a:pt x="933589" y="198132"/>
                  </a:lnTo>
                  <a:close/>
                </a:path>
                <a:path w="1276984" h="737234">
                  <a:moveTo>
                    <a:pt x="1070711" y="661390"/>
                  </a:moveTo>
                  <a:lnTo>
                    <a:pt x="1062189" y="661390"/>
                  </a:lnTo>
                  <a:lnTo>
                    <a:pt x="1062189" y="736993"/>
                  </a:lnTo>
                  <a:lnTo>
                    <a:pt x="1070711" y="736993"/>
                  </a:lnTo>
                  <a:lnTo>
                    <a:pt x="1070711" y="661390"/>
                  </a:lnTo>
                  <a:close/>
                </a:path>
                <a:path w="1276984" h="737234">
                  <a:moveTo>
                    <a:pt x="1104265" y="530377"/>
                  </a:moveTo>
                  <a:lnTo>
                    <a:pt x="1070711" y="530377"/>
                  </a:lnTo>
                  <a:lnTo>
                    <a:pt x="1070711" y="495287"/>
                  </a:lnTo>
                  <a:lnTo>
                    <a:pt x="1062189" y="495287"/>
                  </a:lnTo>
                  <a:lnTo>
                    <a:pt x="1062189" y="530377"/>
                  </a:lnTo>
                  <a:lnTo>
                    <a:pt x="1028674" y="530377"/>
                  </a:lnTo>
                  <a:lnTo>
                    <a:pt x="1028674" y="537476"/>
                  </a:lnTo>
                  <a:lnTo>
                    <a:pt x="1062189" y="537476"/>
                  </a:lnTo>
                  <a:lnTo>
                    <a:pt x="1062189" y="570877"/>
                  </a:lnTo>
                  <a:lnTo>
                    <a:pt x="1070711" y="570877"/>
                  </a:lnTo>
                  <a:lnTo>
                    <a:pt x="1070711" y="537476"/>
                  </a:lnTo>
                  <a:lnTo>
                    <a:pt x="1104265" y="537476"/>
                  </a:lnTo>
                  <a:lnTo>
                    <a:pt x="1104265" y="530377"/>
                  </a:lnTo>
                  <a:close/>
                </a:path>
                <a:path w="1276984" h="737234">
                  <a:moveTo>
                    <a:pt x="1104265" y="364236"/>
                  </a:moveTo>
                  <a:lnTo>
                    <a:pt x="1070711" y="364236"/>
                  </a:lnTo>
                  <a:lnTo>
                    <a:pt x="1070711" y="330695"/>
                  </a:lnTo>
                  <a:lnTo>
                    <a:pt x="1062189" y="330695"/>
                  </a:lnTo>
                  <a:lnTo>
                    <a:pt x="1062189" y="364236"/>
                  </a:lnTo>
                  <a:lnTo>
                    <a:pt x="1028674" y="364236"/>
                  </a:lnTo>
                  <a:lnTo>
                    <a:pt x="1028674" y="372770"/>
                  </a:lnTo>
                  <a:lnTo>
                    <a:pt x="1062189" y="372770"/>
                  </a:lnTo>
                  <a:lnTo>
                    <a:pt x="1062189" y="406298"/>
                  </a:lnTo>
                  <a:lnTo>
                    <a:pt x="1070711" y="406298"/>
                  </a:lnTo>
                  <a:lnTo>
                    <a:pt x="1070711" y="372770"/>
                  </a:lnTo>
                  <a:lnTo>
                    <a:pt x="1104265" y="372770"/>
                  </a:lnTo>
                  <a:lnTo>
                    <a:pt x="1104265" y="364236"/>
                  </a:lnTo>
                  <a:close/>
                </a:path>
                <a:path w="1276984" h="737234">
                  <a:moveTo>
                    <a:pt x="1104265" y="198132"/>
                  </a:moveTo>
                  <a:lnTo>
                    <a:pt x="1070711" y="198132"/>
                  </a:lnTo>
                  <a:lnTo>
                    <a:pt x="1070711" y="164579"/>
                  </a:lnTo>
                  <a:lnTo>
                    <a:pt x="1062189" y="164579"/>
                  </a:lnTo>
                  <a:lnTo>
                    <a:pt x="1062189" y="198132"/>
                  </a:lnTo>
                  <a:lnTo>
                    <a:pt x="1028674" y="198132"/>
                  </a:lnTo>
                  <a:lnTo>
                    <a:pt x="1028674" y="206654"/>
                  </a:lnTo>
                  <a:lnTo>
                    <a:pt x="1062189" y="206654"/>
                  </a:lnTo>
                  <a:lnTo>
                    <a:pt x="1062189" y="240182"/>
                  </a:lnTo>
                  <a:lnTo>
                    <a:pt x="1070711" y="240182"/>
                  </a:lnTo>
                  <a:lnTo>
                    <a:pt x="1070711" y="206654"/>
                  </a:lnTo>
                  <a:lnTo>
                    <a:pt x="1104265" y="206654"/>
                  </a:lnTo>
                  <a:lnTo>
                    <a:pt x="1104265" y="198132"/>
                  </a:lnTo>
                  <a:close/>
                </a:path>
                <a:path w="1276984" h="737234">
                  <a:moveTo>
                    <a:pt x="1276477" y="530377"/>
                  </a:moveTo>
                  <a:lnTo>
                    <a:pt x="1242923" y="530377"/>
                  </a:lnTo>
                  <a:lnTo>
                    <a:pt x="1242923" y="495287"/>
                  </a:lnTo>
                  <a:lnTo>
                    <a:pt x="1234401" y="495287"/>
                  </a:lnTo>
                  <a:lnTo>
                    <a:pt x="1234401" y="530377"/>
                  </a:lnTo>
                  <a:lnTo>
                    <a:pt x="1200873" y="530377"/>
                  </a:lnTo>
                  <a:lnTo>
                    <a:pt x="1200873" y="537476"/>
                  </a:lnTo>
                  <a:lnTo>
                    <a:pt x="1234401" y="537476"/>
                  </a:lnTo>
                  <a:lnTo>
                    <a:pt x="1234401" y="570877"/>
                  </a:lnTo>
                  <a:lnTo>
                    <a:pt x="1242923" y="570877"/>
                  </a:lnTo>
                  <a:lnTo>
                    <a:pt x="1242923" y="537476"/>
                  </a:lnTo>
                  <a:lnTo>
                    <a:pt x="1276477" y="537476"/>
                  </a:lnTo>
                  <a:lnTo>
                    <a:pt x="1276477" y="530377"/>
                  </a:lnTo>
                  <a:close/>
                </a:path>
                <a:path w="1276984" h="737234">
                  <a:moveTo>
                    <a:pt x="1276477" y="364236"/>
                  </a:moveTo>
                  <a:lnTo>
                    <a:pt x="1242923" y="364236"/>
                  </a:lnTo>
                  <a:lnTo>
                    <a:pt x="1242923" y="330695"/>
                  </a:lnTo>
                  <a:lnTo>
                    <a:pt x="1234401" y="330695"/>
                  </a:lnTo>
                  <a:lnTo>
                    <a:pt x="1234401" y="364236"/>
                  </a:lnTo>
                  <a:lnTo>
                    <a:pt x="1200873" y="364236"/>
                  </a:lnTo>
                  <a:lnTo>
                    <a:pt x="1200873" y="372770"/>
                  </a:lnTo>
                  <a:lnTo>
                    <a:pt x="1234401" y="372770"/>
                  </a:lnTo>
                  <a:lnTo>
                    <a:pt x="1234401" y="406298"/>
                  </a:lnTo>
                  <a:lnTo>
                    <a:pt x="1242923" y="406298"/>
                  </a:lnTo>
                  <a:lnTo>
                    <a:pt x="1242923" y="372770"/>
                  </a:lnTo>
                  <a:lnTo>
                    <a:pt x="1276477" y="372770"/>
                  </a:lnTo>
                  <a:lnTo>
                    <a:pt x="1276477" y="364236"/>
                  </a:lnTo>
                  <a:close/>
                </a:path>
                <a:path w="1276984" h="737234">
                  <a:moveTo>
                    <a:pt x="1276477" y="198132"/>
                  </a:moveTo>
                  <a:lnTo>
                    <a:pt x="1242923" y="198132"/>
                  </a:lnTo>
                  <a:lnTo>
                    <a:pt x="1242923" y="164579"/>
                  </a:lnTo>
                  <a:lnTo>
                    <a:pt x="1234401" y="164579"/>
                  </a:lnTo>
                  <a:lnTo>
                    <a:pt x="1234401" y="198132"/>
                  </a:lnTo>
                  <a:lnTo>
                    <a:pt x="1200873" y="198132"/>
                  </a:lnTo>
                  <a:lnTo>
                    <a:pt x="1200873" y="206654"/>
                  </a:lnTo>
                  <a:lnTo>
                    <a:pt x="1234401" y="206654"/>
                  </a:lnTo>
                  <a:lnTo>
                    <a:pt x="1234401" y="240182"/>
                  </a:lnTo>
                  <a:lnTo>
                    <a:pt x="1242923" y="240182"/>
                  </a:lnTo>
                  <a:lnTo>
                    <a:pt x="1242923" y="206654"/>
                  </a:lnTo>
                  <a:lnTo>
                    <a:pt x="1276477" y="206654"/>
                  </a:lnTo>
                  <a:lnTo>
                    <a:pt x="1276477" y="198132"/>
                  </a:lnTo>
                  <a:close/>
                </a:path>
                <a:path w="1276984" h="737234">
                  <a:moveTo>
                    <a:pt x="1276477" y="33553"/>
                  </a:moveTo>
                  <a:lnTo>
                    <a:pt x="1242923" y="33553"/>
                  </a:lnTo>
                  <a:lnTo>
                    <a:pt x="1242923" y="0"/>
                  </a:lnTo>
                  <a:lnTo>
                    <a:pt x="1234401" y="0"/>
                  </a:lnTo>
                  <a:lnTo>
                    <a:pt x="1234401" y="33553"/>
                  </a:lnTo>
                  <a:lnTo>
                    <a:pt x="1200873" y="33553"/>
                  </a:lnTo>
                  <a:lnTo>
                    <a:pt x="1200873" y="42062"/>
                  </a:lnTo>
                  <a:lnTo>
                    <a:pt x="1234401" y="42062"/>
                  </a:lnTo>
                  <a:lnTo>
                    <a:pt x="1234401" y="75590"/>
                  </a:lnTo>
                  <a:lnTo>
                    <a:pt x="1242923" y="75590"/>
                  </a:lnTo>
                  <a:lnTo>
                    <a:pt x="1242923" y="42062"/>
                  </a:lnTo>
                  <a:lnTo>
                    <a:pt x="1276477" y="42062"/>
                  </a:lnTo>
                  <a:lnTo>
                    <a:pt x="1276477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025861" y="8136400"/>
              <a:ext cx="2477770" cy="1069340"/>
            </a:xfrm>
            <a:custGeom>
              <a:avLst/>
              <a:gdLst/>
              <a:ahLst/>
              <a:cxnLst/>
              <a:rect l="l" t="t" r="r" b="b"/>
              <a:pathLst>
                <a:path w="2477769" h="1069340">
                  <a:moveTo>
                    <a:pt x="75590" y="1027176"/>
                  </a:moveTo>
                  <a:lnTo>
                    <a:pt x="42037" y="1027176"/>
                  </a:lnTo>
                  <a:lnTo>
                    <a:pt x="42037" y="993609"/>
                  </a:lnTo>
                  <a:lnTo>
                    <a:pt x="33515" y="993609"/>
                  </a:lnTo>
                  <a:lnTo>
                    <a:pt x="33515" y="1027176"/>
                  </a:lnTo>
                  <a:lnTo>
                    <a:pt x="0" y="1027176"/>
                  </a:lnTo>
                  <a:lnTo>
                    <a:pt x="0" y="1035697"/>
                  </a:lnTo>
                  <a:lnTo>
                    <a:pt x="33515" y="1035697"/>
                  </a:lnTo>
                  <a:lnTo>
                    <a:pt x="33515" y="1069225"/>
                  </a:lnTo>
                  <a:lnTo>
                    <a:pt x="42037" y="1069225"/>
                  </a:lnTo>
                  <a:lnTo>
                    <a:pt x="42037" y="1035697"/>
                  </a:lnTo>
                  <a:lnTo>
                    <a:pt x="75590" y="1035697"/>
                  </a:lnTo>
                  <a:lnTo>
                    <a:pt x="75590" y="1027176"/>
                  </a:lnTo>
                  <a:close/>
                </a:path>
                <a:path w="2477769" h="1069340">
                  <a:moveTo>
                    <a:pt x="246278" y="1027176"/>
                  </a:moveTo>
                  <a:lnTo>
                    <a:pt x="212725" y="1027176"/>
                  </a:lnTo>
                  <a:lnTo>
                    <a:pt x="212725" y="993609"/>
                  </a:lnTo>
                  <a:lnTo>
                    <a:pt x="204203" y="993609"/>
                  </a:lnTo>
                  <a:lnTo>
                    <a:pt x="204203" y="1027176"/>
                  </a:lnTo>
                  <a:lnTo>
                    <a:pt x="170675" y="1027176"/>
                  </a:lnTo>
                  <a:lnTo>
                    <a:pt x="170675" y="1035697"/>
                  </a:lnTo>
                  <a:lnTo>
                    <a:pt x="204203" y="1035697"/>
                  </a:lnTo>
                  <a:lnTo>
                    <a:pt x="204203" y="1069225"/>
                  </a:lnTo>
                  <a:lnTo>
                    <a:pt x="212725" y="1069225"/>
                  </a:lnTo>
                  <a:lnTo>
                    <a:pt x="212725" y="1035697"/>
                  </a:lnTo>
                  <a:lnTo>
                    <a:pt x="246278" y="1035697"/>
                  </a:lnTo>
                  <a:lnTo>
                    <a:pt x="246278" y="1027176"/>
                  </a:lnTo>
                  <a:close/>
                </a:path>
                <a:path w="2477769" h="1069340">
                  <a:moveTo>
                    <a:pt x="418477" y="1027176"/>
                  </a:moveTo>
                  <a:lnTo>
                    <a:pt x="384937" y="1027176"/>
                  </a:lnTo>
                  <a:lnTo>
                    <a:pt x="384937" y="993609"/>
                  </a:lnTo>
                  <a:lnTo>
                    <a:pt x="376415" y="993609"/>
                  </a:lnTo>
                  <a:lnTo>
                    <a:pt x="376415" y="1027176"/>
                  </a:lnTo>
                  <a:lnTo>
                    <a:pt x="342887" y="1027176"/>
                  </a:lnTo>
                  <a:lnTo>
                    <a:pt x="342887" y="1035697"/>
                  </a:lnTo>
                  <a:lnTo>
                    <a:pt x="376415" y="1035697"/>
                  </a:lnTo>
                  <a:lnTo>
                    <a:pt x="376415" y="1069225"/>
                  </a:lnTo>
                  <a:lnTo>
                    <a:pt x="384937" y="1069225"/>
                  </a:lnTo>
                  <a:lnTo>
                    <a:pt x="384937" y="1035697"/>
                  </a:lnTo>
                  <a:lnTo>
                    <a:pt x="418477" y="1035697"/>
                  </a:lnTo>
                  <a:lnTo>
                    <a:pt x="418477" y="1027176"/>
                  </a:lnTo>
                  <a:close/>
                </a:path>
                <a:path w="2477769" h="1069340">
                  <a:moveTo>
                    <a:pt x="589165" y="1027176"/>
                  </a:moveTo>
                  <a:lnTo>
                    <a:pt x="555713" y="1027176"/>
                  </a:lnTo>
                  <a:lnTo>
                    <a:pt x="555713" y="993609"/>
                  </a:lnTo>
                  <a:lnTo>
                    <a:pt x="548614" y="993609"/>
                  </a:lnTo>
                  <a:lnTo>
                    <a:pt x="548614" y="1027176"/>
                  </a:lnTo>
                  <a:lnTo>
                    <a:pt x="513575" y="1027176"/>
                  </a:lnTo>
                  <a:lnTo>
                    <a:pt x="513575" y="1035697"/>
                  </a:lnTo>
                  <a:lnTo>
                    <a:pt x="548614" y="1035697"/>
                  </a:lnTo>
                  <a:lnTo>
                    <a:pt x="548614" y="1069225"/>
                  </a:lnTo>
                  <a:lnTo>
                    <a:pt x="555713" y="1069225"/>
                  </a:lnTo>
                  <a:lnTo>
                    <a:pt x="555713" y="1035697"/>
                  </a:lnTo>
                  <a:lnTo>
                    <a:pt x="589165" y="1035697"/>
                  </a:lnTo>
                  <a:lnTo>
                    <a:pt x="589165" y="1027176"/>
                  </a:lnTo>
                  <a:close/>
                </a:path>
                <a:path w="2477769" h="1069340">
                  <a:moveTo>
                    <a:pt x="761390" y="1027176"/>
                  </a:moveTo>
                  <a:lnTo>
                    <a:pt x="727824" y="1027176"/>
                  </a:lnTo>
                  <a:lnTo>
                    <a:pt x="727824" y="993609"/>
                  </a:lnTo>
                  <a:lnTo>
                    <a:pt x="719302" y="993609"/>
                  </a:lnTo>
                  <a:lnTo>
                    <a:pt x="719302" y="1027176"/>
                  </a:lnTo>
                  <a:lnTo>
                    <a:pt x="685774" y="1027176"/>
                  </a:lnTo>
                  <a:lnTo>
                    <a:pt x="685774" y="1035697"/>
                  </a:lnTo>
                  <a:lnTo>
                    <a:pt x="719302" y="1035697"/>
                  </a:lnTo>
                  <a:lnTo>
                    <a:pt x="719302" y="1069225"/>
                  </a:lnTo>
                  <a:lnTo>
                    <a:pt x="727824" y="1069225"/>
                  </a:lnTo>
                  <a:lnTo>
                    <a:pt x="727824" y="1035697"/>
                  </a:lnTo>
                  <a:lnTo>
                    <a:pt x="761390" y="1035697"/>
                  </a:lnTo>
                  <a:lnTo>
                    <a:pt x="761390" y="1027176"/>
                  </a:lnTo>
                  <a:close/>
                </a:path>
                <a:path w="2477769" h="1069340">
                  <a:moveTo>
                    <a:pt x="933589" y="1027176"/>
                  </a:moveTo>
                  <a:lnTo>
                    <a:pt x="900036" y="1027176"/>
                  </a:lnTo>
                  <a:lnTo>
                    <a:pt x="900036" y="993609"/>
                  </a:lnTo>
                  <a:lnTo>
                    <a:pt x="891514" y="993609"/>
                  </a:lnTo>
                  <a:lnTo>
                    <a:pt x="891514" y="1027176"/>
                  </a:lnTo>
                  <a:lnTo>
                    <a:pt x="857986" y="1027176"/>
                  </a:lnTo>
                  <a:lnTo>
                    <a:pt x="857986" y="1035697"/>
                  </a:lnTo>
                  <a:lnTo>
                    <a:pt x="891514" y="1035697"/>
                  </a:lnTo>
                  <a:lnTo>
                    <a:pt x="891514" y="1069225"/>
                  </a:lnTo>
                  <a:lnTo>
                    <a:pt x="900036" y="1069225"/>
                  </a:lnTo>
                  <a:lnTo>
                    <a:pt x="900036" y="1035697"/>
                  </a:lnTo>
                  <a:lnTo>
                    <a:pt x="933589" y="1035697"/>
                  </a:lnTo>
                  <a:lnTo>
                    <a:pt x="933589" y="1027176"/>
                  </a:lnTo>
                  <a:close/>
                </a:path>
                <a:path w="2477769" h="1069340">
                  <a:moveTo>
                    <a:pt x="1104265" y="1027176"/>
                  </a:moveTo>
                  <a:lnTo>
                    <a:pt x="1070711" y="1027176"/>
                  </a:lnTo>
                  <a:lnTo>
                    <a:pt x="1070711" y="993609"/>
                  </a:lnTo>
                  <a:lnTo>
                    <a:pt x="1062189" y="993609"/>
                  </a:lnTo>
                  <a:lnTo>
                    <a:pt x="1062189" y="1027176"/>
                  </a:lnTo>
                  <a:lnTo>
                    <a:pt x="1028674" y="1027176"/>
                  </a:lnTo>
                  <a:lnTo>
                    <a:pt x="1028674" y="1035697"/>
                  </a:lnTo>
                  <a:lnTo>
                    <a:pt x="1062189" y="1035697"/>
                  </a:lnTo>
                  <a:lnTo>
                    <a:pt x="1062189" y="1069225"/>
                  </a:lnTo>
                  <a:lnTo>
                    <a:pt x="1070711" y="1069225"/>
                  </a:lnTo>
                  <a:lnTo>
                    <a:pt x="1070711" y="1035697"/>
                  </a:lnTo>
                  <a:lnTo>
                    <a:pt x="1104265" y="1035697"/>
                  </a:lnTo>
                  <a:lnTo>
                    <a:pt x="1104265" y="1027176"/>
                  </a:lnTo>
                  <a:close/>
                </a:path>
                <a:path w="2477769" h="1069340">
                  <a:moveTo>
                    <a:pt x="1104265" y="861060"/>
                  </a:moveTo>
                  <a:lnTo>
                    <a:pt x="1070711" y="861060"/>
                  </a:lnTo>
                  <a:lnTo>
                    <a:pt x="1070711" y="827506"/>
                  </a:lnTo>
                  <a:lnTo>
                    <a:pt x="1062189" y="827506"/>
                  </a:lnTo>
                  <a:lnTo>
                    <a:pt x="1062189" y="861060"/>
                  </a:lnTo>
                  <a:lnTo>
                    <a:pt x="1028674" y="861060"/>
                  </a:lnTo>
                  <a:lnTo>
                    <a:pt x="1028674" y="869581"/>
                  </a:lnTo>
                  <a:lnTo>
                    <a:pt x="1062189" y="869581"/>
                  </a:lnTo>
                  <a:lnTo>
                    <a:pt x="1062189" y="903109"/>
                  </a:lnTo>
                  <a:lnTo>
                    <a:pt x="1070711" y="903109"/>
                  </a:lnTo>
                  <a:lnTo>
                    <a:pt x="1070711" y="869581"/>
                  </a:lnTo>
                  <a:lnTo>
                    <a:pt x="1104265" y="869581"/>
                  </a:lnTo>
                  <a:lnTo>
                    <a:pt x="1104265" y="861060"/>
                  </a:lnTo>
                  <a:close/>
                </a:path>
                <a:path w="2477769" h="1069340">
                  <a:moveTo>
                    <a:pt x="1276477" y="1027176"/>
                  </a:moveTo>
                  <a:lnTo>
                    <a:pt x="1242923" y="1027176"/>
                  </a:lnTo>
                  <a:lnTo>
                    <a:pt x="1242923" y="993609"/>
                  </a:lnTo>
                  <a:lnTo>
                    <a:pt x="1234401" y="993609"/>
                  </a:lnTo>
                  <a:lnTo>
                    <a:pt x="1234401" y="1027176"/>
                  </a:lnTo>
                  <a:lnTo>
                    <a:pt x="1200873" y="1027176"/>
                  </a:lnTo>
                  <a:lnTo>
                    <a:pt x="1200873" y="1035697"/>
                  </a:lnTo>
                  <a:lnTo>
                    <a:pt x="1234401" y="1035697"/>
                  </a:lnTo>
                  <a:lnTo>
                    <a:pt x="1234401" y="1069225"/>
                  </a:lnTo>
                  <a:lnTo>
                    <a:pt x="1242923" y="1069225"/>
                  </a:lnTo>
                  <a:lnTo>
                    <a:pt x="1242923" y="1035697"/>
                  </a:lnTo>
                  <a:lnTo>
                    <a:pt x="1276477" y="1035697"/>
                  </a:lnTo>
                  <a:lnTo>
                    <a:pt x="1276477" y="1027176"/>
                  </a:lnTo>
                  <a:close/>
                </a:path>
                <a:path w="2477769" h="1069340">
                  <a:moveTo>
                    <a:pt x="1276477" y="861060"/>
                  </a:moveTo>
                  <a:lnTo>
                    <a:pt x="1242923" y="861060"/>
                  </a:lnTo>
                  <a:lnTo>
                    <a:pt x="1242923" y="827506"/>
                  </a:lnTo>
                  <a:lnTo>
                    <a:pt x="1234401" y="827506"/>
                  </a:lnTo>
                  <a:lnTo>
                    <a:pt x="1234401" y="861060"/>
                  </a:lnTo>
                  <a:lnTo>
                    <a:pt x="1200873" y="861060"/>
                  </a:lnTo>
                  <a:lnTo>
                    <a:pt x="1200873" y="869581"/>
                  </a:lnTo>
                  <a:lnTo>
                    <a:pt x="1234401" y="869581"/>
                  </a:lnTo>
                  <a:lnTo>
                    <a:pt x="1234401" y="903109"/>
                  </a:lnTo>
                  <a:lnTo>
                    <a:pt x="1242923" y="903109"/>
                  </a:lnTo>
                  <a:lnTo>
                    <a:pt x="1242923" y="869581"/>
                  </a:lnTo>
                  <a:lnTo>
                    <a:pt x="1276477" y="869581"/>
                  </a:lnTo>
                  <a:lnTo>
                    <a:pt x="1276477" y="861060"/>
                  </a:lnTo>
                  <a:close/>
                </a:path>
                <a:path w="2477769" h="1069340">
                  <a:moveTo>
                    <a:pt x="1447152" y="199669"/>
                  </a:moveTo>
                  <a:lnTo>
                    <a:pt x="1413611" y="199669"/>
                  </a:lnTo>
                  <a:lnTo>
                    <a:pt x="1413611" y="166116"/>
                  </a:lnTo>
                  <a:lnTo>
                    <a:pt x="1405089" y="166116"/>
                  </a:lnTo>
                  <a:lnTo>
                    <a:pt x="1405089" y="199669"/>
                  </a:lnTo>
                  <a:lnTo>
                    <a:pt x="1371561" y="199669"/>
                  </a:lnTo>
                  <a:lnTo>
                    <a:pt x="1371561" y="208178"/>
                  </a:lnTo>
                  <a:lnTo>
                    <a:pt x="1405089" y="208178"/>
                  </a:lnTo>
                  <a:lnTo>
                    <a:pt x="1405089" y="241706"/>
                  </a:lnTo>
                  <a:lnTo>
                    <a:pt x="1413611" y="241706"/>
                  </a:lnTo>
                  <a:lnTo>
                    <a:pt x="1413611" y="208178"/>
                  </a:lnTo>
                  <a:lnTo>
                    <a:pt x="1447152" y="208178"/>
                  </a:lnTo>
                  <a:lnTo>
                    <a:pt x="1447152" y="199669"/>
                  </a:lnTo>
                  <a:close/>
                </a:path>
                <a:path w="2477769" h="1069340">
                  <a:moveTo>
                    <a:pt x="1447152" y="33553"/>
                  </a:moveTo>
                  <a:lnTo>
                    <a:pt x="1413611" y="33553"/>
                  </a:lnTo>
                  <a:lnTo>
                    <a:pt x="1413611" y="0"/>
                  </a:lnTo>
                  <a:lnTo>
                    <a:pt x="1405089" y="0"/>
                  </a:lnTo>
                  <a:lnTo>
                    <a:pt x="1405089" y="33553"/>
                  </a:lnTo>
                  <a:lnTo>
                    <a:pt x="1371561" y="33553"/>
                  </a:lnTo>
                  <a:lnTo>
                    <a:pt x="1371561" y="42075"/>
                  </a:lnTo>
                  <a:lnTo>
                    <a:pt x="1405089" y="42075"/>
                  </a:lnTo>
                  <a:lnTo>
                    <a:pt x="1405089" y="75603"/>
                  </a:lnTo>
                  <a:lnTo>
                    <a:pt x="1413611" y="75603"/>
                  </a:lnTo>
                  <a:lnTo>
                    <a:pt x="1413611" y="42075"/>
                  </a:lnTo>
                  <a:lnTo>
                    <a:pt x="1447152" y="42075"/>
                  </a:lnTo>
                  <a:lnTo>
                    <a:pt x="1447152" y="33553"/>
                  </a:lnTo>
                  <a:close/>
                </a:path>
                <a:path w="2477769" h="1069340">
                  <a:moveTo>
                    <a:pt x="1619364" y="199669"/>
                  </a:moveTo>
                  <a:lnTo>
                    <a:pt x="1585823" y="199669"/>
                  </a:lnTo>
                  <a:lnTo>
                    <a:pt x="1585823" y="166116"/>
                  </a:lnTo>
                  <a:lnTo>
                    <a:pt x="1577289" y="166116"/>
                  </a:lnTo>
                  <a:lnTo>
                    <a:pt x="1577289" y="199669"/>
                  </a:lnTo>
                  <a:lnTo>
                    <a:pt x="1543761" y="199669"/>
                  </a:lnTo>
                  <a:lnTo>
                    <a:pt x="1543761" y="208178"/>
                  </a:lnTo>
                  <a:lnTo>
                    <a:pt x="1577289" y="208178"/>
                  </a:lnTo>
                  <a:lnTo>
                    <a:pt x="1577289" y="241706"/>
                  </a:lnTo>
                  <a:lnTo>
                    <a:pt x="1585823" y="241706"/>
                  </a:lnTo>
                  <a:lnTo>
                    <a:pt x="1585823" y="208178"/>
                  </a:lnTo>
                  <a:lnTo>
                    <a:pt x="1619364" y="208178"/>
                  </a:lnTo>
                  <a:lnTo>
                    <a:pt x="1619364" y="199669"/>
                  </a:lnTo>
                  <a:close/>
                </a:path>
                <a:path w="2477769" h="1069340">
                  <a:moveTo>
                    <a:pt x="1619364" y="33553"/>
                  </a:moveTo>
                  <a:lnTo>
                    <a:pt x="1585823" y="33553"/>
                  </a:lnTo>
                  <a:lnTo>
                    <a:pt x="1585823" y="0"/>
                  </a:lnTo>
                  <a:lnTo>
                    <a:pt x="1577289" y="0"/>
                  </a:lnTo>
                  <a:lnTo>
                    <a:pt x="1577289" y="33553"/>
                  </a:lnTo>
                  <a:lnTo>
                    <a:pt x="1543761" y="33553"/>
                  </a:lnTo>
                  <a:lnTo>
                    <a:pt x="1543761" y="42075"/>
                  </a:lnTo>
                  <a:lnTo>
                    <a:pt x="1577289" y="42075"/>
                  </a:lnTo>
                  <a:lnTo>
                    <a:pt x="1577289" y="75603"/>
                  </a:lnTo>
                  <a:lnTo>
                    <a:pt x="1585823" y="75603"/>
                  </a:lnTo>
                  <a:lnTo>
                    <a:pt x="1585823" y="42075"/>
                  </a:lnTo>
                  <a:lnTo>
                    <a:pt x="1619364" y="42075"/>
                  </a:lnTo>
                  <a:lnTo>
                    <a:pt x="1619364" y="33553"/>
                  </a:lnTo>
                  <a:close/>
                </a:path>
                <a:path w="2477769" h="1069340">
                  <a:moveTo>
                    <a:pt x="1790052" y="199669"/>
                  </a:moveTo>
                  <a:lnTo>
                    <a:pt x="1756600" y="199669"/>
                  </a:lnTo>
                  <a:lnTo>
                    <a:pt x="1756600" y="166116"/>
                  </a:lnTo>
                  <a:lnTo>
                    <a:pt x="1749501" y="166116"/>
                  </a:lnTo>
                  <a:lnTo>
                    <a:pt x="1749501" y="199669"/>
                  </a:lnTo>
                  <a:lnTo>
                    <a:pt x="1714449" y="199669"/>
                  </a:lnTo>
                  <a:lnTo>
                    <a:pt x="1714449" y="208178"/>
                  </a:lnTo>
                  <a:lnTo>
                    <a:pt x="1749501" y="208178"/>
                  </a:lnTo>
                  <a:lnTo>
                    <a:pt x="1749501" y="241706"/>
                  </a:lnTo>
                  <a:lnTo>
                    <a:pt x="1756600" y="241706"/>
                  </a:lnTo>
                  <a:lnTo>
                    <a:pt x="1756600" y="208178"/>
                  </a:lnTo>
                  <a:lnTo>
                    <a:pt x="1790052" y="208178"/>
                  </a:lnTo>
                  <a:lnTo>
                    <a:pt x="1790052" y="199669"/>
                  </a:lnTo>
                  <a:close/>
                </a:path>
                <a:path w="2477769" h="1069340">
                  <a:moveTo>
                    <a:pt x="1790052" y="33553"/>
                  </a:moveTo>
                  <a:lnTo>
                    <a:pt x="1756600" y="33553"/>
                  </a:lnTo>
                  <a:lnTo>
                    <a:pt x="1756600" y="0"/>
                  </a:lnTo>
                  <a:lnTo>
                    <a:pt x="1749501" y="0"/>
                  </a:lnTo>
                  <a:lnTo>
                    <a:pt x="1749501" y="33553"/>
                  </a:lnTo>
                  <a:lnTo>
                    <a:pt x="1714449" y="33553"/>
                  </a:lnTo>
                  <a:lnTo>
                    <a:pt x="1714449" y="42075"/>
                  </a:lnTo>
                  <a:lnTo>
                    <a:pt x="1749501" y="42075"/>
                  </a:lnTo>
                  <a:lnTo>
                    <a:pt x="1749501" y="75603"/>
                  </a:lnTo>
                  <a:lnTo>
                    <a:pt x="1756600" y="75603"/>
                  </a:lnTo>
                  <a:lnTo>
                    <a:pt x="1756600" y="42075"/>
                  </a:lnTo>
                  <a:lnTo>
                    <a:pt x="1790052" y="42075"/>
                  </a:lnTo>
                  <a:lnTo>
                    <a:pt x="1790052" y="33553"/>
                  </a:lnTo>
                  <a:close/>
                </a:path>
                <a:path w="2477769" h="1069340">
                  <a:moveTo>
                    <a:pt x="1962264" y="199669"/>
                  </a:moveTo>
                  <a:lnTo>
                    <a:pt x="1928710" y="199669"/>
                  </a:lnTo>
                  <a:lnTo>
                    <a:pt x="1928710" y="166116"/>
                  </a:lnTo>
                  <a:lnTo>
                    <a:pt x="1920189" y="166116"/>
                  </a:lnTo>
                  <a:lnTo>
                    <a:pt x="1920189" y="199669"/>
                  </a:lnTo>
                  <a:lnTo>
                    <a:pt x="1886661" y="199669"/>
                  </a:lnTo>
                  <a:lnTo>
                    <a:pt x="1886661" y="208178"/>
                  </a:lnTo>
                  <a:lnTo>
                    <a:pt x="1920189" y="208178"/>
                  </a:lnTo>
                  <a:lnTo>
                    <a:pt x="1920189" y="241706"/>
                  </a:lnTo>
                  <a:lnTo>
                    <a:pt x="1928710" y="241706"/>
                  </a:lnTo>
                  <a:lnTo>
                    <a:pt x="1928710" y="208178"/>
                  </a:lnTo>
                  <a:lnTo>
                    <a:pt x="1962264" y="208178"/>
                  </a:lnTo>
                  <a:lnTo>
                    <a:pt x="1962264" y="199669"/>
                  </a:lnTo>
                  <a:close/>
                </a:path>
                <a:path w="2477769" h="1069340">
                  <a:moveTo>
                    <a:pt x="1962264" y="33553"/>
                  </a:moveTo>
                  <a:lnTo>
                    <a:pt x="1928710" y="33553"/>
                  </a:lnTo>
                  <a:lnTo>
                    <a:pt x="1928710" y="0"/>
                  </a:lnTo>
                  <a:lnTo>
                    <a:pt x="1920189" y="0"/>
                  </a:lnTo>
                  <a:lnTo>
                    <a:pt x="1920189" y="33553"/>
                  </a:lnTo>
                  <a:lnTo>
                    <a:pt x="1886661" y="33553"/>
                  </a:lnTo>
                  <a:lnTo>
                    <a:pt x="1886661" y="42075"/>
                  </a:lnTo>
                  <a:lnTo>
                    <a:pt x="1920189" y="42075"/>
                  </a:lnTo>
                  <a:lnTo>
                    <a:pt x="1920189" y="75603"/>
                  </a:lnTo>
                  <a:lnTo>
                    <a:pt x="1928710" y="75603"/>
                  </a:lnTo>
                  <a:lnTo>
                    <a:pt x="1928710" y="42075"/>
                  </a:lnTo>
                  <a:lnTo>
                    <a:pt x="1962264" y="42075"/>
                  </a:lnTo>
                  <a:lnTo>
                    <a:pt x="1962264" y="33553"/>
                  </a:lnTo>
                  <a:close/>
                </a:path>
                <a:path w="2477769" h="1069340">
                  <a:moveTo>
                    <a:pt x="2134476" y="199669"/>
                  </a:moveTo>
                  <a:lnTo>
                    <a:pt x="2100910" y="199669"/>
                  </a:lnTo>
                  <a:lnTo>
                    <a:pt x="2100910" y="166116"/>
                  </a:lnTo>
                  <a:lnTo>
                    <a:pt x="2092388" y="166116"/>
                  </a:lnTo>
                  <a:lnTo>
                    <a:pt x="2092388" y="199669"/>
                  </a:lnTo>
                  <a:lnTo>
                    <a:pt x="2058860" y="199669"/>
                  </a:lnTo>
                  <a:lnTo>
                    <a:pt x="2058860" y="208178"/>
                  </a:lnTo>
                  <a:lnTo>
                    <a:pt x="2092388" y="208178"/>
                  </a:lnTo>
                  <a:lnTo>
                    <a:pt x="2092388" y="241706"/>
                  </a:lnTo>
                  <a:lnTo>
                    <a:pt x="2100910" y="241706"/>
                  </a:lnTo>
                  <a:lnTo>
                    <a:pt x="2100910" y="208178"/>
                  </a:lnTo>
                  <a:lnTo>
                    <a:pt x="2134476" y="208178"/>
                  </a:lnTo>
                  <a:lnTo>
                    <a:pt x="2134476" y="199669"/>
                  </a:lnTo>
                  <a:close/>
                </a:path>
                <a:path w="2477769" h="1069340">
                  <a:moveTo>
                    <a:pt x="2134476" y="33553"/>
                  </a:moveTo>
                  <a:lnTo>
                    <a:pt x="2100910" y="33553"/>
                  </a:lnTo>
                  <a:lnTo>
                    <a:pt x="2100910" y="0"/>
                  </a:lnTo>
                  <a:lnTo>
                    <a:pt x="2092388" y="0"/>
                  </a:lnTo>
                  <a:lnTo>
                    <a:pt x="2092388" y="33553"/>
                  </a:lnTo>
                  <a:lnTo>
                    <a:pt x="2058860" y="33553"/>
                  </a:lnTo>
                  <a:lnTo>
                    <a:pt x="2058860" y="42075"/>
                  </a:lnTo>
                  <a:lnTo>
                    <a:pt x="2092388" y="42075"/>
                  </a:lnTo>
                  <a:lnTo>
                    <a:pt x="2092388" y="75603"/>
                  </a:lnTo>
                  <a:lnTo>
                    <a:pt x="2100910" y="75603"/>
                  </a:lnTo>
                  <a:lnTo>
                    <a:pt x="2100910" y="42075"/>
                  </a:lnTo>
                  <a:lnTo>
                    <a:pt x="2134476" y="42075"/>
                  </a:lnTo>
                  <a:lnTo>
                    <a:pt x="2134476" y="33553"/>
                  </a:lnTo>
                  <a:close/>
                </a:path>
                <a:path w="2477769" h="1069340">
                  <a:moveTo>
                    <a:pt x="2305151" y="199669"/>
                  </a:moveTo>
                  <a:lnTo>
                    <a:pt x="2271598" y="199669"/>
                  </a:lnTo>
                  <a:lnTo>
                    <a:pt x="2271598" y="166116"/>
                  </a:lnTo>
                  <a:lnTo>
                    <a:pt x="2263076" y="166116"/>
                  </a:lnTo>
                  <a:lnTo>
                    <a:pt x="2263076" y="199669"/>
                  </a:lnTo>
                  <a:lnTo>
                    <a:pt x="2229548" y="199669"/>
                  </a:lnTo>
                  <a:lnTo>
                    <a:pt x="2229548" y="208178"/>
                  </a:lnTo>
                  <a:lnTo>
                    <a:pt x="2263076" y="208178"/>
                  </a:lnTo>
                  <a:lnTo>
                    <a:pt x="2263076" y="241706"/>
                  </a:lnTo>
                  <a:lnTo>
                    <a:pt x="2271598" y="241706"/>
                  </a:lnTo>
                  <a:lnTo>
                    <a:pt x="2271598" y="208178"/>
                  </a:lnTo>
                  <a:lnTo>
                    <a:pt x="2305151" y="208178"/>
                  </a:lnTo>
                  <a:lnTo>
                    <a:pt x="2305151" y="199669"/>
                  </a:lnTo>
                  <a:close/>
                </a:path>
                <a:path w="2477769" h="1069340">
                  <a:moveTo>
                    <a:pt x="2305151" y="33553"/>
                  </a:moveTo>
                  <a:lnTo>
                    <a:pt x="2271598" y="33553"/>
                  </a:lnTo>
                  <a:lnTo>
                    <a:pt x="2271598" y="0"/>
                  </a:lnTo>
                  <a:lnTo>
                    <a:pt x="2263076" y="0"/>
                  </a:lnTo>
                  <a:lnTo>
                    <a:pt x="2263076" y="33553"/>
                  </a:lnTo>
                  <a:lnTo>
                    <a:pt x="2229548" y="33553"/>
                  </a:lnTo>
                  <a:lnTo>
                    <a:pt x="2229548" y="42075"/>
                  </a:lnTo>
                  <a:lnTo>
                    <a:pt x="2263076" y="42075"/>
                  </a:lnTo>
                  <a:lnTo>
                    <a:pt x="2263076" y="75603"/>
                  </a:lnTo>
                  <a:lnTo>
                    <a:pt x="2271598" y="75603"/>
                  </a:lnTo>
                  <a:lnTo>
                    <a:pt x="2271598" y="42075"/>
                  </a:lnTo>
                  <a:lnTo>
                    <a:pt x="2305151" y="42075"/>
                  </a:lnTo>
                  <a:lnTo>
                    <a:pt x="2305151" y="33553"/>
                  </a:lnTo>
                  <a:close/>
                </a:path>
                <a:path w="2477769" h="1069340">
                  <a:moveTo>
                    <a:pt x="2443797" y="166116"/>
                  </a:moveTo>
                  <a:lnTo>
                    <a:pt x="2435288" y="166116"/>
                  </a:lnTo>
                  <a:lnTo>
                    <a:pt x="2435288" y="241706"/>
                  </a:lnTo>
                  <a:lnTo>
                    <a:pt x="2443797" y="241706"/>
                  </a:lnTo>
                  <a:lnTo>
                    <a:pt x="2443797" y="166116"/>
                  </a:lnTo>
                  <a:close/>
                </a:path>
                <a:path w="2477769" h="1069340">
                  <a:moveTo>
                    <a:pt x="2477351" y="33553"/>
                  </a:moveTo>
                  <a:lnTo>
                    <a:pt x="2443797" y="33553"/>
                  </a:lnTo>
                  <a:lnTo>
                    <a:pt x="2443797" y="0"/>
                  </a:lnTo>
                  <a:lnTo>
                    <a:pt x="2435288" y="0"/>
                  </a:lnTo>
                  <a:lnTo>
                    <a:pt x="2435288" y="33553"/>
                  </a:lnTo>
                  <a:lnTo>
                    <a:pt x="2401760" y="33553"/>
                  </a:lnTo>
                  <a:lnTo>
                    <a:pt x="2401760" y="42075"/>
                  </a:lnTo>
                  <a:lnTo>
                    <a:pt x="2435288" y="42075"/>
                  </a:lnTo>
                  <a:lnTo>
                    <a:pt x="2435288" y="75603"/>
                  </a:lnTo>
                  <a:lnTo>
                    <a:pt x="2443797" y="75603"/>
                  </a:lnTo>
                  <a:lnTo>
                    <a:pt x="2443797" y="42075"/>
                  </a:lnTo>
                  <a:lnTo>
                    <a:pt x="2477351" y="42075"/>
                  </a:lnTo>
                  <a:lnTo>
                    <a:pt x="2477351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2397423" y="8302516"/>
              <a:ext cx="1106170" cy="903605"/>
            </a:xfrm>
            <a:custGeom>
              <a:avLst/>
              <a:gdLst/>
              <a:ahLst/>
              <a:cxnLst/>
              <a:rect l="l" t="t" r="r" b="b"/>
              <a:pathLst>
                <a:path w="1106169" h="903604">
                  <a:moveTo>
                    <a:pt x="75590" y="861060"/>
                  </a:moveTo>
                  <a:lnTo>
                    <a:pt x="42049" y="861060"/>
                  </a:lnTo>
                  <a:lnTo>
                    <a:pt x="42049" y="827493"/>
                  </a:lnTo>
                  <a:lnTo>
                    <a:pt x="33528" y="827493"/>
                  </a:lnTo>
                  <a:lnTo>
                    <a:pt x="33528" y="861060"/>
                  </a:lnTo>
                  <a:lnTo>
                    <a:pt x="0" y="861060"/>
                  </a:lnTo>
                  <a:lnTo>
                    <a:pt x="0" y="869581"/>
                  </a:lnTo>
                  <a:lnTo>
                    <a:pt x="33528" y="869581"/>
                  </a:lnTo>
                  <a:lnTo>
                    <a:pt x="33528" y="903109"/>
                  </a:lnTo>
                  <a:lnTo>
                    <a:pt x="42049" y="903109"/>
                  </a:lnTo>
                  <a:lnTo>
                    <a:pt x="42049" y="869581"/>
                  </a:lnTo>
                  <a:lnTo>
                    <a:pt x="75590" y="869581"/>
                  </a:lnTo>
                  <a:lnTo>
                    <a:pt x="75590" y="861060"/>
                  </a:lnTo>
                  <a:close/>
                </a:path>
                <a:path w="1106169" h="903604">
                  <a:moveTo>
                    <a:pt x="75590" y="694944"/>
                  </a:moveTo>
                  <a:lnTo>
                    <a:pt x="42049" y="694944"/>
                  </a:lnTo>
                  <a:lnTo>
                    <a:pt x="42049" y="661390"/>
                  </a:lnTo>
                  <a:lnTo>
                    <a:pt x="33528" y="661390"/>
                  </a:lnTo>
                  <a:lnTo>
                    <a:pt x="33528" y="694944"/>
                  </a:lnTo>
                  <a:lnTo>
                    <a:pt x="0" y="694944"/>
                  </a:lnTo>
                  <a:lnTo>
                    <a:pt x="0" y="703465"/>
                  </a:lnTo>
                  <a:lnTo>
                    <a:pt x="33528" y="703465"/>
                  </a:lnTo>
                  <a:lnTo>
                    <a:pt x="33528" y="736993"/>
                  </a:lnTo>
                  <a:lnTo>
                    <a:pt x="42049" y="736993"/>
                  </a:lnTo>
                  <a:lnTo>
                    <a:pt x="42049" y="703465"/>
                  </a:lnTo>
                  <a:lnTo>
                    <a:pt x="75590" y="703465"/>
                  </a:lnTo>
                  <a:lnTo>
                    <a:pt x="75590" y="694944"/>
                  </a:lnTo>
                  <a:close/>
                </a:path>
                <a:path w="1106169" h="903604">
                  <a:moveTo>
                    <a:pt x="75590" y="530377"/>
                  </a:moveTo>
                  <a:lnTo>
                    <a:pt x="42049" y="530377"/>
                  </a:lnTo>
                  <a:lnTo>
                    <a:pt x="42049" y="495287"/>
                  </a:lnTo>
                  <a:lnTo>
                    <a:pt x="33528" y="495287"/>
                  </a:lnTo>
                  <a:lnTo>
                    <a:pt x="33528" y="530377"/>
                  </a:lnTo>
                  <a:lnTo>
                    <a:pt x="0" y="530377"/>
                  </a:lnTo>
                  <a:lnTo>
                    <a:pt x="0" y="537476"/>
                  </a:lnTo>
                  <a:lnTo>
                    <a:pt x="33528" y="537476"/>
                  </a:lnTo>
                  <a:lnTo>
                    <a:pt x="33528" y="570877"/>
                  </a:lnTo>
                  <a:lnTo>
                    <a:pt x="42049" y="570877"/>
                  </a:lnTo>
                  <a:lnTo>
                    <a:pt x="42049" y="537476"/>
                  </a:lnTo>
                  <a:lnTo>
                    <a:pt x="75590" y="537476"/>
                  </a:lnTo>
                  <a:lnTo>
                    <a:pt x="75590" y="530377"/>
                  </a:lnTo>
                  <a:close/>
                </a:path>
                <a:path w="1106169" h="903604">
                  <a:moveTo>
                    <a:pt x="75590" y="364236"/>
                  </a:moveTo>
                  <a:lnTo>
                    <a:pt x="42049" y="364236"/>
                  </a:lnTo>
                  <a:lnTo>
                    <a:pt x="42049" y="330695"/>
                  </a:lnTo>
                  <a:lnTo>
                    <a:pt x="33528" y="330695"/>
                  </a:lnTo>
                  <a:lnTo>
                    <a:pt x="33528" y="364236"/>
                  </a:lnTo>
                  <a:lnTo>
                    <a:pt x="0" y="364236"/>
                  </a:lnTo>
                  <a:lnTo>
                    <a:pt x="0" y="372770"/>
                  </a:lnTo>
                  <a:lnTo>
                    <a:pt x="33528" y="372770"/>
                  </a:lnTo>
                  <a:lnTo>
                    <a:pt x="33528" y="406298"/>
                  </a:lnTo>
                  <a:lnTo>
                    <a:pt x="42049" y="406298"/>
                  </a:lnTo>
                  <a:lnTo>
                    <a:pt x="42049" y="372770"/>
                  </a:lnTo>
                  <a:lnTo>
                    <a:pt x="75590" y="372770"/>
                  </a:lnTo>
                  <a:lnTo>
                    <a:pt x="75590" y="364236"/>
                  </a:lnTo>
                  <a:close/>
                </a:path>
                <a:path w="1106169" h="903604">
                  <a:moveTo>
                    <a:pt x="75590" y="198132"/>
                  </a:moveTo>
                  <a:lnTo>
                    <a:pt x="42049" y="198132"/>
                  </a:lnTo>
                  <a:lnTo>
                    <a:pt x="42049" y="164579"/>
                  </a:lnTo>
                  <a:lnTo>
                    <a:pt x="33528" y="164579"/>
                  </a:lnTo>
                  <a:lnTo>
                    <a:pt x="33528" y="198132"/>
                  </a:lnTo>
                  <a:lnTo>
                    <a:pt x="0" y="198132"/>
                  </a:lnTo>
                  <a:lnTo>
                    <a:pt x="0" y="206654"/>
                  </a:lnTo>
                  <a:lnTo>
                    <a:pt x="33528" y="206654"/>
                  </a:lnTo>
                  <a:lnTo>
                    <a:pt x="33528" y="240182"/>
                  </a:lnTo>
                  <a:lnTo>
                    <a:pt x="42049" y="240182"/>
                  </a:lnTo>
                  <a:lnTo>
                    <a:pt x="42049" y="206654"/>
                  </a:lnTo>
                  <a:lnTo>
                    <a:pt x="75590" y="206654"/>
                  </a:lnTo>
                  <a:lnTo>
                    <a:pt x="75590" y="198132"/>
                  </a:lnTo>
                  <a:close/>
                </a:path>
                <a:path w="1106169" h="903604">
                  <a:moveTo>
                    <a:pt x="247802" y="694944"/>
                  </a:moveTo>
                  <a:lnTo>
                    <a:pt x="214261" y="694944"/>
                  </a:lnTo>
                  <a:lnTo>
                    <a:pt x="214261" y="661390"/>
                  </a:lnTo>
                  <a:lnTo>
                    <a:pt x="205727" y="661390"/>
                  </a:lnTo>
                  <a:lnTo>
                    <a:pt x="205727" y="694944"/>
                  </a:lnTo>
                  <a:lnTo>
                    <a:pt x="172199" y="694944"/>
                  </a:lnTo>
                  <a:lnTo>
                    <a:pt x="172199" y="703465"/>
                  </a:lnTo>
                  <a:lnTo>
                    <a:pt x="205727" y="703465"/>
                  </a:lnTo>
                  <a:lnTo>
                    <a:pt x="205727" y="736993"/>
                  </a:lnTo>
                  <a:lnTo>
                    <a:pt x="214261" y="736993"/>
                  </a:lnTo>
                  <a:lnTo>
                    <a:pt x="214261" y="703465"/>
                  </a:lnTo>
                  <a:lnTo>
                    <a:pt x="247802" y="703465"/>
                  </a:lnTo>
                  <a:lnTo>
                    <a:pt x="247802" y="694944"/>
                  </a:lnTo>
                  <a:close/>
                </a:path>
                <a:path w="1106169" h="903604">
                  <a:moveTo>
                    <a:pt x="247802" y="530377"/>
                  </a:moveTo>
                  <a:lnTo>
                    <a:pt x="214261" y="530377"/>
                  </a:lnTo>
                  <a:lnTo>
                    <a:pt x="214261" y="495287"/>
                  </a:lnTo>
                  <a:lnTo>
                    <a:pt x="205727" y="495287"/>
                  </a:lnTo>
                  <a:lnTo>
                    <a:pt x="205727" y="530377"/>
                  </a:lnTo>
                  <a:lnTo>
                    <a:pt x="172199" y="530377"/>
                  </a:lnTo>
                  <a:lnTo>
                    <a:pt x="172199" y="537476"/>
                  </a:lnTo>
                  <a:lnTo>
                    <a:pt x="205727" y="537476"/>
                  </a:lnTo>
                  <a:lnTo>
                    <a:pt x="205727" y="570877"/>
                  </a:lnTo>
                  <a:lnTo>
                    <a:pt x="214261" y="570877"/>
                  </a:lnTo>
                  <a:lnTo>
                    <a:pt x="214261" y="537476"/>
                  </a:lnTo>
                  <a:lnTo>
                    <a:pt x="247802" y="537476"/>
                  </a:lnTo>
                  <a:lnTo>
                    <a:pt x="247802" y="530377"/>
                  </a:lnTo>
                  <a:close/>
                </a:path>
                <a:path w="1106169" h="903604">
                  <a:moveTo>
                    <a:pt x="247802" y="364236"/>
                  </a:moveTo>
                  <a:lnTo>
                    <a:pt x="214261" y="364236"/>
                  </a:lnTo>
                  <a:lnTo>
                    <a:pt x="214261" y="330695"/>
                  </a:lnTo>
                  <a:lnTo>
                    <a:pt x="205727" y="330695"/>
                  </a:lnTo>
                  <a:lnTo>
                    <a:pt x="205727" y="364236"/>
                  </a:lnTo>
                  <a:lnTo>
                    <a:pt x="172199" y="364236"/>
                  </a:lnTo>
                  <a:lnTo>
                    <a:pt x="172199" y="372770"/>
                  </a:lnTo>
                  <a:lnTo>
                    <a:pt x="205727" y="372770"/>
                  </a:lnTo>
                  <a:lnTo>
                    <a:pt x="205727" y="406298"/>
                  </a:lnTo>
                  <a:lnTo>
                    <a:pt x="214261" y="406298"/>
                  </a:lnTo>
                  <a:lnTo>
                    <a:pt x="214261" y="372770"/>
                  </a:lnTo>
                  <a:lnTo>
                    <a:pt x="247802" y="372770"/>
                  </a:lnTo>
                  <a:lnTo>
                    <a:pt x="247802" y="364236"/>
                  </a:lnTo>
                  <a:close/>
                </a:path>
                <a:path w="1106169" h="903604">
                  <a:moveTo>
                    <a:pt x="247802" y="198132"/>
                  </a:moveTo>
                  <a:lnTo>
                    <a:pt x="214261" y="198132"/>
                  </a:lnTo>
                  <a:lnTo>
                    <a:pt x="214261" y="164579"/>
                  </a:lnTo>
                  <a:lnTo>
                    <a:pt x="205727" y="164579"/>
                  </a:lnTo>
                  <a:lnTo>
                    <a:pt x="205727" y="198132"/>
                  </a:lnTo>
                  <a:lnTo>
                    <a:pt x="172199" y="198132"/>
                  </a:lnTo>
                  <a:lnTo>
                    <a:pt x="172199" y="206654"/>
                  </a:lnTo>
                  <a:lnTo>
                    <a:pt x="205727" y="206654"/>
                  </a:lnTo>
                  <a:lnTo>
                    <a:pt x="205727" y="240182"/>
                  </a:lnTo>
                  <a:lnTo>
                    <a:pt x="214261" y="240182"/>
                  </a:lnTo>
                  <a:lnTo>
                    <a:pt x="214261" y="206654"/>
                  </a:lnTo>
                  <a:lnTo>
                    <a:pt x="247802" y="206654"/>
                  </a:lnTo>
                  <a:lnTo>
                    <a:pt x="247802" y="198132"/>
                  </a:lnTo>
                  <a:close/>
                </a:path>
                <a:path w="1106169" h="903604">
                  <a:moveTo>
                    <a:pt x="418490" y="694944"/>
                  </a:moveTo>
                  <a:lnTo>
                    <a:pt x="385038" y="694944"/>
                  </a:lnTo>
                  <a:lnTo>
                    <a:pt x="385038" y="661390"/>
                  </a:lnTo>
                  <a:lnTo>
                    <a:pt x="377939" y="661390"/>
                  </a:lnTo>
                  <a:lnTo>
                    <a:pt x="377939" y="694944"/>
                  </a:lnTo>
                  <a:lnTo>
                    <a:pt x="342887" y="694944"/>
                  </a:lnTo>
                  <a:lnTo>
                    <a:pt x="342887" y="703465"/>
                  </a:lnTo>
                  <a:lnTo>
                    <a:pt x="377939" y="703465"/>
                  </a:lnTo>
                  <a:lnTo>
                    <a:pt x="377939" y="736993"/>
                  </a:lnTo>
                  <a:lnTo>
                    <a:pt x="385038" y="736993"/>
                  </a:lnTo>
                  <a:lnTo>
                    <a:pt x="385038" y="703465"/>
                  </a:lnTo>
                  <a:lnTo>
                    <a:pt x="418490" y="703465"/>
                  </a:lnTo>
                  <a:lnTo>
                    <a:pt x="418490" y="694944"/>
                  </a:lnTo>
                  <a:close/>
                </a:path>
                <a:path w="1106169" h="903604">
                  <a:moveTo>
                    <a:pt x="418490" y="530377"/>
                  </a:moveTo>
                  <a:lnTo>
                    <a:pt x="385038" y="530377"/>
                  </a:lnTo>
                  <a:lnTo>
                    <a:pt x="385038" y="495287"/>
                  </a:lnTo>
                  <a:lnTo>
                    <a:pt x="377939" y="495287"/>
                  </a:lnTo>
                  <a:lnTo>
                    <a:pt x="377939" y="530377"/>
                  </a:lnTo>
                  <a:lnTo>
                    <a:pt x="342887" y="530377"/>
                  </a:lnTo>
                  <a:lnTo>
                    <a:pt x="342887" y="537476"/>
                  </a:lnTo>
                  <a:lnTo>
                    <a:pt x="377939" y="537476"/>
                  </a:lnTo>
                  <a:lnTo>
                    <a:pt x="377939" y="570877"/>
                  </a:lnTo>
                  <a:lnTo>
                    <a:pt x="385038" y="570877"/>
                  </a:lnTo>
                  <a:lnTo>
                    <a:pt x="385038" y="537476"/>
                  </a:lnTo>
                  <a:lnTo>
                    <a:pt x="418490" y="537476"/>
                  </a:lnTo>
                  <a:lnTo>
                    <a:pt x="418490" y="530377"/>
                  </a:lnTo>
                  <a:close/>
                </a:path>
                <a:path w="1106169" h="903604">
                  <a:moveTo>
                    <a:pt x="418490" y="364236"/>
                  </a:moveTo>
                  <a:lnTo>
                    <a:pt x="385038" y="364236"/>
                  </a:lnTo>
                  <a:lnTo>
                    <a:pt x="385038" y="330695"/>
                  </a:lnTo>
                  <a:lnTo>
                    <a:pt x="377939" y="330695"/>
                  </a:lnTo>
                  <a:lnTo>
                    <a:pt x="377939" y="364236"/>
                  </a:lnTo>
                  <a:lnTo>
                    <a:pt x="342887" y="364236"/>
                  </a:lnTo>
                  <a:lnTo>
                    <a:pt x="342887" y="372770"/>
                  </a:lnTo>
                  <a:lnTo>
                    <a:pt x="377939" y="372770"/>
                  </a:lnTo>
                  <a:lnTo>
                    <a:pt x="377939" y="406298"/>
                  </a:lnTo>
                  <a:lnTo>
                    <a:pt x="385038" y="406298"/>
                  </a:lnTo>
                  <a:lnTo>
                    <a:pt x="385038" y="372770"/>
                  </a:lnTo>
                  <a:lnTo>
                    <a:pt x="418490" y="372770"/>
                  </a:lnTo>
                  <a:lnTo>
                    <a:pt x="418490" y="364236"/>
                  </a:lnTo>
                  <a:close/>
                </a:path>
                <a:path w="1106169" h="903604">
                  <a:moveTo>
                    <a:pt x="418490" y="198132"/>
                  </a:moveTo>
                  <a:lnTo>
                    <a:pt x="385038" y="198132"/>
                  </a:lnTo>
                  <a:lnTo>
                    <a:pt x="385038" y="164579"/>
                  </a:lnTo>
                  <a:lnTo>
                    <a:pt x="377939" y="164579"/>
                  </a:lnTo>
                  <a:lnTo>
                    <a:pt x="377939" y="198132"/>
                  </a:lnTo>
                  <a:lnTo>
                    <a:pt x="342887" y="198132"/>
                  </a:lnTo>
                  <a:lnTo>
                    <a:pt x="342887" y="206654"/>
                  </a:lnTo>
                  <a:lnTo>
                    <a:pt x="377939" y="206654"/>
                  </a:lnTo>
                  <a:lnTo>
                    <a:pt x="377939" y="240182"/>
                  </a:lnTo>
                  <a:lnTo>
                    <a:pt x="385038" y="240182"/>
                  </a:lnTo>
                  <a:lnTo>
                    <a:pt x="385038" y="206654"/>
                  </a:lnTo>
                  <a:lnTo>
                    <a:pt x="418490" y="206654"/>
                  </a:lnTo>
                  <a:lnTo>
                    <a:pt x="418490" y="198132"/>
                  </a:lnTo>
                  <a:close/>
                </a:path>
                <a:path w="1106169" h="903604">
                  <a:moveTo>
                    <a:pt x="590702" y="694944"/>
                  </a:moveTo>
                  <a:lnTo>
                    <a:pt x="557149" y="694944"/>
                  </a:lnTo>
                  <a:lnTo>
                    <a:pt x="557149" y="661390"/>
                  </a:lnTo>
                  <a:lnTo>
                    <a:pt x="548627" y="661390"/>
                  </a:lnTo>
                  <a:lnTo>
                    <a:pt x="548627" y="694944"/>
                  </a:lnTo>
                  <a:lnTo>
                    <a:pt x="515099" y="694944"/>
                  </a:lnTo>
                  <a:lnTo>
                    <a:pt x="515099" y="703465"/>
                  </a:lnTo>
                  <a:lnTo>
                    <a:pt x="548627" y="703465"/>
                  </a:lnTo>
                  <a:lnTo>
                    <a:pt x="548627" y="736993"/>
                  </a:lnTo>
                  <a:lnTo>
                    <a:pt x="557149" y="736993"/>
                  </a:lnTo>
                  <a:lnTo>
                    <a:pt x="557149" y="703465"/>
                  </a:lnTo>
                  <a:lnTo>
                    <a:pt x="590702" y="703465"/>
                  </a:lnTo>
                  <a:lnTo>
                    <a:pt x="590702" y="694944"/>
                  </a:lnTo>
                  <a:close/>
                </a:path>
                <a:path w="1106169" h="903604">
                  <a:moveTo>
                    <a:pt x="590702" y="530377"/>
                  </a:moveTo>
                  <a:lnTo>
                    <a:pt x="557149" y="530377"/>
                  </a:lnTo>
                  <a:lnTo>
                    <a:pt x="557149" y="495287"/>
                  </a:lnTo>
                  <a:lnTo>
                    <a:pt x="548627" y="495287"/>
                  </a:lnTo>
                  <a:lnTo>
                    <a:pt x="548627" y="530377"/>
                  </a:lnTo>
                  <a:lnTo>
                    <a:pt x="515099" y="530377"/>
                  </a:lnTo>
                  <a:lnTo>
                    <a:pt x="515099" y="537476"/>
                  </a:lnTo>
                  <a:lnTo>
                    <a:pt x="548627" y="537476"/>
                  </a:lnTo>
                  <a:lnTo>
                    <a:pt x="548627" y="570877"/>
                  </a:lnTo>
                  <a:lnTo>
                    <a:pt x="557149" y="570877"/>
                  </a:lnTo>
                  <a:lnTo>
                    <a:pt x="557149" y="537476"/>
                  </a:lnTo>
                  <a:lnTo>
                    <a:pt x="590702" y="537476"/>
                  </a:lnTo>
                  <a:lnTo>
                    <a:pt x="590702" y="530377"/>
                  </a:lnTo>
                  <a:close/>
                </a:path>
                <a:path w="1106169" h="903604">
                  <a:moveTo>
                    <a:pt x="590702" y="364236"/>
                  </a:moveTo>
                  <a:lnTo>
                    <a:pt x="557149" y="364236"/>
                  </a:lnTo>
                  <a:lnTo>
                    <a:pt x="557149" y="330695"/>
                  </a:lnTo>
                  <a:lnTo>
                    <a:pt x="548627" y="330695"/>
                  </a:lnTo>
                  <a:lnTo>
                    <a:pt x="548627" y="364236"/>
                  </a:lnTo>
                  <a:lnTo>
                    <a:pt x="515099" y="364236"/>
                  </a:lnTo>
                  <a:lnTo>
                    <a:pt x="515099" y="372770"/>
                  </a:lnTo>
                  <a:lnTo>
                    <a:pt x="548627" y="372770"/>
                  </a:lnTo>
                  <a:lnTo>
                    <a:pt x="548627" y="406298"/>
                  </a:lnTo>
                  <a:lnTo>
                    <a:pt x="557149" y="406298"/>
                  </a:lnTo>
                  <a:lnTo>
                    <a:pt x="557149" y="372770"/>
                  </a:lnTo>
                  <a:lnTo>
                    <a:pt x="590702" y="372770"/>
                  </a:lnTo>
                  <a:lnTo>
                    <a:pt x="590702" y="364236"/>
                  </a:lnTo>
                  <a:close/>
                </a:path>
                <a:path w="1106169" h="903604">
                  <a:moveTo>
                    <a:pt x="590702" y="198132"/>
                  </a:moveTo>
                  <a:lnTo>
                    <a:pt x="557149" y="198132"/>
                  </a:lnTo>
                  <a:lnTo>
                    <a:pt x="557149" y="164579"/>
                  </a:lnTo>
                  <a:lnTo>
                    <a:pt x="548627" y="164579"/>
                  </a:lnTo>
                  <a:lnTo>
                    <a:pt x="548627" y="198132"/>
                  </a:lnTo>
                  <a:lnTo>
                    <a:pt x="515099" y="198132"/>
                  </a:lnTo>
                  <a:lnTo>
                    <a:pt x="515099" y="206654"/>
                  </a:lnTo>
                  <a:lnTo>
                    <a:pt x="548627" y="206654"/>
                  </a:lnTo>
                  <a:lnTo>
                    <a:pt x="548627" y="240182"/>
                  </a:lnTo>
                  <a:lnTo>
                    <a:pt x="557149" y="240182"/>
                  </a:lnTo>
                  <a:lnTo>
                    <a:pt x="557149" y="206654"/>
                  </a:lnTo>
                  <a:lnTo>
                    <a:pt x="590702" y="206654"/>
                  </a:lnTo>
                  <a:lnTo>
                    <a:pt x="590702" y="198132"/>
                  </a:lnTo>
                  <a:close/>
                </a:path>
                <a:path w="1106169" h="903604">
                  <a:moveTo>
                    <a:pt x="762914" y="694944"/>
                  </a:moveTo>
                  <a:lnTo>
                    <a:pt x="729348" y="694944"/>
                  </a:lnTo>
                  <a:lnTo>
                    <a:pt x="729348" y="661390"/>
                  </a:lnTo>
                  <a:lnTo>
                    <a:pt x="720826" y="661390"/>
                  </a:lnTo>
                  <a:lnTo>
                    <a:pt x="720826" y="694944"/>
                  </a:lnTo>
                  <a:lnTo>
                    <a:pt x="687298" y="694944"/>
                  </a:lnTo>
                  <a:lnTo>
                    <a:pt x="687298" y="703465"/>
                  </a:lnTo>
                  <a:lnTo>
                    <a:pt x="720826" y="703465"/>
                  </a:lnTo>
                  <a:lnTo>
                    <a:pt x="720826" y="736993"/>
                  </a:lnTo>
                  <a:lnTo>
                    <a:pt x="729348" y="736993"/>
                  </a:lnTo>
                  <a:lnTo>
                    <a:pt x="729348" y="703465"/>
                  </a:lnTo>
                  <a:lnTo>
                    <a:pt x="762914" y="703465"/>
                  </a:lnTo>
                  <a:lnTo>
                    <a:pt x="762914" y="694944"/>
                  </a:lnTo>
                  <a:close/>
                </a:path>
                <a:path w="1106169" h="903604">
                  <a:moveTo>
                    <a:pt x="762914" y="530377"/>
                  </a:moveTo>
                  <a:lnTo>
                    <a:pt x="729348" y="530377"/>
                  </a:lnTo>
                  <a:lnTo>
                    <a:pt x="729348" y="495287"/>
                  </a:lnTo>
                  <a:lnTo>
                    <a:pt x="720826" y="495287"/>
                  </a:lnTo>
                  <a:lnTo>
                    <a:pt x="720826" y="530377"/>
                  </a:lnTo>
                  <a:lnTo>
                    <a:pt x="687298" y="530377"/>
                  </a:lnTo>
                  <a:lnTo>
                    <a:pt x="687298" y="537476"/>
                  </a:lnTo>
                  <a:lnTo>
                    <a:pt x="720826" y="537476"/>
                  </a:lnTo>
                  <a:lnTo>
                    <a:pt x="720826" y="570877"/>
                  </a:lnTo>
                  <a:lnTo>
                    <a:pt x="729348" y="570877"/>
                  </a:lnTo>
                  <a:lnTo>
                    <a:pt x="729348" y="537476"/>
                  </a:lnTo>
                  <a:lnTo>
                    <a:pt x="762914" y="537476"/>
                  </a:lnTo>
                  <a:lnTo>
                    <a:pt x="762914" y="530377"/>
                  </a:lnTo>
                  <a:close/>
                </a:path>
                <a:path w="1106169" h="903604">
                  <a:moveTo>
                    <a:pt x="762914" y="364236"/>
                  </a:moveTo>
                  <a:lnTo>
                    <a:pt x="729348" y="364236"/>
                  </a:lnTo>
                  <a:lnTo>
                    <a:pt x="729348" y="330695"/>
                  </a:lnTo>
                  <a:lnTo>
                    <a:pt x="720826" y="330695"/>
                  </a:lnTo>
                  <a:lnTo>
                    <a:pt x="720826" y="364236"/>
                  </a:lnTo>
                  <a:lnTo>
                    <a:pt x="687298" y="364236"/>
                  </a:lnTo>
                  <a:lnTo>
                    <a:pt x="687298" y="372770"/>
                  </a:lnTo>
                  <a:lnTo>
                    <a:pt x="720826" y="372770"/>
                  </a:lnTo>
                  <a:lnTo>
                    <a:pt x="720826" y="406298"/>
                  </a:lnTo>
                  <a:lnTo>
                    <a:pt x="729348" y="406298"/>
                  </a:lnTo>
                  <a:lnTo>
                    <a:pt x="729348" y="372770"/>
                  </a:lnTo>
                  <a:lnTo>
                    <a:pt x="762914" y="372770"/>
                  </a:lnTo>
                  <a:lnTo>
                    <a:pt x="762914" y="364236"/>
                  </a:lnTo>
                  <a:close/>
                </a:path>
                <a:path w="1106169" h="903604">
                  <a:moveTo>
                    <a:pt x="762914" y="198132"/>
                  </a:moveTo>
                  <a:lnTo>
                    <a:pt x="729348" y="198132"/>
                  </a:lnTo>
                  <a:lnTo>
                    <a:pt x="729348" y="164579"/>
                  </a:lnTo>
                  <a:lnTo>
                    <a:pt x="720826" y="164579"/>
                  </a:lnTo>
                  <a:lnTo>
                    <a:pt x="720826" y="198132"/>
                  </a:lnTo>
                  <a:lnTo>
                    <a:pt x="687298" y="198132"/>
                  </a:lnTo>
                  <a:lnTo>
                    <a:pt x="687298" y="206654"/>
                  </a:lnTo>
                  <a:lnTo>
                    <a:pt x="720826" y="206654"/>
                  </a:lnTo>
                  <a:lnTo>
                    <a:pt x="720826" y="240182"/>
                  </a:lnTo>
                  <a:lnTo>
                    <a:pt x="729348" y="240182"/>
                  </a:lnTo>
                  <a:lnTo>
                    <a:pt x="729348" y="206654"/>
                  </a:lnTo>
                  <a:lnTo>
                    <a:pt x="762914" y="206654"/>
                  </a:lnTo>
                  <a:lnTo>
                    <a:pt x="762914" y="198132"/>
                  </a:lnTo>
                  <a:close/>
                </a:path>
                <a:path w="1106169" h="903604">
                  <a:moveTo>
                    <a:pt x="933589" y="694944"/>
                  </a:moveTo>
                  <a:lnTo>
                    <a:pt x="900036" y="694944"/>
                  </a:lnTo>
                  <a:lnTo>
                    <a:pt x="900036" y="661390"/>
                  </a:lnTo>
                  <a:lnTo>
                    <a:pt x="891514" y="661390"/>
                  </a:lnTo>
                  <a:lnTo>
                    <a:pt x="891514" y="694944"/>
                  </a:lnTo>
                  <a:lnTo>
                    <a:pt x="857986" y="694944"/>
                  </a:lnTo>
                  <a:lnTo>
                    <a:pt x="857986" y="703465"/>
                  </a:lnTo>
                  <a:lnTo>
                    <a:pt x="891514" y="703465"/>
                  </a:lnTo>
                  <a:lnTo>
                    <a:pt x="891514" y="736993"/>
                  </a:lnTo>
                  <a:lnTo>
                    <a:pt x="900036" y="736993"/>
                  </a:lnTo>
                  <a:lnTo>
                    <a:pt x="900036" y="703465"/>
                  </a:lnTo>
                  <a:lnTo>
                    <a:pt x="933589" y="703465"/>
                  </a:lnTo>
                  <a:lnTo>
                    <a:pt x="933589" y="694944"/>
                  </a:lnTo>
                  <a:close/>
                </a:path>
                <a:path w="1106169" h="903604">
                  <a:moveTo>
                    <a:pt x="933589" y="530377"/>
                  </a:moveTo>
                  <a:lnTo>
                    <a:pt x="900036" y="530377"/>
                  </a:lnTo>
                  <a:lnTo>
                    <a:pt x="900036" y="495287"/>
                  </a:lnTo>
                  <a:lnTo>
                    <a:pt x="891514" y="495287"/>
                  </a:lnTo>
                  <a:lnTo>
                    <a:pt x="891514" y="530377"/>
                  </a:lnTo>
                  <a:lnTo>
                    <a:pt x="857986" y="530377"/>
                  </a:lnTo>
                  <a:lnTo>
                    <a:pt x="857986" y="537476"/>
                  </a:lnTo>
                  <a:lnTo>
                    <a:pt x="891514" y="537476"/>
                  </a:lnTo>
                  <a:lnTo>
                    <a:pt x="891514" y="570877"/>
                  </a:lnTo>
                  <a:lnTo>
                    <a:pt x="900036" y="570877"/>
                  </a:lnTo>
                  <a:lnTo>
                    <a:pt x="900036" y="537476"/>
                  </a:lnTo>
                  <a:lnTo>
                    <a:pt x="933589" y="537476"/>
                  </a:lnTo>
                  <a:lnTo>
                    <a:pt x="933589" y="530377"/>
                  </a:lnTo>
                  <a:close/>
                </a:path>
                <a:path w="1106169" h="903604">
                  <a:moveTo>
                    <a:pt x="933589" y="364236"/>
                  </a:moveTo>
                  <a:lnTo>
                    <a:pt x="900036" y="364236"/>
                  </a:lnTo>
                  <a:lnTo>
                    <a:pt x="900036" y="330695"/>
                  </a:lnTo>
                  <a:lnTo>
                    <a:pt x="891514" y="330695"/>
                  </a:lnTo>
                  <a:lnTo>
                    <a:pt x="891514" y="364236"/>
                  </a:lnTo>
                  <a:lnTo>
                    <a:pt x="857986" y="364236"/>
                  </a:lnTo>
                  <a:lnTo>
                    <a:pt x="857986" y="372770"/>
                  </a:lnTo>
                  <a:lnTo>
                    <a:pt x="891514" y="372770"/>
                  </a:lnTo>
                  <a:lnTo>
                    <a:pt x="891514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89" y="372770"/>
                  </a:lnTo>
                  <a:lnTo>
                    <a:pt x="933589" y="364236"/>
                  </a:lnTo>
                  <a:close/>
                </a:path>
                <a:path w="1106169" h="903604">
                  <a:moveTo>
                    <a:pt x="933589" y="198132"/>
                  </a:moveTo>
                  <a:lnTo>
                    <a:pt x="900036" y="198132"/>
                  </a:lnTo>
                  <a:lnTo>
                    <a:pt x="900036" y="164579"/>
                  </a:lnTo>
                  <a:lnTo>
                    <a:pt x="891514" y="164579"/>
                  </a:lnTo>
                  <a:lnTo>
                    <a:pt x="891514" y="198132"/>
                  </a:lnTo>
                  <a:lnTo>
                    <a:pt x="857986" y="198132"/>
                  </a:lnTo>
                  <a:lnTo>
                    <a:pt x="857986" y="206654"/>
                  </a:lnTo>
                  <a:lnTo>
                    <a:pt x="891514" y="206654"/>
                  </a:lnTo>
                  <a:lnTo>
                    <a:pt x="891514" y="240182"/>
                  </a:lnTo>
                  <a:lnTo>
                    <a:pt x="900036" y="240182"/>
                  </a:lnTo>
                  <a:lnTo>
                    <a:pt x="900036" y="206654"/>
                  </a:lnTo>
                  <a:lnTo>
                    <a:pt x="933589" y="206654"/>
                  </a:lnTo>
                  <a:lnTo>
                    <a:pt x="933589" y="198132"/>
                  </a:lnTo>
                  <a:close/>
                </a:path>
                <a:path w="1106169" h="903604">
                  <a:moveTo>
                    <a:pt x="1105789" y="694944"/>
                  </a:moveTo>
                  <a:lnTo>
                    <a:pt x="1072235" y="694944"/>
                  </a:lnTo>
                  <a:lnTo>
                    <a:pt x="1072235" y="661390"/>
                  </a:lnTo>
                  <a:lnTo>
                    <a:pt x="1063726" y="661390"/>
                  </a:lnTo>
                  <a:lnTo>
                    <a:pt x="1063726" y="694944"/>
                  </a:lnTo>
                  <a:lnTo>
                    <a:pt x="1030198" y="694944"/>
                  </a:lnTo>
                  <a:lnTo>
                    <a:pt x="1030198" y="703465"/>
                  </a:lnTo>
                  <a:lnTo>
                    <a:pt x="1063726" y="703465"/>
                  </a:lnTo>
                  <a:lnTo>
                    <a:pt x="1063726" y="736993"/>
                  </a:lnTo>
                  <a:lnTo>
                    <a:pt x="1072235" y="736993"/>
                  </a:lnTo>
                  <a:lnTo>
                    <a:pt x="1072235" y="703465"/>
                  </a:lnTo>
                  <a:lnTo>
                    <a:pt x="1105789" y="703465"/>
                  </a:lnTo>
                  <a:lnTo>
                    <a:pt x="1105789" y="694944"/>
                  </a:lnTo>
                  <a:close/>
                </a:path>
                <a:path w="1106169" h="903604">
                  <a:moveTo>
                    <a:pt x="1105789" y="530377"/>
                  </a:moveTo>
                  <a:lnTo>
                    <a:pt x="1072235" y="530377"/>
                  </a:lnTo>
                  <a:lnTo>
                    <a:pt x="1072235" y="495287"/>
                  </a:lnTo>
                  <a:lnTo>
                    <a:pt x="1063726" y="495287"/>
                  </a:lnTo>
                  <a:lnTo>
                    <a:pt x="1063726" y="530377"/>
                  </a:lnTo>
                  <a:lnTo>
                    <a:pt x="1030198" y="530377"/>
                  </a:lnTo>
                  <a:lnTo>
                    <a:pt x="1030198" y="537476"/>
                  </a:lnTo>
                  <a:lnTo>
                    <a:pt x="1063726" y="537476"/>
                  </a:lnTo>
                  <a:lnTo>
                    <a:pt x="1063726" y="570877"/>
                  </a:lnTo>
                  <a:lnTo>
                    <a:pt x="1072235" y="570877"/>
                  </a:lnTo>
                  <a:lnTo>
                    <a:pt x="1072235" y="537476"/>
                  </a:lnTo>
                  <a:lnTo>
                    <a:pt x="1105789" y="537476"/>
                  </a:lnTo>
                  <a:lnTo>
                    <a:pt x="1105789" y="530377"/>
                  </a:lnTo>
                  <a:close/>
                </a:path>
                <a:path w="1106169" h="903604">
                  <a:moveTo>
                    <a:pt x="1105789" y="364236"/>
                  </a:moveTo>
                  <a:lnTo>
                    <a:pt x="1072235" y="364236"/>
                  </a:lnTo>
                  <a:lnTo>
                    <a:pt x="1072235" y="330695"/>
                  </a:lnTo>
                  <a:lnTo>
                    <a:pt x="1063726" y="330695"/>
                  </a:lnTo>
                  <a:lnTo>
                    <a:pt x="1063726" y="364236"/>
                  </a:lnTo>
                  <a:lnTo>
                    <a:pt x="1030198" y="364236"/>
                  </a:lnTo>
                  <a:lnTo>
                    <a:pt x="1030198" y="372770"/>
                  </a:lnTo>
                  <a:lnTo>
                    <a:pt x="1063726" y="372770"/>
                  </a:lnTo>
                  <a:lnTo>
                    <a:pt x="1063726" y="406298"/>
                  </a:lnTo>
                  <a:lnTo>
                    <a:pt x="1072235" y="406298"/>
                  </a:lnTo>
                  <a:lnTo>
                    <a:pt x="1072235" y="372770"/>
                  </a:lnTo>
                  <a:lnTo>
                    <a:pt x="1105789" y="372770"/>
                  </a:lnTo>
                  <a:lnTo>
                    <a:pt x="1105789" y="364236"/>
                  </a:lnTo>
                  <a:close/>
                </a:path>
                <a:path w="1106169" h="903604">
                  <a:moveTo>
                    <a:pt x="1105789" y="198132"/>
                  </a:moveTo>
                  <a:lnTo>
                    <a:pt x="1072235" y="198132"/>
                  </a:lnTo>
                  <a:lnTo>
                    <a:pt x="1072235" y="164579"/>
                  </a:lnTo>
                  <a:lnTo>
                    <a:pt x="1063726" y="164579"/>
                  </a:lnTo>
                  <a:lnTo>
                    <a:pt x="1063726" y="198132"/>
                  </a:lnTo>
                  <a:lnTo>
                    <a:pt x="1030198" y="198132"/>
                  </a:lnTo>
                  <a:lnTo>
                    <a:pt x="1030198" y="206654"/>
                  </a:lnTo>
                  <a:lnTo>
                    <a:pt x="1063726" y="206654"/>
                  </a:lnTo>
                  <a:lnTo>
                    <a:pt x="1063726" y="240182"/>
                  </a:lnTo>
                  <a:lnTo>
                    <a:pt x="1072235" y="240182"/>
                  </a:lnTo>
                  <a:lnTo>
                    <a:pt x="1072235" y="206654"/>
                  </a:lnTo>
                  <a:lnTo>
                    <a:pt x="1105789" y="206654"/>
                  </a:lnTo>
                  <a:lnTo>
                    <a:pt x="1105789" y="198132"/>
                  </a:lnTo>
                  <a:close/>
                </a:path>
                <a:path w="1106169" h="903604">
                  <a:moveTo>
                    <a:pt x="1105789" y="33553"/>
                  </a:moveTo>
                  <a:lnTo>
                    <a:pt x="1072235" y="33553"/>
                  </a:lnTo>
                  <a:lnTo>
                    <a:pt x="1072235" y="0"/>
                  </a:lnTo>
                  <a:lnTo>
                    <a:pt x="1063726" y="0"/>
                  </a:lnTo>
                  <a:lnTo>
                    <a:pt x="1063726" y="33553"/>
                  </a:lnTo>
                  <a:lnTo>
                    <a:pt x="1030198" y="33553"/>
                  </a:lnTo>
                  <a:lnTo>
                    <a:pt x="1030198" y="42062"/>
                  </a:lnTo>
                  <a:lnTo>
                    <a:pt x="1063726" y="42062"/>
                  </a:lnTo>
                  <a:lnTo>
                    <a:pt x="1063726" y="75590"/>
                  </a:lnTo>
                  <a:lnTo>
                    <a:pt x="1072235" y="75590"/>
                  </a:lnTo>
                  <a:lnTo>
                    <a:pt x="1072235" y="42062"/>
                  </a:lnTo>
                  <a:lnTo>
                    <a:pt x="1105789" y="42062"/>
                  </a:lnTo>
                  <a:lnTo>
                    <a:pt x="1105789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397423" y="8136400"/>
              <a:ext cx="2306955" cy="1069340"/>
            </a:xfrm>
            <a:custGeom>
              <a:avLst/>
              <a:gdLst/>
              <a:ahLst/>
              <a:cxnLst/>
              <a:rect l="l" t="t" r="r" b="b"/>
              <a:pathLst>
                <a:path w="2306955" h="1069340">
                  <a:moveTo>
                    <a:pt x="75590" y="1027176"/>
                  </a:moveTo>
                  <a:lnTo>
                    <a:pt x="42049" y="1027176"/>
                  </a:lnTo>
                  <a:lnTo>
                    <a:pt x="42049" y="993609"/>
                  </a:lnTo>
                  <a:lnTo>
                    <a:pt x="33528" y="993609"/>
                  </a:lnTo>
                  <a:lnTo>
                    <a:pt x="33528" y="1027176"/>
                  </a:lnTo>
                  <a:lnTo>
                    <a:pt x="0" y="1027176"/>
                  </a:lnTo>
                  <a:lnTo>
                    <a:pt x="0" y="1035697"/>
                  </a:lnTo>
                  <a:lnTo>
                    <a:pt x="33528" y="1035697"/>
                  </a:lnTo>
                  <a:lnTo>
                    <a:pt x="33528" y="1069225"/>
                  </a:lnTo>
                  <a:lnTo>
                    <a:pt x="42049" y="1069225"/>
                  </a:lnTo>
                  <a:lnTo>
                    <a:pt x="42049" y="1035697"/>
                  </a:lnTo>
                  <a:lnTo>
                    <a:pt x="75590" y="1035697"/>
                  </a:lnTo>
                  <a:lnTo>
                    <a:pt x="75590" y="1027176"/>
                  </a:lnTo>
                  <a:close/>
                </a:path>
                <a:path w="2306955" h="1069340">
                  <a:moveTo>
                    <a:pt x="247802" y="1027176"/>
                  </a:moveTo>
                  <a:lnTo>
                    <a:pt x="214261" y="1027176"/>
                  </a:lnTo>
                  <a:lnTo>
                    <a:pt x="214261" y="993609"/>
                  </a:lnTo>
                  <a:lnTo>
                    <a:pt x="205727" y="993609"/>
                  </a:lnTo>
                  <a:lnTo>
                    <a:pt x="205727" y="1027176"/>
                  </a:lnTo>
                  <a:lnTo>
                    <a:pt x="172199" y="1027176"/>
                  </a:lnTo>
                  <a:lnTo>
                    <a:pt x="172199" y="1035697"/>
                  </a:lnTo>
                  <a:lnTo>
                    <a:pt x="205727" y="1035697"/>
                  </a:lnTo>
                  <a:lnTo>
                    <a:pt x="205727" y="1069225"/>
                  </a:lnTo>
                  <a:lnTo>
                    <a:pt x="214261" y="1069225"/>
                  </a:lnTo>
                  <a:lnTo>
                    <a:pt x="214261" y="1035697"/>
                  </a:lnTo>
                  <a:lnTo>
                    <a:pt x="247802" y="1035697"/>
                  </a:lnTo>
                  <a:lnTo>
                    <a:pt x="247802" y="1027176"/>
                  </a:lnTo>
                  <a:close/>
                </a:path>
                <a:path w="2306955" h="1069340">
                  <a:moveTo>
                    <a:pt x="418490" y="1027176"/>
                  </a:moveTo>
                  <a:lnTo>
                    <a:pt x="385038" y="1027176"/>
                  </a:lnTo>
                  <a:lnTo>
                    <a:pt x="385038" y="993609"/>
                  </a:lnTo>
                  <a:lnTo>
                    <a:pt x="377939" y="993609"/>
                  </a:lnTo>
                  <a:lnTo>
                    <a:pt x="377939" y="1027176"/>
                  </a:lnTo>
                  <a:lnTo>
                    <a:pt x="342887" y="1027176"/>
                  </a:lnTo>
                  <a:lnTo>
                    <a:pt x="342887" y="1035697"/>
                  </a:lnTo>
                  <a:lnTo>
                    <a:pt x="377939" y="1035697"/>
                  </a:lnTo>
                  <a:lnTo>
                    <a:pt x="377939" y="1069225"/>
                  </a:lnTo>
                  <a:lnTo>
                    <a:pt x="385038" y="1069225"/>
                  </a:lnTo>
                  <a:lnTo>
                    <a:pt x="385038" y="1035697"/>
                  </a:lnTo>
                  <a:lnTo>
                    <a:pt x="418490" y="1035697"/>
                  </a:lnTo>
                  <a:lnTo>
                    <a:pt x="418490" y="1027176"/>
                  </a:lnTo>
                  <a:close/>
                </a:path>
                <a:path w="2306955" h="1069340">
                  <a:moveTo>
                    <a:pt x="590702" y="1027176"/>
                  </a:moveTo>
                  <a:lnTo>
                    <a:pt x="557149" y="1027176"/>
                  </a:lnTo>
                  <a:lnTo>
                    <a:pt x="557149" y="993609"/>
                  </a:lnTo>
                  <a:lnTo>
                    <a:pt x="548627" y="993609"/>
                  </a:lnTo>
                  <a:lnTo>
                    <a:pt x="548627" y="1027176"/>
                  </a:lnTo>
                  <a:lnTo>
                    <a:pt x="515099" y="1027176"/>
                  </a:lnTo>
                  <a:lnTo>
                    <a:pt x="515099" y="1035697"/>
                  </a:lnTo>
                  <a:lnTo>
                    <a:pt x="548627" y="1035697"/>
                  </a:lnTo>
                  <a:lnTo>
                    <a:pt x="548627" y="1069225"/>
                  </a:lnTo>
                  <a:lnTo>
                    <a:pt x="557149" y="1069225"/>
                  </a:lnTo>
                  <a:lnTo>
                    <a:pt x="557149" y="1035697"/>
                  </a:lnTo>
                  <a:lnTo>
                    <a:pt x="590702" y="1035697"/>
                  </a:lnTo>
                  <a:lnTo>
                    <a:pt x="590702" y="1027176"/>
                  </a:lnTo>
                  <a:close/>
                </a:path>
                <a:path w="2306955" h="1069340">
                  <a:moveTo>
                    <a:pt x="762914" y="1027176"/>
                  </a:moveTo>
                  <a:lnTo>
                    <a:pt x="729348" y="1027176"/>
                  </a:lnTo>
                  <a:lnTo>
                    <a:pt x="729348" y="993609"/>
                  </a:lnTo>
                  <a:lnTo>
                    <a:pt x="720826" y="993609"/>
                  </a:lnTo>
                  <a:lnTo>
                    <a:pt x="720826" y="1027176"/>
                  </a:lnTo>
                  <a:lnTo>
                    <a:pt x="687298" y="1027176"/>
                  </a:lnTo>
                  <a:lnTo>
                    <a:pt x="687298" y="1035697"/>
                  </a:lnTo>
                  <a:lnTo>
                    <a:pt x="720826" y="1035697"/>
                  </a:lnTo>
                  <a:lnTo>
                    <a:pt x="720826" y="1069225"/>
                  </a:lnTo>
                  <a:lnTo>
                    <a:pt x="729348" y="1069225"/>
                  </a:lnTo>
                  <a:lnTo>
                    <a:pt x="729348" y="1035697"/>
                  </a:lnTo>
                  <a:lnTo>
                    <a:pt x="762914" y="1035697"/>
                  </a:lnTo>
                  <a:lnTo>
                    <a:pt x="762914" y="1027176"/>
                  </a:lnTo>
                  <a:close/>
                </a:path>
                <a:path w="2306955" h="1069340">
                  <a:moveTo>
                    <a:pt x="933589" y="1027176"/>
                  </a:moveTo>
                  <a:lnTo>
                    <a:pt x="900036" y="1027176"/>
                  </a:lnTo>
                  <a:lnTo>
                    <a:pt x="900036" y="993609"/>
                  </a:lnTo>
                  <a:lnTo>
                    <a:pt x="891514" y="993609"/>
                  </a:lnTo>
                  <a:lnTo>
                    <a:pt x="891514" y="1027176"/>
                  </a:lnTo>
                  <a:lnTo>
                    <a:pt x="857986" y="1027176"/>
                  </a:lnTo>
                  <a:lnTo>
                    <a:pt x="857986" y="1035697"/>
                  </a:lnTo>
                  <a:lnTo>
                    <a:pt x="891514" y="1035697"/>
                  </a:lnTo>
                  <a:lnTo>
                    <a:pt x="891514" y="1069225"/>
                  </a:lnTo>
                  <a:lnTo>
                    <a:pt x="900036" y="1069225"/>
                  </a:lnTo>
                  <a:lnTo>
                    <a:pt x="900036" y="1035697"/>
                  </a:lnTo>
                  <a:lnTo>
                    <a:pt x="933589" y="1035697"/>
                  </a:lnTo>
                  <a:lnTo>
                    <a:pt x="933589" y="1027176"/>
                  </a:lnTo>
                  <a:close/>
                </a:path>
                <a:path w="2306955" h="1069340">
                  <a:moveTo>
                    <a:pt x="1105789" y="1027176"/>
                  </a:moveTo>
                  <a:lnTo>
                    <a:pt x="1072235" y="1027176"/>
                  </a:lnTo>
                  <a:lnTo>
                    <a:pt x="1072235" y="993609"/>
                  </a:lnTo>
                  <a:lnTo>
                    <a:pt x="1063726" y="993609"/>
                  </a:lnTo>
                  <a:lnTo>
                    <a:pt x="1063726" y="1027176"/>
                  </a:lnTo>
                  <a:lnTo>
                    <a:pt x="1030198" y="1027176"/>
                  </a:lnTo>
                  <a:lnTo>
                    <a:pt x="1030198" y="1035697"/>
                  </a:lnTo>
                  <a:lnTo>
                    <a:pt x="1063726" y="1035697"/>
                  </a:lnTo>
                  <a:lnTo>
                    <a:pt x="1063726" y="1069225"/>
                  </a:lnTo>
                  <a:lnTo>
                    <a:pt x="1072235" y="1069225"/>
                  </a:lnTo>
                  <a:lnTo>
                    <a:pt x="1072235" y="1035697"/>
                  </a:lnTo>
                  <a:lnTo>
                    <a:pt x="1105789" y="1035697"/>
                  </a:lnTo>
                  <a:lnTo>
                    <a:pt x="1105789" y="1027176"/>
                  </a:lnTo>
                  <a:close/>
                </a:path>
                <a:path w="2306955" h="1069340">
                  <a:moveTo>
                    <a:pt x="1276477" y="364248"/>
                  </a:moveTo>
                  <a:lnTo>
                    <a:pt x="1242923" y="364248"/>
                  </a:lnTo>
                  <a:lnTo>
                    <a:pt x="1242923" y="330695"/>
                  </a:lnTo>
                  <a:lnTo>
                    <a:pt x="1234401" y="330695"/>
                  </a:lnTo>
                  <a:lnTo>
                    <a:pt x="1234401" y="364248"/>
                  </a:lnTo>
                  <a:lnTo>
                    <a:pt x="1200873" y="364248"/>
                  </a:lnTo>
                  <a:lnTo>
                    <a:pt x="1200873" y="372770"/>
                  </a:lnTo>
                  <a:lnTo>
                    <a:pt x="1234401" y="372770"/>
                  </a:lnTo>
                  <a:lnTo>
                    <a:pt x="1234401" y="406298"/>
                  </a:lnTo>
                  <a:lnTo>
                    <a:pt x="1242923" y="406298"/>
                  </a:lnTo>
                  <a:lnTo>
                    <a:pt x="1242923" y="372770"/>
                  </a:lnTo>
                  <a:lnTo>
                    <a:pt x="1276477" y="372770"/>
                  </a:lnTo>
                  <a:lnTo>
                    <a:pt x="1276477" y="364248"/>
                  </a:lnTo>
                  <a:close/>
                </a:path>
                <a:path w="2306955" h="1069340">
                  <a:moveTo>
                    <a:pt x="1276477" y="199669"/>
                  </a:moveTo>
                  <a:lnTo>
                    <a:pt x="1242923" y="199669"/>
                  </a:lnTo>
                  <a:lnTo>
                    <a:pt x="1242923" y="166116"/>
                  </a:lnTo>
                  <a:lnTo>
                    <a:pt x="1234401" y="166116"/>
                  </a:lnTo>
                  <a:lnTo>
                    <a:pt x="1234401" y="199669"/>
                  </a:lnTo>
                  <a:lnTo>
                    <a:pt x="1200873" y="199669"/>
                  </a:lnTo>
                  <a:lnTo>
                    <a:pt x="1200873" y="208178"/>
                  </a:lnTo>
                  <a:lnTo>
                    <a:pt x="1234401" y="208178"/>
                  </a:lnTo>
                  <a:lnTo>
                    <a:pt x="1234401" y="241706"/>
                  </a:lnTo>
                  <a:lnTo>
                    <a:pt x="1242923" y="241706"/>
                  </a:lnTo>
                  <a:lnTo>
                    <a:pt x="1242923" y="208178"/>
                  </a:lnTo>
                  <a:lnTo>
                    <a:pt x="1276477" y="208178"/>
                  </a:lnTo>
                  <a:lnTo>
                    <a:pt x="1276477" y="199669"/>
                  </a:lnTo>
                  <a:close/>
                </a:path>
                <a:path w="2306955" h="1069340">
                  <a:moveTo>
                    <a:pt x="1276477" y="33553"/>
                  </a:moveTo>
                  <a:lnTo>
                    <a:pt x="1242923" y="33553"/>
                  </a:lnTo>
                  <a:lnTo>
                    <a:pt x="1242923" y="0"/>
                  </a:lnTo>
                  <a:lnTo>
                    <a:pt x="1234401" y="0"/>
                  </a:lnTo>
                  <a:lnTo>
                    <a:pt x="1234401" y="33553"/>
                  </a:lnTo>
                  <a:lnTo>
                    <a:pt x="1200873" y="33553"/>
                  </a:lnTo>
                  <a:lnTo>
                    <a:pt x="1200873" y="42075"/>
                  </a:lnTo>
                  <a:lnTo>
                    <a:pt x="1234401" y="42075"/>
                  </a:lnTo>
                  <a:lnTo>
                    <a:pt x="1234401" y="75603"/>
                  </a:lnTo>
                  <a:lnTo>
                    <a:pt x="1242923" y="75603"/>
                  </a:lnTo>
                  <a:lnTo>
                    <a:pt x="1242923" y="42075"/>
                  </a:lnTo>
                  <a:lnTo>
                    <a:pt x="1276477" y="42075"/>
                  </a:lnTo>
                  <a:lnTo>
                    <a:pt x="1276477" y="33553"/>
                  </a:lnTo>
                  <a:close/>
                </a:path>
                <a:path w="2306955" h="1069340">
                  <a:moveTo>
                    <a:pt x="1448689" y="364248"/>
                  </a:moveTo>
                  <a:lnTo>
                    <a:pt x="1415135" y="364248"/>
                  </a:lnTo>
                  <a:lnTo>
                    <a:pt x="1415135" y="330695"/>
                  </a:lnTo>
                  <a:lnTo>
                    <a:pt x="1406613" y="330695"/>
                  </a:lnTo>
                  <a:lnTo>
                    <a:pt x="1406613" y="364248"/>
                  </a:lnTo>
                  <a:lnTo>
                    <a:pt x="1373085" y="364248"/>
                  </a:lnTo>
                  <a:lnTo>
                    <a:pt x="1373085" y="372770"/>
                  </a:lnTo>
                  <a:lnTo>
                    <a:pt x="1406613" y="372770"/>
                  </a:lnTo>
                  <a:lnTo>
                    <a:pt x="1406613" y="406298"/>
                  </a:lnTo>
                  <a:lnTo>
                    <a:pt x="1415135" y="406298"/>
                  </a:lnTo>
                  <a:lnTo>
                    <a:pt x="1415135" y="372770"/>
                  </a:lnTo>
                  <a:lnTo>
                    <a:pt x="1448689" y="372770"/>
                  </a:lnTo>
                  <a:lnTo>
                    <a:pt x="1448689" y="364248"/>
                  </a:lnTo>
                  <a:close/>
                </a:path>
                <a:path w="2306955" h="1069340">
                  <a:moveTo>
                    <a:pt x="1448689" y="199669"/>
                  </a:moveTo>
                  <a:lnTo>
                    <a:pt x="1415135" y="199669"/>
                  </a:lnTo>
                  <a:lnTo>
                    <a:pt x="1415135" y="166116"/>
                  </a:lnTo>
                  <a:lnTo>
                    <a:pt x="1406613" y="166116"/>
                  </a:lnTo>
                  <a:lnTo>
                    <a:pt x="1406613" y="199669"/>
                  </a:lnTo>
                  <a:lnTo>
                    <a:pt x="1373085" y="199669"/>
                  </a:lnTo>
                  <a:lnTo>
                    <a:pt x="1373085" y="208178"/>
                  </a:lnTo>
                  <a:lnTo>
                    <a:pt x="1406613" y="208178"/>
                  </a:lnTo>
                  <a:lnTo>
                    <a:pt x="1406613" y="241706"/>
                  </a:lnTo>
                  <a:lnTo>
                    <a:pt x="1415135" y="241706"/>
                  </a:lnTo>
                  <a:lnTo>
                    <a:pt x="1415135" y="208178"/>
                  </a:lnTo>
                  <a:lnTo>
                    <a:pt x="1448689" y="208178"/>
                  </a:lnTo>
                  <a:lnTo>
                    <a:pt x="1448689" y="199669"/>
                  </a:lnTo>
                  <a:close/>
                </a:path>
                <a:path w="2306955" h="1069340">
                  <a:moveTo>
                    <a:pt x="1448689" y="33553"/>
                  </a:moveTo>
                  <a:lnTo>
                    <a:pt x="1415135" y="33553"/>
                  </a:lnTo>
                  <a:lnTo>
                    <a:pt x="1415135" y="0"/>
                  </a:lnTo>
                  <a:lnTo>
                    <a:pt x="1406613" y="0"/>
                  </a:lnTo>
                  <a:lnTo>
                    <a:pt x="1406613" y="33553"/>
                  </a:lnTo>
                  <a:lnTo>
                    <a:pt x="1373085" y="33553"/>
                  </a:lnTo>
                  <a:lnTo>
                    <a:pt x="1373085" y="42075"/>
                  </a:lnTo>
                  <a:lnTo>
                    <a:pt x="1406613" y="42075"/>
                  </a:lnTo>
                  <a:lnTo>
                    <a:pt x="1406613" y="75603"/>
                  </a:lnTo>
                  <a:lnTo>
                    <a:pt x="1415135" y="75603"/>
                  </a:lnTo>
                  <a:lnTo>
                    <a:pt x="1415135" y="42075"/>
                  </a:lnTo>
                  <a:lnTo>
                    <a:pt x="1448689" y="42075"/>
                  </a:lnTo>
                  <a:lnTo>
                    <a:pt x="1448689" y="33553"/>
                  </a:lnTo>
                  <a:close/>
                </a:path>
                <a:path w="2306955" h="1069340">
                  <a:moveTo>
                    <a:pt x="1620888" y="364248"/>
                  </a:moveTo>
                  <a:lnTo>
                    <a:pt x="1585925" y="364248"/>
                  </a:lnTo>
                  <a:lnTo>
                    <a:pt x="1585925" y="330695"/>
                  </a:lnTo>
                  <a:lnTo>
                    <a:pt x="1578825" y="330695"/>
                  </a:lnTo>
                  <a:lnTo>
                    <a:pt x="1578825" y="364248"/>
                  </a:lnTo>
                  <a:lnTo>
                    <a:pt x="1545297" y="364248"/>
                  </a:lnTo>
                  <a:lnTo>
                    <a:pt x="1545297" y="372770"/>
                  </a:lnTo>
                  <a:lnTo>
                    <a:pt x="1578825" y="372770"/>
                  </a:lnTo>
                  <a:lnTo>
                    <a:pt x="1578825" y="406298"/>
                  </a:lnTo>
                  <a:lnTo>
                    <a:pt x="1585925" y="406298"/>
                  </a:lnTo>
                  <a:lnTo>
                    <a:pt x="1585925" y="372770"/>
                  </a:lnTo>
                  <a:lnTo>
                    <a:pt x="1620888" y="372770"/>
                  </a:lnTo>
                  <a:lnTo>
                    <a:pt x="1620888" y="364248"/>
                  </a:lnTo>
                  <a:close/>
                </a:path>
                <a:path w="2306955" h="1069340">
                  <a:moveTo>
                    <a:pt x="1620888" y="199669"/>
                  </a:moveTo>
                  <a:lnTo>
                    <a:pt x="1585925" y="199669"/>
                  </a:lnTo>
                  <a:lnTo>
                    <a:pt x="1585925" y="166116"/>
                  </a:lnTo>
                  <a:lnTo>
                    <a:pt x="1578825" y="166116"/>
                  </a:lnTo>
                  <a:lnTo>
                    <a:pt x="1578825" y="199669"/>
                  </a:lnTo>
                  <a:lnTo>
                    <a:pt x="1545297" y="199669"/>
                  </a:lnTo>
                  <a:lnTo>
                    <a:pt x="1545297" y="208178"/>
                  </a:lnTo>
                  <a:lnTo>
                    <a:pt x="1578825" y="208178"/>
                  </a:lnTo>
                  <a:lnTo>
                    <a:pt x="1578825" y="241706"/>
                  </a:lnTo>
                  <a:lnTo>
                    <a:pt x="1585925" y="241706"/>
                  </a:lnTo>
                  <a:lnTo>
                    <a:pt x="1585925" y="208178"/>
                  </a:lnTo>
                  <a:lnTo>
                    <a:pt x="1620888" y="208178"/>
                  </a:lnTo>
                  <a:lnTo>
                    <a:pt x="1620888" y="199669"/>
                  </a:lnTo>
                  <a:close/>
                </a:path>
                <a:path w="2306955" h="1069340">
                  <a:moveTo>
                    <a:pt x="1620888" y="33553"/>
                  </a:moveTo>
                  <a:lnTo>
                    <a:pt x="1585925" y="33553"/>
                  </a:lnTo>
                  <a:lnTo>
                    <a:pt x="1585925" y="0"/>
                  </a:lnTo>
                  <a:lnTo>
                    <a:pt x="1578825" y="0"/>
                  </a:lnTo>
                  <a:lnTo>
                    <a:pt x="1578825" y="33553"/>
                  </a:lnTo>
                  <a:lnTo>
                    <a:pt x="1545297" y="33553"/>
                  </a:lnTo>
                  <a:lnTo>
                    <a:pt x="1545297" y="42075"/>
                  </a:lnTo>
                  <a:lnTo>
                    <a:pt x="1578825" y="42075"/>
                  </a:lnTo>
                  <a:lnTo>
                    <a:pt x="1578825" y="75603"/>
                  </a:lnTo>
                  <a:lnTo>
                    <a:pt x="1585925" y="75603"/>
                  </a:lnTo>
                  <a:lnTo>
                    <a:pt x="1585925" y="42075"/>
                  </a:lnTo>
                  <a:lnTo>
                    <a:pt x="1620888" y="42075"/>
                  </a:lnTo>
                  <a:lnTo>
                    <a:pt x="1620888" y="33553"/>
                  </a:lnTo>
                  <a:close/>
                </a:path>
                <a:path w="2306955" h="1069340">
                  <a:moveTo>
                    <a:pt x="1791576" y="364248"/>
                  </a:moveTo>
                  <a:lnTo>
                    <a:pt x="1758022" y="364248"/>
                  </a:lnTo>
                  <a:lnTo>
                    <a:pt x="1758022" y="330695"/>
                  </a:lnTo>
                  <a:lnTo>
                    <a:pt x="1749501" y="330695"/>
                  </a:lnTo>
                  <a:lnTo>
                    <a:pt x="1749501" y="364248"/>
                  </a:lnTo>
                  <a:lnTo>
                    <a:pt x="1715973" y="364248"/>
                  </a:lnTo>
                  <a:lnTo>
                    <a:pt x="1715973" y="372770"/>
                  </a:lnTo>
                  <a:lnTo>
                    <a:pt x="1749501" y="372770"/>
                  </a:lnTo>
                  <a:lnTo>
                    <a:pt x="1749501" y="406298"/>
                  </a:lnTo>
                  <a:lnTo>
                    <a:pt x="1758022" y="406298"/>
                  </a:lnTo>
                  <a:lnTo>
                    <a:pt x="1758022" y="372770"/>
                  </a:lnTo>
                  <a:lnTo>
                    <a:pt x="1791576" y="372770"/>
                  </a:lnTo>
                  <a:lnTo>
                    <a:pt x="1791576" y="364248"/>
                  </a:lnTo>
                  <a:close/>
                </a:path>
                <a:path w="2306955" h="1069340">
                  <a:moveTo>
                    <a:pt x="1791576" y="199669"/>
                  </a:moveTo>
                  <a:lnTo>
                    <a:pt x="1758022" y="199669"/>
                  </a:lnTo>
                  <a:lnTo>
                    <a:pt x="1758022" y="166116"/>
                  </a:lnTo>
                  <a:lnTo>
                    <a:pt x="1749501" y="166116"/>
                  </a:lnTo>
                  <a:lnTo>
                    <a:pt x="1749501" y="199669"/>
                  </a:lnTo>
                  <a:lnTo>
                    <a:pt x="1715973" y="199669"/>
                  </a:lnTo>
                  <a:lnTo>
                    <a:pt x="1715973" y="208178"/>
                  </a:lnTo>
                  <a:lnTo>
                    <a:pt x="1749501" y="208178"/>
                  </a:lnTo>
                  <a:lnTo>
                    <a:pt x="1749501" y="241706"/>
                  </a:lnTo>
                  <a:lnTo>
                    <a:pt x="1758022" y="241706"/>
                  </a:lnTo>
                  <a:lnTo>
                    <a:pt x="1758022" y="208178"/>
                  </a:lnTo>
                  <a:lnTo>
                    <a:pt x="1791576" y="208178"/>
                  </a:lnTo>
                  <a:lnTo>
                    <a:pt x="1791576" y="199669"/>
                  </a:lnTo>
                  <a:close/>
                </a:path>
                <a:path w="2306955" h="1069340">
                  <a:moveTo>
                    <a:pt x="1791576" y="33553"/>
                  </a:moveTo>
                  <a:lnTo>
                    <a:pt x="1758022" y="33553"/>
                  </a:lnTo>
                  <a:lnTo>
                    <a:pt x="1758022" y="0"/>
                  </a:lnTo>
                  <a:lnTo>
                    <a:pt x="1749501" y="0"/>
                  </a:lnTo>
                  <a:lnTo>
                    <a:pt x="1749501" y="33553"/>
                  </a:lnTo>
                  <a:lnTo>
                    <a:pt x="1715973" y="33553"/>
                  </a:lnTo>
                  <a:lnTo>
                    <a:pt x="1715973" y="42075"/>
                  </a:lnTo>
                  <a:lnTo>
                    <a:pt x="1749501" y="42075"/>
                  </a:lnTo>
                  <a:lnTo>
                    <a:pt x="1749501" y="75603"/>
                  </a:lnTo>
                  <a:lnTo>
                    <a:pt x="1758022" y="75603"/>
                  </a:lnTo>
                  <a:lnTo>
                    <a:pt x="1758022" y="42075"/>
                  </a:lnTo>
                  <a:lnTo>
                    <a:pt x="1791576" y="42075"/>
                  </a:lnTo>
                  <a:lnTo>
                    <a:pt x="1791576" y="33553"/>
                  </a:lnTo>
                  <a:close/>
                </a:path>
                <a:path w="2306955" h="1069340">
                  <a:moveTo>
                    <a:pt x="1930234" y="330695"/>
                  </a:moveTo>
                  <a:lnTo>
                    <a:pt x="1921713" y="330695"/>
                  </a:lnTo>
                  <a:lnTo>
                    <a:pt x="1921713" y="406298"/>
                  </a:lnTo>
                  <a:lnTo>
                    <a:pt x="1930234" y="406298"/>
                  </a:lnTo>
                  <a:lnTo>
                    <a:pt x="1930234" y="330695"/>
                  </a:lnTo>
                  <a:close/>
                </a:path>
                <a:path w="2306955" h="1069340">
                  <a:moveTo>
                    <a:pt x="1963788" y="199669"/>
                  </a:moveTo>
                  <a:lnTo>
                    <a:pt x="1930234" y="199669"/>
                  </a:lnTo>
                  <a:lnTo>
                    <a:pt x="1930234" y="166116"/>
                  </a:lnTo>
                  <a:lnTo>
                    <a:pt x="1921713" y="166116"/>
                  </a:lnTo>
                  <a:lnTo>
                    <a:pt x="1921713" y="199669"/>
                  </a:lnTo>
                  <a:lnTo>
                    <a:pt x="1888185" y="199669"/>
                  </a:lnTo>
                  <a:lnTo>
                    <a:pt x="1888185" y="208178"/>
                  </a:lnTo>
                  <a:lnTo>
                    <a:pt x="1921713" y="208178"/>
                  </a:lnTo>
                  <a:lnTo>
                    <a:pt x="1921713" y="241706"/>
                  </a:lnTo>
                  <a:lnTo>
                    <a:pt x="1930234" y="241706"/>
                  </a:lnTo>
                  <a:lnTo>
                    <a:pt x="1930234" y="208178"/>
                  </a:lnTo>
                  <a:lnTo>
                    <a:pt x="1963788" y="208178"/>
                  </a:lnTo>
                  <a:lnTo>
                    <a:pt x="1963788" y="199669"/>
                  </a:lnTo>
                  <a:close/>
                </a:path>
                <a:path w="2306955" h="1069340">
                  <a:moveTo>
                    <a:pt x="1963788" y="33553"/>
                  </a:moveTo>
                  <a:lnTo>
                    <a:pt x="1930234" y="33553"/>
                  </a:lnTo>
                  <a:lnTo>
                    <a:pt x="1930234" y="0"/>
                  </a:lnTo>
                  <a:lnTo>
                    <a:pt x="1921713" y="0"/>
                  </a:lnTo>
                  <a:lnTo>
                    <a:pt x="1921713" y="33553"/>
                  </a:lnTo>
                  <a:lnTo>
                    <a:pt x="1888185" y="33553"/>
                  </a:lnTo>
                  <a:lnTo>
                    <a:pt x="1888185" y="42075"/>
                  </a:lnTo>
                  <a:lnTo>
                    <a:pt x="1921713" y="42075"/>
                  </a:lnTo>
                  <a:lnTo>
                    <a:pt x="1921713" y="75603"/>
                  </a:lnTo>
                  <a:lnTo>
                    <a:pt x="1930234" y="75603"/>
                  </a:lnTo>
                  <a:lnTo>
                    <a:pt x="1930234" y="42075"/>
                  </a:lnTo>
                  <a:lnTo>
                    <a:pt x="1963788" y="42075"/>
                  </a:lnTo>
                  <a:lnTo>
                    <a:pt x="1963788" y="33553"/>
                  </a:lnTo>
                  <a:close/>
                </a:path>
                <a:path w="2306955" h="1069340">
                  <a:moveTo>
                    <a:pt x="2134476" y="199669"/>
                  </a:moveTo>
                  <a:lnTo>
                    <a:pt x="2100910" y="199669"/>
                  </a:lnTo>
                  <a:lnTo>
                    <a:pt x="2100910" y="166116"/>
                  </a:lnTo>
                  <a:lnTo>
                    <a:pt x="2092401" y="166116"/>
                  </a:lnTo>
                  <a:lnTo>
                    <a:pt x="2092401" y="199669"/>
                  </a:lnTo>
                  <a:lnTo>
                    <a:pt x="2058873" y="199669"/>
                  </a:lnTo>
                  <a:lnTo>
                    <a:pt x="2058873" y="208178"/>
                  </a:lnTo>
                  <a:lnTo>
                    <a:pt x="2092401" y="208178"/>
                  </a:lnTo>
                  <a:lnTo>
                    <a:pt x="2092401" y="241706"/>
                  </a:lnTo>
                  <a:lnTo>
                    <a:pt x="2100910" y="241706"/>
                  </a:lnTo>
                  <a:lnTo>
                    <a:pt x="2100910" y="208178"/>
                  </a:lnTo>
                  <a:lnTo>
                    <a:pt x="2134476" y="208178"/>
                  </a:lnTo>
                  <a:lnTo>
                    <a:pt x="2134476" y="199669"/>
                  </a:lnTo>
                  <a:close/>
                </a:path>
                <a:path w="2306955" h="1069340">
                  <a:moveTo>
                    <a:pt x="2134476" y="33553"/>
                  </a:moveTo>
                  <a:lnTo>
                    <a:pt x="2100910" y="33553"/>
                  </a:lnTo>
                  <a:lnTo>
                    <a:pt x="2100910" y="0"/>
                  </a:lnTo>
                  <a:lnTo>
                    <a:pt x="2092401" y="0"/>
                  </a:lnTo>
                  <a:lnTo>
                    <a:pt x="2092401" y="33553"/>
                  </a:lnTo>
                  <a:lnTo>
                    <a:pt x="2058873" y="33553"/>
                  </a:lnTo>
                  <a:lnTo>
                    <a:pt x="2058873" y="42075"/>
                  </a:lnTo>
                  <a:lnTo>
                    <a:pt x="2092401" y="42075"/>
                  </a:lnTo>
                  <a:lnTo>
                    <a:pt x="2092401" y="75603"/>
                  </a:lnTo>
                  <a:lnTo>
                    <a:pt x="2100910" y="75603"/>
                  </a:lnTo>
                  <a:lnTo>
                    <a:pt x="2100910" y="42075"/>
                  </a:lnTo>
                  <a:lnTo>
                    <a:pt x="2134476" y="42075"/>
                  </a:lnTo>
                  <a:lnTo>
                    <a:pt x="2134476" y="33553"/>
                  </a:lnTo>
                  <a:close/>
                </a:path>
                <a:path w="2306955" h="1069340">
                  <a:moveTo>
                    <a:pt x="2306688" y="199669"/>
                  </a:moveTo>
                  <a:lnTo>
                    <a:pt x="2273122" y="199669"/>
                  </a:lnTo>
                  <a:lnTo>
                    <a:pt x="2273122" y="166116"/>
                  </a:lnTo>
                  <a:lnTo>
                    <a:pt x="2264600" y="166116"/>
                  </a:lnTo>
                  <a:lnTo>
                    <a:pt x="2264600" y="199669"/>
                  </a:lnTo>
                  <a:lnTo>
                    <a:pt x="2231072" y="199669"/>
                  </a:lnTo>
                  <a:lnTo>
                    <a:pt x="2231072" y="208178"/>
                  </a:lnTo>
                  <a:lnTo>
                    <a:pt x="2264600" y="208178"/>
                  </a:lnTo>
                  <a:lnTo>
                    <a:pt x="2264600" y="241706"/>
                  </a:lnTo>
                  <a:lnTo>
                    <a:pt x="2273122" y="241706"/>
                  </a:lnTo>
                  <a:lnTo>
                    <a:pt x="2273122" y="208178"/>
                  </a:lnTo>
                  <a:lnTo>
                    <a:pt x="2306688" y="208178"/>
                  </a:lnTo>
                  <a:lnTo>
                    <a:pt x="2306688" y="199669"/>
                  </a:lnTo>
                  <a:close/>
                </a:path>
                <a:path w="2306955" h="1069340">
                  <a:moveTo>
                    <a:pt x="2306688" y="33553"/>
                  </a:moveTo>
                  <a:lnTo>
                    <a:pt x="2273122" y="33553"/>
                  </a:lnTo>
                  <a:lnTo>
                    <a:pt x="2273122" y="0"/>
                  </a:lnTo>
                  <a:lnTo>
                    <a:pt x="2264600" y="0"/>
                  </a:lnTo>
                  <a:lnTo>
                    <a:pt x="2264600" y="33553"/>
                  </a:lnTo>
                  <a:lnTo>
                    <a:pt x="2231072" y="33553"/>
                  </a:lnTo>
                  <a:lnTo>
                    <a:pt x="2231072" y="42075"/>
                  </a:lnTo>
                  <a:lnTo>
                    <a:pt x="2264600" y="42075"/>
                  </a:lnTo>
                  <a:lnTo>
                    <a:pt x="2264600" y="75603"/>
                  </a:lnTo>
                  <a:lnTo>
                    <a:pt x="2273122" y="75603"/>
                  </a:lnTo>
                  <a:lnTo>
                    <a:pt x="2273122" y="42075"/>
                  </a:lnTo>
                  <a:lnTo>
                    <a:pt x="2306688" y="42075"/>
                  </a:lnTo>
                  <a:lnTo>
                    <a:pt x="2306688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3598297" y="8467095"/>
              <a:ext cx="1106170" cy="739140"/>
            </a:xfrm>
            <a:custGeom>
              <a:avLst/>
              <a:gdLst/>
              <a:ahLst/>
              <a:cxnLst/>
              <a:rect l="l" t="t" r="r" b="b"/>
              <a:pathLst>
                <a:path w="1106169" h="739140">
                  <a:moveTo>
                    <a:pt x="75603" y="696480"/>
                  </a:moveTo>
                  <a:lnTo>
                    <a:pt x="42049" y="696480"/>
                  </a:lnTo>
                  <a:lnTo>
                    <a:pt x="42049" y="662914"/>
                  </a:lnTo>
                  <a:lnTo>
                    <a:pt x="33528" y="662914"/>
                  </a:lnTo>
                  <a:lnTo>
                    <a:pt x="33528" y="696480"/>
                  </a:lnTo>
                  <a:lnTo>
                    <a:pt x="0" y="696480"/>
                  </a:lnTo>
                  <a:lnTo>
                    <a:pt x="0" y="705002"/>
                  </a:lnTo>
                  <a:lnTo>
                    <a:pt x="33528" y="705002"/>
                  </a:lnTo>
                  <a:lnTo>
                    <a:pt x="33528" y="738530"/>
                  </a:lnTo>
                  <a:lnTo>
                    <a:pt x="42049" y="738530"/>
                  </a:lnTo>
                  <a:lnTo>
                    <a:pt x="42049" y="705002"/>
                  </a:lnTo>
                  <a:lnTo>
                    <a:pt x="75603" y="705002"/>
                  </a:lnTo>
                  <a:lnTo>
                    <a:pt x="75603" y="696480"/>
                  </a:lnTo>
                  <a:close/>
                </a:path>
                <a:path w="1106169" h="739140">
                  <a:moveTo>
                    <a:pt x="75603" y="530364"/>
                  </a:moveTo>
                  <a:lnTo>
                    <a:pt x="42049" y="530364"/>
                  </a:lnTo>
                  <a:lnTo>
                    <a:pt x="42049" y="496811"/>
                  </a:lnTo>
                  <a:lnTo>
                    <a:pt x="33528" y="496811"/>
                  </a:lnTo>
                  <a:lnTo>
                    <a:pt x="33528" y="530364"/>
                  </a:lnTo>
                  <a:lnTo>
                    <a:pt x="0" y="530364"/>
                  </a:lnTo>
                  <a:lnTo>
                    <a:pt x="0" y="538886"/>
                  </a:lnTo>
                  <a:lnTo>
                    <a:pt x="33528" y="538886"/>
                  </a:lnTo>
                  <a:lnTo>
                    <a:pt x="33528" y="572414"/>
                  </a:lnTo>
                  <a:lnTo>
                    <a:pt x="42049" y="572414"/>
                  </a:lnTo>
                  <a:lnTo>
                    <a:pt x="42049" y="538886"/>
                  </a:lnTo>
                  <a:lnTo>
                    <a:pt x="75603" y="538886"/>
                  </a:lnTo>
                  <a:lnTo>
                    <a:pt x="75603" y="530364"/>
                  </a:lnTo>
                  <a:close/>
                </a:path>
                <a:path w="1106169" h="739140">
                  <a:moveTo>
                    <a:pt x="75603" y="365798"/>
                  </a:moveTo>
                  <a:lnTo>
                    <a:pt x="42049" y="365798"/>
                  </a:lnTo>
                  <a:lnTo>
                    <a:pt x="42049" y="330708"/>
                  </a:lnTo>
                  <a:lnTo>
                    <a:pt x="33528" y="330708"/>
                  </a:lnTo>
                  <a:lnTo>
                    <a:pt x="33528" y="365798"/>
                  </a:lnTo>
                  <a:lnTo>
                    <a:pt x="0" y="365798"/>
                  </a:lnTo>
                  <a:lnTo>
                    <a:pt x="0" y="372897"/>
                  </a:lnTo>
                  <a:lnTo>
                    <a:pt x="33528" y="372897"/>
                  </a:lnTo>
                  <a:lnTo>
                    <a:pt x="33528" y="406298"/>
                  </a:lnTo>
                  <a:lnTo>
                    <a:pt x="42049" y="406298"/>
                  </a:lnTo>
                  <a:lnTo>
                    <a:pt x="42049" y="372897"/>
                  </a:lnTo>
                  <a:lnTo>
                    <a:pt x="75603" y="372897"/>
                  </a:lnTo>
                  <a:lnTo>
                    <a:pt x="75603" y="365798"/>
                  </a:lnTo>
                  <a:close/>
                </a:path>
                <a:path w="1106169" h="739140">
                  <a:moveTo>
                    <a:pt x="75603" y="199656"/>
                  </a:moveTo>
                  <a:lnTo>
                    <a:pt x="42049" y="199656"/>
                  </a:lnTo>
                  <a:lnTo>
                    <a:pt x="42049" y="166116"/>
                  </a:lnTo>
                  <a:lnTo>
                    <a:pt x="33528" y="166116"/>
                  </a:lnTo>
                  <a:lnTo>
                    <a:pt x="33528" y="199656"/>
                  </a:lnTo>
                  <a:lnTo>
                    <a:pt x="0" y="199656"/>
                  </a:lnTo>
                  <a:lnTo>
                    <a:pt x="0" y="208191"/>
                  </a:lnTo>
                  <a:lnTo>
                    <a:pt x="33528" y="208191"/>
                  </a:lnTo>
                  <a:lnTo>
                    <a:pt x="33528" y="241719"/>
                  </a:lnTo>
                  <a:lnTo>
                    <a:pt x="42049" y="241719"/>
                  </a:lnTo>
                  <a:lnTo>
                    <a:pt x="42049" y="208191"/>
                  </a:lnTo>
                  <a:lnTo>
                    <a:pt x="75603" y="208191"/>
                  </a:lnTo>
                  <a:lnTo>
                    <a:pt x="75603" y="199656"/>
                  </a:lnTo>
                  <a:close/>
                </a:path>
                <a:path w="1106169" h="739140">
                  <a:moveTo>
                    <a:pt x="247815" y="696480"/>
                  </a:moveTo>
                  <a:lnTo>
                    <a:pt x="214261" y="696480"/>
                  </a:lnTo>
                  <a:lnTo>
                    <a:pt x="214261" y="662914"/>
                  </a:lnTo>
                  <a:lnTo>
                    <a:pt x="205740" y="662914"/>
                  </a:lnTo>
                  <a:lnTo>
                    <a:pt x="205740" y="696480"/>
                  </a:lnTo>
                  <a:lnTo>
                    <a:pt x="172212" y="696480"/>
                  </a:lnTo>
                  <a:lnTo>
                    <a:pt x="172212" y="705002"/>
                  </a:lnTo>
                  <a:lnTo>
                    <a:pt x="205740" y="705002"/>
                  </a:lnTo>
                  <a:lnTo>
                    <a:pt x="205740" y="738530"/>
                  </a:lnTo>
                  <a:lnTo>
                    <a:pt x="214261" y="738530"/>
                  </a:lnTo>
                  <a:lnTo>
                    <a:pt x="214261" y="705002"/>
                  </a:lnTo>
                  <a:lnTo>
                    <a:pt x="247815" y="705002"/>
                  </a:lnTo>
                  <a:lnTo>
                    <a:pt x="247815" y="696480"/>
                  </a:lnTo>
                  <a:close/>
                </a:path>
                <a:path w="1106169" h="739140">
                  <a:moveTo>
                    <a:pt x="247815" y="530364"/>
                  </a:moveTo>
                  <a:lnTo>
                    <a:pt x="214261" y="530364"/>
                  </a:lnTo>
                  <a:lnTo>
                    <a:pt x="214261" y="496811"/>
                  </a:lnTo>
                  <a:lnTo>
                    <a:pt x="205740" y="496811"/>
                  </a:lnTo>
                  <a:lnTo>
                    <a:pt x="205740" y="530364"/>
                  </a:lnTo>
                  <a:lnTo>
                    <a:pt x="172212" y="530364"/>
                  </a:lnTo>
                  <a:lnTo>
                    <a:pt x="172212" y="538886"/>
                  </a:lnTo>
                  <a:lnTo>
                    <a:pt x="205740" y="538886"/>
                  </a:lnTo>
                  <a:lnTo>
                    <a:pt x="205740" y="572414"/>
                  </a:lnTo>
                  <a:lnTo>
                    <a:pt x="214261" y="572414"/>
                  </a:lnTo>
                  <a:lnTo>
                    <a:pt x="214261" y="538886"/>
                  </a:lnTo>
                  <a:lnTo>
                    <a:pt x="247815" y="538886"/>
                  </a:lnTo>
                  <a:lnTo>
                    <a:pt x="247815" y="530364"/>
                  </a:lnTo>
                  <a:close/>
                </a:path>
                <a:path w="1106169" h="739140">
                  <a:moveTo>
                    <a:pt x="247815" y="365798"/>
                  </a:moveTo>
                  <a:lnTo>
                    <a:pt x="214261" y="365798"/>
                  </a:lnTo>
                  <a:lnTo>
                    <a:pt x="214261" y="330708"/>
                  </a:lnTo>
                  <a:lnTo>
                    <a:pt x="205740" y="330708"/>
                  </a:lnTo>
                  <a:lnTo>
                    <a:pt x="205740" y="365798"/>
                  </a:lnTo>
                  <a:lnTo>
                    <a:pt x="172212" y="365798"/>
                  </a:lnTo>
                  <a:lnTo>
                    <a:pt x="172212" y="372897"/>
                  </a:lnTo>
                  <a:lnTo>
                    <a:pt x="205740" y="372897"/>
                  </a:lnTo>
                  <a:lnTo>
                    <a:pt x="205740" y="406298"/>
                  </a:lnTo>
                  <a:lnTo>
                    <a:pt x="214261" y="406298"/>
                  </a:lnTo>
                  <a:lnTo>
                    <a:pt x="214261" y="372897"/>
                  </a:lnTo>
                  <a:lnTo>
                    <a:pt x="247815" y="372897"/>
                  </a:lnTo>
                  <a:lnTo>
                    <a:pt x="247815" y="365798"/>
                  </a:lnTo>
                  <a:close/>
                </a:path>
                <a:path w="1106169" h="739140">
                  <a:moveTo>
                    <a:pt x="247815" y="199656"/>
                  </a:moveTo>
                  <a:lnTo>
                    <a:pt x="214261" y="199656"/>
                  </a:lnTo>
                  <a:lnTo>
                    <a:pt x="214261" y="166116"/>
                  </a:lnTo>
                  <a:lnTo>
                    <a:pt x="205740" y="166116"/>
                  </a:lnTo>
                  <a:lnTo>
                    <a:pt x="205740" y="199656"/>
                  </a:lnTo>
                  <a:lnTo>
                    <a:pt x="172212" y="199656"/>
                  </a:lnTo>
                  <a:lnTo>
                    <a:pt x="172212" y="208191"/>
                  </a:lnTo>
                  <a:lnTo>
                    <a:pt x="205740" y="208191"/>
                  </a:lnTo>
                  <a:lnTo>
                    <a:pt x="205740" y="241719"/>
                  </a:lnTo>
                  <a:lnTo>
                    <a:pt x="214261" y="241719"/>
                  </a:lnTo>
                  <a:lnTo>
                    <a:pt x="214261" y="208191"/>
                  </a:lnTo>
                  <a:lnTo>
                    <a:pt x="247815" y="208191"/>
                  </a:lnTo>
                  <a:lnTo>
                    <a:pt x="247815" y="199656"/>
                  </a:lnTo>
                  <a:close/>
                </a:path>
                <a:path w="1106169" h="739140">
                  <a:moveTo>
                    <a:pt x="420014" y="696480"/>
                  </a:moveTo>
                  <a:lnTo>
                    <a:pt x="385051" y="696480"/>
                  </a:lnTo>
                  <a:lnTo>
                    <a:pt x="385051" y="662914"/>
                  </a:lnTo>
                  <a:lnTo>
                    <a:pt x="377952" y="662914"/>
                  </a:lnTo>
                  <a:lnTo>
                    <a:pt x="377952" y="696480"/>
                  </a:lnTo>
                  <a:lnTo>
                    <a:pt x="344424" y="696480"/>
                  </a:lnTo>
                  <a:lnTo>
                    <a:pt x="344424" y="705002"/>
                  </a:lnTo>
                  <a:lnTo>
                    <a:pt x="377952" y="705002"/>
                  </a:lnTo>
                  <a:lnTo>
                    <a:pt x="377952" y="738530"/>
                  </a:lnTo>
                  <a:lnTo>
                    <a:pt x="385051" y="738530"/>
                  </a:lnTo>
                  <a:lnTo>
                    <a:pt x="385051" y="705002"/>
                  </a:lnTo>
                  <a:lnTo>
                    <a:pt x="420014" y="705002"/>
                  </a:lnTo>
                  <a:lnTo>
                    <a:pt x="420014" y="696480"/>
                  </a:lnTo>
                  <a:close/>
                </a:path>
                <a:path w="1106169" h="739140">
                  <a:moveTo>
                    <a:pt x="420014" y="530364"/>
                  </a:moveTo>
                  <a:lnTo>
                    <a:pt x="385051" y="530364"/>
                  </a:lnTo>
                  <a:lnTo>
                    <a:pt x="385051" y="496811"/>
                  </a:lnTo>
                  <a:lnTo>
                    <a:pt x="377952" y="496811"/>
                  </a:lnTo>
                  <a:lnTo>
                    <a:pt x="377952" y="530364"/>
                  </a:lnTo>
                  <a:lnTo>
                    <a:pt x="344424" y="530364"/>
                  </a:lnTo>
                  <a:lnTo>
                    <a:pt x="344424" y="538886"/>
                  </a:lnTo>
                  <a:lnTo>
                    <a:pt x="377952" y="538886"/>
                  </a:lnTo>
                  <a:lnTo>
                    <a:pt x="377952" y="572414"/>
                  </a:lnTo>
                  <a:lnTo>
                    <a:pt x="385051" y="572414"/>
                  </a:lnTo>
                  <a:lnTo>
                    <a:pt x="385051" y="538886"/>
                  </a:lnTo>
                  <a:lnTo>
                    <a:pt x="420014" y="538886"/>
                  </a:lnTo>
                  <a:lnTo>
                    <a:pt x="420014" y="530364"/>
                  </a:lnTo>
                  <a:close/>
                </a:path>
                <a:path w="1106169" h="739140">
                  <a:moveTo>
                    <a:pt x="420014" y="365798"/>
                  </a:moveTo>
                  <a:lnTo>
                    <a:pt x="385051" y="365798"/>
                  </a:lnTo>
                  <a:lnTo>
                    <a:pt x="385051" y="330708"/>
                  </a:lnTo>
                  <a:lnTo>
                    <a:pt x="377952" y="330708"/>
                  </a:lnTo>
                  <a:lnTo>
                    <a:pt x="377952" y="365798"/>
                  </a:lnTo>
                  <a:lnTo>
                    <a:pt x="344424" y="365798"/>
                  </a:lnTo>
                  <a:lnTo>
                    <a:pt x="344424" y="372897"/>
                  </a:lnTo>
                  <a:lnTo>
                    <a:pt x="377952" y="372897"/>
                  </a:lnTo>
                  <a:lnTo>
                    <a:pt x="377952" y="406298"/>
                  </a:lnTo>
                  <a:lnTo>
                    <a:pt x="385051" y="406298"/>
                  </a:lnTo>
                  <a:lnTo>
                    <a:pt x="385051" y="372897"/>
                  </a:lnTo>
                  <a:lnTo>
                    <a:pt x="420014" y="372897"/>
                  </a:lnTo>
                  <a:lnTo>
                    <a:pt x="420014" y="365798"/>
                  </a:lnTo>
                  <a:close/>
                </a:path>
                <a:path w="1106169" h="739140">
                  <a:moveTo>
                    <a:pt x="420014" y="199656"/>
                  </a:moveTo>
                  <a:lnTo>
                    <a:pt x="385051" y="199656"/>
                  </a:lnTo>
                  <a:lnTo>
                    <a:pt x="385051" y="166116"/>
                  </a:lnTo>
                  <a:lnTo>
                    <a:pt x="377952" y="166116"/>
                  </a:lnTo>
                  <a:lnTo>
                    <a:pt x="377952" y="199656"/>
                  </a:lnTo>
                  <a:lnTo>
                    <a:pt x="344424" y="199656"/>
                  </a:lnTo>
                  <a:lnTo>
                    <a:pt x="344424" y="208191"/>
                  </a:lnTo>
                  <a:lnTo>
                    <a:pt x="377952" y="208191"/>
                  </a:lnTo>
                  <a:lnTo>
                    <a:pt x="377952" y="241719"/>
                  </a:lnTo>
                  <a:lnTo>
                    <a:pt x="385051" y="241719"/>
                  </a:lnTo>
                  <a:lnTo>
                    <a:pt x="385051" y="208191"/>
                  </a:lnTo>
                  <a:lnTo>
                    <a:pt x="420014" y="208191"/>
                  </a:lnTo>
                  <a:lnTo>
                    <a:pt x="420014" y="199656"/>
                  </a:lnTo>
                  <a:close/>
                </a:path>
                <a:path w="1106169" h="739140">
                  <a:moveTo>
                    <a:pt x="590702" y="696480"/>
                  </a:moveTo>
                  <a:lnTo>
                    <a:pt x="557149" y="696480"/>
                  </a:lnTo>
                  <a:lnTo>
                    <a:pt x="557149" y="662914"/>
                  </a:lnTo>
                  <a:lnTo>
                    <a:pt x="548627" y="662914"/>
                  </a:lnTo>
                  <a:lnTo>
                    <a:pt x="548627" y="696480"/>
                  </a:lnTo>
                  <a:lnTo>
                    <a:pt x="515099" y="696480"/>
                  </a:lnTo>
                  <a:lnTo>
                    <a:pt x="515099" y="705002"/>
                  </a:lnTo>
                  <a:lnTo>
                    <a:pt x="548627" y="705002"/>
                  </a:lnTo>
                  <a:lnTo>
                    <a:pt x="548627" y="738530"/>
                  </a:lnTo>
                  <a:lnTo>
                    <a:pt x="557149" y="738530"/>
                  </a:lnTo>
                  <a:lnTo>
                    <a:pt x="557149" y="705002"/>
                  </a:lnTo>
                  <a:lnTo>
                    <a:pt x="590702" y="705002"/>
                  </a:lnTo>
                  <a:lnTo>
                    <a:pt x="590702" y="696480"/>
                  </a:lnTo>
                  <a:close/>
                </a:path>
                <a:path w="1106169" h="739140">
                  <a:moveTo>
                    <a:pt x="590702" y="530364"/>
                  </a:moveTo>
                  <a:lnTo>
                    <a:pt x="557149" y="530364"/>
                  </a:lnTo>
                  <a:lnTo>
                    <a:pt x="557149" y="496811"/>
                  </a:lnTo>
                  <a:lnTo>
                    <a:pt x="548627" y="496811"/>
                  </a:lnTo>
                  <a:lnTo>
                    <a:pt x="548627" y="530364"/>
                  </a:lnTo>
                  <a:lnTo>
                    <a:pt x="515099" y="530364"/>
                  </a:lnTo>
                  <a:lnTo>
                    <a:pt x="515099" y="538886"/>
                  </a:lnTo>
                  <a:lnTo>
                    <a:pt x="548627" y="538886"/>
                  </a:lnTo>
                  <a:lnTo>
                    <a:pt x="548627" y="572414"/>
                  </a:lnTo>
                  <a:lnTo>
                    <a:pt x="557149" y="572414"/>
                  </a:lnTo>
                  <a:lnTo>
                    <a:pt x="557149" y="538886"/>
                  </a:lnTo>
                  <a:lnTo>
                    <a:pt x="590702" y="538886"/>
                  </a:lnTo>
                  <a:lnTo>
                    <a:pt x="590702" y="530364"/>
                  </a:lnTo>
                  <a:close/>
                </a:path>
                <a:path w="1106169" h="739140">
                  <a:moveTo>
                    <a:pt x="590702" y="365798"/>
                  </a:moveTo>
                  <a:lnTo>
                    <a:pt x="557149" y="365798"/>
                  </a:lnTo>
                  <a:lnTo>
                    <a:pt x="557149" y="330708"/>
                  </a:lnTo>
                  <a:lnTo>
                    <a:pt x="548627" y="330708"/>
                  </a:lnTo>
                  <a:lnTo>
                    <a:pt x="548627" y="365798"/>
                  </a:lnTo>
                  <a:lnTo>
                    <a:pt x="515099" y="365798"/>
                  </a:lnTo>
                  <a:lnTo>
                    <a:pt x="515099" y="372897"/>
                  </a:lnTo>
                  <a:lnTo>
                    <a:pt x="548627" y="372897"/>
                  </a:lnTo>
                  <a:lnTo>
                    <a:pt x="548627" y="406298"/>
                  </a:lnTo>
                  <a:lnTo>
                    <a:pt x="557149" y="406298"/>
                  </a:lnTo>
                  <a:lnTo>
                    <a:pt x="557149" y="372897"/>
                  </a:lnTo>
                  <a:lnTo>
                    <a:pt x="590702" y="372897"/>
                  </a:lnTo>
                  <a:lnTo>
                    <a:pt x="590702" y="365798"/>
                  </a:lnTo>
                  <a:close/>
                </a:path>
                <a:path w="1106169" h="739140">
                  <a:moveTo>
                    <a:pt x="590702" y="199656"/>
                  </a:moveTo>
                  <a:lnTo>
                    <a:pt x="557149" y="199656"/>
                  </a:lnTo>
                  <a:lnTo>
                    <a:pt x="557149" y="166116"/>
                  </a:lnTo>
                  <a:lnTo>
                    <a:pt x="548627" y="166116"/>
                  </a:lnTo>
                  <a:lnTo>
                    <a:pt x="548627" y="199656"/>
                  </a:lnTo>
                  <a:lnTo>
                    <a:pt x="515099" y="199656"/>
                  </a:lnTo>
                  <a:lnTo>
                    <a:pt x="515099" y="208191"/>
                  </a:lnTo>
                  <a:lnTo>
                    <a:pt x="548627" y="208191"/>
                  </a:lnTo>
                  <a:lnTo>
                    <a:pt x="548627" y="241719"/>
                  </a:lnTo>
                  <a:lnTo>
                    <a:pt x="557149" y="241719"/>
                  </a:lnTo>
                  <a:lnTo>
                    <a:pt x="557149" y="208191"/>
                  </a:lnTo>
                  <a:lnTo>
                    <a:pt x="590702" y="208191"/>
                  </a:lnTo>
                  <a:lnTo>
                    <a:pt x="590702" y="199656"/>
                  </a:lnTo>
                  <a:close/>
                </a:path>
                <a:path w="1106169" h="739140">
                  <a:moveTo>
                    <a:pt x="762914" y="530364"/>
                  </a:moveTo>
                  <a:lnTo>
                    <a:pt x="729361" y="530364"/>
                  </a:lnTo>
                  <a:lnTo>
                    <a:pt x="729361" y="496811"/>
                  </a:lnTo>
                  <a:lnTo>
                    <a:pt x="720839" y="496811"/>
                  </a:lnTo>
                  <a:lnTo>
                    <a:pt x="720839" y="530364"/>
                  </a:lnTo>
                  <a:lnTo>
                    <a:pt x="687311" y="530364"/>
                  </a:lnTo>
                  <a:lnTo>
                    <a:pt x="687311" y="538886"/>
                  </a:lnTo>
                  <a:lnTo>
                    <a:pt x="720839" y="538886"/>
                  </a:lnTo>
                  <a:lnTo>
                    <a:pt x="720839" y="572414"/>
                  </a:lnTo>
                  <a:lnTo>
                    <a:pt x="729361" y="572414"/>
                  </a:lnTo>
                  <a:lnTo>
                    <a:pt x="729361" y="538886"/>
                  </a:lnTo>
                  <a:lnTo>
                    <a:pt x="762914" y="538886"/>
                  </a:lnTo>
                  <a:lnTo>
                    <a:pt x="762914" y="530364"/>
                  </a:lnTo>
                  <a:close/>
                </a:path>
                <a:path w="1106169" h="739140">
                  <a:moveTo>
                    <a:pt x="762914" y="365798"/>
                  </a:moveTo>
                  <a:lnTo>
                    <a:pt x="729361" y="365798"/>
                  </a:lnTo>
                  <a:lnTo>
                    <a:pt x="729361" y="330708"/>
                  </a:lnTo>
                  <a:lnTo>
                    <a:pt x="720839" y="330708"/>
                  </a:lnTo>
                  <a:lnTo>
                    <a:pt x="720839" y="365798"/>
                  </a:lnTo>
                  <a:lnTo>
                    <a:pt x="687311" y="365798"/>
                  </a:lnTo>
                  <a:lnTo>
                    <a:pt x="687311" y="372897"/>
                  </a:lnTo>
                  <a:lnTo>
                    <a:pt x="720839" y="372897"/>
                  </a:lnTo>
                  <a:lnTo>
                    <a:pt x="720839" y="406298"/>
                  </a:lnTo>
                  <a:lnTo>
                    <a:pt x="729361" y="406298"/>
                  </a:lnTo>
                  <a:lnTo>
                    <a:pt x="729361" y="372897"/>
                  </a:lnTo>
                  <a:lnTo>
                    <a:pt x="762914" y="372897"/>
                  </a:lnTo>
                  <a:lnTo>
                    <a:pt x="762914" y="365798"/>
                  </a:lnTo>
                  <a:close/>
                </a:path>
                <a:path w="1106169" h="739140">
                  <a:moveTo>
                    <a:pt x="762914" y="199656"/>
                  </a:moveTo>
                  <a:lnTo>
                    <a:pt x="729361" y="199656"/>
                  </a:lnTo>
                  <a:lnTo>
                    <a:pt x="729361" y="166116"/>
                  </a:lnTo>
                  <a:lnTo>
                    <a:pt x="720839" y="166116"/>
                  </a:lnTo>
                  <a:lnTo>
                    <a:pt x="720839" y="199656"/>
                  </a:lnTo>
                  <a:lnTo>
                    <a:pt x="687311" y="199656"/>
                  </a:lnTo>
                  <a:lnTo>
                    <a:pt x="687311" y="208191"/>
                  </a:lnTo>
                  <a:lnTo>
                    <a:pt x="720839" y="208191"/>
                  </a:lnTo>
                  <a:lnTo>
                    <a:pt x="720839" y="241719"/>
                  </a:lnTo>
                  <a:lnTo>
                    <a:pt x="729361" y="241719"/>
                  </a:lnTo>
                  <a:lnTo>
                    <a:pt x="729361" y="208191"/>
                  </a:lnTo>
                  <a:lnTo>
                    <a:pt x="762914" y="208191"/>
                  </a:lnTo>
                  <a:lnTo>
                    <a:pt x="762914" y="199656"/>
                  </a:lnTo>
                  <a:close/>
                </a:path>
                <a:path w="1106169" h="739140">
                  <a:moveTo>
                    <a:pt x="762914" y="33553"/>
                  </a:moveTo>
                  <a:lnTo>
                    <a:pt x="729361" y="33553"/>
                  </a:lnTo>
                  <a:lnTo>
                    <a:pt x="729361" y="0"/>
                  </a:lnTo>
                  <a:lnTo>
                    <a:pt x="720839" y="0"/>
                  </a:lnTo>
                  <a:lnTo>
                    <a:pt x="720839" y="33553"/>
                  </a:lnTo>
                  <a:lnTo>
                    <a:pt x="687311" y="33553"/>
                  </a:lnTo>
                  <a:lnTo>
                    <a:pt x="687311" y="42075"/>
                  </a:lnTo>
                  <a:lnTo>
                    <a:pt x="720839" y="42075"/>
                  </a:lnTo>
                  <a:lnTo>
                    <a:pt x="720839" y="75603"/>
                  </a:lnTo>
                  <a:lnTo>
                    <a:pt x="729361" y="75603"/>
                  </a:lnTo>
                  <a:lnTo>
                    <a:pt x="729361" y="42075"/>
                  </a:lnTo>
                  <a:lnTo>
                    <a:pt x="762914" y="42075"/>
                  </a:lnTo>
                  <a:lnTo>
                    <a:pt x="762914" y="33553"/>
                  </a:lnTo>
                  <a:close/>
                </a:path>
                <a:path w="1106169" h="739140">
                  <a:moveTo>
                    <a:pt x="933602" y="530364"/>
                  </a:moveTo>
                  <a:lnTo>
                    <a:pt x="900036" y="530364"/>
                  </a:lnTo>
                  <a:lnTo>
                    <a:pt x="900036" y="496811"/>
                  </a:lnTo>
                  <a:lnTo>
                    <a:pt x="891527" y="496811"/>
                  </a:lnTo>
                  <a:lnTo>
                    <a:pt x="891527" y="530364"/>
                  </a:lnTo>
                  <a:lnTo>
                    <a:pt x="857999" y="530364"/>
                  </a:lnTo>
                  <a:lnTo>
                    <a:pt x="857999" y="538886"/>
                  </a:lnTo>
                  <a:lnTo>
                    <a:pt x="891527" y="538886"/>
                  </a:lnTo>
                  <a:lnTo>
                    <a:pt x="891527" y="572414"/>
                  </a:lnTo>
                  <a:lnTo>
                    <a:pt x="900036" y="572414"/>
                  </a:lnTo>
                  <a:lnTo>
                    <a:pt x="900036" y="538886"/>
                  </a:lnTo>
                  <a:lnTo>
                    <a:pt x="933602" y="538886"/>
                  </a:lnTo>
                  <a:lnTo>
                    <a:pt x="933602" y="530364"/>
                  </a:lnTo>
                  <a:close/>
                </a:path>
                <a:path w="1106169" h="739140">
                  <a:moveTo>
                    <a:pt x="933602" y="365798"/>
                  </a:moveTo>
                  <a:lnTo>
                    <a:pt x="900036" y="365798"/>
                  </a:lnTo>
                  <a:lnTo>
                    <a:pt x="900036" y="330708"/>
                  </a:lnTo>
                  <a:lnTo>
                    <a:pt x="891527" y="330708"/>
                  </a:lnTo>
                  <a:lnTo>
                    <a:pt x="891527" y="365798"/>
                  </a:lnTo>
                  <a:lnTo>
                    <a:pt x="857999" y="365798"/>
                  </a:lnTo>
                  <a:lnTo>
                    <a:pt x="857999" y="372897"/>
                  </a:lnTo>
                  <a:lnTo>
                    <a:pt x="891527" y="372897"/>
                  </a:lnTo>
                  <a:lnTo>
                    <a:pt x="891527" y="406298"/>
                  </a:lnTo>
                  <a:lnTo>
                    <a:pt x="900036" y="406298"/>
                  </a:lnTo>
                  <a:lnTo>
                    <a:pt x="900036" y="372897"/>
                  </a:lnTo>
                  <a:lnTo>
                    <a:pt x="933602" y="372897"/>
                  </a:lnTo>
                  <a:lnTo>
                    <a:pt x="933602" y="365798"/>
                  </a:lnTo>
                  <a:close/>
                </a:path>
                <a:path w="1106169" h="739140">
                  <a:moveTo>
                    <a:pt x="933602" y="199656"/>
                  </a:moveTo>
                  <a:lnTo>
                    <a:pt x="900036" y="199656"/>
                  </a:lnTo>
                  <a:lnTo>
                    <a:pt x="900036" y="166116"/>
                  </a:lnTo>
                  <a:lnTo>
                    <a:pt x="891527" y="166116"/>
                  </a:lnTo>
                  <a:lnTo>
                    <a:pt x="891527" y="199656"/>
                  </a:lnTo>
                  <a:lnTo>
                    <a:pt x="857999" y="199656"/>
                  </a:lnTo>
                  <a:lnTo>
                    <a:pt x="857999" y="208191"/>
                  </a:lnTo>
                  <a:lnTo>
                    <a:pt x="891527" y="208191"/>
                  </a:lnTo>
                  <a:lnTo>
                    <a:pt x="891527" y="241719"/>
                  </a:lnTo>
                  <a:lnTo>
                    <a:pt x="900036" y="241719"/>
                  </a:lnTo>
                  <a:lnTo>
                    <a:pt x="900036" y="208191"/>
                  </a:lnTo>
                  <a:lnTo>
                    <a:pt x="933602" y="208191"/>
                  </a:lnTo>
                  <a:lnTo>
                    <a:pt x="933602" y="199656"/>
                  </a:lnTo>
                  <a:close/>
                </a:path>
                <a:path w="1106169" h="739140">
                  <a:moveTo>
                    <a:pt x="933602" y="33553"/>
                  </a:moveTo>
                  <a:lnTo>
                    <a:pt x="900036" y="33553"/>
                  </a:lnTo>
                  <a:lnTo>
                    <a:pt x="900036" y="0"/>
                  </a:lnTo>
                  <a:lnTo>
                    <a:pt x="891527" y="0"/>
                  </a:lnTo>
                  <a:lnTo>
                    <a:pt x="891527" y="33553"/>
                  </a:lnTo>
                  <a:lnTo>
                    <a:pt x="857999" y="33553"/>
                  </a:lnTo>
                  <a:lnTo>
                    <a:pt x="857999" y="42075"/>
                  </a:lnTo>
                  <a:lnTo>
                    <a:pt x="891527" y="42075"/>
                  </a:lnTo>
                  <a:lnTo>
                    <a:pt x="891527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602" y="42075"/>
                  </a:lnTo>
                  <a:lnTo>
                    <a:pt x="933602" y="33553"/>
                  </a:lnTo>
                  <a:close/>
                </a:path>
                <a:path w="1106169" h="739140">
                  <a:moveTo>
                    <a:pt x="1105814" y="530364"/>
                  </a:moveTo>
                  <a:lnTo>
                    <a:pt x="1072248" y="530364"/>
                  </a:lnTo>
                  <a:lnTo>
                    <a:pt x="1072248" y="496811"/>
                  </a:lnTo>
                  <a:lnTo>
                    <a:pt x="1063726" y="496811"/>
                  </a:lnTo>
                  <a:lnTo>
                    <a:pt x="1063726" y="530364"/>
                  </a:lnTo>
                  <a:lnTo>
                    <a:pt x="1030198" y="530364"/>
                  </a:lnTo>
                  <a:lnTo>
                    <a:pt x="1030198" y="538886"/>
                  </a:lnTo>
                  <a:lnTo>
                    <a:pt x="1063726" y="538886"/>
                  </a:lnTo>
                  <a:lnTo>
                    <a:pt x="1063726" y="572414"/>
                  </a:lnTo>
                  <a:lnTo>
                    <a:pt x="1072248" y="572414"/>
                  </a:lnTo>
                  <a:lnTo>
                    <a:pt x="1072248" y="538886"/>
                  </a:lnTo>
                  <a:lnTo>
                    <a:pt x="1105814" y="538886"/>
                  </a:lnTo>
                  <a:lnTo>
                    <a:pt x="1105814" y="530364"/>
                  </a:lnTo>
                  <a:close/>
                </a:path>
                <a:path w="1106169" h="739140">
                  <a:moveTo>
                    <a:pt x="1105814" y="365798"/>
                  </a:moveTo>
                  <a:lnTo>
                    <a:pt x="1072248" y="365798"/>
                  </a:lnTo>
                  <a:lnTo>
                    <a:pt x="1072248" y="330708"/>
                  </a:lnTo>
                  <a:lnTo>
                    <a:pt x="1063726" y="330708"/>
                  </a:lnTo>
                  <a:lnTo>
                    <a:pt x="1063726" y="365798"/>
                  </a:lnTo>
                  <a:lnTo>
                    <a:pt x="1030198" y="365798"/>
                  </a:lnTo>
                  <a:lnTo>
                    <a:pt x="1030198" y="372897"/>
                  </a:lnTo>
                  <a:lnTo>
                    <a:pt x="1063726" y="372897"/>
                  </a:lnTo>
                  <a:lnTo>
                    <a:pt x="1063726" y="406298"/>
                  </a:lnTo>
                  <a:lnTo>
                    <a:pt x="1072248" y="406298"/>
                  </a:lnTo>
                  <a:lnTo>
                    <a:pt x="1072248" y="372897"/>
                  </a:lnTo>
                  <a:lnTo>
                    <a:pt x="1105814" y="372897"/>
                  </a:lnTo>
                  <a:lnTo>
                    <a:pt x="1105814" y="365798"/>
                  </a:lnTo>
                  <a:close/>
                </a:path>
                <a:path w="1106169" h="739140">
                  <a:moveTo>
                    <a:pt x="1105814" y="199656"/>
                  </a:moveTo>
                  <a:lnTo>
                    <a:pt x="1072248" y="199656"/>
                  </a:lnTo>
                  <a:lnTo>
                    <a:pt x="1072248" y="166116"/>
                  </a:lnTo>
                  <a:lnTo>
                    <a:pt x="1063726" y="166116"/>
                  </a:lnTo>
                  <a:lnTo>
                    <a:pt x="1063726" y="199656"/>
                  </a:lnTo>
                  <a:lnTo>
                    <a:pt x="1030198" y="199656"/>
                  </a:lnTo>
                  <a:lnTo>
                    <a:pt x="1030198" y="208191"/>
                  </a:lnTo>
                  <a:lnTo>
                    <a:pt x="1063726" y="208191"/>
                  </a:lnTo>
                  <a:lnTo>
                    <a:pt x="1063726" y="241719"/>
                  </a:lnTo>
                  <a:lnTo>
                    <a:pt x="1072248" y="241719"/>
                  </a:lnTo>
                  <a:lnTo>
                    <a:pt x="1072248" y="208191"/>
                  </a:lnTo>
                  <a:lnTo>
                    <a:pt x="1105814" y="208191"/>
                  </a:lnTo>
                  <a:lnTo>
                    <a:pt x="1105814" y="199656"/>
                  </a:lnTo>
                  <a:close/>
                </a:path>
                <a:path w="1106169" h="739140">
                  <a:moveTo>
                    <a:pt x="1105814" y="33553"/>
                  </a:moveTo>
                  <a:lnTo>
                    <a:pt x="1072248" y="33553"/>
                  </a:lnTo>
                  <a:lnTo>
                    <a:pt x="1072248" y="0"/>
                  </a:lnTo>
                  <a:lnTo>
                    <a:pt x="1063726" y="0"/>
                  </a:lnTo>
                  <a:lnTo>
                    <a:pt x="1063726" y="33553"/>
                  </a:lnTo>
                  <a:lnTo>
                    <a:pt x="1030198" y="33553"/>
                  </a:lnTo>
                  <a:lnTo>
                    <a:pt x="1030198" y="42075"/>
                  </a:lnTo>
                  <a:lnTo>
                    <a:pt x="1063726" y="42075"/>
                  </a:lnTo>
                  <a:lnTo>
                    <a:pt x="1063726" y="75603"/>
                  </a:lnTo>
                  <a:lnTo>
                    <a:pt x="1072248" y="75603"/>
                  </a:lnTo>
                  <a:lnTo>
                    <a:pt x="1072248" y="42075"/>
                  </a:lnTo>
                  <a:lnTo>
                    <a:pt x="1105814" y="42075"/>
                  </a:lnTo>
                  <a:lnTo>
                    <a:pt x="1105814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4113396" y="8136400"/>
              <a:ext cx="1791970" cy="1069340"/>
            </a:xfrm>
            <a:custGeom>
              <a:avLst/>
              <a:gdLst/>
              <a:ahLst/>
              <a:cxnLst/>
              <a:rect l="l" t="t" r="r" b="b"/>
              <a:pathLst>
                <a:path w="1791969" h="1069340">
                  <a:moveTo>
                    <a:pt x="75603" y="1027176"/>
                  </a:moveTo>
                  <a:lnTo>
                    <a:pt x="42049" y="1027176"/>
                  </a:lnTo>
                  <a:lnTo>
                    <a:pt x="42049" y="993609"/>
                  </a:lnTo>
                  <a:lnTo>
                    <a:pt x="33528" y="993609"/>
                  </a:lnTo>
                  <a:lnTo>
                    <a:pt x="33528" y="1027176"/>
                  </a:lnTo>
                  <a:lnTo>
                    <a:pt x="0" y="1027176"/>
                  </a:lnTo>
                  <a:lnTo>
                    <a:pt x="0" y="1035697"/>
                  </a:lnTo>
                  <a:lnTo>
                    <a:pt x="33528" y="1035697"/>
                  </a:lnTo>
                  <a:lnTo>
                    <a:pt x="33528" y="1069225"/>
                  </a:lnTo>
                  <a:lnTo>
                    <a:pt x="42049" y="1069225"/>
                  </a:lnTo>
                  <a:lnTo>
                    <a:pt x="42049" y="1035697"/>
                  </a:lnTo>
                  <a:lnTo>
                    <a:pt x="75603" y="1035697"/>
                  </a:lnTo>
                  <a:lnTo>
                    <a:pt x="75603" y="1027176"/>
                  </a:lnTo>
                  <a:close/>
                </a:path>
                <a:path w="1791969" h="1069340">
                  <a:moveTo>
                    <a:pt x="247815" y="1027176"/>
                  </a:moveTo>
                  <a:lnTo>
                    <a:pt x="214261" y="1027176"/>
                  </a:lnTo>
                  <a:lnTo>
                    <a:pt x="214261" y="993609"/>
                  </a:lnTo>
                  <a:lnTo>
                    <a:pt x="205740" y="993609"/>
                  </a:lnTo>
                  <a:lnTo>
                    <a:pt x="205740" y="1027176"/>
                  </a:lnTo>
                  <a:lnTo>
                    <a:pt x="172212" y="1027176"/>
                  </a:lnTo>
                  <a:lnTo>
                    <a:pt x="172212" y="1035697"/>
                  </a:lnTo>
                  <a:lnTo>
                    <a:pt x="205740" y="1035697"/>
                  </a:lnTo>
                  <a:lnTo>
                    <a:pt x="205740" y="1069225"/>
                  </a:lnTo>
                  <a:lnTo>
                    <a:pt x="214261" y="1069225"/>
                  </a:lnTo>
                  <a:lnTo>
                    <a:pt x="214261" y="1035697"/>
                  </a:lnTo>
                  <a:lnTo>
                    <a:pt x="247815" y="1035697"/>
                  </a:lnTo>
                  <a:lnTo>
                    <a:pt x="247815" y="1027176"/>
                  </a:lnTo>
                  <a:close/>
                </a:path>
                <a:path w="1791969" h="1069340">
                  <a:moveTo>
                    <a:pt x="418503" y="1027176"/>
                  </a:moveTo>
                  <a:lnTo>
                    <a:pt x="384937" y="1027176"/>
                  </a:lnTo>
                  <a:lnTo>
                    <a:pt x="384937" y="993609"/>
                  </a:lnTo>
                  <a:lnTo>
                    <a:pt x="376428" y="993609"/>
                  </a:lnTo>
                  <a:lnTo>
                    <a:pt x="376428" y="1027176"/>
                  </a:lnTo>
                  <a:lnTo>
                    <a:pt x="342900" y="1027176"/>
                  </a:lnTo>
                  <a:lnTo>
                    <a:pt x="342900" y="1035697"/>
                  </a:lnTo>
                  <a:lnTo>
                    <a:pt x="376428" y="1035697"/>
                  </a:lnTo>
                  <a:lnTo>
                    <a:pt x="376428" y="1069225"/>
                  </a:lnTo>
                  <a:lnTo>
                    <a:pt x="384937" y="1069225"/>
                  </a:lnTo>
                  <a:lnTo>
                    <a:pt x="384937" y="1035697"/>
                  </a:lnTo>
                  <a:lnTo>
                    <a:pt x="418503" y="1035697"/>
                  </a:lnTo>
                  <a:lnTo>
                    <a:pt x="418503" y="1027176"/>
                  </a:lnTo>
                  <a:close/>
                </a:path>
                <a:path w="1791969" h="1069340">
                  <a:moveTo>
                    <a:pt x="590715" y="1027176"/>
                  </a:moveTo>
                  <a:lnTo>
                    <a:pt x="557149" y="1027176"/>
                  </a:lnTo>
                  <a:lnTo>
                    <a:pt x="557149" y="993609"/>
                  </a:lnTo>
                  <a:lnTo>
                    <a:pt x="548627" y="993609"/>
                  </a:lnTo>
                  <a:lnTo>
                    <a:pt x="548627" y="1027176"/>
                  </a:lnTo>
                  <a:lnTo>
                    <a:pt x="515099" y="1027176"/>
                  </a:lnTo>
                  <a:lnTo>
                    <a:pt x="515099" y="1035697"/>
                  </a:lnTo>
                  <a:lnTo>
                    <a:pt x="548627" y="1035697"/>
                  </a:lnTo>
                  <a:lnTo>
                    <a:pt x="548627" y="1069225"/>
                  </a:lnTo>
                  <a:lnTo>
                    <a:pt x="557149" y="1069225"/>
                  </a:lnTo>
                  <a:lnTo>
                    <a:pt x="557149" y="1035697"/>
                  </a:lnTo>
                  <a:lnTo>
                    <a:pt x="590715" y="1035697"/>
                  </a:lnTo>
                  <a:lnTo>
                    <a:pt x="590715" y="1027176"/>
                  </a:lnTo>
                  <a:close/>
                </a:path>
                <a:path w="1791969" h="1069340">
                  <a:moveTo>
                    <a:pt x="761390" y="530352"/>
                  </a:moveTo>
                  <a:lnTo>
                    <a:pt x="727837" y="530352"/>
                  </a:lnTo>
                  <a:lnTo>
                    <a:pt x="727837" y="496811"/>
                  </a:lnTo>
                  <a:lnTo>
                    <a:pt x="719315" y="496811"/>
                  </a:lnTo>
                  <a:lnTo>
                    <a:pt x="719315" y="530352"/>
                  </a:lnTo>
                  <a:lnTo>
                    <a:pt x="685787" y="530352"/>
                  </a:lnTo>
                  <a:lnTo>
                    <a:pt x="685787" y="538886"/>
                  </a:lnTo>
                  <a:lnTo>
                    <a:pt x="719315" y="538886"/>
                  </a:lnTo>
                  <a:lnTo>
                    <a:pt x="719315" y="572414"/>
                  </a:lnTo>
                  <a:lnTo>
                    <a:pt x="727837" y="572414"/>
                  </a:lnTo>
                  <a:lnTo>
                    <a:pt x="727837" y="538886"/>
                  </a:lnTo>
                  <a:lnTo>
                    <a:pt x="761390" y="538886"/>
                  </a:lnTo>
                  <a:lnTo>
                    <a:pt x="761390" y="530352"/>
                  </a:lnTo>
                  <a:close/>
                </a:path>
                <a:path w="1791969" h="1069340">
                  <a:moveTo>
                    <a:pt x="761390" y="364248"/>
                  </a:moveTo>
                  <a:lnTo>
                    <a:pt x="727837" y="364248"/>
                  </a:lnTo>
                  <a:lnTo>
                    <a:pt x="727837" y="330695"/>
                  </a:lnTo>
                  <a:lnTo>
                    <a:pt x="719315" y="330695"/>
                  </a:lnTo>
                  <a:lnTo>
                    <a:pt x="719315" y="364248"/>
                  </a:lnTo>
                  <a:lnTo>
                    <a:pt x="685787" y="364248"/>
                  </a:lnTo>
                  <a:lnTo>
                    <a:pt x="685787" y="372770"/>
                  </a:lnTo>
                  <a:lnTo>
                    <a:pt x="719315" y="372770"/>
                  </a:lnTo>
                  <a:lnTo>
                    <a:pt x="719315" y="406298"/>
                  </a:lnTo>
                  <a:lnTo>
                    <a:pt x="727837" y="406298"/>
                  </a:lnTo>
                  <a:lnTo>
                    <a:pt x="727837" y="372770"/>
                  </a:lnTo>
                  <a:lnTo>
                    <a:pt x="761390" y="372770"/>
                  </a:lnTo>
                  <a:lnTo>
                    <a:pt x="761390" y="364248"/>
                  </a:lnTo>
                  <a:close/>
                </a:path>
                <a:path w="1791969" h="1069340">
                  <a:moveTo>
                    <a:pt x="761390" y="199669"/>
                  </a:moveTo>
                  <a:lnTo>
                    <a:pt x="727837" y="199669"/>
                  </a:lnTo>
                  <a:lnTo>
                    <a:pt x="727837" y="166116"/>
                  </a:lnTo>
                  <a:lnTo>
                    <a:pt x="719315" y="166116"/>
                  </a:lnTo>
                  <a:lnTo>
                    <a:pt x="719315" y="199669"/>
                  </a:lnTo>
                  <a:lnTo>
                    <a:pt x="685787" y="199669"/>
                  </a:lnTo>
                  <a:lnTo>
                    <a:pt x="685787" y="208178"/>
                  </a:lnTo>
                  <a:lnTo>
                    <a:pt x="719315" y="208178"/>
                  </a:lnTo>
                  <a:lnTo>
                    <a:pt x="719315" y="241706"/>
                  </a:lnTo>
                  <a:lnTo>
                    <a:pt x="727837" y="241706"/>
                  </a:lnTo>
                  <a:lnTo>
                    <a:pt x="727837" y="208178"/>
                  </a:lnTo>
                  <a:lnTo>
                    <a:pt x="761390" y="208178"/>
                  </a:lnTo>
                  <a:lnTo>
                    <a:pt x="761390" y="199669"/>
                  </a:lnTo>
                  <a:close/>
                </a:path>
                <a:path w="1791969" h="1069340">
                  <a:moveTo>
                    <a:pt x="761390" y="33553"/>
                  </a:moveTo>
                  <a:lnTo>
                    <a:pt x="727837" y="33553"/>
                  </a:lnTo>
                  <a:lnTo>
                    <a:pt x="727837" y="0"/>
                  </a:lnTo>
                  <a:lnTo>
                    <a:pt x="719315" y="0"/>
                  </a:lnTo>
                  <a:lnTo>
                    <a:pt x="719315" y="33553"/>
                  </a:lnTo>
                  <a:lnTo>
                    <a:pt x="685787" y="33553"/>
                  </a:lnTo>
                  <a:lnTo>
                    <a:pt x="685787" y="42075"/>
                  </a:lnTo>
                  <a:lnTo>
                    <a:pt x="719315" y="42075"/>
                  </a:lnTo>
                  <a:lnTo>
                    <a:pt x="719315" y="75603"/>
                  </a:lnTo>
                  <a:lnTo>
                    <a:pt x="727837" y="75603"/>
                  </a:lnTo>
                  <a:lnTo>
                    <a:pt x="727837" y="42075"/>
                  </a:lnTo>
                  <a:lnTo>
                    <a:pt x="761390" y="42075"/>
                  </a:lnTo>
                  <a:lnTo>
                    <a:pt x="761390" y="33553"/>
                  </a:lnTo>
                  <a:close/>
                </a:path>
                <a:path w="1791969" h="1069340">
                  <a:moveTo>
                    <a:pt x="933589" y="530352"/>
                  </a:moveTo>
                  <a:lnTo>
                    <a:pt x="900036" y="530352"/>
                  </a:lnTo>
                  <a:lnTo>
                    <a:pt x="900036" y="496811"/>
                  </a:lnTo>
                  <a:lnTo>
                    <a:pt x="891527" y="496811"/>
                  </a:lnTo>
                  <a:lnTo>
                    <a:pt x="891527" y="530352"/>
                  </a:lnTo>
                  <a:lnTo>
                    <a:pt x="857999" y="530352"/>
                  </a:lnTo>
                  <a:lnTo>
                    <a:pt x="857999" y="538886"/>
                  </a:lnTo>
                  <a:lnTo>
                    <a:pt x="891527" y="538886"/>
                  </a:lnTo>
                  <a:lnTo>
                    <a:pt x="891527" y="572414"/>
                  </a:lnTo>
                  <a:lnTo>
                    <a:pt x="900036" y="572414"/>
                  </a:lnTo>
                  <a:lnTo>
                    <a:pt x="900036" y="538886"/>
                  </a:lnTo>
                  <a:lnTo>
                    <a:pt x="933589" y="538886"/>
                  </a:lnTo>
                  <a:lnTo>
                    <a:pt x="933589" y="530352"/>
                  </a:lnTo>
                  <a:close/>
                </a:path>
                <a:path w="1791969" h="1069340">
                  <a:moveTo>
                    <a:pt x="933589" y="364248"/>
                  </a:moveTo>
                  <a:lnTo>
                    <a:pt x="900036" y="364248"/>
                  </a:lnTo>
                  <a:lnTo>
                    <a:pt x="900036" y="330695"/>
                  </a:lnTo>
                  <a:lnTo>
                    <a:pt x="891527" y="330695"/>
                  </a:lnTo>
                  <a:lnTo>
                    <a:pt x="891527" y="364248"/>
                  </a:lnTo>
                  <a:lnTo>
                    <a:pt x="857999" y="364248"/>
                  </a:lnTo>
                  <a:lnTo>
                    <a:pt x="857999" y="372770"/>
                  </a:lnTo>
                  <a:lnTo>
                    <a:pt x="891527" y="372770"/>
                  </a:lnTo>
                  <a:lnTo>
                    <a:pt x="891527" y="406298"/>
                  </a:lnTo>
                  <a:lnTo>
                    <a:pt x="900036" y="406298"/>
                  </a:lnTo>
                  <a:lnTo>
                    <a:pt x="900036" y="372770"/>
                  </a:lnTo>
                  <a:lnTo>
                    <a:pt x="933589" y="372770"/>
                  </a:lnTo>
                  <a:lnTo>
                    <a:pt x="933589" y="364248"/>
                  </a:lnTo>
                  <a:close/>
                </a:path>
                <a:path w="1791969" h="1069340">
                  <a:moveTo>
                    <a:pt x="933589" y="199669"/>
                  </a:moveTo>
                  <a:lnTo>
                    <a:pt x="900036" y="199669"/>
                  </a:lnTo>
                  <a:lnTo>
                    <a:pt x="900036" y="166116"/>
                  </a:lnTo>
                  <a:lnTo>
                    <a:pt x="891527" y="166116"/>
                  </a:lnTo>
                  <a:lnTo>
                    <a:pt x="891527" y="199669"/>
                  </a:lnTo>
                  <a:lnTo>
                    <a:pt x="857999" y="199669"/>
                  </a:lnTo>
                  <a:lnTo>
                    <a:pt x="857999" y="208178"/>
                  </a:lnTo>
                  <a:lnTo>
                    <a:pt x="891527" y="208178"/>
                  </a:lnTo>
                  <a:lnTo>
                    <a:pt x="891527" y="241706"/>
                  </a:lnTo>
                  <a:lnTo>
                    <a:pt x="900036" y="241706"/>
                  </a:lnTo>
                  <a:lnTo>
                    <a:pt x="900036" y="208178"/>
                  </a:lnTo>
                  <a:lnTo>
                    <a:pt x="933589" y="208178"/>
                  </a:lnTo>
                  <a:lnTo>
                    <a:pt x="933589" y="199669"/>
                  </a:lnTo>
                  <a:close/>
                </a:path>
                <a:path w="1791969" h="1069340">
                  <a:moveTo>
                    <a:pt x="933589" y="33553"/>
                  </a:moveTo>
                  <a:lnTo>
                    <a:pt x="900036" y="33553"/>
                  </a:lnTo>
                  <a:lnTo>
                    <a:pt x="900036" y="0"/>
                  </a:lnTo>
                  <a:lnTo>
                    <a:pt x="891527" y="0"/>
                  </a:lnTo>
                  <a:lnTo>
                    <a:pt x="891527" y="33553"/>
                  </a:lnTo>
                  <a:lnTo>
                    <a:pt x="857999" y="33553"/>
                  </a:lnTo>
                  <a:lnTo>
                    <a:pt x="857999" y="42075"/>
                  </a:lnTo>
                  <a:lnTo>
                    <a:pt x="891527" y="42075"/>
                  </a:lnTo>
                  <a:lnTo>
                    <a:pt x="891527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589" y="42075"/>
                  </a:lnTo>
                  <a:lnTo>
                    <a:pt x="933589" y="33553"/>
                  </a:lnTo>
                  <a:close/>
                </a:path>
                <a:path w="1791969" h="1069340">
                  <a:moveTo>
                    <a:pt x="1105801" y="530352"/>
                  </a:moveTo>
                  <a:lnTo>
                    <a:pt x="1070825" y="530352"/>
                  </a:lnTo>
                  <a:lnTo>
                    <a:pt x="1070825" y="496811"/>
                  </a:lnTo>
                  <a:lnTo>
                    <a:pt x="1063726" y="496811"/>
                  </a:lnTo>
                  <a:lnTo>
                    <a:pt x="1063726" y="530352"/>
                  </a:lnTo>
                  <a:lnTo>
                    <a:pt x="1030198" y="530352"/>
                  </a:lnTo>
                  <a:lnTo>
                    <a:pt x="1030198" y="538886"/>
                  </a:lnTo>
                  <a:lnTo>
                    <a:pt x="1063726" y="538886"/>
                  </a:lnTo>
                  <a:lnTo>
                    <a:pt x="1063726" y="572414"/>
                  </a:lnTo>
                  <a:lnTo>
                    <a:pt x="1070825" y="572414"/>
                  </a:lnTo>
                  <a:lnTo>
                    <a:pt x="1070825" y="538886"/>
                  </a:lnTo>
                  <a:lnTo>
                    <a:pt x="1105801" y="538886"/>
                  </a:lnTo>
                  <a:lnTo>
                    <a:pt x="1105801" y="530352"/>
                  </a:lnTo>
                  <a:close/>
                </a:path>
                <a:path w="1791969" h="1069340">
                  <a:moveTo>
                    <a:pt x="1105801" y="364248"/>
                  </a:moveTo>
                  <a:lnTo>
                    <a:pt x="1070825" y="364248"/>
                  </a:lnTo>
                  <a:lnTo>
                    <a:pt x="1070825" y="330695"/>
                  </a:lnTo>
                  <a:lnTo>
                    <a:pt x="1063726" y="330695"/>
                  </a:lnTo>
                  <a:lnTo>
                    <a:pt x="1063726" y="364248"/>
                  </a:lnTo>
                  <a:lnTo>
                    <a:pt x="1030198" y="364248"/>
                  </a:lnTo>
                  <a:lnTo>
                    <a:pt x="1030198" y="372770"/>
                  </a:lnTo>
                  <a:lnTo>
                    <a:pt x="1063726" y="372770"/>
                  </a:lnTo>
                  <a:lnTo>
                    <a:pt x="1063726" y="406298"/>
                  </a:lnTo>
                  <a:lnTo>
                    <a:pt x="1070825" y="406298"/>
                  </a:lnTo>
                  <a:lnTo>
                    <a:pt x="1070825" y="372770"/>
                  </a:lnTo>
                  <a:lnTo>
                    <a:pt x="1105801" y="372770"/>
                  </a:lnTo>
                  <a:lnTo>
                    <a:pt x="1105801" y="364248"/>
                  </a:lnTo>
                  <a:close/>
                </a:path>
                <a:path w="1791969" h="1069340">
                  <a:moveTo>
                    <a:pt x="1105801" y="199669"/>
                  </a:moveTo>
                  <a:lnTo>
                    <a:pt x="1070825" y="199669"/>
                  </a:lnTo>
                  <a:lnTo>
                    <a:pt x="1070825" y="166116"/>
                  </a:lnTo>
                  <a:lnTo>
                    <a:pt x="1063726" y="166116"/>
                  </a:lnTo>
                  <a:lnTo>
                    <a:pt x="1063726" y="199669"/>
                  </a:lnTo>
                  <a:lnTo>
                    <a:pt x="1030198" y="199669"/>
                  </a:lnTo>
                  <a:lnTo>
                    <a:pt x="1030198" y="208178"/>
                  </a:lnTo>
                  <a:lnTo>
                    <a:pt x="1063726" y="208178"/>
                  </a:lnTo>
                  <a:lnTo>
                    <a:pt x="1063726" y="241706"/>
                  </a:lnTo>
                  <a:lnTo>
                    <a:pt x="1070825" y="241706"/>
                  </a:lnTo>
                  <a:lnTo>
                    <a:pt x="1070825" y="208178"/>
                  </a:lnTo>
                  <a:lnTo>
                    <a:pt x="1105801" y="208178"/>
                  </a:lnTo>
                  <a:lnTo>
                    <a:pt x="1105801" y="199669"/>
                  </a:lnTo>
                  <a:close/>
                </a:path>
                <a:path w="1791969" h="1069340">
                  <a:moveTo>
                    <a:pt x="1105801" y="33553"/>
                  </a:moveTo>
                  <a:lnTo>
                    <a:pt x="1070825" y="33553"/>
                  </a:lnTo>
                  <a:lnTo>
                    <a:pt x="1070825" y="0"/>
                  </a:lnTo>
                  <a:lnTo>
                    <a:pt x="1063726" y="0"/>
                  </a:lnTo>
                  <a:lnTo>
                    <a:pt x="1063726" y="33553"/>
                  </a:lnTo>
                  <a:lnTo>
                    <a:pt x="1030198" y="33553"/>
                  </a:lnTo>
                  <a:lnTo>
                    <a:pt x="1030198" y="42075"/>
                  </a:lnTo>
                  <a:lnTo>
                    <a:pt x="1063726" y="42075"/>
                  </a:lnTo>
                  <a:lnTo>
                    <a:pt x="1063726" y="75603"/>
                  </a:lnTo>
                  <a:lnTo>
                    <a:pt x="1070825" y="75603"/>
                  </a:lnTo>
                  <a:lnTo>
                    <a:pt x="1070825" y="42075"/>
                  </a:lnTo>
                  <a:lnTo>
                    <a:pt x="1105801" y="42075"/>
                  </a:lnTo>
                  <a:lnTo>
                    <a:pt x="1105801" y="33553"/>
                  </a:lnTo>
                  <a:close/>
                </a:path>
                <a:path w="1791969" h="1069340">
                  <a:moveTo>
                    <a:pt x="1276477" y="530352"/>
                  </a:moveTo>
                  <a:lnTo>
                    <a:pt x="1242936" y="530352"/>
                  </a:lnTo>
                  <a:lnTo>
                    <a:pt x="1242936" y="496811"/>
                  </a:lnTo>
                  <a:lnTo>
                    <a:pt x="1234414" y="496811"/>
                  </a:lnTo>
                  <a:lnTo>
                    <a:pt x="1234414" y="530352"/>
                  </a:lnTo>
                  <a:lnTo>
                    <a:pt x="1200886" y="530352"/>
                  </a:lnTo>
                  <a:lnTo>
                    <a:pt x="1200886" y="538886"/>
                  </a:lnTo>
                  <a:lnTo>
                    <a:pt x="1234414" y="538886"/>
                  </a:lnTo>
                  <a:lnTo>
                    <a:pt x="1234414" y="572414"/>
                  </a:lnTo>
                  <a:lnTo>
                    <a:pt x="1242936" y="572414"/>
                  </a:lnTo>
                  <a:lnTo>
                    <a:pt x="1242936" y="538886"/>
                  </a:lnTo>
                  <a:lnTo>
                    <a:pt x="1276477" y="538886"/>
                  </a:lnTo>
                  <a:lnTo>
                    <a:pt x="1276477" y="530352"/>
                  </a:lnTo>
                  <a:close/>
                </a:path>
                <a:path w="1791969" h="1069340">
                  <a:moveTo>
                    <a:pt x="1276477" y="364248"/>
                  </a:moveTo>
                  <a:lnTo>
                    <a:pt x="1242936" y="364248"/>
                  </a:lnTo>
                  <a:lnTo>
                    <a:pt x="1242936" y="330695"/>
                  </a:lnTo>
                  <a:lnTo>
                    <a:pt x="1234414" y="330695"/>
                  </a:lnTo>
                  <a:lnTo>
                    <a:pt x="1234414" y="364248"/>
                  </a:lnTo>
                  <a:lnTo>
                    <a:pt x="1200886" y="364248"/>
                  </a:lnTo>
                  <a:lnTo>
                    <a:pt x="1200886" y="372770"/>
                  </a:lnTo>
                  <a:lnTo>
                    <a:pt x="1234414" y="372770"/>
                  </a:lnTo>
                  <a:lnTo>
                    <a:pt x="1234414" y="406298"/>
                  </a:lnTo>
                  <a:lnTo>
                    <a:pt x="1242936" y="406298"/>
                  </a:lnTo>
                  <a:lnTo>
                    <a:pt x="1242936" y="372770"/>
                  </a:lnTo>
                  <a:lnTo>
                    <a:pt x="1276477" y="372770"/>
                  </a:lnTo>
                  <a:lnTo>
                    <a:pt x="1276477" y="364248"/>
                  </a:lnTo>
                  <a:close/>
                </a:path>
                <a:path w="1791969" h="1069340">
                  <a:moveTo>
                    <a:pt x="1276477" y="199669"/>
                  </a:moveTo>
                  <a:lnTo>
                    <a:pt x="1242936" y="199669"/>
                  </a:lnTo>
                  <a:lnTo>
                    <a:pt x="1242936" y="166116"/>
                  </a:lnTo>
                  <a:lnTo>
                    <a:pt x="1234414" y="166116"/>
                  </a:lnTo>
                  <a:lnTo>
                    <a:pt x="1234414" y="199669"/>
                  </a:lnTo>
                  <a:lnTo>
                    <a:pt x="1200886" y="199669"/>
                  </a:lnTo>
                  <a:lnTo>
                    <a:pt x="1200886" y="208178"/>
                  </a:lnTo>
                  <a:lnTo>
                    <a:pt x="1234414" y="208178"/>
                  </a:lnTo>
                  <a:lnTo>
                    <a:pt x="1234414" y="241706"/>
                  </a:lnTo>
                  <a:lnTo>
                    <a:pt x="1242936" y="241706"/>
                  </a:lnTo>
                  <a:lnTo>
                    <a:pt x="1242936" y="208178"/>
                  </a:lnTo>
                  <a:lnTo>
                    <a:pt x="1276477" y="208178"/>
                  </a:lnTo>
                  <a:lnTo>
                    <a:pt x="1276477" y="199669"/>
                  </a:lnTo>
                  <a:close/>
                </a:path>
                <a:path w="1791969" h="1069340">
                  <a:moveTo>
                    <a:pt x="1276477" y="33553"/>
                  </a:moveTo>
                  <a:lnTo>
                    <a:pt x="1242936" y="33553"/>
                  </a:lnTo>
                  <a:lnTo>
                    <a:pt x="1242936" y="0"/>
                  </a:lnTo>
                  <a:lnTo>
                    <a:pt x="1234414" y="0"/>
                  </a:lnTo>
                  <a:lnTo>
                    <a:pt x="1234414" y="33553"/>
                  </a:lnTo>
                  <a:lnTo>
                    <a:pt x="1200886" y="33553"/>
                  </a:lnTo>
                  <a:lnTo>
                    <a:pt x="1200886" y="42075"/>
                  </a:lnTo>
                  <a:lnTo>
                    <a:pt x="1234414" y="42075"/>
                  </a:lnTo>
                  <a:lnTo>
                    <a:pt x="1234414" y="75603"/>
                  </a:lnTo>
                  <a:lnTo>
                    <a:pt x="1242936" y="75603"/>
                  </a:lnTo>
                  <a:lnTo>
                    <a:pt x="1242936" y="42075"/>
                  </a:lnTo>
                  <a:lnTo>
                    <a:pt x="1276477" y="42075"/>
                  </a:lnTo>
                  <a:lnTo>
                    <a:pt x="1276477" y="33553"/>
                  </a:lnTo>
                  <a:close/>
                </a:path>
                <a:path w="1791969" h="1069340">
                  <a:moveTo>
                    <a:pt x="1448689" y="530352"/>
                  </a:moveTo>
                  <a:lnTo>
                    <a:pt x="1415135" y="530352"/>
                  </a:lnTo>
                  <a:lnTo>
                    <a:pt x="1415135" y="496811"/>
                  </a:lnTo>
                  <a:lnTo>
                    <a:pt x="1406626" y="496811"/>
                  </a:lnTo>
                  <a:lnTo>
                    <a:pt x="1406626" y="530352"/>
                  </a:lnTo>
                  <a:lnTo>
                    <a:pt x="1373098" y="530352"/>
                  </a:lnTo>
                  <a:lnTo>
                    <a:pt x="1373098" y="538886"/>
                  </a:lnTo>
                  <a:lnTo>
                    <a:pt x="1406626" y="538886"/>
                  </a:lnTo>
                  <a:lnTo>
                    <a:pt x="1406626" y="572414"/>
                  </a:lnTo>
                  <a:lnTo>
                    <a:pt x="1415135" y="572414"/>
                  </a:lnTo>
                  <a:lnTo>
                    <a:pt x="1415135" y="538886"/>
                  </a:lnTo>
                  <a:lnTo>
                    <a:pt x="1448689" y="538886"/>
                  </a:lnTo>
                  <a:lnTo>
                    <a:pt x="1448689" y="530352"/>
                  </a:lnTo>
                  <a:close/>
                </a:path>
                <a:path w="1791969" h="1069340">
                  <a:moveTo>
                    <a:pt x="1448689" y="364248"/>
                  </a:moveTo>
                  <a:lnTo>
                    <a:pt x="1415135" y="364248"/>
                  </a:lnTo>
                  <a:lnTo>
                    <a:pt x="1415135" y="330695"/>
                  </a:lnTo>
                  <a:lnTo>
                    <a:pt x="1406626" y="330695"/>
                  </a:lnTo>
                  <a:lnTo>
                    <a:pt x="1406626" y="364248"/>
                  </a:lnTo>
                  <a:lnTo>
                    <a:pt x="1373098" y="364248"/>
                  </a:lnTo>
                  <a:lnTo>
                    <a:pt x="1373098" y="372770"/>
                  </a:lnTo>
                  <a:lnTo>
                    <a:pt x="1406626" y="372770"/>
                  </a:lnTo>
                  <a:lnTo>
                    <a:pt x="1406626" y="406298"/>
                  </a:lnTo>
                  <a:lnTo>
                    <a:pt x="1415135" y="406298"/>
                  </a:lnTo>
                  <a:lnTo>
                    <a:pt x="1415135" y="372770"/>
                  </a:lnTo>
                  <a:lnTo>
                    <a:pt x="1448689" y="372770"/>
                  </a:lnTo>
                  <a:lnTo>
                    <a:pt x="1448689" y="364248"/>
                  </a:lnTo>
                  <a:close/>
                </a:path>
                <a:path w="1791969" h="1069340">
                  <a:moveTo>
                    <a:pt x="1448689" y="199669"/>
                  </a:moveTo>
                  <a:lnTo>
                    <a:pt x="1415135" y="199669"/>
                  </a:lnTo>
                  <a:lnTo>
                    <a:pt x="1415135" y="166116"/>
                  </a:lnTo>
                  <a:lnTo>
                    <a:pt x="1406626" y="166116"/>
                  </a:lnTo>
                  <a:lnTo>
                    <a:pt x="1406626" y="199669"/>
                  </a:lnTo>
                  <a:lnTo>
                    <a:pt x="1373098" y="199669"/>
                  </a:lnTo>
                  <a:lnTo>
                    <a:pt x="1373098" y="208178"/>
                  </a:lnTo>
                  <a:lnTo>
                    <a:pt x="1406626" y="208178"/>
                  </a:lnTo>
                  <a:lnTo>
                    <a:pt x="1406626" y="241706"/>
                  </a:lnTo>
                  <a:lnTo>
                    <a:pt x="1415135" y="241706"/>
                  </a:lnTo>
                  <a:lnTo>
                    <a:pt x="1415135" y="208178"/>
                  </a:lnTo>
                  <a:lnTo>
                    <a:pt x="1448689" y="208178"/>
                  </a:lnTo>
                  <a:lnTo>
                    <a:pt x="1448689" y="199669"/>
                  </a:lnTo>
                  <a:close/>
                </a:path>
                <a:path w="1791969" h="1069340">
                  <a:moveTo>
                    <a:pt x="1448689" y="33553"/>
                  </a:moveTo>
                  <a:lnTo>
                    <a:pt x="1415135" y="33553"/>
                  </a:lnTo>
                  <a:lnTo>
                    <a:pt x="1415135" y="0"/>
                  </a:lnTo>
                  <a:lnTo>
                    <a:pt x="1406626" y="0"/>
                  </a:lnTo>
                  <a:lnTo>
                    <a:pt x="1406626" y="33553"/>
                  </a:lnTo>
                  <a:lnTo>
                    <a:pt x="1373098" y="33553"/>
                  </a:lnTo>
                  <a:lnTo>
                    <a:pt x="1373098" y="42075"/>
                  </a:lnTo>
                  <a:lnTo>
                    <a:pt x="1406626" y="42075"/>
                  </a:lnTo>
                  <a:lnTo>
                    <a:pt x="1406626" y="75603"/>
                  </a:lnTo>
                  <a:lnTo>
                    <a:pt x="1415135" y="75603"/>
                  </a:lnTo>
                  <a:lnTo>
                    <a:pt x="1415135" y="42075"/>
                  </a:lnTo>
                  <a:lnTo>
                    <a:pt x="1448689" y="42075"/>
                  </a:lnTo>
                  <a:lnTo>
                    <a:pt x="1448689" y="33553"/>
                  </a:lnTo>
                  <a:close/>
                </a:path>
                <a:path w="1791969" h="1069340">
                  <a:moveTo>
                    <a:pt x="1585823" y="496811"/>
                  </a:moveTo>
                  <a:lnTo>
                    <a:pt x="1577301" y="496811"/>
                  </a:lnTo>
                  <a:lnTo>
                    <a:pt x="1577301" y="572414"/>
                  </a:lnTo>
                  <a:lnTo>
                    <a:pt x="1585823" y="572414"/>
                  </a:lnTo>
                  <a:lnTo>
                    <a:pt x="1585823" y="496811"/>
                  </a:lnTo>
                  <a:close/>
                </a:path>
                <a:path w="1791969" h="1069340">
                  <a:moveTo>
                    <a:pt x="1619389" y="364248"/>
                  </a:moveTo>
                  <a:lnTo>
                    <a:pt x="1585823" y="364248"/>
                  </a:lnTo>
                  <a:lnTo>
                    <a:pt x="1585823" y="330695"/>
                  </a:lnTo>
                  <a:lnTo>
                    <a:pt x="1577301" y="330695"/>
                  </a:lnTo>
                  <a:lnTo>
                    <a:pt x="1577301" y="364248"/>
                  </a:lnTo>
                  <a:lnTo>
                    <a:pt x="1543773" y="364248"/>
                  </a:lnTo>
                  <a:lnTo>
                    <a:pt x="1543773" y="372770"/>
                  </a:lnTo>
                  <a:lnTo>
                    <a:pt x="1577301" y="372770"/>
                  </a:lnTo>
                  <a:lnTo>
                    <a:pt x="1577301" y="406298"/>
                  </a:lnTo>
                  <a:lnTo>
                    <a:pt x="1585823" y="406298"/>
                  </a:lnTo>
                  <a:lnTo>
                    <a:pt x="1585823" y="372770"/>
                  </a:lnTo>
                  <a:lnTo>
                    <a:pt x="1619389" y="372770"/>
                  </a:lnTo>
                  <a:lnTo>
                    <a:pt x="1619389" y="364248"/>
                  </a:lnTo>
                  <a:close/>
                </a:path>
                <a:path w="1791969" h="1069340">
                  <a:moveTo>
                    <a:pt x="1619389" y="199669"/>
                  </a:moveTo>
                  <a:lnTo>
                    <a:pt x="1585823" y="199669"/>
                  </a:lnTo>
                  <a:lnTo>
                    <a:pt x="1585823" y="166116"/>
                  </a:lnTo>
                  <a:lnTo>
                    <a:pt x="1577301" y="166116"/>
                  </a:lnTo>
                  <a:lnTo>
                    <a:pt x="1577301" y="199669"/>
                  </a:lnTo>
                  <a:lnTo>
                    <a:pt x="1543773" y="199669"/>
                  </a:lnTo>
                  <a:lnTo>
                    <a:pt x="1543773" y="208178"/>
                  </a:lnTo>
                  <a:lnTo>
                    <a:pt x="1577301" y="208178"/>
                  </a:lnTo>
                  <a:lnTo>
                    <a:pt x="1577301" y="241706"/>
                  </a:lnTo>
                  <a:lnTo>
                    <a:pt x="1585823" y="241706"/>
                  </a:lnTo>
                  <a:lnTo>
                    <a:pt x="1585823" y="208178"/>
                  </a:lnTo>
                  <a:lnTo>
                    <a:pt x="1619389" y="208178"/>
                  </a:lnTo>
                  <a:lnTo>
                    <a:pt x="1619389" y="199669"/>
                  </a:lnTo>
                  <a:close/>
                </a:path>
                <a:path w="1791969" h="1069340">
                  <a:moveTo>
                    <a:pt x="1619389" y="33553"/>
                  </a:moveTo>
                  <a:lnTo>
                    <a:pt x="1585823" y="33553"/>
                  </a:lnTo>
                  <a:lnTo>
                    <a:pt x="1585823" y="0"/>
                  </a:lnTo>
                  <a:lnTo>
                    <a:pt x="1577301" y="0"/>
                  </a:lnTo>
                  <a:lnTo>
                    <a:pt x="1577301" y="33553"/>
                  </a:lnTo>
                  <a:lnTo>
                    <a:pt x="1543773" y="33553"/>
                  </a:lnTo>
                  <a:lnTo>
                    <a:pt x="1543773" y="42075"/>
                  </a:lnTo>
                  <a:lnTo>
                    <a:pt x="1577301" y="42075"/>
                  </a:lnTo>
                  <a:lnTo>
                    <a:pt x="1577301" y="75603"/>
                  </a:lnTo>
                  <a:lnTo>
                    <a:pt x="1585823" y="75603"/>
                  </a:lnTo>
                  <a:lnTo>
                    <a:pt x="1585823" y="42075"/>
                  </a:lnTo>
                  <a:lnTo>
                    <a:pt x="1619389" y="42075"/>
                  </a:lnTo>
                  <a:lnTo>
                    <a:pt x="1619389" y="33553"/>
                  </a:lnTo>
                  <a:close/>
                </a:path>
                <a:path w="1791969" h="1069340">
                  <a:moveTo>
                    <a:pt x="1791589" y="364248"/>
                  </a:moveTo>
                  <a:lnTo>
                    <a:pt x="1758035" y="364248"/>
                  </a:lnTo>
                  <a:lnTo>
                    <a:pt x="1758035" y="330695"/>
                  </a:lnTo>
                  <a:lnTo>
                    <a:pt x="1749513" y="330695"/>
                  </a:lnTo>
                  <a:lnTo>
                    <a:pt x="1749513" y="364248"/>
                  </a:lnTo>
                  <a:lnTo>
                    <a:pt x="1715985" y="364248"/>
                  </a:lnTo>
                  <a:lnTo>
                    <a:pt x="1715985" y="372770"/>
                  </a:lnTo>
                  <a:lnTo>
                    <a:pt x="1749513" y="372770"/>
                  </a:lnTo>
                  <a:lnTo>
                    <a:pt x="1749513" y="406298"/>
                  </a:lnTo>
                  <a:lnTo>
                    <a:pt x="1758035" y="406298"/>
                  </a:lnTo>
                  <a:lnTo>
                    <a:pt x="1758035" y="372770"/>
                  </a:lnTo>
                  <a:lnTo>
                    <a:pt x="1791589" y="372770"/>
                  </a:lnTo>
                  <a:lnTo>
                    <a:pt x="1791589" y="364248"/>
                  </a:lnTo>
                  <a:close/>
                </a:path>
                <a:path w="1791969" h="1069340">
                  <a:moveTo>
                    <a:pt x="1791589" y="199669"/>
                  </a:moveTo>
                  <a:lnTo>
                    <a:pt x="1758035" y="199669"/>
                  </a:lnTo>
                  <a:lnTo>
                    <a:pt x="1758035" y="166116"/>
                  </a:lnTo>
                  <a:lnTo>
                    <a:pt x="1749513" y="166116"/>
                  </a:lnTo>
                  <a:lnTo>
                    <a:pt x="1749513" y="199669"/>
                  </a:lnTo>
                  <a:lnTo>
                    <a:pt x="1715985" y="199669"/>
                  </a:lnTo>
                  <a:lnTo>
                    <a:pt x="1715985" y="208178"/>
                  </a:lnTo>
                  <a:lnTo>
                    <a:pt x="1749513" y="208178"/>
                  </a:lnTo>
                  <a:lnTo>
                    <a:pt x="1749513" y="241706"/>
                  </a:lnTo>
                  <a:lnTo>
                    <a:pt x="1758035" y="241706"/>
                  </a:lnTo>
                  <a:lnTo>
                    <a:pt x="1758035" y="208178"/>
                  </a:lnTo>
                  <a:lnTo>
                    <a:pt x="1791589" y="208178"/>
                  </a:lnTo>
                  <a:lnTo>
                    <a:pt x="1791589" y="199669"/>
                  </a:lnTo>
                  <a:close/>
                </a:path>
                <a:path w="1791969" h="1069340">
                  <a:moveTo>
                    <a:pt x="1791589" y="33553"/>
                  </a:moveTo>
                  <a:lnTo>
                    <a:pt x="1758035" y="33553"/>
                  </a:lnTo>
                  <a:lnTo>
                    <a:pt x="1758035" y="0"/>
                  </a:lnTo>
                  <a:lnTo>
                    <a:pt x="1749513" y="0"/>
                  </a:lnTo>
                  <a:lnTo>
                    <a:pt x="1749513" y="33553"/>
                  </a:lnTo>
                  <a:lnTo>
                    <a:pt x="1715985" y="33553"/>
                  </a:lnTo>
                  <a:lnTo>
                    <a:pt x="1715985" y="42075"/>
                  </a:lnTo>
                  <a:lnTo>
                    <a:pt x="1749513" y="42075"/>
                  </a:lnTo>
                  <a:lnTo>
                    <a:pt x="1749513" y="75603"/>
                  </a:lnTo>
                  <a:lnTo>
                    <a:pt x="1758035" y="75603"/>
                  </a:lnTo>
                  <a:lnTo>
                    <a:pt x="1758035" y="42075"/>
                  </a:lnTo>
                  <a:lnTo>
                    <a:pt x="1791589" y="42075"/>
                  </a:lnTo>
                  <a:lnTo>
                    <a:pt x="1791589" y="33553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025861" y="8633212"/>
              <a:ext cx="4879340" cy="737235"/>
            </a:xfrm>
            <a:custGeom>
              <a:avLst/>
              <a:gdLst/>
              <a:ahLst/>
              <a:cxnLst/>
              <a:rect l="l" t="t" r="r" b="b"/>
              <a:pathLst>
                <a:path w="4879340" h="737234">
                  <a:moveTo>
                    <a:pt x="75590" y="694956"/>
                  </a:moveTo>
                  <a:lnTo>
                    <a:pt x="42037" y="694956"/>
                  </a:lnTo>
                  <a:lnTo>
                    <a:pt x="42037" y="661390"/>
                  </a:lnTo>
                  <a:lnTo>
                    <a:pt x="33515" y="661390"/>
                  </a:lnTo>
                  <a:lnTo>
                    <a:pt x="33515" y="694956"/>
                  </a:lnTo>
                  <a:lnTo>
                    <a:pt x="0" y="694956"/>
                  </a:lnTo>
                  <a:lnTo>
                    <a:pt x="0" y="703465"/>
                  </a:lnTo>
                  <a:lnTo>
                    <a:pt x="33515" y="703465"/>
                  </a:lnTo>
                  <a:lnTo>
                    <a:pt x="33515" y="736993"/>
                  </a:lnTo>
                  <a:lnTo>
                    <a:pt x="42037" y="736993"/>
                  </a:lnTo>
                  <a:lnTo>
                    <a:pt x="42037" y="703465"/>
                  </a:lnTo>
                  <a:lnTo>
                    <a:pt x="75590" y="703465"/>
                  </a:lnTo>
                  <a:lnTo>
                    <a:pt x="75590" y="694956"/>
                  </a:lnTo>
                  <a:close/>
                </a:path>
                <a:path w="4879340" h="737234">
                  <a:moveTo>
                    <a:pt x="246278" y="694956"/>
                  </a:moveTo>
                  <a:lnTo>
                    <a:pt x="212725" y="694956"/>
                  </a:lnTo>
                  <a:lnTo>
                    <a:pt x="212725" y="661390"/>
                  </a:lnTo>
                  <a:lnTo>
                    <a:pt x="204203" y="661390"/>
                  </a:lnTo>
                  <a:lnTo>
                    <a:pt x="204203" y="694956"/>
                  </a:lnTo>
                  <a:lnTo>
                    <a:pt x="170675" y="694956"/>
                  </a:lnTo>
                  <a:lnTo>
                    <a:pt x="170675" y="703465"/>
                  </a:lnTo>
                  <a:lnTo>
                    <a:pt x="204203" y="703465"/>
                  </a:lnTo>
                  <a:lnTo>
                    <a:pt x="204203" y="736993"/>
                  </a:lnTo>
                  <a:lnTo>
                    <a:pt x="212725" y="736993"/>
                  </a:lnTo>
                  <a:lnTo>
                    <a:pt x="212725" y="703465"/>
                  </a:lnTo>
                  <a:lnTo>
                    <a:pt x="246278" y="703465"/>
                  </a:lnTo>
                  <a:lnTo>
                    <a:pt x="246278" y="694956"/>
                  </a:lnTo>
                  <a:close/>
                </a:path>
                <a:path w="4879340" h="737234">
                  <a:moveTo>
                    <a:pt x="418477" y="694956"/>
                  </a:moveTo>
                  <a:lnTo>
                    <a:pt x="384937" y="694956"/>
                  </a:lnTo>
                  <a:lnTo>
                    <a:pt x="384937" y="661390"/>
                  </a:lnTo>
                  <a:lnTo>
                    <a:pt x="376415" y="661390"/>
                  </a:lnTo>
                  <a:lnTo>
                    <a:pt x="376415" y="694956"/>
                  </a:lnTo>
                  <a:lnTo>
                    <a:pt x="342887" y="694956"/>
                  </a:lnTo>
                  <a:lnTo>
                    <a:pt x="342887" y="703465"/>
                  </a:lnTo>
                  <a:lnTo>
                    <a:pt x="376415" y="703465"/>
                  </a:lnTo>
                  <a:lnTo>
                    <a:pt x="376415" y="736993"/>
                  </a:lnTo>
                  <a:lnTo>
                    <a:pt x="384937" y="736993"/>
                  </a:lnTo>
                  <a:lnTo>
                    <a:pt x="384937" y="703465"/>
                  </a:lnTo>
                  <a:lnTo>
                    <a:pt x="418477" y="703465"/>
                  </a:lnTo>
                  <a:lnTo>
                    <a:pt x="418477" y="694956"/>
                  </a:lnTo>
                  <a:close/>
                </a:path>
                <a:path w="4879340" h="737234">
                  <a:moveTo>
                    <a:pt x="589165" y="694956"/>
                  </a:moveTo>
                  <a:lnTo>
                    <a:pt x="555713" y="694956"/>
                  </a:lnTo>
                  <a:lnTo>
                    <a:pt x="555713" y="661390"/>
                  </a:lnTo>
                  <a:lnTo>
                    <a:pt x="548614" y="661390"/>
                  </a:lnTo>
                  <a:lnTo>
                    <a:pt x="548614" y="694956"/>
                  </a:lnTo>
                  <a:lnTo>
                    <a:pt x="513575" y="694956"/>
                  </a:lnTo>
                  <a:lnTo>
                    <a:pt x="513575" y="703465"/>
                  </a:lnTo>
                  <a:lnTo>
                    <a:pt x="548614" y="703465"/>
                  </a:lnTo>
                  <a:lnTo>
                    <a:pt x="548614" y="736993"/>
                  </a:lnTo>
                  <a:lnTo>
                    <a:pt x="555713" y="736993"/>
                  </a:lnTo>
                  <a:lnTo>
                    <a:pt x="555713" y="703465"/>
                  </a:lnTo>
                  <a:lnTo>
                    <a:pt x="589165" y="703465"/>
                  </a:lnTo>
                  <a:lnTo>
                    <a:pt x="589165" y="694956"/>
                  </a:lnTo>
                  <a:close/>
                </a:path>
                <a:path w="4879340" h="737234">
                  <a:moveTo>
                    <a:pt x="761390" y="694956"/>
                  </a:moveTo>
                  <a:lnTo>
                    <a:pt x="727824" y="694956"/>
                  </a:lnTo>
                  <a:lnTo>
                    <a:pt x="727824" y="661390"/>
                  </a:lnTo>
                  <a:lnTo>
                    <a:pt x="719302" y="661390"/>
                  </a:lnTo>
                  <a:lnTo>
                    <a:pt x="719302" y="694956"/>
                  </a:lnTo>
                  <a:lnTo>
                    <a:pt x="685774" y="694956"/>
                  </a:lnTo>
                  <a:lnTo>
                    <a:pt x="685774" y="703465"/>
                  </a:lnTo>
                  <a:lnTo>
                    <a:pt x="719302" y="703465"/>
                  </a:lnTo>
                  <a:lnTo>
                    <a:pt x="719302" y="736993"/>
                  </a:lnTo>
                  <a:lnTo>
                    <a:pt x="727824" y="736993"/>
                  </a:lnTo>
                  <a:lnTo>
                    <a:pt x="727824" y="703465"/>
                  </a:lnTo>
                  <a:lnTo>
                    <a:pt x="761390" y="703465"/>
                  </a:lnTo>
                  <a:lnTo>
                    <a:pt x="761390" y="694956"/>
                  </a:lnTo>
                  <a:close/>
                </a:path>
                <a:path w="4879340" h="737234">
                  <a:moveTo>
                    <a:pt x="900036" y="661390"/>
                  </a:moveTo>
                  <a:lnTo>
                    <a:pt x="891514" y="661390"/>
                  </a:lnTo>
                  <a:lnTo>
                    <a:pt x="891514" y="736993"/>
                  </a:lnTo>
                  <a:lnTo>
                    <a:pt x="900036" y="736993"/>
                  </a:lnTo>
                  <a:lnTo>
                    <a:pt x="900036" y="661390"/>
                  </a:lnTo>
                  <a:close/>
                </a:path>
                <a:path w="4879340" h="737234">
                  <a:moveTo>
                    <a:pt x="3848925" y="530364"/>
                  </a:moveTo>
                  <a:lnTo>
                    <a:pt x="3815372" y="530364"/>
                  </a:lnTo>
                  <a:lnTo>
                    <a:pt x="3815372" y="496798"/>
                  </a:lnTo>
                  <a:lnTo>
                    <a:pt x="3806850" y="496798"/>
                  </a:lnTo>
                  <a:lnTo>
                    <a:pt x="3806850" y="530364"/>
                  </a:lnTo>
                  <a:lnTo>
                    <a:pt x="3773322" y="530364"/>
                  </a:lnTo>
                  <a:lnTo>
                    <a:pt x="3773322" y="538886"/>
                  </a:lnTo>
                  <a:lnTo>
                    <a:pt x="3806850" y="538886"/>
                  </a:lnTo>
                  <a:lnTo>
                    <a:pt x="3806850" y="572414"/>
                  </a:lnTo>
                  <a:lnTo>
                    <a:pt x="3815372" y="572414"/>
                  </a:lnTo>
                  <a:lnTo>
                    <a:pt x="3815372" y="538886"/>
                  </a:lnTo>
                  <a:lnTo>
                    <a:pt x="3848925" y="538886"/>
                  </a:lnTo>
                  <a:lnTo>
                    <a:pt x="3848925" y="530364"/>
                  </a:lnTo>
                  <a:close/>
                </a:path>
                <a:path w="4879340" h="737234">
                  <a:moveTo>
                    <a:pt x="3848925" y="364248"/>
                  </a:moveTo>
                  <a:lnTo>
                    <a:pt x="3815372" y="364248"/>
                  </a:lnTo>
                  <a:lnTo>
                    <a:pt x="3815372" y="330695"/>
                  </a:lnTo>
                  <a:lnTo>
                    <a:pt x="3806850" y="330695"/>
                  </a:lnTo>
                  <a:lnTo>
                    <a:pt x="3806850" y="364248"/>
                  </a:lnTo>
                  <a:lnTo>
                    <a:pt x="3773322" y="364248"/>
                  </a:lnTo>
                  <a:lnTo>
                    <a:pt x="3773322" y="372770"/>
                  </a:lnTo>
                  <a:lnTo>
                    <a:pt x="3806850" y="372770"/>
                  </a:lnTo>
                  <a:lnTo>
                    <a:pt x="3806850" y="406298"/>
                  </a:lnTo>
                  <a:lnTo>
                    <a:pt x="3815372" y="406298"/>
                  </a:lnTo>
                  <a:lnTo>
                    <a:pt x="3815372" y="372770"/>
                  </a:lnTo>
                  <a:lnTo>
                    <a:pt x="3848925" y="372770"/>
                  </a:lnTo>
                  <a:lnTo>
                    <a:pt x="3848925" y="364248"/>
                  </a:lnTo>
                  <a:close/>
                </a:path>
                <a:path w="4879340" h="737234">
                  <a:moveTo>
                    <a:pt x="3848925" y="199682"/>
                  </a:moveTo>
                  <a:lnTo>
                    <a:pt x="3815372" y="199682"/>
                  </a:lnTo>
                  <a:lnTo>
                    <a:pt x="3815372" y="164592"/>
                  </a:lnTo>
                  <a:lnTo>
                    <a:pt x="3806850" y="164592"/>
                  </a:lnTo>
                  <a:lnTo>
                    <a:pt x="3806850" y="199682"/>
                  </a:lnTo>
                  <a:lnTo>
                    <a:pt x="3773322" y="199682"/>
                  </a:lnTo>
                  <a:lnTo>
                    <a:pt x="3773322" y="206781"/>
                  </a:lnTo>
                  <a:lnTo>
                    <a:pt x="3806850" y="206781"/>
                  </a:lnTo>
                  <a:lnTo>
                    <a:pt x="3806850" y="240182"/>
                  </a:lnTo>
                  <a:lnTo>
                    <a:pt x="3815372" y="240182"/>
                  </a:lnTo>
                  <a:lnTo>
                    <a:pt x="3815372" y="206781"/>
                  </a:lnTo>
                  <a:lnTo>
                    <a:pt x="3848925" y="206781"/>
                  </a:lnTo>
                  <a:lnTo>
                    <a:pt x="3848925" y="199682"/>
                  </a:lnTo>
                  <a:close/>
                </a:path>
                <a:path w="4879340" h="737234">
                  <a:moveTo>
                    <a:pt x="4021124" y="530364"/>
                  </a:moveTo>
                  <a:lnTo>
                    <a:pt x="3987571" y="530364"/>
                  </a:lnTo>
                  <a:lnTo>
                    <a:pt x="3987571" y="496798"/>
                  </a:lnTo>
                  <a:lnTo>
                    <a:pt x="3979062" y="496798"/>
                  </a:lnTo>
                  <a:lnTo>
                    <a:pt x="3979062" y="530364"/>
                  </a:lnTo>
                  <a:lnTo>
                    <a:pt x="3945534" y="530364"/>
                  </a:lnTo>
                  <a:lnTo>
                    <a:pt x="3945534" y="538886"/>
                  </a:lnTo>
                  <a:lnTo>
                    <a:pt x="3979062" y="538886"/>
                  </a:lnTo>
                  <a:lnTo>
                    <a:pt x="3979062" y="572414"/>
                  </a:lnTo>
                  <a:lnTo>
                    <a:pt x="3987571" y="572414"/>
                  </a:lnTo>
                  <a:lnTo>
                    <a:pt x="3987571" y="538886"/>
                  </a:lnTo>
                  <a:lnTo>
                    <a:pt x="4021124" y="538886"/>
                  </a:lnTo>
                  <a:lnTo>
                    <a:pt x="4021124" y="530364"/>
                  </a:lnTo>
                  <a:close/>
                </a:path>
                <a:path w="4879340" h="737234">
                  <a:moveTo>
                    <a:pt x="4021124" y="364248"/>
                  </a:moveTo>
                  <a:lnTo>
                    <a:pt x="3987571" y="364248"/>
                  </a:lnTo>
                  <a:lnTo>
                    <a:pt x="3987571" y="330695"/>
                  </a:lnTo>
                  <a:lnTo>
                    <a:pt x="3979062" y="330695"/>
                  </a:lnTo>
                  <a:lnTo>
                    <a:pt x="3979062" y="364248"/>
                  </a:lnTo>
                  <a:lnTo>
                    <a:pt x="3945534" y="364248"/>
                  </a:lnTo>
                  <a:lnTo>
                    <a:pt x="3945534" y="372770"/>
                  </a:lnTo>
                  <a:lnTo>
                    <a:pt x="3979062" y="372770"/>
                  </a:lnTo>
                  <a:lnTo>
                    <a:pt x="3979062" y="406298"/>
                  </a:lnTo>
                  <a:lnTo>
                    <a:pt x="3987571" y="406298"/>
                  </a:lnTo>
                  <a:lnTo>
                    <a:pt x="3987571" y="372770"/>
                  </a:lnTo>
                  <a:lnTo>
                    <a:pt x="4021124" y="372770"/>
                  </a:lnTo>
                  <a:lnTo>
                    <a:pt x="4021124" y="364248"/>
                  </a:lnTo>
                  <a:close/>
                </a:path>
                <a:path w="4879340" h="737234">
                  <a:moveTo>
                    <a:pt x="4021124" y="199682"/>
                  </a:moveTo>
                  <a:lnTo>
                    <a:pt x="3987571" y="199682"/>
                  </a:lnTo>
                  <a:lnTo>
                    <a:pt x="3987571" y="164592"/>
                  </a:lnTo>
                  <a:lnTo>
                    <a:pt x="3979062" y="164592"/>
                  </a:lnTo>
                  <a:lnTo>
                    <a:pt x="3979062" y="199682"/>
                  </a:lnTo>
                  <a:lnTo>
                    <a:pt x="3945534" y="199682"/>
                  </a:lnTo>
                  <a:lnTo>
                    <a:pt x="3945534" y="206781"/>
                  </a:lnTo>
                  <a:lnTo>
                    <a:pt x="3979062" y="206781"/>
                  </a:lnTo>
                  <a:lnTo>
                    <a:pt x="3979062" y="240182"/>
                  </a:lnTo>
                  <a:lnTo>
                    <a:pt x="3987571" y="240182"/>
                  </a:lnTo>
                  <a:lnTo>
                    <a:pt x="3987571" y="206781"/>
                  </a:lnTo>
                  <a:lnTo>
                    <a:pt x="4021124" y="206781"/>
                  </a:lnTo>
                  <a:lnTo>
                    <a:pt x="4021124" y="199682"/>
                  </a:lnTo>
                  <a:close/>
                </a:path>
                <a:path w="4879340" h="737234">
                  <a:moveTo>
                    <a:pt x="4193336" y="530364"/>
                  </a:moveTo>
                  <a:lnTo>
                    <a:pt x="4158361" y="530364"/>
                  </a:lnTo>
                  <a:lnTo>
                    <a:pt x="4158361" y="496798"/>
                  </a:lnTo>
                  <a:lnTo>
                    <a:pt x="4151261" y="496798"/>
                  </a:lnTo>
                  <a:lnTo>
                    <a:pt x="4151261" y="530364"/>
                  </a:lnTo>
                  <a:lnTo>
                    <a:pt x="4117733" y="530364"/>
                  </a:lnTo>
                  <a:lnTo>
                    <a:pt x="4117733" y="538886"/>
                  </a:lnTo>
                  <a:lnTo>
                    <a:pt x="4151261" y="538886"/>
                  </a:lnTo>
                  <a:lnTo>
                    <a:pt x="4151261" y="572414"/>
                  </a:lnTo>
                  <a:lnTo>
                    <a:pt x="4158361" y="572414"/>
                  </a:lnTo>
                  <a:lnTo>
                    <a:pt x="4158361" y="538886"/>
                  </a:lnTo>
                  <a:lnTo>
                    <a:pt x="4193336" y="538886"/>
                  </a:lnTo>
                  <a:lnTo>
                    <a:pt x="4193336" y="530364"/>
                  </a:lnTo>
                  <a:close/>
                </a:path>
                <a:path w="4879340" h="737234">
                  <a:moveTo>
                    <a:pt x="4193336" y="364248"/>
                  </a:moveTo>
                  <a:lnTo>
                    <a:pt x="4158361" y="364248"/>
                  </a:lnTo>
                  <a:lnTo>
                    <a:pt x="4158361" y="330695"/>
                  </a:lnTo>
                  <a:lnTo>
                    <a:pt x="4151261" y="330695"/>
                  </a:lnTo>
                  <a:lnTo>
                    <a:pt x="4151261" y="364248"/>
                  </a:lnTo>
                  <a:lnTo>
                    <a:pt x="4117733" y="364248"/>
                  </a:lnTo>
                  <a:lnTo>
                    <a:pt x="4117733" y="372770"/>
                  </a:lnTo>
                  <a:lnTo>
                    <a:pt x="4151261" y="372770"/>
                  </a:lnTo>
                  <a:lnTo>
                    <a:pt x="4151261" y="406298"/>
                  </a:lnTo>
                  <a:lnTo>
                    <a:pt x="4158361" y="406298"/>
                  </a:lnTo>
                  <a:lnTo>
                    <a:pt x="4158361" y="372770"/>
                  </a:lnTo>
                  <a:lnTo>
                    <a:pt x="4193336" y="372770"/>
                  </a:lnTo>
                  <a:lnTo>
                    <a:pt x="4193336" y="364248"/>
                  </a:lnTo>
                  <a:close/>
                </a:path>
                <a:path w="4879340" h="737234">
                  <a:moveTo>
                    <a:pt x="4193336" y="199682"/>
                  </a:moveTo>
                  <a:lnTo>
                    <a:pt x="4158361" y="199682"/>
                  </a:lnTo>
                  <a:lnTo>
                    <a:pt x="4158361" y="164592"/>
                  </a:lnTo>
                  <a:lnTo>
                    <a:pt x="4151261" y="164592"/>
                  </a:lnTo>
                  <a:lnTo>
                    <a:pt x="4151261" y="199682"/>
                  </a:lnTo>
                  <a:lnTo>
                    <a:pt x="4117733" y="199682"/>
                  </a:lnTo>
                  <a:lnTo>
                    <a:pt x="4117733" y="206781"/>
                  </a:lnTo>
                  <a:lnTo>
                    <a:pt x="4151261" y="206781"/>
                  </a:lnTo>
                  <a:lnTo>
                    <a:pt x="4151261" y="240182"/>
                  </a:lnTo>
                  <a:lnTo>
                    <a:pt x="4158361" y="240182"/>
                  </a:lnTo>
                  <a:lnTo>
                    <a:pt x="4158361" y="206781"/>
                  </a:lnTo>
                  <a:lnTo>
                    <a:pt x="4193336" y="206781"/>
                  </a:lnTo>
                  <a:lnTo>
                    <a:pt x="4193336" y="199682"/>
                  </a:lnTo>
                  <a:close/>
                </a:path>
                <a:path w="4879340" h="737234">
                  <a:moveTo>
                    <a:pt x="4364012" y="530364"/>
                  </a:moveTo>
                  <a:lnTo>
                    <a:pt x="4330471" y="530364"/>
                  </a:lnTo>
                  <a:lnTo>
                    <a:pt x="4330471" y="496798"/>
                  </a:lnTo>
                  <a:lnTo>
                    <a:pt x="4321949" y="496798"/>
                  </a:lnTo>
                  <a:lnTo>
                    <a:pt x="4321949" y="530364"/>
                  </a:lnTo>
                  <a:lnTo>
                    <a:pt x="4288421" y="530364"/>
                  </a:lnTo>
                  <a:lnTo>
                    <a:pt x="4288421" y="538886"/>
                  </a:lnTo>
                  <a:lnTo>
                    <a:pt x="4321949" y="538886"/>
                  </a:lnTo>
                  <a:lnTo>
                    <a:pt x="4321949" y="572414"/>
                  </a:lnTo>
                  <a:lnTo>
                    <a:pt x="4330471" y="572414"/>
                  </a:lnTo>
                  <a:lnTo>
                    <a:pt x="4330471" y="538886"/>
                  </a:lnTo>
                  <a:lnTo>
                    <a:pt x="4364012" y="538886"/>
                  </a:lnTo>
                  <a:lnTo>
                    <a:pt x="4364012" y="530364"/>
                  </a:lnTo>
                  <a:close/>
                </a:path>
                <a:path w="4879340" h="737234">
                  <a:moveTo>
                    <a:pt x="4364012" y="364248"/>
                  </a:moveTo>
                  <a:lnTo>
                    <a:pt x="4330471" y="364248"/>
                  </a:lnTo>
                  <a:lnTo>
                    <a:pt x="4330471" y="330695"/>
                  </a:lnTo>
                  <a:lnTo>
                    <a:pt x="4321949" y="330695"/>
                  </a:lnTo>
                  <a:lnTo>
                    <a:pt x="4321949" y="364248"/>
                  </a:lnTo>
                  <a:lnTo>
                    <a:pt x="4288421" y="364248"/>
                  </a:lnTo>
                  <a:lnTo>
                    <a:pt x="4288421" y="372770"/>
                  </a:lnTo>
                  <a:lnTo>
                    <a:pt x="4321949" y="372770"/>
                  </a:lnTo>
                  <a:lnTo>
                    <a:pt x="4321949" y="406298"/>
                  </a:lnTo>
                  <a:lnTo>
                    <a:pt x="4330471" y="406298"/>
                  </a:lnTo>
                  <a:lnTo>
                    <a:pt x="4330471" y="372770"/>
                  </a:lnTo>
                  <a:lnTo>
                    <a:pt x="4364012" y="372770"/>
                  </a:lnTo>
                  <a:lnTo>
                    <a:pt x="4364012" y="364248"/>
                  </a:lnTo>
                  <a:close/>
                </a:path>
                <a:path w="4879340" h="737234">
                  <a:moveTo>
                    <a:pt x="4364012" y="199682"/>
                  </a:moveTo>
                  <a:lnTo>
                    <a:pt x="4330471" y="199682"/>
                  </a:lnTo>
                  <a:lnTo>
                    <a:pt x="4330471" y="164592"/>
                  </a:lnTo>
                  <a:lnTo>
                    <a:pt x="4321949" y="164592"/>
                  </a:lnTo>
                  <a:lnTo>
                    <a:pt x="4321949" y="199682"/>
                  </a:lnTo>
                  <a:lnTo>
                    <a:pt x="4288421" y="199682"/>
                  </a:lnTo>
                  <a:lnTo>
                    <a:pt x="4288421" y="206781"/>
                  </a:lnTo>
                  <a:lnTo>
                    <a:pt x="4321949" y="206781"/>
                  </a:lnTo>
                  <a:lnTo>
                    <a:pt x="4321949" y="240182"/>
                  </a:lnTo>
                  <a:lnTo>
                    <a:pt x="4330471" y="240182"/>
                  </a:lnTo>
                  <a:lnTo>
                    <a:pt x="4330471" y="206781"/>
                  </a:lnTo>
                  <a:lnTo>
                    <a:pt x="4364012" y="206781"/>
                  </a:lnTo>
                  <a:lnTo>
                    <a:pt x="4364012" y="199682"/>
                  </a:lnTo>
                  <a:close/>
                </a:path>
                <a:path w="4879340" h="737234">
                  <a:moveTo>
                    <a:pt x="4536224" y="530364"/>
                  </a:moveTo>
                  <a:lnTo>
                    <a:pt x="4502670" y="530364"/>
                  </a:lnTo>
                  <a:lnTo>
                    <a:pt x="4502670" y="496798"/>
                  </a:lnTo>
                  <a:lnTo>
                    <a:pt x="4494161" y="496798"/>
                  </a:lnTo>
                  <a:lnTo>
                    <a:pt x="4494161" y="530364"/>
                  </a:lnTo>
                  <a:lnTo>
                    <a:pt x="4460633" y="530364"/>
                  </a:lnTo>
                  <a:lnTo>
                    <a:pt x="4460633" y="538886"/>
                  </a:lnTo>
                  <a:lnTo>
                    <a:pt x="4494161" y="538886"/>
                  </a:lnTo>
                  <a:lnTo>
                    <a:pt x="4494161" y="572414"/>
                  </a:lnTo>
                  <a:lnTo>
                    <a:pt x="4502670" y="572414"/>
                  </a:lnTo>
                  <a:lnTo>
                    <a:pt x="4502670" y="538886"/>
                  </a:lnTo>
                  <a:lnTo>
                    <a:pt x="4536224" y="538886"/>
                  </a:lnTo>
                  <a:lnTo>
                    <a:pt x="4536224" y="530364"/>
                  </a:lnTo>
                  <a:close/>
                </a:path>
                <a:path w="4879340" h="737234">
                  <a:moveTo>
                    <a:pt x="4536224" y="364248"/>
                  </a:moveTo>
                  <a:lnTo>
                    <a:pt x="4502670" y="364248"/>
                  </a:lnTo>
                  <a:lnTo>
                    <a:pt x="4502670" y="330695"/>
                  </a:lnTo>
                  <a:lnTo>
                    <a:pt x="4494161" y="330695"/>
                  </a:lnTo>
                  <a:lnTo>
                    <a:pt x="4494161" y="364248"/>
                  </a:lnTo>
                  <a:lnTo>
                    <a:pt x="4460633" y="364248"/>
                  </a:lnTo>
                  <a:lnTo>
                    <a:pt x="4460633" y="372770"/>
                  </a:lnTo>
                  <a:lnTo>
                    <a:pt x="4494161" y="372770"/>
                  </a:lnTo>
                  <a:lnTo>
                    <a:pt x="4494161" y="406298"/>
                  </a:lnTo>
                  <a:lnTo>
                    <a:pt x="4502670" y="406298"/>
                  </a:lnTo>
                  <a:lnTo>
                    <a:pt x="4502670" y="372770"/>
                  </a:lnTo>
                  <a:lnTo>
                    <a:pt x="4536224" y="372770"/>
                  </a:lnTo>
                  <a:lnTo>
                    <a:pt x="4536224" y="364248"/>
                  </a:lnTo>
                  <a:close/>
                </a:path>
                <a:path w="4879340" h="737234">
                  <a:moveTo>
                    <a:pt x="4536224" y="199682"/>
                  </a:moveTo>
                  <a:lnTo>
                    <a:pt x="4502670" y="199682"/>
                  </a:lnTo>
                  <a:lnTo>
                    <a:pt x="4502670" y="164592"/>
                  </a:lnTo>
                  <a:lnTo>
                    <a:pt x="4494161" y="164592"/>
                  </a:lnTo>
                  <a:lnTo>
                    <a:pt x="4494161" y="199682"/>
                  </a:lnTo>
                  <a:lnTo>
                    <a:pt x="4460633" y="199682"/>
                  </a:lnTo>
                  <a:lnTo>
                    <a:pt x="4460633" y="206781"/>
                  </a:lnTo>
                  <a:lnTo>
                    <a:pt x="4494161" y="206781"/>
                  </a:lnTo>
                  <a:lnTo>
                    <a:pt x="4494161" y="240182"/>
                  </a:lnTo>
                  <a:lnTo>
                    <a:pt x="4502670" y="240182"/>
                  </a:lnTo>
                  <a:lnTo>
                    <a:pt x="4502670" y="206781"/>
                  </a:lnTo>
                  <a:lnTo>
                    <a:pt x="4536224" y="206781"/>
                  </a:lnTo>
                  <a:lnTo>
                    <a:pt x="4536224" y="199682"/>
                  </a:lnTo>
                  <a:close/>
                </a:path>
                <a:path w="4879340" h="737234">
                  <a:moveTo>
                    <a:pt x="4706925" y="530364"/>
                  </a:moveTo>
                  <a:lnTo>
                    <a:pt x="4673358" y="530364"/>
                  </a:lnTo>
                  <a:lnTo>
                    <a:pt x="4673358" y="496798"/>
                  </a:lnTo>
                  <a:lnTo>
                    <a:pt x="4664837" y="496798"/>
                  </a:lnTo>
                  <a:lnTo>
                    <a:pt x="4664837" y="530364"/>
                  </a:lnTo>
                  <a:lnTo>
                    <a:pt x="4631309" y="530364"/>
                  </a:lnTo>
                  <a:lnTo>
                    <a:pt x="4631309" y="538886"/>
                  </a:lnTo>
                  <a:lnTo>
                    <a:pt x="4664837" y="538886"/>
                  </a:lnTo>
                  <a:lnTo>
                    <a:pt x="4664837" y="572414"/>
                  </a:lnTo>
                  <a:lnTo>
                    <a:pt x="4673358" y="572414"/>
                  </a:lnTo>
                  <a:lnTo>
                    <a:pt x="4673358" y="538886"/>
                  </a:lnTo>
                  <a:lnTo>
                    <a:pt x="4706925" y="538886"/>
                  </a:lnTo>
                  <a:lnTo>
                    <a:pt x="4706925" y="530364"/>
                  </a:lnTo>
                  <a:close/>
                </a:path>
                <a:path w="4879340" h="737234">
                  <a:moveTo>
                    <a:pt x="4706925" y="364248"/>
                  </a:moveTo>
                  <a:lnTo>
                    <a:pt x="4673358" y="364248"/>
                  </a:lnTo>
                  <a:lnTo>
                    <a:pt x="4673358" y="330695"/>
                  </a:lnTo>
                  <a:lnTo>
                    <a:pt x="4664837" y="330695"/>
                  </a:lnTo>
                  <a:lnTo>
                    <a:pt x="4664837" y="364248"/>
                  </a:lnTo>
                  <a:lnTo>
                    <a:pt x="4631309" y="364248"/>
                  </a:lnTo>
                  <a:lnTo>
                    <a:pt x="4631309" y="372770"/>
                  </a:lnTo>
                  <a:lnTo>
                    <a:pt x="4664837" y="372770"/>
                  </a:lnTo>
                  <a:lnTo>
                    <a:pt x="4664837" y="406298"/>
                  </a:lnTo>
                  <a:lnTo>
                    <a:pt x="4673358" y="406298"/>
                  </a:lnTo>
                  <a:lnTo>
                    <a:pt x="4673358" y="372770"/>
                  </a:lnTo>
                  <a:lnTo>
                    <a:pt x="4706925" y="372770"/>
                  </a:lnTo>
                  <a:lnTo>
                    <a:pt x="4706925" y="364248"/>
                  </a:lnTo>
                  <a:close/>
                </a:path>
                <a:path w="4879340" h="737234">
                  <a:moveTo>
                    <a:pt x="4706925" y="199682"/>
                  </a:moveTo>
                  <a:lnTo>
                    <a:pt x="4673358" y="199682"/>
                  </a:lnTo>
                  <a:lnTo>
                    <a:pt x="4673358" y="164592"/>
                  </a:lnTo>
                  <a:lnTo>
                    <a:pt x="4664837" y="164592"/>
                  </a:lnTo>
                  <a:lnTo>
                    <a:pt x="4664837" y="199682"/>
                  </a:lnTo>
                  <a:lnTo>
                    <a:pt x="4631309" y="199682"/>
                  </a:lnTo>
                  <a:lnTo>
                    <a:pt x="4631309" y="206781"/>
                  </a:lnTo>
                  <a:lnTo>
                    <a:pt x="4664837" y="206781"/>
                  </a:lnTo>
                  <a:lnTo>
                    <a:pt x="4664837" y="240182"/>
                  </a:lnTo>
                  <a:lnTo>
                    <a:pt x="4673358" y="240182"/>
                  </a:lnTo>
                  <a:lnTo>
                    <a:pt x="4673358" y="206781"/>
                  </a:lnTo>
                  <a:lnTo>
                    <a:pt x="4706925" y="206781"/>
                  </a:lnTo>
                  <a:lnTo>
                    <a:pt x="4706925" y="199682"/>
                  </a:lnTo>
                  <a:close/>
                </a:path>
                <a:path w="4879340" h="737234">
                  <a:moveTo>
                    <a:pt x="4706925" y="33540"/>
                  </a:moveTo>
                  <a:lnTo>
                    <a:pt x="4673358" y="33540"/>
                  </a:lnTo>
                  <a:lnTo>
                    <a:pt x="4673358" y="0"/>
                  </a:lnTo>
                  <a:lnTo>
                    <a:pt x="4664837" y="0"/>
                  </a:lnTo>
                  <a:lnTo>
                    <a:pt x="4664837" y="33540"/>
                  </a:lnTo>
                  <a:lnTo>
                    <a:pt x="4631309" y="33540"/>
                  </a:lnTo>
                  <a:lnTo>
                    <a:pt x="4631309" y="42075"/>
                  </a:lnTo>
                  <a:lnTo>
                    <a:pt x="4664837" y="42075"/>
                  </a:lnTo>
                  <a:lnTo>
                    <a:pt x="4664837" y="75603"/>
                  </a:lnTo>
                  <a:lnTo>
                    <a:pt x="4673358" y="75603"/>
                  </a:lnTo>
                  <a:lnTo>
                    <a:pt x="4673358" y="42075"/>
                  </a:lnTo>
                  <a:lnTo>
                    <a:pt x="4706925" y="42075"/>
                  </a:lnTo>
                  <a:lnTo>
                    <a:pt x="4706925" y="33540"/>
                  </a:lnTo>
                  <a:close/>
                </a:path>
                <a:path w="4879340" h="737234">
                  <a:moveTo>
                    <a:pt x="4879124" y="530364"/>
                  </a:moveTo>
                  <a:lnTo>
                    <a:pt x="4845570" y="530364"/>
                  </a:lnTo>
                  <a:lnTo>
                    <a:pt x="4845570" y="496798"/>
                  </a:lnTo>
                  <a:lnTo>
                    <a:pt x="4837049" y="496798"/>
                  </a:lnTo>
                  <a:lnTo>
                    <a:pt x="4837049" y="530364"/>
                  </a:lnTo>
                  <a:lnTo>
                    <a:pt x="4803521" y="530364"/>
                  </a:lnTo>
                  <a:lnTo>
                    <a:pt x="4803521" y="538886"/>
                  </a:lnTo>
                  <a:lnTo>
                    <a:pt x="4837049" y="538886"/>
                  </a:lnTo>
                  <a:lnTo>
                    <a:pt x="4837049" y="572414"/>
                  </a:lnTo>
                  <a:lnTo>
                    <a:pt x="4845570" y="572414"/>
                  </a:lnTo>
                  <a:lnTo>
                    <a:pt x="4845570" y="538886"/>
                  </a:lnTo>
                  <a:lnTo>
                    <a:pt x="4879124" y="538886"/>
                  </a:lnTo>
                  <a:lnTo>
                    <a:pt x="4879124" y="530364"/>
                  </a:lnTo>
                  <a:close/>
                </a:path>
                <a:path w="4879340" h="737234">
                  <a:moveTo>
                    <a:pt x="4879124" y="364248"/>
                  </a:moveTo>
                  <a:lnTo>
                    <a:pt x="4845570" y="364248"/>
                  </a:lnTo>
                  <a:lnTo>
                    <a:pt x="4845570" y="330695"/>
                  </a:lnTo>
                  <a:lnTo>
                    <a:pt x="4837049" y="330695"/>
                  </a:lnTo>
                  <a:lnTo>
                    <a:pt x="4837049" y="364248"/>
                  </a:lnTo>
                  <a:lnTo>
                    <a:pt x="4803521" y="364248"/>
                  </a:lnTo>
                  <a:lnTo>
                    <a:pt x="4803521" y="372770"/>
                  </a:lnTo>
                  <a:lnTo>
                    <a:pt x="4837049" y="372770"/>
                  </a:lnTo>
                  <a:lnTo>
                    <a:pt x="4837049" y="406298"/>
                  </a:lnTo>
                  <a:lnTo>
                    <a:pt x="4845570" y="406298"/>
                  </a:lnTo>
                  <a:lnTo>
                    <a:pt x="4845570" y="372770"/>
                  </a:lnTo>
                  <a:lnTo>
                    <a:pt x="4879124" y="372770"/>
                  </a:lnTo>
                  <a:lnTo>
                    <a:pt x="4879124" y="364248"/>
                  </a:lnTo>
                  <a:close/>
                </a:path>
                <a:path w="4879340" h="737234">
                  <a:moveTo>
                    <a:pt x="4879124" y="199682"/>
                  </a:moveTo>
                  <a:lnTo>
                    <a:pt x="4845570" y="199682"/>
                  </a:lnTo>
                  <a:lnTo>
                    <a:pt x="4845570" y="164592"/>
                  </a:lnTo>
                  <a:lnTo>
                    <a:pt x="4837049" y="164592"/>
                  </a:lnTo>
                  <a:lnTo>
                    <a:pt x="4837049" y="199682"/>
                  </a:lnTo>
                  <a:lnTo>
                    <a:pt x="4803521" y="199682"/>
                  </a:lnTo>
                  <a:lnTo>
                    <a:pt x="4803521" y="206781"/>
                  </a:lnTo>
                  <a:lnTo>
                    <a:pt x="4837049" y="206781"/>
                  </a:lnTo>
                  <a:lnTo>
                    <a:pt x="4837049" y="240182"/>
                  </a:lnTo>
                  <a:lnTo>
                    <a:pt x="4845570" y="240182"/>
                  </a:lnTo>
                  <a:lnTo>
                    <a:pt x="4845570" y="206781"/>
                  </a:lnTo>
                  <a:lnTo>
                    <a:pt x="4879124" y="206781"/>
                  </a:lnTo>
                  <a:lnTo>
                    <a:pt x="4879124" y="199682"/>
                  </a:lnTo>
                  <a:close/>
                </a:path>
                <a:path w="4879340" h="737234">
                  <a:moveTo>
                    <a:pt x="4879124" y="33540"/>
                  </a:moveTo>
                  <a:lnTo>
                    <a:pt x="4845570" y="33540"/>
                  </a:lnTo>
                  <a:lnTo>
                    <a:pt x="4845570" y="0"/>
                  </a:lnTo>
                  <a:lnTo>
                    <a:pt x="4837049" y="0"/>
                  </a:lnTo>
                  <a:lnTo>
                    <a:pt x="4837049" y="33540"/>
                  </a:lnTo>
                  <a:lnTo>
                    <a:pt x="4803521" y="33540"/>
                  </a:lnTo>
                  <a:lnTo>
                    <a:pt x="4803521" y="42075"/>
                  </a:lnTo>
                  <a:lnTo>
                    <a:pt x="4837049" y="42075"/>
                  </a:lnTo>
                  <a:lnTo>
                    <a:pt x="4837049" y="75603"/>
                  </a:lnTo>
                  <a:lnTo>
                    <a:pt x="4845570" y="75603"/>
                  </a:lnTo>
                  <a:lnTo>
                    <a:pt x="4845570" y="42075"/>
                  </a:lnTo>
                  <a:lnTo>
                    <a:pt x="4879124" y="42075"/>
                  </a:lnTo>
                  <a:lnTo>
                    <a:pt x="4879124" y="3354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1025861" y="9294602"/>
              <a:ext cx="3644900" cy="241935"/>
            </a:xfrm>
            <a:custGeom>
              <a:avLst/>
              <a:gdLst/>
              <a:ahLst/>
              <a:cxnLst/>
              <a:rect l="l" t="t" r="r" b="b"/>
              <a:pathLst>
                <a:path w="3644900" h="241934">
                  <a:moveTo>
                    <a:pt x="75590" y="199669"/>
                  </a:moveTo>
                  <a:lnTo>
                    <a:pt x="42037" y="199669"/>
                  </a:lnTo>
                  <a:lnTo>
                    <a:pt x="42037" y="166116"/>
                  </a:lnTo>
                  <a:lnTo>
                    <a:pt x="33515" y="166116"/>
                  </a:lnTo>
                  <a:lnTo>
                    <a:pt x="33515" y="199669"/>
                  </a:lnTo>
                  <a:lnTo>
                    <a:pt x="0" y="199669"/>
                  </a:lnTo>
                  <a:lnTo>
                    <a:pt x="0" y="208191"/>
                  </a:lnTo>
                  <a:lnTo>
                    <a:pt x="33515" y="208191"/>
                  </a:lnTo>
                  <a:lnTo>
                    <a:pt x="33515" y="241719"/>
                  </a:lnTo>
                  <a:lnTo>
                    <a:pt x="42037" y="241719"/>
                  </a:lnTo>
                  <a:lnTo>
                    <a:pt x="42037" y="208191"/>
                  </a:lnTo>
                  <a:lnTo>
                    <a:pt x="75590" y="208191"/>
                  </a:lnTo>
                  <a:lnTo>
                    <a:pt x="75590" y="199669"/>
                  </a:lnTo>
                  <a:close/>
                </a:path>
                <a:path w="3644900" h="241934">
                  <a:moveTo>
                    <a:pt x="246278" y="199669"/>
                  </a:moveTo>
                  <a:lnTo>
                    <a:pt x="212725" y="199669"/>
                  </a:lnTo>
                  <a:lnTo>
                    <a:pt x="212725" y="166116"/>
                  </a:lnTo>
                  <a:lnTo>
                    <a:pt x="204203" y="166116"/>
                  </a:lnTo>
                  <a:lnTo>
                    <a:pt x="204203" y="199669"/>
                  </a:lnTo>
                  <a:lnTo>
                    <a:pt x="170675" y="199669"/>
                  </a:lnTo>
                  <a:lnTo>
                    <a:pt x="170675" y="208191"/>
                  </a:lnTo>
                  <a:lnTo>
                    <a:pt x="204203" y="208191"/>
                  </a:lnTo>
                  <a:lnTo>
                    <a:pt x="204203" y="241719"/>
                  </a:lnTo>
                  <a:lnTo>
                    <a:pt x="212725" y="241719"/>
                  </a:lnTo>
                  <a:lnTo>
                    <a:pt x="212725" y="208191"/>
                  </a:lnTo>
                  <a:lnTo>
                    <a:pt x="246278" y="208191"/>
                  </a:lnTo>
                  <a:lnTo>
                    <a:pt x="246278" y="199669"/>
                  </a:lnTo>
                  <a:close/>
                </a:path>
                <a:path w="3644900" h="241934">
                  <a:moveTo>
                    <a:pt x="418477" y="199669"/>
                  </a:moveTo>
                  <a:lnTo>
                    <a:pt x="384937" y="199669"/>
                  </a:lnTo>
                  <a:lnTo>
                    <a:pt x="384937" y="166116"/>
                  </a:lnTo>
                  <a:lnTo>
                    <a:pt x="376415" y="166116"/>
                  </a:lnTo>
                  <a:lnTo>
                    <a:pt x="376415" y="199669"/>
                  </a:lnTo>
                  <a:lnTo>
                    <a:pt x="342887" y="199669"/>
                  </a:lnTo>
                  <a:lnTo>
                    <a:pt x="342887" y="208191"/>
                  </a:lnTo>
                  <a:lnTo>
                    <a:pt x="376415" y="208191"/>
                  </a:lnTo>
                  <a:lnTo>
                    <a:pt x="376415" y="241719"/>
                  </a:lnTo>
                  <a:lnTo>
                    <a:pt x="384937" y="241719"/>
                  </a:lnTo>
                  <a:lnTo>
                    <a:pt x="384937" y="208191"/>
                  </a:lnTo>
                  <a:lnTo>
                    <a:pt x="418477" y="208191"/>
                  </a:lnTo>
                  <a:lnTo>
                    <a:pt x="418477" y="199669"/>
                  </a:lnTo>
                  <a:close/>
                </a:path>
                <a:path w="3644900" h="241934">
                  <a:moveTo>
                    <a:pt x="589165" y="199669"/>
                  </a:moveTo>
                  <a:lnTo>
                    <a:pt x="555713" y="199669"/>
                  </a:lnTo>
                  <a:lnTo>
                    <a:pt x="555713" y="166116"/>
                  </a:lnTo>
                  <a:lnTo>
                    <a:pt x="548614" y="166116"/>
                  </a:lnTo>
                  <a:lnTo>
                    <a:pt x="548614" y="199669"/>
                  </a:lnTo>
                  <a:lnTo>
                    <a:pt x="513575" y="199669"/>
                  </a:lnTo>
                  <a:lnTo>
                    <a:pt x="513575" y="208191"/>
                  </a:lnTo>
                  <a:lnTo>
                    <a:pt x="548614" y="208191"/>
                  </a:lnTo>
                  <a:lnTo>
                    <a:pt x="548614" y="241719"/>
                  </a:lnTo>
                  <a:lnTo>
                    <a:pt x="555713" y="241719"/>
                  </a:lnTo>
                  <a:lnTo>
                    <a:pt x="555713" y="208191"/>
                  </a:lnTo>
                  <a:lnTo>
                    <a:pt x="589165" y="208191"/>
                  </a:lnTo>
                  <a:lnTo>
                    <a:pt x="589165" y="199669"/>
                  </a:lnTo>
                  <a:close/>
                </a:path>
                <a:path w="3644900" h="241934">
                  <a:moveTo>
                    <a:pt x="761390" y="199669"/>
                  </a:moveTo>
                  <a:lnTo>
                    <a:pt x="727824" y="199669"/>
                  </a:lnTo>
                  <a:lnTo>
                    <a:pt x="727824" y="166116"/>
                  </a:lnTo>
                  <a:lnTo>
                    <a:pt x="719302" y="166116"/>
                  </a:lnTo>
                  <a:lnTo>
                    <a:pt x="719302" y="199669"/>
                  </a:lnTo>
                  <a:lnTo>
                    <a:pt x="685774" y="199669"/>
                  </a:lnTo>
                  <a:lnTo>
                    <a:pt x="685774" y="208191"/>
                  </a:lnTo>
                  <a:lnTo>
                    <a:pt x="719302" y="208191"/>
                  </a:lnTo>
                  <a:lnTo>
                    <a:pt x="719302" y="241719"/>
                  </a:lnTo>
                  <a:lnTo>
                    <a:pt x="727824" y="241719"/>
                  </a:lnTo>
                  <a:lnTo>
                    <a:pt x="727824" y="208191"/>
                  </a:lnTo>
                  <a:lnTo>
                    <a:pt x="761390" y="208191"/>
                  </a:lnTo>
                  <a:lnTo>
                    <a:pt x="761390" y="199669"/>
                  </a:lnTo>
                  <a:close/>
                </a:path>
                <a:path w="3644900" h="241934">
                  <a:moveTo>
                    <a:pt x="933589" y="199669"/>
                  </a:moveTo>
                  <a:lnTo>
                    <a:pt x="900036" y="199669"/>
                  </a:lnTo>
                  <a:lnTo>
                    <a:pt x="900036" y="166116"/>
                  </a:lnTo>
                  <a:lnTo>
                    <a:pt x="891514" y="166116"/>
                  </a:lnTo>
                  <a:lnTo>
                    <a:pt x="891514" y="199669"/>
                  </a:lnTo>
                  <a:lnTo>
                    <a:pt x="857986" y="199669"/>
                  </a:lnTo>
                  <a:lnTo>
                    <a:pt x="857986" y="208191"/>
                  </a:lnTo>
                  <a:lnTo>
                    <a:pt x="891514" y="208191"/>
                  </a:lnTo>
                  <a:lnTo>
                    <a:pt x="891514" y="241719"/>
                  </a:lnTo>
                  <a:lnTo>
                    <a:pt x="900036" y="241719"/>
                  </a:lnTo>
                  <a:lnTo>
                    <a:pt x="900036" y="208191"/>
                  </a:lnTo>
                  <a:lnTo>
                    <a:pt x="933589" y="208191"/>
                  </a:lnTo>
                  <a:lnTo>
                    <a:pt x="933589" y="199669"/>
                  </a:lnTo>
                  <a:close/>
                </a:path>
                <a:path w="3644900" h="241934">
                  <a:moveTo>
                    <a:pt x="933589" y="33566"/>
                  </a:moveTo>
                  <a:lnTo>
                    <a:pt x="900036" y="33566"/>
                  </a:lnTo>
                  <a:lnTo>
                    <a:pt x="900036" y="0"/>
                  </a:lnTo>
                  <a:lnTo>
                    <a:pt x="891514" y="0"/>
                  </a:lnTo>
                  <a:lnTo>
                    <a:pt x="891514" y="33566"/>
                  </a:lnTo>
                  <a:lnTo>
                    <a:pt x="857986" y="33566"/>
                  </a:lnTo>
                  <a:lnTo>
                    <a:pt x="857986" y="42075"/>
                  </a:lnTo>
                  <a:lnTo>
                    <a:pt x="891514" y="42075"/>
                  </a:lnTo>
                  <a:lnTo>
                    <a:pt x="891514" y="75603"/>
                  </a:lnTo>
                  <a:lnTo>
                    <a:pt x="900036" y="75603"/>
                  </a:lnTo>
                  <a:lnTo>
                    <a:pt x="900036" y="42075"/>
                  </a:lnTo>
                  <a:lnTo>
                    <a:pt x="933589" y="42075"/>
                  </a:lnTo>
                  <a:lnTo>
                    <a:pt x="933589" y="33566"/>
                  </a:lnTo>
                  <a:close/>
                </a:path>
                <a:path w="3644900" h="241934">
                  <a:moveTo>
                    <a:pt x="1104265" y="199669"/>
                  </a:moveTo>
                  <a:lnTo>
                    <a:pt x="1070711" y="199669"/>
                  </a:lnTo>
                  <a:lnTo>
                    <a:pt x="1070711" y="166116"/>
                  </a:lnTo>
                  <a:lnTo>
                    <a:pt x="1062189" y="166116"/>
                  </a:lnTo>
                  <a:lnTo>
                    <a:pt x="1062189" y="199669"/>
                  </a:lnTo>
                  <a:lnTo>
                    <a:pt x="1028674" y="199669"/>
                  </a:lnTo>
                  <a:lnTo>
                    <a:pt x="1028674" y="208191"/>
                  </a:lnTo>
                  <a:lnTo>
                    <a:pt x="1062189" y="208191"/>
                  </a:lnTo>
                  <a:lnTo>
                    <a:pt x="1062189" y="241719"/>
                  </a:lnTo>
                  <a:lnTo>
                    <a:pt x="1070711" y="241719"/>
                  </a:lnTo>
                  <a:lnTo>
                    <a:pt x="1070711" y="208191"/>
                  </a:lnTo>
                  <a:lnTo>
                    <a:pt x="1104265" y="208191"/>
                  </a:lnTo>
                  <a:lnTo>
                    <a:pt x="1104265" y="199669"/>
                  </a:lnTo>
                  <a:close/>
                </a:path>
                <a:path w="3644900" h="241934">
                  <a:moveTo>
                    <a:pt x="1104265" y="33566"/>
                  </a:moveTo>
                  <a:lnTo>
                    <a:pt x="1070711" y="33566"/>
                  </a:lnTo>
                  <a:lnTo>
                    <a:pt x="1070711" y="0"/>
                  </a:lnTo>
                  <a:lnTo>
                    <a:pt x="1062189" y="0"/>
                  </a:lnTo>
                  <a:lnTo>
                    <a:pt x="1062189" y="33566"/>
                  </a:lnTo>
                  <a:lnTo>
                    <a:pt x="1028674" y="33566"/>
                  </a:lnTo>
                  <a:lnTo>
                    <a:pt x="1028674" y="42075"/>
                  </a:lnTo>
                  <a:lnTo>
                    <a:pt x="1062189" y="42075"/>
                  </a:lnTo>
                  <a:lnTo>
                    <a:pt x="1062189" y="75603"/>
                  </a:lnTo>
                  <a:lnTo>
                    <a:pt x="1070711" y="75603"/>
                  </a:lnTo>
                  <a:lnTo>
                    <a:pt x="1070711" y="42075"/>
                  </a:lnTo>
                  <a:lnTo>
                    <a:pt x="1104265" y="42075"/>
                  </a:lnTo>
                  <a:lnTo>
                    <a:pt x="1104265" y="33566"/>
                  </a:lnTo>
                  <a:close/>
                </a:path>
                <a:path w="3644900" h="241934">
                  <a:moveTo>
                    <a:pt x="1276477" y="199669"/>
                  </a:moveTo>
                  <a:lnTo>
                    <a:pt x="1242923" y="199669"/>
                  </a:lnTo>
                  <a:lnTo>
                    <a:pt x="1242923" y="166116"/>
                  </a:lnTo>
                  <a:lnTo>
                    <a:pt x="1234401" y="166116"/>
                  </a:lnTo>
                  <a:lnTo>
                    <a:pt x="1234401" y="199669"/>
                  </a:lnTo>
                  <a:lnTo>
                    <a:pt x="1200873" y="199669"/>
                  </a:lnTo>
                  <a:lnTo>
                    <a:pt x="1200873" y="208191"/>
                  </a:lnTo>
                  <a:lnTo>
                    <a:pt x="1234401" y="208191"/>
                  </a:lnTo>
                  <a:lnTo>
                    <a:pt x="1234401" y="241719"/>
                  </a:lnTo>
                  <a:lnTo>
                    <a:pt x="1242923" y="241719"/>
                  </a:lnTo>
                  <a:lnTo>
                    <a:pt x="1242923" y="208191"/>
                  </a:lnTo>
                  <a:lnTo>
                    <a:pt x="1276477" y="208191"/>
                  </a:lnTo>
                  <a:lnTo>
                    <a:pt x="1276477" y="199669"/>
                  </a:lnTo>
                  <a:close/>
                </a:path>
                <a:path w="3644900" h="241934">
                  <a:moveTo>
                    <a:pt x="1276477" y="33566"/>
                  </a:moveTo>
                  <a:lnTo>
                    <a:pt x="1242923" y="33566"/>
                  </a:lnTo>
                  <a:lnTo>
                    <a:pt x="1242923" y="0"/>
                  </a:lnTo>
                  <a:lnTo>
                    <a:pt x="1234401" y="0"/>
                  </a:lnTo>
                  <a:lnTo>
                    <a:pt x="1234401" y="33566"/>
                  </a:lnTo>
                  <a:lnTo>
                    <a:pt x="1200873" y="33566"/>
                  </a:lnTo>
                  <a:lnTo>
                    <a:pt x="1200873" y="42075"/>
                  </a:lnTo>
                  <a:lnTo>
                    <a:pt x="1234401" y="42075"/>
                  </a:lnTo>
                  <a:lnTo>
                    <a:pt x="1234401" y="75603"/>
                  </a:lnTo>
                  <a:lnTo>
                    <a:pt x="1242923" y="75603"/>
                  </a:lnTo>
                  <a:lnTo>
                    <a:pt x="1242923" y="42075"/>
                  </a:lnTo>
                  <a:lnTo>
                    <a:pt x="1276477" y="42075"/>
                  </a:lnTo>
                  <a:lnTo>
                    <a:pt x="1276477" y="33566"/>
                  </a:lnTo>
                  <a:close/>
                </a:path>
                <a:path w="3644900" h="241934">
                  <a:moveTo>
                    <a:pt x="1447152" y="199669"/>
                  </a:moveTo>
                  <a:lnTo>
                    <a:pt x="1413611" y="199669"/>
                  </a:lnTo>
                  <a:lnTo>
                    <a:pt x="1413611" y="166116"/>
                  </a:lnTo>
                  <a:lnTo>
                    <a:pt x="1405089" y="166116"/>
                  </a:lnTo>
                  <a:lnTo>
                    <a:pt x="1405089" y="199669"/>
                  </a:lnTo>
                  <a:lnTo>
                    <a:pt x="1371561" y="199669"/>
                  </a:lnTo>
                  <a:lnTo>
                    <a:pt x="1371561" y="208191"/>
                  </a:lnTo>
                  <a:lnTo>
                    <a:pt x="1405089" y="208191"/>
                  </a:lnTo>
                  <a:lnTo>
                    <a:pt x="1405089" y="241719"/>
                  </a:lnTo>
                  <a:lnTo>
                    <a:pt x="1413611" y="241719"/>
                  </a:lnTo>
                  <a:lnTo>
                    <a:pt x="1413611" y="208191"/>
                  </a:lnTo>
                  <a:lnTo>
                    <a:pt x="1447152" y="208191"/>
                  </a:lnTo>
                  <a:lnTo>
                    <a:pt x="1447152" y="199669"/>
                  </a:lnTo>
                  <a:close/>
                </a:path>
                <a:path w="3644900" h="241934">
                  <a:moveTo>
                    <a:pt x="1447152" y="33566"/>
                  </a:moveTo>
                  <a:lnTo>
                    <a:pt x="1413611" y="33566"/>
                  </a:lnTo>
                  <a:lnTo>
                    <a:pt x="1413611" y="0"/>
                  </a:lnTo>
                  <a:lnTo>
                    <a:pt x="1405089" y="0"/>
                  </a:lnTo>
                  <a:lnTo>
                    <a:pt x="1405089" y="33566"/>
                  </a:lnTo>
                  <a:lnTo>
                    <a:pt x="1371561" y="33566"/>
                  </a:lnTo>
                  <a:lnTo>
                    <a:pt x="1371561" y="42075"/>
                  </a:lnTo>
                  <a:lnTo>
                    <a:pt x="1405089" y="42075"/>
                  </a:lnTo>
                  <a:lnTo>
                    <a:pt x="1405089" y="75603"/>
                  </a:lnTo>
                  <a:lnTo>
                    <a:pt x="1413611" y="75603"/>
                  </a:lnTo>
                  <a:lnTo>
                    <a:pt x="1413611" y="42075"/>
                  </a:lnTo>
                  <a:lnTo>
                    <a:pt x="1447152" y="42075"/>
                  </a:lnTo>
                  <a:lnTo>
                    <a:pt x="1447152" y="33566"/>
                  </a:lnTo>
                  <a:close/>
                </a:path>
                <a:path w="3644900" h="241934">
                  <a:moveTo>
                    <a:pt x="1619364" y="199669"/>
                  </a:moveTo>
                  <a:lnTo>
                    <a:pt x="1585823" y="199669"/>
                  </a:lnTo>
                  <a:lnTo>
                    <a:pt x="1585823" y="166116"/>
                  </a:lnTo>
                  <a:lnTo>
                    <a:pt x="1577289" y="166116"/>
                  </a:lnTo>
                  <a:lnTo>
                    <a:pt x="1577289" y="199669"/>
                  </a:lnTo>
                  <a:lnTo>
                    <a:pt x="1543761" y="199669"/>
                  </a:lnTo>
                  <a:lnTo>
                    <a:pt x="1543761" y="208191"/>
                  </a:lnTo>
                  <a:lnTo>
                    <a:pt x="1577289" y="208191"/>
                  </a:lnTo>
                  <a:lnTo>
                    <a:pt x="1577289" y="241719"/>
                  </a:lnTo>
                  <a:lnTo>
                    <a:pt x="1585823" y="241719"/>
                  </a:lnTo>
                  <a:lnTo>
                    <a:pt x="1585823" y="208191"/>
                  </a:lnTo>
                  <a:lnTo>
                    <a:pt x="1619364" y="208191"/>
                  </a:lnTo>
                  <a:lnTo>
                    <a:pt x="1619364" y="199669"/>
                  </a:lnTo>
                  <a:close/>
                </a:path>
                <a:path w="3644900" h="241934">
                  <a:moveTo>
                    <a:pt x="1619364" y="33566"/>
                  </a:moveTo>
                  <a:lnTo>
                    <a:pt x="1585823" y="33566"/>
                  </a:lnTo>
                  <a:lnTo>
                    <a:pt x="1585823" y="0"/>
                  </a:lnTo>
                  <a:lnTo>
                    <a:pt x="1577289" y="0"/>
                  </a:lnTo>
                  <a:lnTo>
                    <a:pt x="1577289" y="33566"/>
                  </a:lnTo>
                  <a:lnTo>
                    <a:pt x="1543761" y="33566"/>
                  </a:lnTo>
                  <a:lnTo>
                    <a:pt x="1543761" y="42075"/>
                  </a:lnTo>
                  <a:lnTo>
                    <a:pt x="1577289" y="42075"/>
                  </a:lnTo>
                  <a:lnTo>
                    <a:pt x="1577289" y="75603"/>
                  </a:lnTo>
                  <a:lnTo>
                    <a:pt x="1585823" y="75603"/>
                  </a:lnTo>
                  <a:lnTo>
                    <a:pt x="1585823" y="42075"/>
                  </a:lnTo>
                  <a:lnTo>
                    <a:pt x="1619364" y="42075"/>
                  </a:lnTo>
                  <a:lnTo>
                    <a:pt x="1619364" y="33566"/>
                  </a:lnTo>
                  <a:close/>
                </a:path>
                <a:path w="3644900" h="241934">
                  <a:moveTo>
                    <a:pt x="1790052" y="199669"/>
                  </a:moveTo>
                  <a:lnTo>
                    <a:pt x="1756600" y="199669"/>
                  </a:lnTo>
                  <a:lnTo>
                    <a:pt x="1756600" y="166116"/>
                  </a:lnTo>
                  <a:lnTo>
                    <a:pt x="1749501" y="166116"/>
                  </a:lnTo>
                  <a:lnTo>
                    <a:pt x="1749501" y="199669"/>
                  </a:lnTo>
                  <a:lnTo>
                    <a:pt x="1714449" y="199669"/>
                  </a:lnTo>
                  <a:lnTo>
                    <a:pt x="1714449" y="208191"/>
                  </a:lnTo>
                  <a:lnTo>
                    <a:pt x="1749501" y="208191"/>
                  </a:lnTo>
                  <a:lnTo>
                    <a:pt x="1749501" y="241719"/>
                  </a:lnTo>
                  <a:lnTo>
                    <a:pt x="1756600" y="241719"/>
                  </a:lnTo>
                  <a:lnTo>
                    <a:pt x="1756600" y="208191"/>
                  </a:lnTo>
                  <a:lnTo>
                    <a:pt x="1790052" y="208191"/>
                  </a:lnTo>
                  <a:lnTo>
                    <a:pt x="1790052" y="199669"/>
                  </a:lnTo>
                  <a:close/>
                </a:path>
                <a:path w="3644900" h="241934">
                  <a:moveTo>
                    <a:pt x="1790052" y="33566"/>
                  </a:moveTo>
                  <a:lnTo>
                    <a:pt x="1756600" y="33566"/>
                  </a:lnTo>
                  <a:lnTo>
                    <a:pt x="1756600" y="0"/>
                  </a:lnTo>
                  <a:lnTo>
                    <a:pt x="1749501" y="0"/>
                  </a:lnTo>
                  <a:lnTo>
                    <a:pt x="1749501" y="33566"/>
                  </a:lnTo>
                  <a:lnTo>
                    <a:pt x="1714449" y="33566"/>
                  </a:lnTo>
                  <a:lnTo>
                    <a:pt x="1714449" y="42075"/>
                  </a:lnTo>
                  <a:lnTo>
                    <a:pt x="1749501" y="42075"/>
                  </a:lnTo>
                  <a:lnTo>
                    <a:pt x="1749501" y="75603"/>
                  </a:lnTo>
                  <a:lnTo>
                    <a:pt x="1756600" y="75603"/>
                  </a:lnTo>
                  <a:lnTo>
                    <a:pt x="1756600" y="42075"/>
                  </a:lnTo>
                  <a:lnTo>
                    <a:pt x="1790052" y="42075"/>
                  </a:lnTo>
                  <a:lnTo>
                    <a:pt x="1790052" y="33566"/>
                  </a:lnTo>
                  <a:close/>
                </a:path>
                <a:path w="3644900" h="241934">
                  <a:moveTo>
                    <a:pt x="1962264" y="199669"/>
                  </a:moveTo>
                  <a:lnTo>
                    <a:pt x="1928710" y="199669"/>
                  </a:lnTo>
                  <a:lnTo>
                    <a:pt x="1928710" y="166116"/>
                  </a:lnTo>
                  <a:lnTo>
                    <a:pt x="1920189" y="166116"/>
                  </a:lnTo>
                  <a:lnTo>
                    <a:pt x="1920189" y="199669"/>
                  </a:lnTo>
                  <a:lnTo>
                    <a:pt x="1886661" y="199669"/>
                  </a:lnTo>
                  <a:lnTo>
                    <a:pt x="1886661" y="208191"/>
                  </a:lnTo>
                  <a:lnTo>
                    <a:pt x="1920189" y="208191"/>
                  </a:lnTo>
                  <a:lnTo>
                    <a:pt x="1920189" y="241719"/>
                  </a:lnTo>
                  <a:lnTo>
                    <a:pt x="1928710" y="241719"/>
                  </a:lnTo>
                  <a:lnTo>
                    <a:pt x="1928710" y="208191"/>
                  </a:lnTo>
                  <a:lnTo>
                    <a:pt x="1962264" y="208191"/>
                  </a:lnTo>
                  <a:lnTo>
                    <a:pt x="1962264" y="199669"/>
                  </a:lnTo>
                  <a:close/>
                </a:path>
                <a:path w="3644900" h="241934">
                  <a:moveTo>
                    <a:pt x="1962264" y="33566"/>
                  </a:moveTo>
                  <a:lnTo>
                    <a:pt x="1928710" y="33566"/>
                  </a:lnTo>
                  <a:lnTo>
                    <a:pt x="1928710" y="0"/>
                  </a:lnTo>
                  <a:lnTo>
                    <a:pt x="1920189" y="0"/>
                  </a:lnTo>
                  <a:lnTo>
                    <a:pt x="1920189" y="33566"/>
                  </a:lnTo>
                  <a:lnTo>
                    <a:pt x="1886661" y="33566"/>
                  </a:lnTo>
                  <a:lnTo>
                    <a:pt x="1886661" y="42075"/>
                  </a:lnTo>
                  <a:lnTo>
                    <a:pt x="1920189" y="42075"/>
                  </a:lnTo>
                  <a:lnTo>
                    <a:pt x="1920189" y="75603"/>
                  </a:lnTo>
                  <a:lnTo>
                    <a:pt x="1928710" y="75603"/>
                  </a:lnTo>
                  <a:lnTo>
                    <a:pt x="1928710" y="42075"/>
                  </a:lnTo>
                  <a:lnTo>
                    <a:pt x="1962264" y="42075"/>
                  </a:lnTo>
                  <a:lnTo>
                    <a:pt x="1962264" y="33566"/>
                  </a:lnTo>
                  <a:close/>
                </a:path>
                <a:path w="3644900" h="241934">
                  <a:moveTo>
                    <a:pt x="2134476" y="199669"/>
                  </a:moveTo>
                  <a:lnTo>
                    <a:pt x="2100910" y="199669"/>
                  </a:lnTo>
                  <a:lnTo>
                    <a:pt x="2100910" y="166116"/>
                  </a:lnTo>
                  <a:lnTo>
                    <a:pt x="2092388" y="166116"/>
                  </a:lnTo>
                  <a:lnTo>
                    <a:pt x="2092388" y="199669"/>
                  </a:lnTo>
                  <a:lnTo>
                    <a:pt x="2058860" y="199669"/>
                  </a:lnTo>
                  <a:lnTo>
                    <a:pt x="2058860" y="208191"/>
                  </a:lnTo>
                  <a:lnTo>
                    <a:pt x="2092388" y="208191"/>
                  </a:lnTo>
                  <a:lnTo>
                    <a:pt x="2092388" y="241719"/>
                  </a:lnTo>
                  <a:lnTo>
                    <a:pt x="2100910" y="241719"/>
                  </a:lnTo>
                  <a:lnTo>
                    <a:pt x="2100910" y="208191"/>
                  </a:lnTo>
                  <a:lnTo>
                    <a:pt x="2134476" y="208191"/>
                  </a:lnTo>
                  <a:lnTo>
                    <a:pt x="2134476" y="199669"/>
                  </a:lnTo>
                  <a:close/>
                </a:path>
                <a:path w="3644900" h="241934">
                  <a:moveTo>
                    <a:pt x="2134476" y="33566"/>
                  </a:moveTo>
                  <a:lnTo>
                    <a:pt x="2100910" y="33566"/>
                  </a:lnTo>
                  <a:lnTo>
                    <a:pt x="2100910" y="0"/>
                  </a:lnTo>
                  <a:lnTo>
                    <a:pt x="2092388" y="0"/>
                  </a:lnTo>
                  <a:lnTo>
                    <a:pt x="2092388" y="33566"/>
                  </a:lnTo>
                  <a:lnTo>
                    <a:pt x="2058860" y="33566"/>
                  </a:lnTo>
                  <a:lnTo>
                    <a:pt x="2058860" y="42075"/>
                  </a:lnTo>
                  <a:lnTo>
                    <a:pt x="2092388" y="42075"/>
                  </a:lnTo>
                  <a:lnTo>
                    <a:pt x="2092388" y="75603"/>
                  </a:lnTo>
                  <a:lnTo>
                    <a:pt x="2100910" y="75603"/>
                  </a:lnTo>
                  <a:lnTo>
                    <a:pt x="2100910" y="42075"/>
                  </a:lnTo>
                  <a:lnTo>
                    <a:pt x="2134476" y="42075"/>
                  </a:lnTo>
                  <a:lnTo>
                    <a:pt x="2134476" y="33566"/>
                  </a:lnTo>
                  <a:close/>
                </a:path>
                <a:path w="3644900" h="241934">
                  <a:moveTo>
                    <a:pt x="2305151" y="199669"/>
                  </a:moveTo>
                  <a:lnTo>
                    <a:pt x="2271598" y="199669"/>
                  </a:lnTo>
                  <a:lnTo>
                    <a:pt x="2271598" y="166116"/>
                  </a:lnTo>
                  <a:lnTo>
                    <a:pt x="2263076" y="166116"/>
                  </a:lnTo>
                  <a:lnTo>
                    <a:pt x="2263076" y="199669"/>
                  </a:lnTo>
                  <a:lnTo>
                    <a:pt x="2229548" y="199669"/>
                  </a:lnTo>
                  <a:lnTo>
                    <a:pt x="2229548" y="208191"/>
                  </a:lnTo>
                  <a:lnTo>
                    <a:pt x="2263076" y="208191"/>
                  </a:lnTo>
                  <a:lnTo>
                    <a:pt x="2263076" y="241719"/>
                  </a:lnTo>
                  <a:lnTo>
                    <a:pt x="2271598" y="241719"/>
                  </a:lnTo>
                  <a:lnTo>
                    <a:pt x="2271598" y="208191"/>
                  </a:lnTo>
                  <a:lnTo>
                    <a:pt x="2305151" y="208191"/>
                  </a:lnTo>
                  <a:lnTo>
                    <a:pt x="2305151" y="199669"/>
                  </a:lnTo>
                  <a:close/>
                </a:path>
                <a:path w="3644900" h="241934">
                  <a:moveTo>
                    <a:pt x="2305151" y="33566"/>
                  </a:moveTo>
                  <a:lnTo>
                    <a:pt x="2271598" y="33566"/>
                  </a:lnTo>
                  <a:lnTo>
                    <a:pt x="2271598" y="0"/>
                  </a:lnTo>
                  <a:lnTo>
                    <a:pt x="2263076" y="0"/>
                  </a:lnTo>
                  <a:lnTo>
                    <a:pt x="2263076" y="33566"/>
                  </a:lnTo>
                  <a:lnTo>
                    <a:pt x="2229548" y="33566"/>
                  </a:lnTo>
                  <a:lnTo>
                    <a:pt x="2229548" y="42075"/>
                  </a:lnTo>
                  <a:lnTo>
                    <a:pt x="2263076" y="42075"/>
                  </a:lnTo>
                  <a:lnTo>
                    <a:pt x="2263076" y="75603"/>
                  </a:lnTo>
                  <a:lnTo>
                    <a:pt x="2271598" y="75603"/>
                  </a:lnTo>
                  <a:lnTo>
                    <a:pt x="2271598" y="42075"/>
                  </a:lnTo>
                  <a:lnTo>
                    <a:pt x="2305151" y="42075"/>
                  </a:lnTo>
                  <a:lnTo>
                    <a:pt x="2305151" y="33566"/>
                  </a:lnTo>
                  <a:close/>
                </a:path>
                <a:path w="3644900" h="241934">
                  <a:moveTo>
                    <a:pt x="2477351" y="199669"/>
                  </a:moveTo>
                  <a:lnTo>
                    <a:pt x="2443797" y="199669"/>
                  </a:lnTo>
                  <a:lnTo>
                    <a:pt x="2443797" y="166116"/>
                  </a:lnTo>
                  <a:lnTo>
                    <a:pt x="2435288" y="166116"/>
                  </a:lnTo>
                  <a:lnTo>
                    <a:pt x="2435288" y="199669"/>
                  </a:lnTo>
                  <a:lnTo>
                    <a:pt x="2401760" y="199669"/>
                  </a:lnTo>
                  <a:lnTo>
                    <a:pt x="2401760" y="208191"/>
                  </a:lnTo>
                  <a:lnTo>
                    <a:pt x="2435288" y="208191"/>
                  </a:lnTo>
                  <a:lnTo>
                    <a:pt x="2435288" y="241719"/>
                  </a:lnTo>
                  <a:lnTo>
                    <a:pt x="2443797" y="241719"/>
                  </a:lnTo>
                  <a:lnTo>
                    <a:pt x="2443797" y="208191"/>
                  </a:lnTo>
                  <a:lnTo>
                    <a:pt x="2477351" y="208191"/>
                  </a:lnTo>
                  <a:lnTo>
                    <a:pt x="2477351" y="199669"/>
                  </a:lnTo>
                  <a:close/>
                </a:path>
                <a:path w="3644900" h="241934">
                  <a:moveTo>
                    <a:pt x="2477351" y="33566"/>
                  </a:moveTo>
                  <a:lnTo>
                    <a:pt x="2443797" y="33566"/>
                  </a:lnTo>
                  <a:lnTo>
                    <a:pt x="2443797" y="0"/>
                  </a:lnTo>
                  <a:lnTo>
                    <a:pt x="2435288" y="0"/>
                  </a:lnTo>
                  <a:lnTo>
                    <a:pt x="2435288" y="33566"/>
                  </a:lnTo>
                  <a:lnTo>
                    <a:pt x="2401760" y="33566"/>
                  </a:lnTo>
                  <a:lnTo>
                    <a:pt x="2401760" y="42075"/>
                  </a:lnTo>
                  <a:lnTo>
                    <a:pt x="2435288" y="42075"/>
                  </a:lnTo>
                  <a:lnTo>
                    <a:pt x="2435288" y="75603"/>
                  </a:lnTo>
                  <a:lnTo>
                    <a:pt x="2443797" y="75603"/>
                  </a:lnTo>
                  <a:lnTo>
                    <a:pt x="2443797" y="42075"/>
                  </a:lnTo>
                  <a:lnTo>
                    <a:pt x="2477351" y="42075"/>
                  </a:lnTo>
                  <a:lnTo>
                    <a:pt x="2477351" y="33566"/>
                  </a:lnTo>
                  <a:close/>
                </a:path>
                <a:path w="3644900" h="241934">
                  <a:moveTo>
                    <a:pt x="2648039" y="33566"/>
                  </a:moveTo>
                  <a:lnTo>
                    <a:pt x="2614485" y="33566"/>
                  </a:lnTo>
                  <a:lnTo>
                    <a:pt x="2614485" y="0"/>
                  </a:lnTo>
                  <a:lnTo>
                    <a:pt x="2605963" y="0"/>
                  </a:lnTo>
                  <a:lnTo>
                    <a:pt x="2605963" y="33566"/>
                  </a:lnTo>
                  <a:lnTo>
                    <a:pt x="2572435" y="33566"/>
                  </a:lnTo>
                  <a:lnTo>
                    <a:pt x="2572435" y="42075"/>
                  </a:lnTo>
                  <a:lnTo>
                    <a:pt x="2605963" y="42075"/>
                  </a:lnTo>
                  <a:lnTo>
                    <a:pt x="2605963" y="75603"/>
                  </a:lnTo>
                  <a:lnTo>
                    <a:pt x="2614485" y="75603"/>
                  </a:lnTo>
                  <a:lnTo>
                    <a:pt x="2614485" y="42075"/>
                  </a:lnTo>
                  <a:lnTo>
                    <a:pt x="2648039" y="42075"/>
                  </a:lnTo>
                  <a:lnTo>
                    <a:pt x="2648039" y="33566"/>
                  </a:lnTo>
                  <a:close/>
                </a:path>
                <a:path w="3644900" h="241934">
                  <a:moveTo>
                    <a:pt x="2820251" y="33566"/>
                  </a:moveTo>
                  <a:lnTo>
                    <a:pt x="2786697" y="33566"/>
                  </a:lnTo>
                  <a:lnTo>
                    <a:pt x="2786697" y="0"/>
                  </a:lnTo>
                  <a:lnTo>
                    <a:pt x="2778175" y="0"/>
                  </a:lnTo>
                  <a:lnTo>
                    <a:pt x="2778175" y="33566"/>
                  </a:lnTo>
                  <a:lnTo>
                    <a:pt x="2744647" y="33566"/>
                  </a:lnTo>
                  <a:lnTo>
                    <a:pt x="2744647" y="42075"/>
                  </a:lnTo>
                  <a:lnTo>
                    <a:pt x="2778175" y="42075"/>
                  </a:lnTo>
                  <a:lnTo>
                    <a:pt x="2778175" y="75603"/>
                  </a:lnTo>
                  <a:lnTo>
                    <a:pt x="2786697" y="75603"/>
                  </a:lnTo>
                  <a:lnTo>
                    <a:pt x="2786697" y="42075"/>
                  </a:lnTo>
                  <a:lnTo>
                    <a:pt x="2820251" y="42075"/>
                  </a:lnTo>
                  <a:lnTo>
                    <a:pt x="2820251" y="33566"/>
                  </a:lnTo>
                  <a:close/>
                </a:path>
                <a:path w="3644900" h="241934">
                  <a:moveTo>
                    <a:pt x="2992450" y="33566"/>
                  </a:moveTo>
                  <a:lnTo>
                    <a:pt x="2957487" y="33566"/>
                  </a:lnTo>
                  <a:lnTo>
                    <a:pt x="2957487" y="0"/>
                  </a:lnTo>
                  <a:lnTo>
                    <a:pt x="2950387" y="0"/>
                  </a:lnTo>
                  <a:lnTo>
                    <a:pt x="2950387" y="33566"/>
                  </a:lnTo>
                  <a:lnTo>
                    <a:pt x="2916859" y="33566"/>
                  </a:lnTo>
                  <a:lnTo>
                    <a:pt x="2916859" y="42075"/>
                  </a:lnTo>
                  <a:lnTo>
                    <a:pt x="2950387" y="42075"/>
                  </a:lnTo>
                  <a:lnTo>
                    <a:pt x="2950387" y="75603"/>
                  </a:lnTo>
                  <a:lnTo>
                    <a:pt x="2957487" y="75603"/>
                  </a:lnTo>
                  <a:lnTo>
                    <a:pt x="2957487" y="42075"/>
                  </a:lnTo>
                  <a:lnTo>
                    <a:pt x="2992450" y="42075"/>
                  </a:lnTo>
                  <a:lnTo>
                    <a:pt x="2992450" y="33566"/>
                  </a:lnTo>
                  <a:close/>
                </a:path>
                <a:path w="3644900" h="241934">
                  <a:moveTo>
                    <a:pt x="3163138" y="33566"/>
                  </a:moveTo>
                  <a:lnTo>
                    <a:pt x="3129584" y="33566"/>
                  </a:lnTo>
                  <a:lnTo>
                    <a:pt x="3129584" y="0"/>
                  </a:lnTo>
                  <a:lnTo>
                    <a:pt x="3121063" y="0"/>
                  </a:lnTo>
                  <a:lnTo>
                    <a:pt x="3121063" y="33566"/>
                  </a:lnTo>
                  <a:lnTo>
                    <a:pt x="3087535" y="33566"/>
                  </a:lnTo>
                  <a:lnTo>
                    <a:pt x="3087535" y="42075"/>
                  </a:lnTo>
                  <a:lnTo>
                    <a:pt x="3121063" y="42075"/>
                  </a:lnTo>
                  <a:lnTo>
                    <a:pt x="3121063" y="75603"/>
                  </a:lnTo>
                  <a:lnTo>
                    <a:pt x="3129584" y="75603"/>
                  </a:lnTo>
                  <a:lnTo>
                    <a:pt x="3129584" y="42075"/>
                  </a:lnTo>
                  <a:lnTo>
                    <a:pt x="3163138" y="42075"/>
                  </a:lnTo>
                  <a:lnTo>
                    <a:pt x="3163138" y="33566"/>
                  </a:lnTo>
                  <a:close/>
                </a:path>
                <a:path w="3644900" h="241934">
                  <a:moveTo>
                    <a:pt x="3335350" y="33566"/>
                  </a:moveTo>
                  <a:lnTo>
                    <a:pt x="3301796" y="33566"/>
                  </a:lnTo>
                  <a:lnTo>
                    <a:pt x="3301796" y="0"/>
                  </a:lnTo>
                  <a:lnTo>
                    <a:pt x="3293275" y="0"/>
                  </a:lnTo>
                  <a:lnTo>
                    <a:pt x="3293275" y="33566"/>
                  </a:lnTo>
                  <a:lnTo>
                    <a:pt x="3259747" y="33566"/>
                  </a:lnTo>
                  <a:lnTo>
                    <a:pt x="3259747" y="42075"/>
                  </a:lnTo>
                  <a:lnTo>
                    <a:pt x="3293275" y="42075"/>
                  </a:lnTo>
                  <a:lnTo>
                    <a:pt x="3293275" y="75603"/>
                  </a:lnTo>
                  <a:lnTo>
                    <a:pt x="3301796" y="75603"/>
                  </a:lnTo>
                  <a:lnTo>
                    <a:pt x="3301796" y="42075"/>
                  </a:lnTo>
                  <a:lnTo>
                    <a:pt x="3335350" y="42075"/>
                  </a:lnTo>
                  <a:lnTo>
                    <a:pt x="3335350" y="33566"/>
                  </a:lnTo>
                  <a:close/>
                </a:path>
                <a:path w="3644900" h="241934">
                  <a:moveTo>
                    <a:pt x="3506038" y="33566"/>
                  </a:moveTo>
                  <a:lnTo>
                    <a:pt x="3472472" y="33566"/>
                  </a:lnTo>
                  <a:lnTo>
                    <a:pt x="3472472" y="0"/>
                  </a:lnTo>
                  <a:lnTo>
                    <a:pt x="3463963" y="0"/>
                  </a:lnTo>
                  <a:lnTo>
                    <a:pt x="3463963" y="33566"/>
                  </a:lnTo>
                  <a:lnTo>
                    <a:pt x="3430435" y="33566"/>
                  </a:lnTo>
                  <a:lnTo>
                    <a:pt x="3430435" y="42075"/>
                  </a:lnTo>
                  <a:lnTo>
                    <a:pt x="3463963" y="42075"/>
                  </a:lnTo>
                  <a:lnTo>
                    <a:pt x="3463963" y="75603"/>
                  </a:lnTo>
                  <a:lnTo>
                    <a:pt x="3472472" y="75603"/>
                  </a:lnTo>
                  <a:lnTo>
                    <a:pt x="3472472" y="42075"/>
                  </a:lnTo>
                  <a:lnTo>
                    <a:pt x="3506038" y="42075"/>
                  </a:lnTo>
                  <a:lnTo>
                    <a:pt x="3506038" y="33566"/>
                  </a:lnTo>
                  <a:close/>
                </a:path>
                <a:path w="3644900" h="241934">
                  <a:moveTo>
                    <a:pt x="3644684" y="0"/>
                  </a:moveTo>
                  <a:lnTo>
                    <a:pt x="3636162" y="0"/>
                  </a:lnTo>
                  <a:lnTo>
                    <a:pt x="3636162" y="75603"/>
                  </a:lnTo>
                  <a:lnTo>
                    <a:pt x="3644684" y="75603"/>
                  </a:lnTo>
                  <a:lnTo>
                    <a:pt x="364468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3598297" y="9294602"/>
              <a:ext cx="2306955" cy="241935"/>
            </a:xfrm>
            <a:custGeom>
              <a:avLst/>
              <a:gdLst/>
              <a:ahLst/>
              <a:cxnLst/>
              <a:rect l="l" t="t" r="r" b="b"/>
              <a:pathLst>
                <a:path w="2306955" h="241934">
                  <a:moveTo>
                    <a:pt x="75603" y="199669"/>
                  </a:moveTo>
                  <a:lnTo>
                    <a:pt x="42049" y="199669"/>
                  </a:lnTo>
                  <a:lnTo>
                    <a:pt x="42049" y="166116"/>
                  </a:lnTo>
                  <a:lnTo>
                    <a:pt x="33528" y="166116"/>
                  </a:lnTo>
                  <a:lnTo>
                    <a:pt x="33528" y="199669"/>
                  </a:lnTo>
                  <a:lnTo>
                    <a:pt x="0" y="199669"/>
                  </a:lnTo>
                  <a:lnTo>
                    <a:pt x="0" y="208191"/>
                  </a:lnTo>
                  <a:lnTo>
                    <a:pt x="33528" y="208191"/>
                  </a:lnTo>
                  <a:lnTo>
                    <a:pt x="33528" y="241719"/>
                  </a:lnTo>
                  <a:lnTo>
                    <a:pt x="42049" y="241719"/>
                  </a:lnTo>
                  <a:lnTo>
                    <a:pt x="42049" y="208191"/>
                  </a:lnTo>
                  <a:lnTo>
                    <a:pt x="75603" y="208191"/>
                  </a:lnTo>
                  <a:lnTo>
                    <a:pt x="75603" y="199669"/>
                  </a:lnTo>
                  <a:close/>
                </a:path>
                <a:path w="2306955" h="241934">
                  <a:moveTo>
                    <a:pt x="247815" y="199669"/>
                  </a:moveTo>
                  <a:lnTo>
                    <a:pt x="214261" y="199669"/>
                  </a:lnTo>
                  <a:lnTo>
                    <a:pt x="214261" y="166116"/>
                  </a:lnTo>
                  <a:lnTo>
                    <a:pt x="205740" y="166116"/>
                  </a:lnTo>
                  <a:lnTo>
                    <a:pt x="205740" y="199669"/>
                  </a:lnTo>
                  <a:lnTo>
                    <a:pt x="172212" y="199669"/>
                  </a:lnTo>
                  <a:lnTo>
                    <a:pt x="172212" y="208191"/>
                  </a:lnTo>
                  <a:lnTo>
                    <a:pt x="205740" y="208191"/>
                  </a:lnTo>
                  <a:lnTo>
                    <a:pt x="205740" y="241719"/>
                  </a:lnTo>
                  <a:lnTo>
                    <a:pt x="214261" y="241719"/>
                  </a:lnTo>
                  <a:lnTo>
                    <a:pt x="214261" y="208191"/>
                  </a:lnTo>
                  <a:lnTo>
                    <a:pt x="247815" y="208191"/>
                  </a:lnTo>
                  <a:lnTo>
                    <a:pt x="247815" y="199669"/>
                  </a:lnTo>
                  <a:close/>
                </a:path>
                <a:path w="2306955" h="241934">
                  <a:moveTo>
                    <a:pt x="420014" y="199669"/>
                  </a:moveTo>
                  <a:lnTo>
                    <a:pt x="385051" y="199669"/>
                  </a:lnTo>
                  <a:lnTo>
                    <a:pt x="385051" y="166116"/>
                  </a:lnTo>
                  <a:lnTo>
                    <a:pt x="377952" y="166116"/>
                  </a:lnTo>
                  <a:lnTo>
                    <a:pt x="377952" y="199669"/>
                  </a:lnTo>
                  <a:lnTo>
                    <a:pt x="344424" y="199669"/>
                  </a:lnTo>
                  <a:lnTo>
                    <a:pt x="344424" y="208191"/>
                  </a:lnTo>
                  <a:lnTo>
                    <a:pt x="377952" y="208191"/>
                  </a:lnTo>
                  <a:lnTo>
                    <a:pt x="377952" y="241719"/>
                  </a:lnTo>
                  <a:lnTo>
                    <a:pt x="385051" y="241719"/>
                  </a:lnTo>
                  <a:lnTo>
                    <a:pt x="385051" y="208191"/>
                  </a:lnTo>
                  <a:lnTo>
                    <a:pt x="420014" y="208191"/>
                  </a:lnTo>
                  <a:lnTo>
                    <a:pt x="420014" y="199669"/>
                  </a:lnTo>
                  <a:close/>
                </a:path>
                <a:path w="2306955" h="241934">
                  <a:moveTo>
                    <a:pt x="590702" y="199669"/>
                  </a:moveTo>
                  <a:lnTo>
                    <a:pt x="557149" y="199669"/>
                  </a:lnTo>
                  <a:lnTo>
                    <a:pt x="557149" y="166116"/>
                  </a:lnTo>
                  <a:lnTo>
                    <a:pt x="548627" y="166116"/>
                  </a:lnTo>
                  <a:lnTo>
                    <a:pt x="548627" y="199669"/>
                  </a:lnTo>
                  <a:lnTo>
                    <a:pt x="515099" y="199669"/>
                  </a:lnTo>
                  <a:lnTo>
                    <a:pt x="515099" y="208191"/>
                  </a:lnTo>
                  <a:lnTo>
                    <a:pt x="548627" y="208191"/>
                  </a:lnTo>
                  <a:lnTo>
                    <a:pt x="548627" y="241719"/>
                  </a:lnTo>
                  <a:lnTo>
                    <a:pt x="557149" y="241719"/>
                  </a:lnTo>
                  <a:lnTo>
                    <a:pt x="557149" y="208191"/>
                  </a:lnTo>
                  <a:lnTo>
                    <a:pt x="590702" y="208191"/>
                  </a:lnTo>
                  <a:lnTo>
                    <a:pt x="590702" y="199669"/>
                  </a:lnTo>
                  <a:close/>
                </a:path>
                <a:path w="2306955" h="241934">
                  <a:moveTo>
                    <a:pt x="762914" y="199669"/>
                  </a:moveTo>
                  <a:lnTo>
                    <a:pt x="729361" y="199669"/>
                  </a:lnTo>
                  <a:lnTo>
                    <a:pt x="729361" y="166116"/>
                  </a:lnTo>
                  <a:lnTo>
                    <a:pt x="720839" y="166116"/>
                  </a:lnTo>
                  <a:lnTo>
                    <a:pt x="720839" y="199669"/>
                  </a:lnTo>
                  <a:lnTo>
                    <a:pt x="687311" y="199669"/>
                  </a:lnTo>
                  <a:lnTo>
                    <a:pt x="687311" y="208191"/>
                  </a:lnTo>
                  <a:lnTo>
                    <a:pt x="720839" y="208191"/>
                  </a:lnTo>
                  <a:lnTo>
                    <a:pt x="720839" y="241719"/>
                  </a:lnTo>
                  <a:lnTo>
                    <a:pt x="729361" y="241719"/>
                  </a:lnTo>
                  <a:lnTo>
                    <a:pt x="729361" y="208191"/>
                  </a:lnTo>
                  <a:lnTo>
                    <a:pt x="762914" y="208191"/>
                  </a:lnTo>
                  <a:lnTo>
                    <a:pt x="762914" y="199669"/>
                  </a:lnTo>
                  <a:close/>
                </a:path>
                <a:path w="2306955" h="241934">
                  <a:moveTo>
                    <a:pt x="933602" y="199669"/>
                  </a:moveTo>
                  <a:lnTo>
                    <a:pt x="900036" y="199669"/>
                  </a:lnTo>
                  <a:lnTo>
                    <a:pt x="900036" y="166116"/>
                  </a:lnTo>
                  <a:lnTo>
                    <a:pt x="891527" y="166116"/>
                  </a:lnTo>
                  <a:lnTo>
                    <a:pt x="891527" y="199669"/>
                  </a:lnTo>
                  <a:lnTo>
                    <a:pt x="857999" y="199669"/>
                  </a:lnTo>
                  <a:lnTo>
                    <a:pt x="857999" y="208191"/>
                  </a:lnTo>
                  <a:lnTo>
                    <a:pt x="891527" y="208191"/>
                  </a:lnTo>
                  <a:lnTo>
                    <a:pt x="891527" y="241719"/>
                  </a:lnTo>
                  <a:lnTo>
                    <a:pt x="900036" y="241719"/>
                  </a:lnTo>
                  <a:lnTo>
                    <a:pt x="900036" y="208191"/>
                  </a:lnTo>
                  <a:lnTo>
                    <a:pt x="933602" y="208191"/>
                  </a:lnTo>
                  <a:lnTo>
                    <a:pt x="933602" y="199669"/>
                  </a:lnTo>
                  <a:close/>
                </a:path>
                <a:path w="2306955" h="241934">
                  <a:moveTo>
                    <a:pt x="1105814" y="199669"/>
                  </a:moveTo>
                  <a:lnTo>
                    <a:pt x="1072248" y="199669"/>
                  </a:lnTo>
                  <a:lnTo>
                    <a:pt x="1072248" y="166116"/>
                  </a:lnTo>
                  <a:lnTo>
                    <a:pt x="1063726" y="166116"/>
                  </a:lnTo>
                  <a:lnTo>
                    <a:pt x="1063726" y="199669"/>
                  </a:lnTo>
                  <a:lnTo>
                    <a:pt x="1030198" y="199669"/>
                  </a:lnTo>
                  <a:lnTo>
                    <a:pt x="1030198" y="208191"/>
                  </a:lnTo>
                  <a:lnTo>
                    <a:pt x="1063726" y="208191"/>
                  </a:lnTo>
                  <a:lnTo>
                    <a:pt x="1063726" y="241719"/>
                  </a:lnTo>
                  <a:lnTo>
                    <a:pt x="1072248" y="241719"/>
                  </a:lnTo>
                  <a:lnTo>
                    <a:pt x="1072248" y="208191"/>
                  </a:lnTo>
                  <a:lnTo>
                    <a:pt x="1105814" y="208191"/>
                  </a:lnTo>
                  <a:lnTo>
                    <a:pt x="1105814" y="199669"/>
                  </a:lnTo>
                  <a:close/>
                </a:path>
                <a:path w="2306955" h="241934">
                  <a:moveTo>
                    <a:pt x="1105814" y="33566"/>
                  </a:moveTo>
                  <a:lnTo>
                    <a:pt x="1072248" y="33566"/>
                  </a:lnTo>
                  <a:lnTo>
                    <a:pt x="1072248" y="0"/>
                  </a:lnTo>
                  <a:lnTo>
                    <a:pt x="1063726" y="0"/>
                  </a:lnTo>
                  <a:lnTo>
                    <a:pt x="1063726" y="33566"/>
                  </a:lnTo>
                  <a:lnTo>
                    <a:pt x="1030198" y="33566"/>
                  </a:lnTo>
                  <a:lnTo>
                    <a:pt x="1030198" y="42075"/>
                  </a:lnTo>
                  <a:lnTo>
                    <a:pt x="1063726" y="42075"/>
                  </a:lnTo>
                  <a:lnTo>
                    <a:pt x="1063726" y="75603"/>
                  </a:lnTo>
                  <a:lnTo>
                    <a:pt x="1072248" y="75603"/>
                  </a:lnTo>
                  <a:lnTo>
                    <a:pt x="1072248" y="42075"/>
                  </a:lnTo>
                  <a:lnTo>
                    <a:pt x="1105814" y="42075"/>
                  </a:lnTo>
                  <a:lnTo>
                    <a:pt x="1105814" y="33566"/>
                  </a:lnTo>
                  <a:close/>
                </a:path>
                <a:path w="2306955" h="241934">
                  <a:moveTo>
                    <a:pt x="1276489" y="199669"/>
                  </a:moveTo>
                  <a:lnTo>
                    <a:pt x="1242936" y="199669"/>
                  </a:lnTo>
                  <a:lnTo>
                    <a:pt x="1242936" y="166116"/>
                  </a:lnTo>
                  <a:lnTo>
                    <a:pt x="1234414" y="166116"/>
                  </a:lnTo>
                  <a:lnTo>
                    <a:pt x="1234414" y="199669"/>
                  </a:lnTo>
                  <a:lnTo>
                    <a:pt x="1200886" y="199669"/>
                  </a:lnTo>
                  <a:lnTo>
                    <a:pt x="1200886" y="208191"/>
                  </a:lnTo>
                  <a:lnTo>
                    <a:pt x="1234414" y="208191"/>
                  </a:lnTo>
                  <a:lnTo>
                    <a:pt x="1234414" y="241719"/>
                  </a:lnTo>
                  <a:lnTo>
                    <a:pt x="1242936" y="241719"/>
                  </a:lnTo>
                  <a:lnTo>
                    <a:pt x="1242936" y="208191"/>
                  </a:lnTo>
                  <a:lnTo>
                    <a:pt x="1276489" y="208191"/>
                  </a:lnTo>
                  <a:lnTo>
                    <a:pt x="1276489" y="199669"/>
                  </a:lnTo>
                  <a:close/>
                </a:path>
                <a:path w="2306955" h="241934">
                  <a:moveTo>
                    <a:pt x="1276489" y="33566"/>
                  </a:moveTo>
                  <a:lnTo>
                    <a:pt x="1242936" y="33566"/>
                  </a:lnTo>
                  <a:lnTo>
                    <a:pt x="1242936" y="0"/>
                  </a:lnTo>
                  <a:lnTo>
                    <a:pt x="1234414" y="0"/>
                  </a:lnTo>
                  <a:lnTo>
                    <a:pt x="1234414" y="33566"/>
                  </a:lnTo>
                  <a:lnTo>
                    <a:pt x="1200886" y="33566"/>
                  </a:lnTo>
                  <a:lnTo>
                    <a:pt x="1200886" y="42075"/>
                  </a:lnTo>
                  <a:lnTo>
                    <a:pt x="1234414" y="42075"/>
                  </a:lnTo>
                  <a:lnTo>
                    <a:pt x="1234414" y="75603"/>
                  </a:lnTo>
                  <a:lnTo>
                    <a:pt x="1242936" y="75603"/>
                  </a:lnTo>
                  <a:lnTo>
                    <a:pt x="1242936" y="42075"/>
                  </a:lnTo>
                  <a:lnTo>
                    <a:pt x="1276489" y="42075"/>
                  </a:lnTo>
                  <a:lnTo>
                    <a:pt x="1276489" y="33566"/>
                  </a:lnTo>
                  <a:close/>
                </a:path>
                <a:path w="2306955" h="241934">
                  <a:moveTo>
                    <a:pt x="1448689" y="199669"/>
                  </a:moveTo>
                  <a:lnTo>
                    <a:pt x="1415135" y="199669"/>
                  </a:lnTo>
                  <a:lnTo>
                    <a:pt x="1415135" y="166116"/>
                  </a:lnTo>
                  <a:lnTo>
                    <a:pt x="1406626" y="166116"/>
                  </a:lnTo>
                  <a:lnTo>
                    <a:pt x="1406626" y="199669"/>
                  </a:lnTo>
                  <a:lnTo>
                    <a:pt x="1373098" y="199669"/>
                  </a:lnTo>
                  <a:lnTo>
                    <a:pt x="1373098" y="208191"/>
                  </a:lnTo>
                  <a:lnTo>
                    <a:pt x="1406626" y="208191"/>
                  </a:lnTo>
                  <a:lnTo>
                    <a:pt x="1406626" y="241719"/>
                  </a:lnTo>
                  <a:lnTo>
                    <a:pt x="1415135" y="241719"/>
                  </a:lnTo>
                  <a:lnTo>
                    <a:pt x="1415135" y="208191"/>
                  </a:lnTo>
                  <a:lnTo>
                    <a:pt x="1448689" y="208191"/>
                  </a:lnTo>
                  <a:lnTo>
                    <a:pt x="1448689" y="199669"/>
                  </a:lnTo>
                  <a:close/>
                </a:path>
                <a:path w="2306955" h="241934">
                  <a:moveTo>
                    <a:pt x="1448689" y="33566"/>
                  </a:moveTo>
                  <a:lnTo>
                    <a:pt x="1415135" y="33566"/>
                  </a:lnTo>
                  <a:lnTo>
                    <a:pt x="1415135" y="0"/>
                  </a:lnTo>
                  <a:lnTo>
                    <a:pt x="1406626" y="0"/>
                  </a:lnTo>
                  <a:lnTo>
                    <a:pt x="1406626" y="33566"/>
                  </a:lnTo>
                  <a:lnTo>
                    <a:pt x="1373098" y="33566"/>
                  </a:lnTo>
                  <a:lnTo>
                    <a:pt x="1373098" y="42075"/>
                  </a:lnTo>
                  <a:lnTo>
                    <a:pt x="1406626" y="42075"/>
                  </a:lnTo>
                  <a:lnTo>
                    <a:pt x="1406626" y="75603"/>
                  </a:lnTo>
                  <a:lnTo>
                    <a:pt x="1415135" y="75603"/>
                  </a:lnTo>
                  <a:lnTo>
                    <a:pt x="1415135" y="42075"/>
                  </a:lnTo>
                  <a:lnTo>
                    <a:pt x="1448689" y="42075"/>
                  </a:lnTo>
                  <a:lnTo>
                    <a:pt x="1448689" y="33566"/>
                  </a:lnTo>
                  <a:close/>
                </a:path>
                <a:path w="2306955" h="241934">
                  <a:moveTo>
                    <a:pt x="1620901" y="199669"/>
                  </a:moveTo>
                  <a:lnTo>
                    <a:pt x="1585925" y="199669"/>
                  </a:lnTo>
                  <a:lnTo>
                    <a:pt x="1585925" y="166116"/>
                  </a:lnTo>
                  <a:lnTo>
                    <a:pt x="1578825" y="166116"/>
                  </a:lnTo>
                  <a:lnTo>
                    <a:pt x="1578825" y="199669"/>
                  </a:lnTo>
                  <a:lnTo>
                    <a:pt x="1545297" y="199669"/>
                  </a:lnTo>
                  <a:lnTo>
                    <a:pt x="1545297" y="208191"/>
                  </a:lnTo>
                  <a:lnTo>
                    <a:pt x="1578825" y="208191"/>
                  </a:lnTo>
                  <a:lnTo>
                    <a:pt x="1578825" y="241719"/>
                  </a:lnTo>
                  <a:lnTo>
                    <a:pt x="1585925" y="241719"/>
                  </a:lnTo>
                  <a:lnTo>
                    <a:pt x="1585925" y="208191"/>
                  </a:lnTo>
                  <a:lnTo>
                    <a:pt x="1620901" y="208191"/>
                  </a:lnTo>
                  <a:lnTo>
                    <a:pt x="1620901" y="199669"/>
                  </a:lnTo>
                  <a:close/>
                </a:path>
                <a:path w="2306955" h="241934">
                  <a:moveTo>
                    <a:pt x="1620901" y="33566"/>
                  </a:moveTo>
                  <a:lnTo>
                    <a:pt x="1585925" y="33566"/>
                  </a:lnTo>
                  <a:lnTo>
                    <a:pt x="1585925" y="0"/>
                  </a:lnTo>
                  <a:lnTo>
                    <a:pt x="1578825" y="0"/>
                  </a:lnTo>
                  <a:lnTo>
                    <a:pt x="1578825" y="33566"/>
                  </a:lnTo>
                  <a:lnTo>
                    <a:pt x="1545297" y="33566"/>
                  </a:lnTo>
                  <a:lnTo>
                    <a:pt x="1545297" y="42075"/>
                  </a:lnTo>
                  <a:lnTo>
                    <a:pt x="1578825" y="42075"/>
                  </a:lnTo>
                  <a:lnTo>
                    <a:pt x="1578825" y="75603"/>
                  </a:lnTo>
                  <a:lnTo>
                    <a:pt x="1585925" y="75603"/>
                  </a:lnTo>
                  <a:lnTo>
                    <a:pt x="1585925" y="42075"/>
                  </a:lnTo>
                  <a:lnTo>
                    <a:pt x="1620901" y="42075"/>
                  </a:lnTo>
                  <a:lnTo>
                    <a:pt x="1620901" y="33566"/>
                  </a:lnTo>
                  <a:close/>
                </a:path>
                <a:path w="2306955" h="241934">
                  <a:moveTo>
                    <a:pt x="1791576" y="199669"/>
                  </a:moveTo>
                  <a:lnTo>
                    <a:pt x="1758035" y="199669"/>
                  </a:lnTo>
                  <a:lnTo>
                    <a:pt x="1758035" y="166116"/>
                  </a:lnTo>
                  <a:lnTo>
                    <a:pt x="1749513" y="166116"/>
                  </a:lnTo>
                  <a:lnTo>
                    <a:pt x="1749513" y="199669"/>
                  </a:lnTo>
                  <a:lnTo>
                    <a:pt x="1715985" y="199669"/>
                  </a:lnTo>
                  <a:lnTo>
                    <a:pt x="1715985" y="208191"/>
                  </a:lnTo>
                  <a:lnTo>
                    <a:pt x="1749513" y="208191"/>
                  </a:lnTo>
                  <a:lnTo>
                    <a:pt x="1749513" y="241719"/>
                  </a:lnTo>
                  <a:lnTo>
                    <a:pt x="1758035" y="241719"/>
                  </a:lnTo>
                  <a:lnTo>
                    <a:pt x="1758035" y="208191"/>
                  </a:lnTo>
                  <a:lnTo>
                    <a:pt x="1791576" y="208191"/>
                  </a:lnTo>
                  <a:lnTo>
                    <a:pt x="1791576" y="199669"/>
                  </a:lnTo>
                  <a:close/>
                </a:path>
                <a:path w="2306955" h="241934">
                  <a:moveTo>
                    <a:pt x="1791576" y="33566"/>
                  </a:moveTo>
                  <a:lnTo>
                    <a:pt x="1758035" y="33566"/>
                  </a:lnTo>
                  <a:lnTo>
                    <a:pt x="1758035" y="0"/>
                  </a:lnTo>
                  <a:lnTo>
                    <a:pt x="1749513" y="0"/>
                  </a:lnTo>
                  <a:lnTo>
                    <a:pt x="1749513" y="33566"/>
                  </a:lnTo>
                  <a:lnTo>
                    <a:pt x="1715985" y="33566"/>
                  </a:lnTo>
                  <a:lnTo>
                    <a:pt x="1715985" y="42075"/>
                  </a:lnTo>
                  <a:lnTo>
                    <a:pt x="1749513" y="42075"/>
                  </a:lnTo>
                  <a:lnTo>
                    <a:pt x="1749513" y="75603"/>
                  </a:lnTo>
                  <a:lnTo>
                    <a:pt x="1758035" y="75603"/>
                  </a:lnTo>
                  <a:lnTo>
                    <a:pt x="1758035" y="42075"/>
                  </a:lnTo>
                  <a:lnTo>
                    <a:pt x="1791576" y="42075"/>
                  </a:lnTo>
                  <a:lnTo>
                    <a:pt x="1791576" y="33566"/>
                  </a:lnTo>
                  <a:close/>
                </a:path>
                <a:path w="2306955" h="241934">
                  <a:moveTo>
                    <a:pt x="1963788" y="199669"/>
                  </a:moveTo>
                  <a:lnTo>
                    <a:pt x="1930234" y="199669"/>
                  </a:lnTo>
                  <a:lnTo>
                    <a:pt x="1930234" y="166116"/>
                  </a:lnTo>
                  <a:lnTo>
                    <a:pt x="1921725" y="166116"/>
                  </a:lnTo>
                  <a:lnTo>
                    <a:pt x="1921725" y="199669"/>
                  </a:lnTo>
                  <a:lnTo>
                    <a:pt x="1888197" y="199669"/>
                  </a:lnTo>
                  <a:lnTo>
                    <a:pt x="1888197" y="208191"/>
                  </a:lnTo>
                  <a:lnTo>
                    <a:pt x="1921725" y="208191"/>
                  </a:lnTo>
                  <a:lnTo>
                    <a:pt x="1921725" y="241719"/>
                  </a:lnTo>
                  <a:lnTo>
                    <a:pt x="1930234" y="241719"/>
                  </a:lnTo>
                  <a:lnTo>
                    <a:pt x="1930234" y="208191"/>
                  </a:lnTo>
                  <a:lnTo>
                    <a:pt x="1963788" y="208191"/>
                  </a:lnTo>
                  <a:lnTo>
                    <a:pt x="1963788" y="199669"/>
                  </a:lnTo>
                  <a:close/>
                </a:path>
                <a:path w="2306955" h="241934">
                  <a:moveTo>
                    <a:pt x="1963788" y="33566"/>
                  </a:moveTo>
                  <a:lnTo>
                    <a:pt x="1930234" y="33566"/>
                  </a:lnTo>
                  <a:lnTo>
                    <a:pt x="1930234" y="0"/>
                  </a:lnTo>
                  <a:lnTo>
                    <a:pt x="1921725" y="0"/>
                  </a:lnTo>
                  <a:lnTo>
                    <a:pt x="1921725" y="33566"/>
                  </a:lnTo>
                  <a:lnTo>
                    <a:pt x="1888197" y="33566"/>
                  </a:lnTo>
                  <a:lnTo>
                    <a:pt x="1888197" y="42075"/>
                  </a:lnTo>
                  <a:lnTo>
                    <a:pt x="1921725" y="42075"/>
                  </a:lnTo>
                  <a:lnTo>
                    <a:pt x="1921725" y="75603"/>
                  </a:lnTo>
                  <a:lnTo>
                    <a:pt x="1930234" y="75603"/>
                  </a:lnTo>
                  <a:lnTo>
                    <a:pt x="1930234" y="42075"/>
                  </a:lnTo>
                  <a:lnTo>
                    <a:pt x="1963788" y="42075"/>
                  </a:lnTo>
                  <a:lnTo>
                    <a:pt x="1963788" y="33566"/>
                  </a:lnTo>
                  <a:close/>
                </a:path>
                <a:path w="2306955" h="241934">
                  <a:moveTo>
                    <a:pt x="2134489" y="199669"/>
                  </a:moveTo>
                  <a:lnTo>
                    <a:pt x="2100922" y="199669"/>
                  </a:lnTo>
                  <a:lnTo>
                    <a:pt x="2100922" y="166116"/>
                  </a:lnTo>
                  <a:lnTo>
                    <a:pt x="2092401" y="166116"/>
                  </a:lnTo>
                  <a:lnTo>
                    <a:pt x="2092401" y="199669"/>
                  </a:lnTo>
                  <a:lnTo>
                    <a:pt x="2058873" y="199669"/>
                  </a:lnTo>
                  <a:lnTo>
                    <a:pt x="2058873" y="208191"/>
                  </a:lnTo>
                  <a:lnTo>
                    <a:pt x="2092401" y="208191"/>
                  </a:lnTo>
                  <a:lnTo>
                    <a:pt x="2092401" y="241719"/>
                  </a:lnTo>
                  <a:lnTo>
                    <a:pt x="2100922" y="241719"/>
                  </a:lnTo>
                  <a:lnTo>
                    <a:pt x="2100922" y="208191"/>
                  </a:lnTo>
                  <a:lnTo>
                    <a:pt x="2134489" y="208191"/>
                  </a:lnTo>
                  <a:lnTo>
                    <a:pt x="2134489" y="199669"/>
                  </a:lnTo>
                  <a:close/>
                </a:path>
                <a:path w="2306955" h="241934">
                  <a:moveTo>
                    <a:pt x="2134489" y="33566"/>
                  </a:moveTo>
                  <a:lnTo>
                    <a:pt x="2100922" y="33566"/>
                  </a:lnTo>
                  <a:lnTo>
                    <a:pt x="2100922" y="0"/>
                  </a:lnTo>
                  <a:lnTo>
                    <a:pt x="2092401" y="0"/>
                  </a:lnTo>
                  <a:lnTo>
                    <a:pt x="2092401" y="33566"/>
                  </a:lnTo>
                  <a:lnTo>
                    <a:pt x="2058873" y="33566"/>
                  </a:lnTo>
                  <a:lnTo>
                    <a:pt x="2058873" y="42075"/>
                  </a:lnTo>
                  <a:lnTo>
                    <a:pt x="2092401" y="42075"/>
                  </a:lnTo>
                  <a:lnTo>
                    <a:pt x="2092401" y="75603"/>
                  </a:lnTo>
                  <a:lnTo>
                    <a:pt x="2100922" y="75603"/>
                  </a:lnTo>
                  <a:lnTo>
                    <a:pt x="2100922" y="42075"/>
                  </a:lnTo>
                  <a:lnTo>
                    <a:pt x="2134489" y="42075"/>
                  </a:lnTo>
                  <a:lnTo>
                    <a:pt x="2134489" y="33566"/>
                  </a:lnTo>
                  <a:close/>
                </a:path>
                <a:path w="2306955" h="241934">
                  <a:moveTo>
                    <a:pt x="2306688" y="199669"/>
                  </a:moveTo>
                  <a:lnTo>
                    <a:pt x="2273135" y="199669"/>
                  </a:lnTo>
                  <a:lnTo>
                    <a:pt x="2273135" y="166116"/>
                  </a:lnTo>
                  <a:lnTo>
                    <a:pt x="2264613" y="166116"/>
                  </a:lnTo>
                  <a:lnTo>
                    <a:pt x="2264613" y="199669"/>
                  </a:lnTo>
                  <a:lnTo>
                    <a:pt x="2231085" y="199669"/>
                  </a:lnTo>
                  <a:lnTo>
                    <a:pt x="2231085" y="208191"/>
                  </a:lnTo>
                  <a:lnTo>
                    <a:pt x="2264613" y="208191"/>
                  </a:lnTo>
                  <a:lnTo>
                    <a:pt x="2264613" y="241719"/>
                  </a:lnTo>
                  <a:lnTo>
                    <a:pt x="2273135" y="241719"/>
                  </a:lnTo>
                  <a:lnTo>
                    <a:pt x="2273135" y="208191"/>
                  </a:lnTo>
                  <a:lnTo>
                    <a:pt x="2306688" y="208191"/>
                  </a:lnTo>
                  <a:lnTo>
                    <a:pt x="2306688" y="199669"/>
                  </a:lnTo>
                  <a:close/>
                </a:path>
                <a:path w="2306955" h="241934">
                  <a:moveTo>
                    <a:pt x="2306688" y="33566"/>
                  </a:moveTo>
                  <a:lnTo>
                    <a:pt x="2273135" y="33566"/>
                  </a:lnTo>
                  <a:lnTo>
                    <a:pt x="2273135" y="0"/>
                  </a:lnTo>
                  <a:lnTo>
                    <a:pt x="2264613" y="0"/>
                  </a:lnTo>
                  <a:lnTo>
                    <a:pt x="2264613" y="33566"/>
                  </a:lnTo>
                  <a:lnTo>
                    <a:pt x="2231085" y="33566"/>
                  </a:lnTo>
                  <a:lnTo>
                    <a:pt x="2231085" y="42075"/>
                  </a:lnTo>
                  <a:lnTo>
                    <a:pt x="2264613" y="42075"/>
                  </a:lnTo>
                  <a:lnTo>
                    <a:pt x="2264613" y="75603"/>
                  </a:lnTo>
                  <a:lnTo>
                    <a:pt x="2273135" y="75603"/>
                  </a:lnTo>
                  <a:lnTo>
                    <a:pt x="2273135" y="42075"/>
                  </a:lnTo>
                  <a:lnTo>
                    <a:pt x="2306688" y="42075"/>
                  </a:lnTo>
                  <a:lnTo>
                    <a:pt x="2306688" y="33566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5411" y="3512731"/>
              <a:ext cx="8872237" cy="5905302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6686520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15" y="0"/>
                </a:lnTo>
                <a:lnTo>
                  <a:pt x="33515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15" y="42202"/>
                </a:lnTo>
                <a:lnTo>
                  <a:pt x="33515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" name="object 31"/>
          <p:cNvSpPr/>
          <p:nvPr/>
        </p:nvSpPr>
        <p:spPr>
          <a:xfrm>
            <a:off x="6790017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" name="object 32"/>
          <p:cNvSpPr/>
          <p:nvPr/>
        </p:nvSpPr>
        <p:spPr>
          <a:xfrm>
            <a:off x="6894447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" name="object 33"/>
          <p:cNvSpPr/>
          <p:nvPr/>
        </p:nvSpPr>
        <p:spPr>
          <a:xfrm>
            <a:off x="6997952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138" y="35102"/>
                </a:lnTo>
                <a:lnTo>
                  <a:pt x="42138" y="0"/>
                </a:lnTo>
                <a:lnTo>
                  <a:pt x="35039" y="0"/>
                </a:lnTo>
                <a:lnTo>
                  <a:pt x="35039" y="35102"/>
                </a:lnTo>
                <a:lnTo>
                  <a:pt x="0" y="35102"/>
                </a:lnTo>
                <a:lnTo>
                  <a:pt x="0" y="42202"/>
                </a:lnTo>
                <a:lnTo>
                  <a:pt x="35039" y="42202"/>
                </a:lnTo>
                <a:lnTo>
                  <a:pt x="35039" y="75603"/>
                </a:lnTo>
                <a:lnTo>
                  <a:pt x="42138" y="75603"/>
                </a:lnTo>
                <a:lnTo>
                  <a:pt x="42138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" name="object 34"/>
          <p:cNvSpPr/>
          <p:nvPr/>
        </p:nvSpPr>
        <p:spPr>
          <a:xfrm>
            <a:off x="7102374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15" y="42202"/>
                </a:lnTo>
                <a:lnTo>
                  <a:pt x="75615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" name="object 35"/>
          <p:cNvSpPr/>
          <p:nvPr/>
        </p:nvSpPr>
        <p:spPr>
          <a:xfrm>
            <a:off x="7206803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" name="object 36"/>
          <p:cNvSpPr/>
          <p:nvPr/>
        </p:nvSpPr>
        <p:spPr>
          <a:xfrm>
            <a:off x="7310309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15" y="0"/>
                </a:lnTo>
                <a:lnTo>
                  <a:pt x="33515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15" y="42202"/>
                </a:lnTo>
                <a:lnTo>
                  <a:pt x="33515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" name="object 37"/>
          <p:cNvSpPr/>
          <p:nvPr/>
        </p:nvSpPr>
        <p:spPr>
          <a:xfrm>
            <a:off x="7414731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" name="object 38"/>
          <p:cNvSpPr/>
          <p:nvPr/>
        </p:nvSpPr>
        <p:spPr>
          <a:xfrm>
            <a:off x="6686520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15" y="42062"/>
                </a:lnTo>
                <a:lnTo>
                  <a:pt x="33515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" name="object 39"/>
          <p:cNvSpPr/>
          <p:nvPr/>
        </p:nvSpPr>
        <p:spPr>
          <a:xfrm>
            <a:off x="6790017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" name="object 40"/>
          <p:cNvSpPr/>
          <p:nvPr/>
        </p:nvSpPr>
        <p:spPr>
          <a:xfrm>
            <a:off x="6894447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" name="object 41"/>
          <p:cNvSpPr/>
          <p:nvPr/>
        </p:nvSpPr>
        <p:spPr>
          <a:xfrm>
            <a:off x="6997952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38" y="33553"/>
                </a:lnTo>
                <a:lnTo>
                  <a:pt x="42138" y="0"/>
                </a:lnTo>
                <a:lnTo>
                  <a:pt x="35039" y="0"/>
                </a:lnTo>
                <a:lnTo>
                  <a:pt x="35039" y="33553"/>
                </a:lnTo>
                <a:lnTo>
                  <a:pt x="0" y="33553"/>
                </a:lnTo>
                <a:lnTo>
                  <a:pt x="0" y="42062"/>
                </a:lnTo>
                <a:lnTo>
                  <a:pt x="35039" y="42062"/>
                </a:lnTo>
                <a:lnTo>
                  <a:pt x="35039" y="75590"/>
                </a:lnTo>
                <a:lnTo>
                  <a:pt x="42138" y="75590"/>
                </a:lnTo>
                <a:lnTo>
                  <a:pt x="42138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" name="object 42"/>
          <p:cNvSpPr/>
          <p:nvPr/>
        </p:nvSpPr>
        <p:spPr>
          <a:xfrm>
            <a:off x="7102374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" name="object 43"/>
          <p:cNvSpPr/>
          <p:nvPr/>
        </p:nvSpPr>
        <p:spPr>
          <a:xfrm>
            <a:off x="7206803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" name="object 44"/>
          <p:cNvSpPr/>
          <p:nvPr/>
        </p:nvSpPr>
        <p:spPr>
          <a:xfrm>
            <a:off x="7310309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15" y="42062"/>
                </a:lnTo>
                <a:lnTo>
                  <a:pt x="33515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" name="object 45"/>
          <p:cNvSpPr/>
          <p:nvPr/>
        </p:nvSpPr>
        <p:spPr>
          <a:xfrm>
            <a:off x="7414731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" name="object 46"/>
          <p:cNvSpPr/>
          <p:nvPr/>
        </p:nvSpPr>
        <p:spPr>
          <a:xfrm>
            <a:off x="6686520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15" y="42075"/>
                </a:lnTo>
                <a:lnTo>
                  <a:pt x="33515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7" name="object 47"/>
          <p:cNvSpPr/>
          <p:nvPr/>
        </p:nvSpPr>
        <p:spPr>
          <a:xfrm>
            <a:off x="6790017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8" name="object 48"/>
          <p:cNvSpPr/>
          <p:nvPr/>
        </p:nvSpPr>
        <p:spPr>
          <a:xfrm>
            <a:off x="6894447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9" name="object 49"/>
          <p:cNvSpPr/>
          <p:nvPr/>
        </p:nvSpPr>
        <p:spPr>
          <a:xfrm>
            <a:off x="6997952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38" y="33553"/>
                </a:lnTo>
                <a:lnTo>
                  <a:pt x="42138" y="0"/>
                </a:lnTo>
                <a:lnTo>
                  <a:pt x="35039" y="0"/>
                </a:lnTo>
                <a:lnTo>
                  <a:pt x="35039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39" y="42075"/>
                </a:lnTo>
                <a:lnTo>
                  <a:pt x="35039" y="75603"/>
                </a:lnTo>
                <a:lnTo>
                  <a:pt x="42138" y="75603"/>
                </a:lnTo>
                <a:lnTo>
                  <a:pt x="42138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0" name="object 50"/>
          <p:cNvSpPr/>
          <p:nvPr/>
        </p:nvSpPr>
        <p:spPr>
          <a:xfrm>
            <a:off x="7102374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1" name="object 51"/>
          <p:cNvSpPr/>
          <p:nvPr/>
        </p:nvSpPr>
        <p:spPr>
          <a:xfrm>
            <a:off x="7206803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2" name="object 52"/>
          <p:cNvSpPr/>
          <p:nvPr/>
        </p:nvSpPr>
        <p:spPr>
          <a:xfrm>
            <a:off x="7310309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15" y="42075"/>
                </a:lnTo>
                <a:lnTo>
                  <a:pt x="33515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3" name="object 53"/>
          <p:cNvSpPr/>
          <p:nvPr/>
        </p:nvSpPr>
        <p:spPr>
          <a:xfrm>
            <a:off x="7414731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4" name="object 54"/>
          <p:cNvSpPr/>
          <p:nvPr/>
        </p:nvSpPr>
        <p:spPr>
          <a:xfrm>
            <a:off x="6686520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37" y="33515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15" y="42049"/>
                </a:lnTo>
                <a:lnTo>
                  <a:pt x="33515" y="75603"/>
                </a:lnTo>
                <a:lnTo>
                  <a:pt x="42037" y="75603"/>
                </a:lnTo>
                <a:lnTo>
                  <a:pt x="42037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5" name="object 55"/>
          <p:cNvSpPr/>
          <p:nvPr/>
        </p:nvSpPr>
        <p:spPr>
          <a:xfrm>
            <a:off x="6790017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6" name="object 56"/>
          <p:cNvSpPr/>
          <p:nvPr/>
        </p:nvSpPr>
        <p:spPr>
          <a:xfrm>
            <a:off x="6894447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7" name="object 57"/>
          <p:cNvSpPr/>
          <p:nvPr/>
        </p:nvSpPr>
        <p:spPr>
          <a:xfrm>
            <a:off x="6997952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138" y="33515"/>
                </a:lnTo>
                <a:lnTo>
                  <a:pt x="42138" y="0"/>
                </a:lnTo>
                <a:lnTo>
                  <a:pt x="35039" y="0"/>
                </a:lnTo>
                <a:lnTo>
                  <a:pt x="35039" y="33515"/>
                </a:lnTo>
                <a:lnTo>
                  <a:pt x="0" y="33515"/>
                </a:lnTo>
                <a:lnTo>
                  <a:pt x="0" y="42049"/>
                </a:lnTo>
                <a:lnTo>
                  <a:pt x="35039" y="42049"/>
                </a:lnTo>
                <a:lnTo>
                  <a:pt x="35039" y="75603"/>
                </a:lnTo>
                <a:lnTo>
                  <a:pt x="42138" y="75603"/>
                </a:lnTo>
                <a:lnTo>
                  <a:pt x="42138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8" name="object 58"/>
          <p:cNvSpPr/>
          <p:nvPr/>
        </p:nvSpPr>
        <p:spPr>
          <a:xfrm>
            <a:off x="7102374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15" y="42049"/>
                </a:lnTo>
                <a:lnTo>
                  <a:pt x="75615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" name="object 59"/>
          <p:cNvSpPr/>
          <p:nvPr/>
        </p:nvSpPr>
        <p:spPr>
          <a:xfrm>
            <a:off x="7206803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" name="object 60"/>
          <p:cNvSpPr/>
          <p:nvPr/>
        </p:nvSpPr>
        <p:spPr>
          <a:xfrm>
            <a:off x="7310309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37" y="33515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15" y="42049"/>
                </a:lnTo>
                <a:lnTo>
                  <a:pt x="33515" y="75603"/>
                </a:lnTo>
                <a:lnTo>
                  <a:pt x="42037" y="75603"/>
                </a:lnTo>
                <a:lnTo>
                  <a:pt x="42037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1" name="object 61"/>
          <p:cNvSpPr/>
          <p:nvPr/>
        </p:nvSpPr>
        <p:spPr>
          <a:xfrm>
            <a:off x="7414731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2" name="object 62"/>
          <p:cNvSpPr/>
          <p:nvPr/>
        </p:nvSpPr>
        <p:spPr>
          <a:xfrm>
            <a:off x="6686520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37" y="33528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15" y="42037"/>
                </a:lnTo>
                <a:lnTo>
                  <a:pt x="33515" y="75590"/>
                </a:lnTo>
                <a:lnTo>
                  <a:pt x="42037" y="75590"/>
                </a:lnTo>
                <a:lnTo>
                  <a:pt x="42037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3" name="object 63"/>
          <p:cNvSpPr/>
          <p:nvPr/>
        </p:nvSpPr>
        <p:spPr>
          <a:xfrm>
            <a:off x="6790017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4" name="object 64"/>
          <p:cNvSpPr/>
          <p:nvPr/>
        </p:nvSpPr>
        <p:spPr>
          <a:xfrm>
            <a:off x="6894447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5" name="object 65"/>
          <p:cNvSpPr/>
          <p:nvPr/>
        </p:nvSpPr>
        <p:spPr>
          <a:xfrm>
            <a:off x="6997952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138" y="33528"/>
                </a:lnTo>
                <a:lnTo>
                  <a:pt x="42138" y="0"/>
                </a:lnTo>
                <a:lnTo>
                  <a:pt x="35039" y="0"/>
                </a:lnTo>
                <a:lnTo>
                  <a:pt x="35039" y="33528"/>
                </a:lnTo>
                <a:lnTo>
                  <a:pt x="0" y="33528"/>
                </a:lnTo>
                <a:lnTo>
                  <a:pt x="0" y="42037"/>
                </a:lnTo>
                <a:lnTo>
                  <a:pt x="35039" y="42037"/>
                </a:lnTo>
                <a:lnTo>
                  <a:pt x="35039" y="75590"/>
                </a:lnTo>
                <a:lnTo>
                  <a:pt x="42138" y="75590"/>
                </a:lnTo>
                <a:lnTo>
                  <a:pt x="42138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6" name="object 66"/>
          <p:cNvSpPr/>
          <p:nvPr/>
        </p:nvSpPr>
        <p:spPr>
          <a:xfrm>
            <a:off x="7102374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15" y="42037"/>
                </a:lnTo>
                <a:lnTo>
                  <a:pt x="75615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7" name="object 67"/>
          <p:cNvSpPr/>
          <p:nvPr/>
        </p:nvSpPr>
        <p:spPr>
          <a:xfrm>
            <a:off x="7206803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8" name="object 68"/>
          <p:cNvSpPr/>
          <p:nvPr/>
        </p:nvSpPr>
        <p:spPr>
          <a:xfrm>
            <a:off x="7310309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37" y="33528"/>
                </a:lnTo>
                <a:lnTo>
                  <a:pt x="42037" y="0"/>
                </a:lnTo>
                <a:lnTo>
                  <a:pt x="33515" y="0"/>
                </a:lnTo>
                <a:lnTo>
                  <a:pt x="33515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15" y="42037"/>
                </a:lnTo>
                <a:lnTo>
                  <a:pt x="33515" y="75590"/>
                </a:lnTo>
                <a:lnTo>
                  <a:pt x="42037" y="75590"/>
                </a:lnTo>
                <a:lnTo>
                  <a:pt x="42037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9" name="object 69"/>
          <p:cNvSpPr/>
          <p:nvPr/>
        </p:nvSpPr>
        <p:spPr>
          <a:xfrm>
            <a:off x="7414731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0" name="object 70"/>
          <p:cNvSpPr/>
          <p:nvPr/>
        </p:nvSpPr>
        <p:spPr>
          <a:xfrm>
            <a:off x="7518236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1" name="object 71"/>
          <p:cNvSpPr/>
          <p:nvPr/>
        </p:nvSpPr>
        <p:spPr>
          <a:xfrm>
            <a:off x="7622658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62" y="35102"/>
                </a:lnTo>
                <a:lnTo>
                  <a:pt x="42062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2" name="object 72"/>
          <p:cNvSpPr/>
          <p:nvPr/>
        </p:nvSpPr>
        <p:spPr>
          <a:xfrm>
            <a:off x="7726163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151" y="35102"/>
                </a:lnTo>
                <a:lnTo>
                  <a:pt x="42151" y="0"/>
                </a:lnTo>
                <a:lnTo>
                  <a:pt x="35052" y="0"/>
                </a:lnTo>
                <a:lnTo>
                  <a:pt x="35052" y="35102"/>
                </a:lnTo>
                <a:lnTo>
                  <a:pt x="0" y="35102"/>
                </a:lnTo>
                <a:lnTo>
                  <a:pt x="0" y="42202"/>
                </a:lnTo>
                <a:lnTo>
                  <a:pt x="35052" y="42202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3" name="object 73"/>
          <p:cNvSpPr/>
          <p:nvPr/>
        </p:nvSpPr>
        <p:spPr>
          <a:xfrm>
            <a:off x="7830593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4" name="object 74"/>
          <p:cNvSpPr/>
          <p:nvPr/>
        </p:nvSpPr>
        <p:spPr>
          <a:xfrm>
            <a:off x="7935015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15" y="42202"/>
                </a:lnTo>
                <a:lnTo>
                  <a:pt x="75615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5" name="object 75"/>
          <p:cNvSpPr/>
          <p:nvPr/>
        </p:nvSpPr>
        <p:spPr>
          <a:xfrm>
            <a:off x="8038520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6" name="object 76"/>
          <p:cNvSpPr/>
          <p:nvPr/>
        </p:nvSpPr>
        <p:spPr>
          <a:xfrm>
            <a:off x="8142950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7" name="object 77"/>
          <p:cNvSpPr/>
          <p:nvPr/>
        </p:nvSpPr>
        <p:spPr>
          <a:xfrm>
            <a:off x="7518236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8" name="object 78"/>
          <p:cNvSpPr/>
          <p:nvPr/>
        </p:nvSpPr>
        <p:spPr>
          <a:xfrm>
            <a:off x="7622658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9" name="object 79"/>
          <p:cNvSpPr/>
          <p:nvPr/>
        </p:nvSpPr>
        <p:spPr>
          <a:xfrm>
            <a:off x="7726163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0" name="object 80"/>
          <p:cNvSpPr/>
          <p:nvPr/>
        </p:nvSpPr>
        <p:spPr>
          <a:xfrm>
            <a:off x="7830593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1" name="object 81"/>
          <p:cNvSpPr/>
          <p:nvPr/>
        </p:nvSpPr>
        <p:spPr>
          <a:xfrm>
            <a:off x="7935015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2" name="object 82"/>
          <p:cNvSpPr/>
          <p:nvPr/>
        </p:nvSpPr>
        <p:spPr>
          <a:xfrm>
            <a:off x="8038520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3" name="object 83"/>
          <p:cNvSpPr/>
          <p:nvPr/>
        </p:nvSpPr>
        <p:spPr>
          <a:xfrm>
            <a:off x="8142950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4" name="object 84"/>
          <p:cNvSpPr/>
          <p:nvPr/>
        </p:nvSpPr>
        <p:spPr>
          <a:xfrm>
            <a:off x="7518236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5" name="object 85"/>
          <p:cNvSpPr/>
          <p:nvPr/>
        </p:nvSpPr>
        <p:spPr>
          <a:xfrm>
            <a:off x="7622658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6" name="object 86"/>
          <p:cNvSpPr/>
          <p:nvPr/>
        </p:nvSpPr>
        <p:spPr>
          <a:xfrm>
            <a:off x="7726163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7" name="object 87"/>
          <p:cNvSpPr/>
          <p:nvPr/>
        </p:nvSpPr>
        <p:spPr>
          <a:xfrm>
            <a:off x="7830593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8" name="object 88"/>
          <p:cNvSpPr/>
          <p:nvPr/>
        </p:nvSpPr>
        <p:spPr>
          <a:xfrm>
            <a:off x="7935015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89" name="object 89"/>
          <p:cNvSpPr/>
          <p:nvPr/>
        </p:nvSpPr>
        <p:spPr>
          <a:xfrm>
            <a:off x="8038520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0" name="object 90"/>
          <p:cNvSpPr/>
          <p:nvPr/>
        </p:nvSpPr>
        <p:spPr>
          <a:xfrm>
            <a:off x="8142950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1" name="object 91"/>
          <p:cNvSpPr/>
          <p:nvPr/>
        </p:nvSpPr>
        <p:spPr>
          <a:xfrm>
            <a:off x="7518236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2" name="object 92"/>
          <p:cNvSpPr/>
          <p:nvPr/>
        </p:nvSpPr>
        <p:spPr>
          <a:xfrm>
            <a:off x="7622658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62" y="33515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3" name="object 93"/>
          <p:cNvSpPr/>
          <p:nvPr/>
        </p:nvSpPr>
        <p:spPr>
          <a:xfrm>
            <a:off x="7726163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151" y="33515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15"/>
                </a:lnTo>
                <a:lnTo>
                  <a:pt x="0" y="33515"/>
                </a:lnTo>
                <a:lnTo>
                  <a:pt x="0" y="42049"/>
                </a:lnTo>
                <a:lnTo>
                  <a:pt x="35052" y="42049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4" name="object 94"/>
          <p:cNvSpPr/>
          <p:nvPr/>
        </p:nvSpPr>
        <p:spPr>
          <a:xfrm>
            <a:off x="7830593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5" name="object 95"/>
          <p:cNvSpPr/>
          <p:nvPr/>
        </p:nvSpPr>
        <p:spPr>
          <a:xfrm>
            <a:off x="7935015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15" y="42049"/>
                </a:lnTo>
                <a:lnTo>
                  <a:pt x="75615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6" name="object 96"/>
          <p:cNvSpPr/>
          <p:nvPr/>
        </p:nvSpPr>
        <p:spPr>
          <a:xfrm>
            <a:off x="8038520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7" name="object 97"/>
          <p:cNvSpPr/>
          <p:nvPr/>
        </p:nvSpPr>
        <p:spPr>
          <a:xfrm>
            <a:off x="8142950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37" y="33515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8" name="object 98"/>
          <p:cNvSpPr/>
          <p:nvPr/>
        </p:nvSpPr>
        <p:spPr>
          <a:xfrm>
            <a:off x="7518236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9" name="object 99"/>
          <p:cNvSpPr/>
          <p:nvPr/>
        </p:nvSpPr>
        <p:spPr>
          <a:xfrm>
            <a:off x="7622658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62" y="33528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0" name="object 100"/>
          <p:cNvSpPr/>
          <p:nvPr/>
        </p:nvSpPr>
        <p:spPr>
          <a:xfrm>
            <a:off x="7726163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151" y="3352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28"/>
                </a:lnTo>
                <a:lnTo>
                  <a:pt x="0" y="33528"/>
                </a:lnTo>
                <a:lnTo>
                  <a:pt x="0" y="42037"/>
                </a:lnTo>
                <a:lnTo>
                  <a:pt x="35052" y="42037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1" name="object 101"/>
          <p:cNvSpPr/>
          <p:nvPr/>
        </p:nvSpPr>
        <p:spPr>
          <a:xfrm>
            <a:off x="7830593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2" name="object 102"/>
          <p:cNvSpPr/>
          <p:nvPr/>
        </p:nvSpPr>
        <p:spPr>
          <a:xfrm>
            <a:off x="7935015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15" y="42037"/>
                </a:lnTo>
                <a:lnTo>
                  <a:pt x="75615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3" name="object 103"/>
          <p:cNvSpPr/>
          <p:nvPr/>
        </p:nvSpPr>
        <p:spPr>
          <a:xfrm>
            <a:off x="8038520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4" name="object 104"/>
          <p:cNvSpPr/>
          <p:nvPr/>
        </p:nvSpPr>
        <p:spPr>
          <a:xfrm>
            <a:off x="8142950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37" y="3352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5" name="object 105"/>
          <p:cNvSpPr/>
          <p:nvPr/>
        </p:nvSpPr>
        <p:spPr>
          <a:xfrm>
            <a:off x="8246447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6" name="object 106"/>
          <p:cNvSpPr/>
          <p:nvPr/>
        </p:nvSpPr>
        <p:spPr>
          <a:xfrm>
            <a:off x="8350876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7" name="object 107"/>
          <p:cNvSpPr/>
          <p:nvPr/>
        </p:nvSpPr>
        <p:spPr>
          <a:xfrm>
            <a:off x="8455306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0627" y="35102"/>
                </a:lnTo>
                <a:lnTo>
                  <a:pt x="4062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8" name="object 108"/>
          <p:cNvSpPr/>
          <p:nvPr/>
        </p:nvSpPr>
        <p:spPr>
          <a:xfrm>
            <a:off x="8558803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9" name="object 109"/>
          <p:cNvSpPr/>
          <p:nvPr/>
        </p:nvSpPr>
        <p:spPr>
          <a:xfrm>
            <a:off x="8663233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0" name="object 110"/>
          <p:cNvSpPr/>
          <p:nvPr/>
        </p:nvSpPr>
        <p:spPr>
          <a:xfrm>
            <a:off x="8766738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1" name="object 111"/>
          <p:cNvSpPr/>
          <p:nvPr/>
        </p:nvSpPr>
        <p:spPr>
          <a:xfrm>
            <a:off x="8871161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15" y="42202"/>
                </a:lnTo>
                <a:lnTo>
                  <a:pt x="75615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2" name="object 112"/>
          <p:cNvSpPr/>
          <p:nvPr/>
        </p:nvSpPr>
        <p:spPr>
          <a:xfrm>
            <a:off x="8246447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3" name="object 113"/>
          <p:cNvSpPr/>
          <p:nvPr/>
        </p:nvSpPr>
        <p:spPr>
          <a:xfrm>
            <a:off x="8350876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4" name="object 114"/>
          <p:cNvSpPr/>
          <p:nvPr/>
        </p:nvSpPr>
        <p:spPr>
          <a:xfrm>
            <a:off x="8455306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5" name="object 115"/>
          <p:cNvSpPr/>
          <p:nvPr/>
        </p:nvSpPr>
        <p:spPr>
          <a:xfrm>
            <a:off x="8558803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6" name="object 116"/>
          <p:cNvSpPr/>
          <p:nvPr/>
        </p:nvSpPr>
        <p:spPr>
          <a:xfrm>
            <a:off x="8663233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7" name="object 117"/>
          <p:cNvSpPr/>
          <p:nvPr/>
        </p:nvSpPr>
        <p:spPr>
          <a:xfrm>
            <a:off x="8766738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8" name="object 118"/>
          <p:cNvSpPr/>
          <p:nvPr/>
        </p:nvSpPr>
        <p:spPr>
          <a:xfrm>
            <a:off x="8871161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9" name="object 119"/>
          <p:cNvSpPr/>
          <p:nvPr/>
        </p:nvSpPr>
        <p:spPr>
          <a:xfrm>
            <a:off x="8246447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0" name="object 120"/>
          <p:cNvSpPr/>
          <p:nvPr/>
        </p:nvSpPr>
        <p:spPr>
          <a:xfrm>
            <a:off x="8350876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" name="object 121"/>
          <p:cNvSpPr/>
          <p:nvPr/>
        </p:nvSpPr>
        <p:spPr>
          <a:xfrm>
            <a:off x="8455306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2" name="object 122"/>
          <p:cNvSpPr/>
          <p:nvPr/>
        </p:nvSpPr>
        <p:spPr>
          <a:xfrm>
            <a:off x="8558803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3" name="object 123"/>
          <p:cNvSpPr/>
          <p:nvPr/>
        </p:nvSpPr>
        <p:spPr>
          <a:xfrm>
            <a:off x="8663233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" name="object 124"/>
          <p:cNvSpPr/>
          <p:nvPr/>
        </p:nvSpPr>
        <p:spPr>
          <a:xfrm>
            <a:off x="8766738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5" name="object 125"/>
          <p:cNvSpPr/>
          <p:nvPr/>
        </p:nvSpPr>
        <p:spPr>
          <a:xfrm>
            <a:off x="8871161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6" name="object 126"/>
          <p:cNvSpPr/>
          <p:nvPr/>
        </p:nvSpPr>
        <p:spPr>
          <a:xfrm>
            <a:off x="8246447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7" name="object 127"/>
          <p:cNvSpPr/>
          <p:nvPr/>
        </p:nvSpPr>
        <p:spPr>
          <a:xfrm>
            <a:off x="8350876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8" name="object 128"/>
          <p:cNvSpPr/>
          <p:nvPr/>
        </p:nvSpPr>
        <p:spPr>
          <a:xfrm>
            <a:off x="8455306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0627" y="33515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9" name="object 129"/>
          <p:cNvSpPr/>
          <p:nvPr/>
        </p:nvSpPr>
        <p:spPr>
          <a:xfrm>
            <a:off x="8558803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0" name="object 130"/>
          <p:cNvSpPr/>
          <p:nvPr/>
        </p:nvSpPr>
        <p:spPr>
          <a:xfrm>
            <a:off x="8663233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1" name="object 131"/>
          <p:cNvSpPr/>
          <p:nvPr/>
        </p:nvSpPr>
        <p:spPr>
          <a:xfrm>
            <a:off x="8766738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37" y="33515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2" name="object 132"/>
          <p:cNvSpPr/>
          <p:nvPr/>
        </p:nvSpPr>
        <p:spPr>
          <a:xfrm>
            <a:off x="8871161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15" y="42049"/>
                </a:lnTo>
                <a:lnTo>
                  <a:pt x="75615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3" name="object 133"/>
          <p:cNvSpPr/>
          <p:nvPr/>
        </p:nvSpPr>
        <p:spPr>
          <a:xfrm>
            <a:off x="8246447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4" name="object 134"/>
          <p:cNvSpPr/>
          <p:nvPr/>
        </p:nvSpPr>
        <p:spPr>
          <a:xfrm>
            <a:off x="8350876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5" name="object 135"/>
          <p:cNvSpPr/>
          <p:nvPr/>
        </p:nvSpPr>
        <p:spPr>
          <a:xfrm>
            <a:off x="8455306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0627" y="33528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6" name="object 136"/>
          <p:cNvSpPr/>
          <p:nvPr/>
        </p:nvSpPr>
        <p:spPr>
          <a:xfrm>
            <a:off x="8558803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7" name="object 137"/>
          <p:cNvSpPr/>
          <p:nvPr/>
        </p:nvSpPr>
        <p:spPr>
          <a:xfrm>
            <a:off x="8663233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8" name="object 138"/>
          <p:cNvSpPr/>
          <p:nvPr/>
        </p:nvSpPr>
        <p:spPr>
          <a:xfrm>
            <a:off x="8766738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37" y="3352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9" name="object 139"/>
          <p:cNvSpPr/>
          <p:nvPr/>
        </p:nvSpPr>
        <p:spPr>
          <a:xfrm>
            <a:off x="8871161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15" y="42037"/>
                </a:lnTo>
                <a:lnTo>
                  <a:pt x="75615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0" name="object 140"/>
          <p:cNvSpPr/>
          <p:nvPr/>
        </p:nvSpPr>
        <p:spPr>
          <a:xfrm>
            <a:off x="8974666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1" name="object 141"/>
          <p:cNvSpPr/>
          <p:nvPr/>
        </p:nvSpPr>
        <p:spPr>
          <a:xfrm>
            <a:off x="9079096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2" name="object 142"/>
          <p:cNvSpPr/>
          <p:nvPr/>
        </p:nvSpPr>
        <p:spPr>
          <a:xfrm>
            <a:off x="9183517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0627" y="35102"/>
                </a:lnTo>
                <a:lnTo>
                  <a:pt x="4062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3" name="object 143"/>
          <p:cNvSpPr/>
          <p:nvPr/>
        </p:nvSpPr>
        <p:spPr>
          <a:xfrm>
            <a:off x="9287022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4" name="object 144"/>
          <p:cNvSpPr/>
          <p:nvPr/>
        </p:nvSpPr>
        <p:spPr>
          <a:xfrm>
            <a:off x="9391452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5102"/>
                </a:moveTo>
                <a:lnTo>
                  <a:pt x="42037" y="35102"/>
                </a:lnTo>
                <a:lnTo>
                  <a:pt x="42037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202"/>
                </a:lnTo>
                <a:lnTo>
                  <a:pt x="75590" y="42202"/>
                </a:lnTo>
                <a:lnTo>
                  <a:pt x="75590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5" name="object 145"/>
          <p:cNvSpPr/>
          <p:nvPr/>
        </p:nvSpPr>
        <p:spPr>
          <a:xfrm>
            <a:off x="9494949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15" y="42202"/>
                </a:lnTo>
                <a:lnTo>
                  <a:pt x="75615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6" name="object 146"/>
          <p:cNvSpPr/>
          <p:nvPr/>
        </p:nvSpPr>
        <p:spPr>
          <a:xfrm>
            <a:off x="9599379" y="583679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5102"/>
                </a:moveTo>
                <a:lnTo>
                  <a:pt x="42049" y="35102"/>
                </a:lnTo>
                <a:lnTo>
                  <a:pt x="42049" y="0"/>
                </a:lnTo>
                <a:lnTo>
                  <a:pt x="33528" y="0"/>
                </a:lnTo>
                <a:lnTo>
                  <a:pt x="33528" y="35102"/>
                </a:lnTo>
                <a:lnTo>
                  <a:pt x="0" y="35102"/>
                </a:lnTo>
                <a:lnTo>
                  <a:pt x="0" y="42202"/>
                </a:lnTo>
                <a:lnTo>
                  <a:pt x="33528" y="42202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202"/>
                </a:lnTo>
                <a:lnTo>
                  <a:pt x="75603" y="42202"/>
                </a:lnTo>
                <a:lnTo>
                  <a:pt x="75603" y="35102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7" name="object 147"/>
          <p:cNvSpPr/>
          <p:nvPr/>
        </p:nvSpPr>
        <p:spPr>
          <a:xfrm>
            <a:off x="8974666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8" name="object 148"/>
          <p:cNvSpPr/>
          <p:nvPr/>
        </p:nvSpPr>
        <p:spPr>
          <a:xfrm>
            <a:off x="9079096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9" name="object 149"/>
          <p:cNvSpPr/>
          <p:nvPr/>
        </p:nvSpPr>
        <p:spPr>
          <a:xfrm>
            <a:off x="9183517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0" name="object 150"/>
          <p:cNvSpPr/>
          <p:nvPr/>
        </p:nvSpPr>
        <p:spPr>
          <a:xfrm>
            <a:off x="9287022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1" name="object 151"/>
          <p:cNvSpPr/>
          <p:nvPr/>
        </p:nvSpPr>
        <p:spPr>
          <a:xfrm>
            <a:off x="9391452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2" name="object 152"/>
          <p:cNvSpPr/>
          <p:nvPr/>
        </p:nvSpPr>
        <p:spPr>
          <a:xfrm>
            <a:off x="9494949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3" name="object 153"/>
          <p:cNvSpPr/>
          <p:nvPr/>
        </p:nvSpPr>
        <p:spPr>
          <a:xfrm>
            <a:off x="9599379" y="593753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4" name="object 154"/>
          <p:cNvSpPr/>
          <p:nvPr/>
        </p:nvSpPr>
        <p:spPr>
          <a:xfrm>
            <a:off x="8974666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5" name="object 155"/>
          <p:cNvSpPr/>
          <p:nvPr/>
        </p:nvSpPr>
        <p:spPr>
          <a:xfrm>
            <a:off x="9079096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6" name="object 156"/>
          <p:cNvSpPr/>
          <p:nvPr/>
        </p:nvSpPr>
        <p:spPr>
          <a:xfrm>
            <a:off x="9183517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0627" y="33553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7" name="object 157"/>
          <p:cNvSpPr/>
          <p:nvPr/>
        </p:nvSpPr>
        <p:spPr>
          <a:xfrm>
            <a:off x="9287022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8" name="object 158"/>
          <p:cNvSpPr/>
          <p:nvPr/>
        </p:nvSpPr>
        <p:spPr>
          <a:xfrm>
            <a:off x="9391452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9" name="object 159"/>
          <p:cNvSpPr/>
          <p:nvPr/>
        </p:nvSpPr>
        <p:spPr>
          <a:xfrm>
            <a:off x="9494949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0" name="object 160"/>
          <p:cNvSpPr/>
          <p:nvPr/>
        </p:nvSpPr>
        <p:spPr>
          <a:xfrm>
            <a:off x="9599379" y="603825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1" name="object 161"/>
          <p:cNvSpPr/>
          <p:nvPr/>
        </p:nvSpPr>
        <p:spPr>
          <a:xfrm>
            <a:off x="8974666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2" name="object 162"/>
          <p:cNvSpPr/>
          <p:nvPr/>
        </p:nvSpPr>
        <p:spPr>
          <a:xfrm>
            <a:off x="9079096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37" y="33515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3" name="object 163"/>
          <p:cNvSpPr/>
          <p:nvPr/>
        </p:nvSpPr>
        <p:spPr>
          <a:xfrm>
            <a:off x="9183517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0627" y="33515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0627" y="75603"/>
                </a:lnTo>
                <a:lnTo>
                  <a:pt x="40627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4" name="object 164"/>
          <p:cNvSpPr/>
          <p:nvPr/>
        </p:nvSpPr>
        <p:spPr>
          <a:xfrm>
            <a:off x="9287022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5" name="object 165"/>
          <p:cNvSpPr/>
          <p:nvPr/>
        </p:nvSpPr>
        <p:spPr>
          <a:xfrm>
            <a:off x="9391452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15"/>
                </a:moveTo>
                <a:lnTo>
                  <a:pt x="42037" y="33515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49"/>
                </a:lnTo>
                <a:lnTo>
                  <a:pt x="75590" y="42049"/>
                </a:lnTo>
                <a:lnTo>
                  <a:pt x="75590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6" name="object 166"/>
          <p:cNvSpPr/>
          <p:nvPr/>
        </p:nvSpPr>
        <p:spPr>
          <a:xfrm>
            <a:off x="9494949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15" y="42049"/>
                </a:lnTo>
                <a:lnTo>
                  <a:pt x="75615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7" name="object 167"/>
          <p:cNvSpPr/>
          <p:nvPr/>
        </p:nvSpPr>
        <p:spPr>
          <a:xfrm>
            <a:off x="9599379" y="613808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15"/>
                </a:moveTo>
                <a:lnTo>
                  <a:pt x="42049" y="33515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15"/>
                </a:lnTo>
                <a:lnTo>
                  <a:pt x="0" y="33515"/>
                </a:lnTo>
                <a:lnTo>
                  <a:pt x="0" y="42049"/>
                </a:lnTo>
                <a:lnTo>
                  <a:pt x="33528" y="42049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49"/>
                </a:lnTo>
                <a:lnTo>
                  <a:pt x="75603" y="42049"/>
                </a:lnTo>
                <a:lnTo>
                  <a:pt x="75603" y="33515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8" name="object 168"/>
          <p:cNvSpPr/>
          <p:nvPr/>
        </p:nvSpPr>
        <p:spPr>
          <a:xfrm>
            <a:off x="8974666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9" name="object 169"/>
          <p:cNvSpPr/>
          <p:nvPr/>
        </p:nvSpPr>
        <p:spPr>
          <a:xfrm>
            <a:off x="9079096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37" y="3352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0" name="object 170"/>
          <p:cNvSpPr/>
          <p:nvPr/>
        </p:nvSpPr>
        <p:spPr>
          <a:xfrm>
            <a:off x="9183517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0627" y="33528"/>
                </a:lnTo>
                <a:lnTo>
                  <a:pt x="40627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0627" y="75590"/>
                </a:lnTo>
                <a:lnTo>
                  <a:pt x="40627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1" name="object 171"/>
          <p:cNvSpPr/>
          <p:nvPr/>
        </p:nvSpPr>
        <p:spPr>
          <a:xfrm>
            <a:off x="9287022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2" name="object 172"/>
          <p:cNvSpPr/>
          <p:nvPr/>
        </p:nvSpPr>
        <p:spPr>
          <a:xfrm>
            <a:off x="9391452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28"/>
                </a:moveTo>
                <a:lnTo>
                  <a:pt x="42037" y="3352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37"/>
                </a:lnTo>
                <a:lnTo>
                  <a:pt x="75590" y="42037"/>
                </a:lnTo>
                <a:lnTo>
                  <a:pt x="75590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3" name="object 173"/>
          <p:cNvSpPr/>
          <p:nvPr/>
        </p:nvSpPr>
        <p:spPr>
          <a:xfrm>
            <a:off x="9494949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15" y="42037"/>
                </a:lnTo>
                <a:lnTo>
                  <a:pt x="75615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4" name="object 174"/>
          <p:cNvSpPr/>
          <p:nvPr/>
        </p:nvSpPr>
        <p:spPr>
          <a:xfrm>
            <a:off x="9599379" y="623881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28"/>
                </a:moveTo>
                <a:lnTo>
                  <a:pt x="42049" y="3352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28"/>
                </a:lnTo>
                <a:lnTo>
                  <a:pt x="0" y="33528"/>
                </a:lnTo>
                <a:lnTo>
                  <a:pt x="0" y="42037"/>
                </a:lnTo>
                <a:lnTo>
                  <a:pt x="33528" y="42037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37"/>
                </a:lnTo>
                <a:lnTo>
                  <a:pt x="75603" y="42037"/>
                </a:lnTo>
                <a:lnTo>
                  <a:pt x="75603" y="33528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5" name="object 175"/>
          <p:cNvSpPr/>
          <p:nvPr/>
        </p:nvSpPr>
        <p:spPr>
          <a:xfrm>
            <a:off x="942111" y="2819508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6" name="object 176"/>
          <p:cNvSpPr/>
          <p:nvPr/>
        </p:nvSpPr>
        <p:spPr>
          <a:xfrm>
            <a:off x="942111" y="2718767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0015" y="42087"/>
                </a:lnTo>
                <a:lnTo>
                  <a:pt x="700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7" name="object 177"/>
          <p:cNvSpPr/>
          <p:nvPr/>
        </p:nvSpPr>
        <p:spPr>
          <a:xfrm>
            <a:off x="942111" y="2618966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8" name="object 178"/>
          <p:cNvSpPr/>
          <p:nvPr/>
        </p:nvSpPr>
        <p:spPr>
          <a:xfrm>
            <a:off x="942111" y="2518233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0015" y="42087"/>
                </a:lnTo>
                <a:lnTo>
                  <a:pt x="700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9" name="object 179"/>
          <p:cNvSpPr/>
          <p:nvPr/>
        </p:nvSpPr>
        <p:spPr>
          <a:xfrm>
            <a:off x="942111" y="2418424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91"/>
                </a:moveTo>
                <a:lnTo>
                  <a:pt x="42151" y="33591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91"/>
                </a:lnTo>
                <a:lnTo>
                  <a:pt x="0" y="33591"/>
                </a:lnTo>
                <a:lnTo>
                  <a:pt x="0" y="40690"/>
                </a:lnTo>
                <a:lnTo>
                  <a:pt x="35052" y="40690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0690"/>
                </a:lnTo>
                <a:lnTo>
                  <a:pt x="70015" y="40690"/>
                </a:lnTo>
                <a:lnTo>
                  <a:pt x="70015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0" name="object 180"/>
          <p:cNvSpPr/>
          <p:nvPr/>
        </p:nvSpPr>
        <p:spPr>
          <a:xfrm>
            <a:off x="942111" y="2317707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0015" y="42062"/>
                </a:lnTo>
                <a:lnTo>
                  <a:pt x="700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1" name="object 181"/>
          <p:cNvSpPr/>
          <p:nvPr/>
        </p:nvSpPr>
        <p:spPr>
          <a:xfrm>
            <a:off x="942111" y="2216974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2" name="object 182"/>
          <p:cNvSpPr/>
          <p:nvPr/>
        </p:nvSpPr>
        <p:spPr>
          <a:xfrm>
            <a:off x="942111" y="2117165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3" name="object 183"/>
          <p:cNvSpPr/>
          <p:nvPr/>
        </p:nvSpPr>
        <p:spPr>
          <a:xfrm>
            <a:off x="838613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4" name="object 184"/>
          <p:cNvSpPr/>
          <p:nvPr/>
        </p:nvSpPr>
        <p:spPr>
          <a:xfrm>
            <a:off x="734184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5" name="object 185"/>
          <p:cNvSpPr/>
          <p:nvPr/>
        </p:nvSpPr>
        <p:spPr>
          <a:xfrm>
            <a:off x="630678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6" name="object 186"/>
          <p:cNvSpPr/>
          <p:nvPr/>
        </p:nvSpPr>
        <p:spPr>
          <a:xfrm>
            <a:off x="526256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7" name="object 187"/>
          <p:cNvSpPr/>
          <p:nvPr/>
        </p:nvSpPr>
        <p:spPr>
          <a:xfrm>
            <a:off x="422751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8" name="object 188"/>
          <p:cNvSpPr/>
          <p:nvPr/>
        </p:nvSpPr>
        <p:spPr>
          <a:xfrm>
            <a:off x="318321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9" name="object 189"/>
          <p:cNvSpPr/>
          <p:nvPr/>
        </p:nvSpPr>
        <p:spPr>
          <a:xfrm>
            <a:off x="213900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0" name="object 190"/>
          <p:cNvSpPr/>
          <p:nvPr/>
        </p:nvSpPr>
        <p:spPr>
          <a:xfrm>
            <a:off x="838613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1" name="object 191"/>
          <p:cNvSpPr/>
          <p:nvPr/>
        </p:nvSpPr>
        <p:spPr>
          <a:xfrm>
            <a:off x="734184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2" name="object 192"/>
          <p:cNvSpPr/>
          <p:nvPr/>
        </p:nvSpPr>
        <p:spPr>
          <a:xfrm>
            <a:off x="630678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3" name="object 193"/>
          <p:cNvSpPr/>
          <p:nvPr/>
        </p:nvSpPr>
        <p:spPr>
          <a:xfrm>
            <a:off x="526256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4" name="object 194"/>
          <p:cNvSpPr/>
          <p:nvPr/>
        </p:nvSpPr>
        <p:spPr>
          <a:xfrm>
            <a:off x="422751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5" name="object 195"/>
          <p:cNvSpPr/>
          <p:nvPr/>
        </p:nvSpPr>
        <p:spPr>
          <a:xfrm>
            <a:off x="318321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6" name="object 196"/>
          <p:cNvSpPr/>
          <p:nvPr/>
        </p:nvSpPr>
        <p:spPr>
          <a:xfrm>
            <a:off x="213900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7" name="object 197"/>
          <p:cNvSpPr/>
          <p:nvPr/>
        </p:nvSpPr>
        <p:spPr>
          <a:xfrm>
            <a:off x="838613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8" name="object 198"/>
          <p:cNvSpPr/>
          <p:nvPr/>
        </p:nvSpPr>
        <p:spPr>
          <a:xfrm>
            <a:off x="734184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9" name="object 199"/>
          <p:cNvSpPr/>
          <p:nvPr/>
        </p:nvSpPr>
        <p:spPr>
          <a:xfrm>
            <a:off x="630678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0" name="object 200"/>
          <p:cNvSpPr/>
          <p:nvPr/>
        </p:nvSpPr>
        <p:spPr>
          <a:xfrm>
            <a:off x="526256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1" name="object 201"/>
          <p:cNvSpPr/>
          <p:nvPr/>
        </p:nvSpPr>
        <p:spPr>
          <a:xfrm>
            <a:off x="422751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2" name="object 202"/>
          <p:cNvSpPr/>
          <p:nvPr/>
        </p:nvSpPr>
        <p:spPr>
          <a:xfrm>
            <a:off x="318321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3" name="object 203"/>
          <p:cNvSpPr/>
          <p:nvPr/>
        </p:nvSpPr>
        <p:spPr>
          <a:xfrm>
            <a:off x="213900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4" name="object 204"/>
          <p:cNvSpPr/>
          <p:nvPr/>
        </p:nvSpPr>
        <p:spPr>
          <a:xfrm>
            <a:off x="838613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5" name="object 205"/>
          <p:cNvSpPr/>
          <p:nvPr/>
        </p:nvSpPr>
        <p:spPr>
          <a:xfrm>
            <a:off x="734184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6" name="object 206"/>
          <p:cNvSpPr/>
          <p:nvPr/>
        </p:nvSpPr>
        <p:spPr>
          <a:xfrm>
            <a:off x="630678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7" name="object 207"/>
          <p:cNvSpPr/>
          <p:nvPr/>
        </p:nvSpPr>
        <p:spPr>
          <a:xfrm>
            <a:off x="526256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8" name="object 208"/>
          <p:cNvSpPr/>
          <p:nvPr/>
        </p:nvSpPr>
        <p:spPr>
          <a:xfrm>
            <a:off x="422751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9" name="object 209"/>
          <p:cNvSpPr/>
          <p:nvPr/>
        </p:nvSpPr>
        <p:spPr>
          <a:xfrm>
            <a:off x="318321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0" name="object 210"/>
          <p:cNvSpPr/>
          <p:nvPr/>
        </p:nvSpPr>
        <p:spPr>
          <a:xfrm>
            <a:off x="213900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1" name="object 211"/>
          <p:cNvSpPr/>
          <p:nvPr/>
        </p:nvSpPr>
        <p:spPr>
          <a:xfrm>
            <a:off x="838613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37" y="33591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2" name="object 212"/>
          <p:cNvSpPr/>
          <p:nvPr/>
        </p:nvSpPr>
        <p:spPr>
          <a:xfrm>
            <a:off x="734184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3" name="object 213"/>
          <p:cNvSpPr/>
          <p:nvPr/>
        </p:nvSpPr>
        <p:spPr>
          <a:xfrm>
            <a:off x="630678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15" y="40690"/>
                </a:lnTo>
                <a:lnTo>
                  <a:pt x="75615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4" name="object 214"/>
          <p:cNvSpPr/>
          <p:nvPr/>
        </p:nvSpPr>
        <p:spPr>
          <a:xfrm>
            <a:off x="526256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91"/>
                </a:moveTo>
                <a:lnTo>
                  <a:pt x="42037" y="33591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0690"/>
                </a:lnTo>
                <a:lnTo>
                  <a:pt x="75590" y="40690"/>
                </a:lnTo>
                <a:lnTo>
                  <a:pt x="75590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5" name="object 215"/>
          <p:cNvSpPr/>
          <p:nvPr/>
        </p:nvSpPr>
        <p:spPr>
          <a:xfrm>
            <a:off x="422751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6" name="object 216"/>
          <p:cNvSpPr/>
          <p:nvPr/>
        </p:nvSpPr>
        <p:spPr>
          <a:xfrm>
            <a:off x="318321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62" y="33591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7" name="object 217"/>
          <p:cNvSpPr/>
          <p:nvPr/>
        </p:nvSpPr>
        <p:spPr>
          <a:xfrm>
            <a:off x="213900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91"/>
                </a:moveTo>
                <a:lnTo>
                  <a:pt x="42151" y="33591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91"/>
                </a:lnTo>
                <a:lnTo>
                  <a:pt x="0" y="33591"/>
                </a:lnTo>
                <a:lnTo>
                  <a:pt x="0" y="40690"/>
                </a:lnTo>
                <a:lnTo>
                  <a:pt x="35052" y="40690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0690"/>
                </a:lnTo>
                <a:lnTo>
                  <a:pt x="75590" y="40690"/>
                </a:lnTo>
                <a:lnTo>
                  <a:pt x="75590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8" name="object 218"/>
          <p:cNvSpPr/>
          <p:nvPr/>
        </p:nvSpPr>
        <p:spPr>
          <a:xfrm>
            <a:off x="838613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9" name="object 219"/>
          <p:cNvSpPr/>
          <p:nvPr/>
        </p:nvSpPr>
        <p:spPr>
          <a:xfrm>
            <a:off x="734184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0" name="object 220"/>
          <p:cNvSpPr/>
          <p:nvPr/>
        </p:nvSpPr>
        <p:spPr>
          <a:xfrm>
            <a:off x="630678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1" name="object 221"/>
          <p:cNvSpPr/>
          <p:nvPr/>
        </p:nvSpPr>
        <p:spPr>
          <a:xfrm>
            <a:off x="526256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2" name="object 222"/>
          <p:cNvSpPr/>
          <p:nvPr/>
        </p:nvSpPr>
        <p:spPr>
          <a:xfrm>
            <a:off x="422751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3" name="object 223"/>
          <p:cNvSpPr/>
          <p:nvPr/>
        </p:nvSpPr>
        <p:spPr>
          <a:xfrm>
            <a:off x="318321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4" name="object 224"/>
          <p:cNvSpPr/>
          <p:nvPr/>
        </p:nvSpPr>
        <p:spPr>
          <a:xfrm>
            <a:off x="213900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5" name="object 225"/>
          <p:cNvSpPr/>
          <p:nvPr/>
        </p:nvSpPr>
        <p:spPr>
          <a:xfrm>
            <a:off x="838613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6" name="object 226"/>
          <p:cNvSpPr/>
          <p:nvPr/>
        </p:nvSpPr>
        <p:spPr>
          <a:xfrm>
            <a:off x="734184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7" name="object 227"/>
          <p:cNvSpPr/>
          <p:nvPr/>
        </p:nvSpPr>
        <p:spPr>
          <a:xfrm>
            <a:off x="630678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8" name="object 228"/>
          <p:cNvSpPr/>
          <p:nvPr/>
        </p:nvSpPr>
        <p:spPr>
          <a:xfrm>
            <a:off x="526256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9" name="object 229"/>
          <p:cNvSpPr/>
          <p:nvPr/>
        </p:nvSpPr>
        <p:spPr>
          <a:xfrm>
            <a:off x="422751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0" name="object 230"/>
          <p:cNvSpPr/>
          <p:nvPr/>
        </p:nvSpPr>
        <p:spPr>
          <a:xfrm>
            <a:off x="318321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1" name="object 231"/>
          <p:cNvSpPr/>
          <p:nvPr/>
        </p:nvSpPr>
        <p:spPr>
          <a:xfrm>
            <a:off x="213900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2" name="object 232"/>
          <p:cNvSpPr/>
          <p:nvPr/>
        </p:nvSpPr>
        <p:spPr>
          <a:xfrm>
            <a:off x="838613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3" name="object 233"/>
          <p:cNvSpPr/>
          <p:nvPr/>
        </p:nvSpPr>
        <p:spPr>
          <a:xfrm>
            <a:off x="734184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4" name="object 234"/>
          <p:cNvSpPr/>
          <p:nvPr/>
        </p:nvSpPr>
        <p:spPr>
          <a:xfrm>
            <a:off x="630678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5" name="object 235"/>
          <p:cNvSpPr/>
          <p:nvPr/>
        </p:nvSpPr>
        <p:spPr>
          <a:xfrm>
            <a:off x="526256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6" name="object 236"/>
          <p:cNvSpPr/>
          <p:nvPr/>
        </p:nvSpPr>
        <p:spPr>
          <a:xfrm>
            <a:off x="422751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7" name="object 237"/>
          <p:cNvSpPr/>
          <p:nvPr/>
        </p:nvSpPr>
        <p:spPr>
          <a:xfrm>
            <a:off x="318321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8" name="object 238"/>
          <p:cNvSpPr/>
          <p:nvPr/>
        </p:nvSpPr>
        <p:spPr>
          <a:xfrm>
            <a:off x="213900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9" name="object 239"/>
          <p:cNvSpPr/>
          <p:nvPr/>
        </p:nvSpPr>
        <p:spPr>
          <a:xfrm>
            <a:off x="110394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0" name="object 240"/>
          <p:cNvSpPr/>
          <p:nvPr/>
        </p:nvSpPr>
        <p:spPr>
          <a:xfrm>
            <a:off x="5965" y="281950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1" name="object 241"/>
          <p:cNvSpPr/>
          <p:nvPr/>
        </p:nvSpPr>
        <p:spPr>
          <a:xfrm>
            <a:off x="110394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2" name="object 242"/>
          <p:cNvSpPr/>
          <p:nvPr/>
        </p:nvSpPr>
        <p:spPr>
          <a:xfrm>
            <a:off x="5965" y="271876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3" name="object 243"/>
          <p:cNvSpPr/>
          <p:nvPr/>
        </p:nvSpPr>
        <p:spPr>
          <a:xfrm>
            <a:off x="110394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4" name="object 244"/>
          <p:cNvSpPr/>
          <p:nvPr/>
        </p:nvSpPr>
        <p:spPr>
          <a:xfrm>
            <a:off x="5965" y="261896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5" name="object 245"/>
          <p:cNvSpPr/>
          <p:nvPr/>
        </p:nvSpPr>
        <p:spPr>
          <a:xfrm>
            <a:off x="110394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6" name="object 246"/>
          <p:cNvSpPr/>
          <p:nvPr/>
        </p:nvSpPr>
        <p:spPr>
          <a:xfrm>
            <a:off x="5965" y="251823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7" name="object 247"/>
          <p:cNvSpPr/>
          <p:nvPr/>
        </p:nvSpPr>
        <p:spPr>
          <a:xfrm>
            <a:off x="110394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03" y="40690"/>
                </a:lnTo>
                <a:lnTo>
                  <a:pt x="75603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8" name="object 248"/>
          <p:cNvSpPr/>
          <p:nvPr/>
        </p:nvSpPr>
        <p:spPr>
          <a:xfrm>
            <a:off x="5965" y="241842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91"/>
                </a:moveTo>
                <a:lnTo>
                  <a:pt x="42049" y="33591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91"/>
                </a:lnTo>
                <a:lnTo>
                  <a:pt x="0" y="33591"/>
                </a:lnTo>
                <a:lnTo>
                  <a:pt x="0" y="40690"/>
                </a:lnTo>
                <a:lnTo>
                  <a:pt x="33528" y="40690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0690"/>
                </a:lnTo>
                <a:lnTo>
                  <a:pt x="75615" y="40690"/>
                </a:lnTo>
                <a:lnTo>
                  <a:pt x="75615" y="33591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9" name="object 249"/>
          <p:cNvSpPr/>
          <p:nvPr/>
        </p:nvSpPr>
        <p:spPr>
          <a:xfrm>
            <a:off x="110394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0" name="object 250"/>
          <p:cNvSpPr/>
          <p:nvPr/>
        </p:nvSpPr>
        <p:spPr>
          <a:xfrm>
            <a:off x="5965" y="231770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1" name="object 251"/>
          <p:cNvSpPr/>
          <p:nvPr/>
        </p:nvSpPr>
        <p:spPr>
          <a:xfrm>
            <a:off x="110394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2" name="object 252"/>
          <p:cNvSpPr/>
          <p:nvPr/>
        </p:nvSpPr>
        <p:spPr>
          <a:xfrm>
            <a:off x="5965" y="221697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3" name="object 253"/>
          <p:cNvSpPr/>
          <p:nvPr/>
        </p:nvSpPr>
        <p:spPr>
          <a:xfrm>
            <a:off x="110394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4" name="object 254"/>
          <p:cNvSpPr/>
          <p:nvPr/>
        </p:nvSpPr>
        <p:spPr>
          <a:xfrm>
            <a:off x="5965" y="2117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5" name="object 255"/>
          <p:cNvSpPr/>
          <p:nvPr/>
        </p:nvSpPr>
        <p:spPr>
          <a:xfrm>
            <a:off x="942111" y="2016440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0015" y="42062"/>
                </a:lnTo>
                <a:lnTo>
                  <a:pt x="700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6" name="object 256"/>
          <p:cNvSpPr/>
          <p:nvPr/>
        </p:nvSpPr>
        <p:spPr>
          <a:xfrm>
            <a:off x="942111" y="1916631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0015" y="40678"/>
                </a:lnTo>
                <a:lnTo>
                  <a:pt x="700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7" name="object 257"/>
          <p:cNvSpPr/>
          <p:nvPr/>
        </p:nvSpPr>
        <p:spPr>
          <a:xfrm>
            <a:off x="942111" y="1815898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8" name="object 258"/>
          <p:cNvSpPr/>
          <p:nvPr/>
        </p:nvSpPr>
        <p:spPr>
          <a:xfrm>
            <a:off x="942111" y="1715165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9" name="object 259"/>
          <p:cNvSpPr/>
          <p:nvPr/>
        </p:nvSpPr>
        <p:spPr>
          <a:xfrm>
            <a:off x="942111" y="1615357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0015" y="42087"/>
                </a:lnTo>
                <a:lnTo>
                  <a:pt x="700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0" name="object 260"/>
          <p:cNvSpPr/>
          <p:nvPr/>
        </p:nvSpPr>
        <p:spPr>
          <a:xfrm>
            <a:off x="942111" y="1514632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1" name="object 261"/>
          <p:cNvSpPr/>
          <p:nvPr/>
        </p:nvSpPr>
        <p:spPr>
          <a:xfrm>
            <a:off x="942111" y="1414823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0015" y="40678"/>
                </a:lnTo>
                <a:lnTo>
                  <a:pt x="700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2" name="object 262"/>
          <p:cNvSpPr/>
          <p:nvPr/>
        </p:nvSpPr>
        <p:spPr>
          <a:xfrm>
            <a:off x="838613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3" name="object 263"/>
          <p:cNvSpPr/>
          <p:nvPr/>
        </p:nvSpPr>
        <p:spPr>
          <a:xfrm>
            <a:off x="734184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4" name="object 264"/>
          <p:cNvSpPr/>
          <p:nvPr/>
        </p:nvSpPr>
        <p:spPr>
          <a:xfrm>
            <a:off x="630678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5" name="object 265"/>
          <p:cNvSpPr/>
          <p:nvPr/>
        </p:nvSpPr>
        <p:spPr>
          <a:xfrm>
            <a:off x="526256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6" name="object 266"/>
          <p:cNvSpPr/>
          <p:nvPr/>
        </p:nvSpPr>
        <p:spPr>
          <a:xfrm>
            <a:off x="422751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7" name="object 267"/>
          <p:cNvSpPr/>
          <p:nvPr/>
        </p:nvSpPr>
        <p:spPr>
          <a:xfrm>
            <a:off x="318321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8" name="object 268"/>
          <p:cNvSpPr/>
          <p:nvPr/>
        </p:nvSpPr>
        <p:spPr>
          <a:xfrm>
            <a:off x="213900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69" name="object 269"/>
          <p:cNvSpPr/>
          <p:nvPr/>
        </p:nvSpPr>
        <p:spPr>
          <a:xfrm>
            <a:off x="838613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0" name="object 270"/>
          <p:cNvSpPr/>
          <p:nvPr/>
        </p:nvSpPr>
        <p:spPr>
          <a:xfrm>
            <a:off x="734184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1" name="object 271"/>
          <p:cNvSpPr/>
          <p:nvPr/>
        </p:nvSpPr>
        <p:spPr>
          <a:xfrm>
            <a:off x="630678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2" name="object 272"/>
          <p:cNvSpPr/>
          <p:nvPr/>
        </p:nvSpPr>
        <p:spPr>
          <a:xfrm>
            <a:off x="526256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3" name="object 273"/>
          <p:cNvSpPr/>
          <p:nvPr/>
        </p:nvSpPr>
        <p:spPr>
          <a:xfrm>
            <a:off x="422751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4" name="object 274"/>
          <p:cNvSpPr/>
          <p:nvPr/>
        </p:nvSpPr>
        <p:spPr>
          <a:xfrm>
            <a:off x="318321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62" y="33578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5" name="object 275"/>
          <p:cNvSpPr/>
          <p:nvPr/>
        </p:nvSpPr>
        <p:spPr>
          <a:xfrm>
            <a:off x="213900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6" name="object 276"/>
          <p:cNvSpPr/>
          <p:nvPr/>
        </p:nvSpPr>
        <p:spPr>
          <a:xfrm>
            <a:off x="838613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7" name="object 277"/>
          <p:cNvSpPr/>
          <p:nvPr/>
        </p:nvSpPr>
        <p:spPr>
          <a:xfrm>
            <a:off x="734184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8" name="object 278"/>
          <p:cNvSpPr/>
          <p:nvPr/>
        </p:nvSpPr>
        <p:spPr>
          <a:xfrm>
            <a:off x="630678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79" name="object 279"/>
          <p:cNvSpPr/>
          <p:nvPr/>
        </p:nvSpPr>
        <p:spPr>
          <a:xfrm>
            <a:off x="526256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0" name="object 280"/>
          <p:cNvSpPr/>
          <p:nvPr/>
        </p:nvSpPr>
        <p:spPr>
          <a:xfrm>
            <a:off x="422751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1" name="object 281"/>
          <p:cNvSpPr/>
          <p:nvPr/>
        </p:nvSpPr>
        <p:spPr>
          <a:xfrm>
            <a:off x="318321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2" name="object 282"/>
          <p:cNvSpPr/>
          <p:nvPr/>
        </p:nvSpPr>
        <p:spPr>
          <a:xfrm>
            <a:off x="213900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3" name="object 283"/>
          <p:cNvSpPr/>
          <p:nvPr/>
        </p:nvSpPr>
        <p:spPr>
          <a:xfrm>
            <a:off x="838613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4" name="object 284"/>
          <p:cNvSpPr/>
          <p:nvPr/>
        </p:nvSpPr>
        <p:spPr>
          <a:xfrm>
            <a:off x="734184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5" name="object 285"/>
          <p:cNvSpPr/>
          <p:nvPr/>
        </p:nvSpPr>
        <p:spPr>
          <a:xfrm>
            <a:off x="630678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6" name="object 286"/>
          <p:cNvSpPr/>
          <p:nvPr/>
        </p:nvSpPr>
        <p:spPr>
          <a:xfrm>
            <a:off x="526256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7" name="object 287"/>
          <p:cNvSpPr/>
          <p:nvPr/>
        </p:nvSpPr>
        <p:spPr>
          <a:xfrm>
            <a:off x="422751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8" name="object 288"/>
          <p:cNvSpPr/>
          <p:nvPr/>
        </p:nvSpPr>
        <p:spPr>
          <a:xfrm>
            <a:off x="318321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89" name="object 289"/>
          <p:cNvSpPr/>
          <p:nvPr/>
        </p:nvSpPr>
        <p:spPr>
          <a:xfrm>
            <a:off x="213900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0" name="object 290"/>
          <p:cNvSpPr/>
          <p:nvPr/>
        </p:nvSpPr>
        <p:spPr>
          <a:xfrm>
            <a:off x="838613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1" name="object 291"/>
          <p:cNvSpPr/>
          <p:nvPr/>
        </p:nvSpPr>
        <p:spPr>
          <a:xfrm>
            <a:off x="734184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2" name="object 292"/>
          <p:cNvSpPr/>
          <p:nvPr/>
        </p:nvSpPr>
        <p:spPr>
          <a:xfrm>
            <a:off x="630678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3" name="object 293"/>
          <p:cNvSpPr/>
          <p:nvPr/>
        </p:nvSpPr>
        <p:spPr>
          <a:xfrm>
            <a:off x="526256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4" name="object 294"/>
          <p:cNvSpPr/>
          <p:nvPr/>
        </p:nvSpPr>
        <p:spPr>
          <a:xfrm>
            <a:off x="422751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5" name="object 295"/>
          <p:cNvSpPr/>
          <p:nvPr/>
        </p:nvSpPr>
        <p:spPr>
          <a:xfrm>
            <a:off x="318321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6" name="object 296"/>
          <p:cNvSpPr/>
          <p:nvPr/>
        </p:nvSpPr>
        <p:spPr>
          <a:xfrm>
            <a:off x="213900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7" name="object 297"/>
          <p:cNvSpPr/>
          <p:nvPr/>
        </p:nvSpPr>
        <p:spPr>
          <a:xfrm>
            <a:off x="838613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8" name="object 298"/>
          <p:cNvSpPr/>
          <p:nvPr/>
        </p:nvSpPr>
        <p:spPr>
          <a:xfrm>
            <a:off x="734184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9" name="object 299"/>
          <p:cNvSpPr/>
          <p:nvPr/>
        </p:nvSpPr>
        <p:spPr>
          <a:xfrm>
            <a:off x="630678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0" name="object 300"/>
          <p:cNvSpPr/>
          <p:nvPr/>
        </p:nvSpPr>
        <p:spPr>
          <a:xfrm>
            <a:off x="526256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1" name="object 301"/>
          <p:cNvSpPr/>
          <p:nvPr/>
        </p:nvSpPr>
        <p:spPr>
          <a:xfrm>
            <a:off x="422751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2" name="object 302"/>
          <p:cNvSpPr/>
          <p:nvPr/>
        </p:nvSpPr>
        <p:spPr>
          <a:xfrm>
            <a:off x="318321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3" name="object 303"/>
          <p:cNvSpPr/>
          <p:nvPr/>
        </p:nvSpPr>
        <p:spPr>
          <a:xfrm>
            <a:off x="213900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4" name="object 304"/>
          <p:cNvSpPr/>
          <p:nvPr/>
        </p:nvSpPr>
        <p:spPr>
          <a:xfrm>
            <a:off x="838613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5" name="object 305"/>
          <p:cNvSpPr/>
          <p:nvPr/>
        </p:nvSpPr>
        <p:spPr>
          <a:xfrm>
            <a:off x="734184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6" name="object 306"/>
          <p:cNvSpPr/>
          <p:nvPr/>
        </p:nvSpPr>
        <p:spPr>
          <a:xfrm>
            <a:off x="630678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7" name="object 307"/>
          <p:cNvSpPr/>
          <p:nvPr/>
        </p:nvSpPr>
        <p:spPr>
          <a:xfrm>
            <a:off x="526256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8" name="object 308"/>
          <p:cNvSpPr/>
          <p:nvPr/>
        </p:nvSpPr>
        <p:spPr>
          <a:xfrm>
            <a:off x="422751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09" name="object 309"/>
          <p:cNvSpPr/>
          <p:nvPr/>
        </p:nvSpPr>
        <p:spPr>
          <a:xfrm>
            <a:off x="318321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62" y="33578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0" name="object 310"/>
          <p:cNvSpPr/>
          <p:nvPr/>
        </p:nvSpPr>
        <p:spPr>
          <a:xfrm>
            <a:off x="213900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1" name="object 311"/>
          <p:cNvSpPr/>
          <p:nvPr/>
        </p:nvSpPr>
        <p:spPr>
          <a:xfrm>
            <a:off x="110394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2" name="object 312"/>
          <p:cNvSpPr/>
          <p:nvPr/>
        </p:nvSpPr>
        <p:spPr>
          <a:xfrm>
            <a:off x="5965" y="2016440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3" name="object 313"/>
          <p:cNvSpPr/>
          <p:nvPr/>
        </p:nvSpPr>
        <p:spPr>
          <a:xfrm>
            <a:off x="110394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4" name="object 314"/>
          <p:cNvSpPr/>
          <p:nvPr/>
        </p:nvSpPr>
        <p:spPr>
          <a:xfrm>
            <a:off x="5965" y="19166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5" name="object 315"/>
          <p:cNvSpPr/>
          <p:nvPr/>
        </p:nvSpPr>
        <p:spPr>
          <a:xfrm>
            <a:off x="110394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6" name="object 316"/>
          <p:cNvSpPr/>
          <p:nvPr/>
        </p:nvSpPr>
        <p:spPr>
          <a:xfrm>
            <a:off x="5965" y="18158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7" name="object 317"/>
          <p:cNvSpPr/>
          <p:nvPr/>
        </p:nvSpPr>
        <p:spPr>
          <a:xfrm>
            <a:off x="110394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8" name="object 318"/>
          <p:cNvSpPr/>
          <p:nvPr/>
        </p:nvSpPr>
        <p:spPr>
          <a:xfrm>
            <a:off x="5965" y="17151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19" name="object 319"/>
          <p:cNvSpPr/>
          <p:nvPr/>
        </p:nvSpPr>
        <p:spPr>
          <a:xfrm>
            <a:off x="110394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0" name="object 320"/>
          <p:cNvSpPr/>
          <p:nvPr/>
        </p:nvSpPr>
        <p:spPr>
          <a:xfrm>
            <a:off x="5965" y="161535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1" name="object 321"/>
          <p:cNvSpPr/>
          <p:nvPr/>
        </p:nvSpPr>
        <p:spPr>
          <a:xfrm>
            <a:off x="110394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2" name="object 322"/>
          <p:cNvSpPr/>
          <p:nvPr/>
        </p:nvSpPr>
        <p:spPr>
          <a:xfrm>
            <a:off x="5965" y="151463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3" name="object 323"/>
          <p:cNvSpPr/>
          <p:nvPr/>
        </p:nvSpPr>
        <p:spPr>
          <a:xfrm>
            <a:off x="110394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4" name="object 324"/>
          <p:cNvSpPr/>
          <p:nvPr/>
        </p:nvSpPr>
        <p:spPr>
          <a:xfrm>
            <a:off x="5965" y="141482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5" name="object 325"/>
          <p:cNvSpPr/>
          <p:nvPr/>
        </p:nvSpPr>
        <p:spPr>
          <a:xfrm>
            <a:off x="942111" y="1314098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6" name="object 326"/>
          <p:cNvSpPr/>
          <p:nvPr/>
        </p:nvSpPr>
        <p:spPr>
          <a:xfrm>
            <a:off x="942111" y="1213365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7" name="object 327"/>
          <p:cNvSpPr/>
          <p:nvPr/>
        </p:nvSpPr>
        <p:spPr>
          <a:xfrm>
            <a:off x="942111" y="1113564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0015" y="42062"/>
                </a:lnTo>
                <a:lnTo>
                  <a:pt x="700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8" name="object 328"/>
          <p:cNvSpPr/>
          <p:nvPr/>
        </p:nvSpPr>
        <p:spPr>
          <a:xfrm>
            <a:off x="942111" y="1012831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29" name="object 329"/>
          <p:cNvSpPr/>
          <p:nvPr/>
        </p:nvSpPr>
        <p:spPr>
          <a:xfrm>
            <a:off x="942111" y="913022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0015" y="40678"/>
                </a:lnTo>
                <a:lnTo>
                  <a:pt x="700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0" name="object 330"/>
          <p:cNvSpPr/>
          <p:nvPr/>
        </p:nvSpPr>
        <p:spPr>
          <a:xfrm>
            <a:off x="942111" y="812289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1" name="object 331"/>
          <p:cNvSpPr/>
          <p:nvPr/>
        </p:nvSpPr>
        <p:spPr>
          <a:xfrm>
            <a:off x="942111" y="711556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0015" y="42087"/>
                </a:lnTo>
                <a:lnTo>
                  <a:pt x="700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2" name="object 332"/>
          <p:cNvSpPr/>
          <p:nvPr/>
        </p:nvSpPr>
        <p:spPr>
          <a:xfrm>
            <a:off x="838613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3" name="object 333"/>
          <p:cNvSpPr/>
          <p:nvPr/>
        </p:nvSpPr>
        <p:spPr>
          <a:xfrm>
            <a:off x="734184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4" name="object 334"/>
          <p:cNvSpPr/>
          <p:nvPr/>
        </p:nvSpPr>
        <p:spPr>
          <a:xfrm>
            <a:off x="630678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5" name="object 335"/>
          <p:cNvSpPr/>
          <p:nvPr/>
        </p:nvSpPr>
        <p:spPr>
          <a:xfrm>
            <a:off x="526256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6" name="object 336"/>
          <p:cNvSpPr/>
          <p:nvPr/>
        </p:nvSpPr>
        <p:spPr>
          <a:xfrm>
            <a:off x="422751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7" name="object 337"/>
          <p:cNvSpPr/>
          <p:nvPr/>
        </p:nvSpPr>
        <p:spPr>
          <a:xfrm>
            <a:off x="318321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8" name="object 338"/>
          <p:cNvSpPr/>
          <p:nvPr/>
        </p:nvSpPr>
        <p:spPr>
          <a:xfrm>
            <a:off x="213900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39" name="object 339"/>
          <p:cNvSpPr/>
          <p:nvPr/>
        </p:nvSpPr>
        <p:spPr>
          <a:xfrm>
            <a:off x="838613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0" name="object 340"/>
          <p:cNvSpPr/>
          <p:nvPr/>
        </p:nvSpPr>
        <p:spPr>
          <a:xfrm>
            <a:off x="734184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1" name="object 341"/>
          <p:cNvSpPr/>
          <p:nvPr/>
        </p:nvSpPr>
        <p:spPr>
          <a:xfrm>
            <a:off x="630678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2" name="object 342"/>
          <p:cNvSpPr/>
          <p:nvPr/>
        </p:nvSpPr>
        <p:spPr>
          <a:xfrm>
            <a:off x="526256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3" name="object 343"/>
          <p:cNvSpPr/>
          <p:nvPr/>
        </p:nvSpPr>
        <p:spPr>
          <a:xfrm>
            <a:off x="422751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4" name="object 344"/>
          <p:cNvSpPr/>
          <p:nvPr/>
        </p:nvSpPr>
        <p:spPr>
          <a:xfrm>
            <a:off x="318321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5" name="object 345"/>
          <p:cNvSpPr/>
          <p:nvPr/>
        </p:nvSpPr>
        <p:spPr>
          <a:xfrm>
            <a:off x="213900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6" name="object 346"/>
          <p:cNvSpPr/>
          <p:nvPr/>
        </p:nvSpPr>
        <p:spPr>
          <a:xfrm>
            <a:off x="838613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7" name="object 347"/>
          <p:cNvSpPr/>
          <p:nvPr/>
        </p:nvSpPr>
        <p:spPr>
          <a:xfrm>
            <a:off x="734184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8" name="object 348"/>
          <p:cNvSpPr/>
          <p:nvPr/>
        </p:nvSpPr>
        <p:spPr>
          <a:xfrm>
            <a:off x="630678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49" name="object 349"/>
          <p:cNvSpPr/>
          <p:nvPr/>
        </p:nvSpPr>
        <p:spPr>
          <a:xfrm>
            <a:off x="526256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0" name="object 350"/>
          <p:cNvSpPr/>
          <p:nvPr/>
        </p:nvSpPr>
        <p:spPr>
          <a:xfrm>
            <a:off x="422751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1" name="object 351"/>
          <p:cNvSpPr/>
          <p:nvPr/>
        </p:nvSpPr>
        <p:spPr>
          <a:xfrm>
            <a:off x="318321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2" name="object 352"/>
          <p:cNvSpPr/>
          <p:nvPr/>
        </p:nvSpPr>
        <p:spPr>
          <a:xfrm>
            <a:off x="213900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3" name="object 353"/>
          <p:cNvSpPr/>
          <p:nvPr/>
        </p:nvSpPr>
        <p:spPr>
          <a:xfrm>
            <a:off x="838613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4" name="object 354"/>
          <p:cNvSpPr/>
          <p:nvPr/>
        </p:nvSpPr>
        <p:spPr>
          <a:xfrm>
            <a:off x="734184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5" name="object 355"/>
          <p:cNvSpPr/>
          <p:nvPr/>
        </p:nvSpPr>
        <p:spPr>
          <a:xfrm>
            <a:off x="630678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6" name="object 356"/>
          <p:cNvSpPr/>
          <p:nvPr/>
        </p:nvSpPr>
        <p:spPr>
          <a:xfrm>
            <a:off x="526256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7" name="object 357"/>
          <p:cNvSpPr/>
          <p:nvPr/>
        </p:nvSpPr>
        <p:spPr>
          <a:xfrm>
            <a:off x="422751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8" name="object 358"/>
          <p:cNvSpPr/>
          <p:nvPr/>
        </p:nvSpPr>
        <p:spPr>
          <a:xfrm>
            <a:off x="318321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59" name="object 359"/>
          <p:cNvSpPr/>
          <p:nvPr/>
        </p:nvSpPr>
        <p:spPr>
          <a:xfrm>
            <a:off x="213900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0" name="object 360"/>
          <p:cNvSpPr/>
          <p:nvPr/>
        </p:nvSpPr>
        <p:spPr>
          <a:xfrm>
            <a:off x="838613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1" name="object 361"/>
          <p:cNvSpPr/>
          <p:nvPr/>
        </p:nvSpPr>
        <p:spPr>
          <a:xfrm>
            <a:off x="734184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2" name="object 362"/>
          <p:cNvSpPr/>
          <p:nvPr/>
        </p:nvSpPr>
        <p:spPr>
          <a:xfrm>
            <a:off x="630678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3" name="object 363"/>
          <p:cNvSpPr/>
          <p:nvPr/>
        </p:nvSpPr>
        <p:spPr>
          <a:xfrm>
            <a:off x="526256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4" name="object 364"/>
          <p:cNvSpPr/>
          <p:nvPr/>
        </p:nvSpPr>
        <p:spPr>
          <a:xfrm>
            <a:off x="422751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5" name="object 365"/>
          <p:cNvSpPr/>
          <p:nvPr/>
        </p:nvSpPr>
        <p:spPr>
          <a:xfrm>
            <a:off x="318321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62" y="33578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6" name="object 366"/>
          <p:cNvSpPr/>
          <p:nvPr/>
        </p:nvSpPr>
        <p:spPr>
          <a:xfrm>
            <a:off x="213900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7" name="object 367"/>
          <p:cNvSpPr/>
          <p:nvPr/>
        </p:nvSpPr>
        <p:spPr>
          <a:xfrm>
            <a:off x="838613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8" name="object 368"/>
          <p:cNvSpPr/>
          <p:nvPr/>
        </p:nvSpPr>
        <p:spPr>
          <a:xfrm>
            <a:off x="734184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9" name="object 369"/>
          <p:cNvSpPr/>
          <p:nvPr/>
        </p:nvSpPr>
        <p:spPr>
          <a:xfrm>
            <a:off x="630678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0" name="object 370"/>
          <p:cNvSpPr/>
          <p:nvPr/>
        </p:nvSpPr>
        <p:spPr>
          <a:xfrm>
            <a:off x="526256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1" name="object 371"/>
          <p:cNvSpPr/>
          <p:nvPr/>
        </p:nvSpPr>
        <p:spPr>
          <a:xfrm>
            <a:off x="422751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2" name="object 372"/>
          <p:cNvSpPr/>
          <p:nvPr/>
        </p:nvSpPr>
        <p:spPr>
          <a:xfrm>
            <a:off x="318321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3" name="object 373"/>
          <p:cNvSpPr/>
          <p:nvPr/>
        </p:nvSpPr>
        <p:spPr>
          <a:xfrm>
            <a:off x="213900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4" name="object 374"/>
          <p:cNvSpPr/>
          <p:nvPr/>
        </p:nvSpPr>
        <p:spPr>
          <a:xfrm>
            <a:off x="838613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5" name="object 375"/>
          <p:cNvSpPr/>
          <p:nvPr/>
        </p:nvSpPr>
        <p:spPr>
          <a:xfrm>
            <a:off x="734184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6" name="object 376"/>
          <p:cNvSpPr/>
          <p:nvPr/>
        </p:nvSpPr>
        <p:spPr>
          <a:xfrm>
            <a:off x="630678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7" name="object 377"/>
          <p:cNvSpPr/>
          <p:nvPr/>
        </p:nvSpPr>
        <p:spPr>
          <a:xfrm>
            <a:off x="526256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8" name="object 378"/>
          <p:cNvSpPr/>
          <p:nvPr/>
        </p:nvSpPr>
        <p:spPr>
          <a:xfrm>
            <a:off x="422751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9" name="object 379"/>
          <p:cNvSpPr/>
          <p:nvPr/>
        </p:nvSpPr>
        <p:spPr>
          <a:xfrm>
            <a:off x="318321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0" name="object 380"/>
          <p:cNvSpPr/>
          <p:nvPr/>
        </p:nvSpPr>
        <p:spPr>
          <a:xfrm>
            <a:off x="213900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1" name="object 381"/>
          <p:cNvSpPr/>
          <p:nvPr/>
        </p:nvSpPr>
        <p:spPr>
          <a:xfrm>
            <a:off x="110394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2" name="object 382"/>
          <p:cNvSpPr/>
          <p:nvPr/>
        </p:nvSpPr>
        <p:spPr>
          <a:xfrm>
            <a:off x="5965" y="131409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3" name="object 383"/>
          <p:cNvSpPr/>
          <p:nvPr/>
        </p:nvSpPr>
        <p:spPr>
          <a:xfrm>
            <a:off x="110394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4" name="object 384"/>
          <p:cNvSpPr/>
          <p:nvPr/>
        </p:nvSpPr>
        <p:spPr>
          <a:xfrm>
            <a:off x="5965" y="1213365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5" name="object 385"/>
          <p:cNvSpPr/>
          <p:nvPr/>
        </p:nvSpPr>
        <p:spPr>
          <a:xfrm>
            <a:off x="110394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6" name="object 386"/>
          <p:cNvSpPr/>
          <p:nvPr/>
        </p:nvSpPr>
        <p:spPr>
          <a:xfrm>
            <a:off x="5965" y="111356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7" name="object 387"/>
          <p:cNvSpPr/>
          <p:nvPr/>
        </p:nvSpPr>
        <p:spPr>
          <a:xfrm>
            <a:off x="110394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8" name="object 388"/>
          <p:cNvSpPr/>
          <p:nvPr/>
        </p:nvSpPr>
        <p:spPr>
          <a:xfrm>
            <a:off x="5965" y="101283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89" name="object 389"/>
          <p:cNvSpPr/>
          <p:nvPr/>
        </p:nvSpPr>
        <p:spPr>
          <a:xfrm>
            <a:off x="110394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0" name="object 390"/>
          <p:cNvSpPr/>
          <p:nvPr/>
        </p:nvSpPr>
        <p:spPr>
          <a:xfrm>
            <a:off x="5965" y="913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1" name="object 391"/>
          <p:cNvSpPr/>
          <p:nvPr/>
        </p:nvSpPr>
        <p:spPr>
          <a:xfrm>
            <a:off x="110394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2" name="object 392"/>
          <p:cNvSpPr/>
          <p:nvPr/>
        </p:nvSpPr>
        <p:spPr>
          <a:xfrm>
            <a:off x="5965" y="812289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3" name="object 393"/>
          <p:cNvSpPr/>
          <p:nvPr/>
        </p:nvSpPr>
        <p:spPr>
          <a:xfrm>
            <a:off x="110394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4" name="object 394"/>
          <p:cNvSpPr/>
          <p:nvPr/>
        </p:nvSpPr>
        <p:spPr>
          <a:xfrm>
            <a:off x="5965" y="711556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5" name="object 395"/>
          <p:cNvSpPr/>
          <p:nvPr/>
        </p:nvSpPr>
        <p:spPr>
          <a:xfrm>
            <a:off x="942111" y="611747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0015" y="42087"/>
                </a:lnTo>
                <a:lnTo>
                  <a:pt x="700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6" name="object 396"/>
          <p:cNvSpPr/>
          <p:nvPr/>
        </p:nvSpPr>
        <p:spPr>
          <a:xfrm>
            <a:off x="942111" y="511022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7" name="object 397"/>
          <p:cNvSpPr/>
          <p:nvPr/>
        </p:nvSpPr>
        <p:spPr>
          <a:xfrm>
            <a:off x="942111" y="411222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0015" y="40678"/>
                </a:lnTo>
                <a:lnTo>
                  <a:pt x="700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8" name="object 398"/>
          <p:cNvSpPr/>
          <p:nvPr/>
        </p:nvSpPr>
        <p:spPr>
          <a:xfrm>
            <a:off x="942111" y="310488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9" name="object 399"/>
          <p:cNvSpPr/>
          <p:nvPr/>
        </p:nvSpPr>
        <p:spPr>
          <a:xfrm>
            <a:off x="942111" y="209763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0015" y="42062"/>
                </a:lnTo>
                <a:lnTo>
                  <a:pt x="700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0" name="object 400"/>
          <p:cNvSpPr/>
          <p:nvPr/>
        </p:nvSpPr>
        <p:spPr>
          <a:xfrm>
            <a:off x="942111" y="109954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1" name="object 401"/>
          <p:cNvSpPr/>
          <p:nvPr/>
        </p:nvSpPr>
        <p:spPr>
          <a:xfrm>
            <a:off x="942111" y="9221"/>
            <a:ext cx="42742" cy="46208"/>
          </a:xfrm>
          <a:custGeom>
            <a:avLst/>
            <a:gdLst/>
            <a:ahLst/>
            <a:cxnLst/>
            <a:rect l="l" t="t" r="r" b="b"/>
            <a:pathLst>
              <a:path w="70484" h="76200">
                <a:moveTo>
                  <a:pt x="70015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0015" y="42075"/>
                </a:lnTo>
                <a:lnTo>
                  <a:pt x="700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2" name="object 402"/>
          <p:cNvSpPr/>
          <p:nvPr/>
        </p:nvSpPr>
        <p:spPr>
          <a:xfrm>
            <a:off x="838613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3" name="object 403"/>
          <p:cNvSpPr/>
          <p:nvPr/>
        </p:nvSpPr>
        <p:spPr>
          <a:xfrm>
            <a:off x="734184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4" name="object 404"/>
          <p:cNvSpPr/>
          <p:nvPr/>
        </p:nvSpPr>
        <p:spPr>
          <a:xfrm>
            <a:off x="630678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5" name="object 405"/>
          <p:cNvSpPr/>
          <p:nvPr/>
        </p:nvSpPr>
        <p:spPr>
          <a:xfrm>
            <a:off x="526256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037" y="33566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37" y="75615"/>
                </a:lnTo>
                <a:lnTo>
                  <a:pt x="42037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6" name="object 406"/>
          <p:cNvSpPr/>
          <p:nvPr/>
        </p:nvSpPr>
        <p:spPr>
          <a:xfrm>
            <a:off x="422751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7" name="object 407"/>
          <p:cNvSpPr/>
          <p:nvPr/>
        </p:nvSpPr>
        <p:spPr>
          <a:xfrm>
            <a:off x="318321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62" y="33566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62" y="75615"/>
                </a:lnTo>
                <a:lnTo>
                  <a:pt x="42062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8" name="object 408"/>
          <p:cNvSpPr/>
          <p:nvPr/>
        </p:nvSpPr>
        <p:spPr>
          <a:xfrm>
            <a:off x="213900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66"/>
                </a:moveTo>
                <a:lnTo>
                  <a:pt x="42151" y="33566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66"/>
                </a:lnTo>
                <a:lnTo>
                  <a:pt x="0" y="33566"/>
                </a:lnTo>
                <a:lnTo>
                  <a:pt x="0" y="42087"/>
                </a:lnTo>
                <a:lnTo>
                  <a:pt x="35052" y="42087"/>
                </a:lnTo>
                <a:lnTo>
                  <a:pt x="35052" y="75615"/>
                </a:lnTo>
                <a:lnTo>
                  <a:pt x="42151" y="75615"/>
                </a:lnTo>
                <a:lnTo>
                  <a:pt x="42151" y="42087"/>
                </a:lnTo>
                <a:lnTo>
                  <a:pt x="75590" y="42087"/>
                </a:lnTo>
                <a:lnTo>
                  <a:pt x="75590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9" name="object 409"/>
          <p:cNvSpPr/>
          <p:nvPr/>
        </p:nvSpPr>
        <p:spPr>
          <a:xfrm>
            <a:off x="838613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0" name="object 410"/>
          <p:cNvSpPr/>
          <p:nvPr/>
        </p:nvSpPr>
        <p:spPr>
          <a:xfrm>
            <a:off x="734184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1" name="object 411"/>
          <p:cNvSpPr/>
          <p:nvPr/>
        </p:nvSpPr>
        <p:spPr>
          <a:xfrm>
            <a:off x="630678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2" name="object 412"/>
          <p:cNvSpPr/>
          <p:nvPr/>
        </p:nvSpPr>
        <p:spPr>
          <a:xfrm>
            <a:off x="526256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3" name="object 413"/>
          <p:cNvSpPr/>
          <p:nvPr/>
        </p:nvSpPr>
        <p:spPr>
          <a:xfrm>
            <a:off x="422751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4" name="object 414"/>
          <p:cNvSpPr/>
          <p:nvPr/>
        </p:nvSpPr>
        <p:spPr>
          <a:xfrm>
            <a:off x="318321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5" name="object 415"/>
          <p:cNvSpPr/>
          <p:nvPr/>
        </p:nvSpPr>
        <p:spPr>
          <a:xfrm>
            <a:off x="213900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6" name="object 416"/>
          <p:cNvSpPr/>
          <p:nvPr/>
        </p:nvSpPr>
        <p:spPr>
          <a:xfrm>
            <a:off x="838613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7" name="object 417"/>
          <p:cNvSpPr/>
          <p:nvPr/>
        </p:nvSpPr>
        <p:spPr>
          <a:xfrm>
            <a:off x="734184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8" name="object 418"/>
          <p:cNvSpPr/>
          <p:nvPr/>
        </p:nvSpPr>
        <p:spPr>
          <a:xfrm>
            <a:off x="630678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19" name="object 419"/>
          <p:cNvSpPr/>
          <p:nvPr/>
        </p:nvSpPr>
        <p:spPr>
          <a:xfrm>
            <a:off x="526256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037" y="33578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0" name="object 420"/>
          <p:cNvSpPr/>
          <p:nvPr/>
        </p:nvSpPr>
        <p:spPr>
          <a:xfrm>
            <a:off x="422751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1" name="object 421"/>
          <p:cNvSpPr/>
          <p:nvPr/>
        </p:nvSpPr>
        <p:spPr>
          <a:xfrm>
            <a:off x="318321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62" y="33578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2" name="object 422"/>
          <p:cNvSpPr/>
          <p:nvPr/>
        </p:nvSpPr>
        <p:spPr>
          <a:xfrm>
            <a:off x="213900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78"/>
                </a:moveTo>
                <a:lnTo>
                  <a:pt x="42151" y="33578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78"/>
                </a:lnTo>
                <a:lnTo>
                  <a:pt x="0" y="33578"/>
                </a:lnTo>
                <a:lnTo>
                  <a:pt x="0" y="40678"/>
                </a:lnTo>
                <a:lnTo>
                  <a:pt x="35052" y="40678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0678"/>
                </a:lnTo>
                <a:lnTo>
                  <a:pt x="75590" y="40678"/>
                </a:lnTo>
                <a:lnTo>
                  <a:pt x="75590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3" name="object 423"/>
          <p:cNvSpPr/>
          <p:nvPr/>
        </p:nvSpPr>
        <p:spPr>
          <a:xfrm>
            <a:off x="838613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4" name="object 424"/>
          <p:cNvSpPr/>
          <p:nvPr/>
        </p:nvSpPr>
        <p:spPr>
          <a:xfrm>
            <a:off x="734184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5" name="object 425"/>
          <p:cNvSpPr/>
          <p:nvPr/>
        </p:nvSpPr>
        <p:spPr>
          <a:xfrm>
            <a:off x="630678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6" name="object 426"/>
          <p:cNvSpPr/>
          <p:nvPr/>
        </p:nvSpPr>
        <p:spPr>
          <a:xfrm>
            <a:off x="526256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7" name="object 427"/>
          <p:cNvSpPr/>
          <p:nvPr/>
        </p:nvSpPr>
        <p:spPr>
          <a:xfrm>
            <a:off x="422751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8" name="object 428"/>
          <p:cNvSpPr/>
          <p:nvPr/>
        </p:nvSpPr>
        <p:spPr>
          <a:xfrm>
            <a:off x="318321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9" name="object 429"/>
          <p:cNvSpPr/>
          <p:nvPr/>
        </p:nvSpPr>
        <p:spPr>
          <a:xfrm>
            <a:off x="213900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0" name="object 430"/>
          <p:cNvSpPr/>
          <p:nvPr/>
        </p:nvSpPr>
        <p:spPr>
          <a:xfrm>
            <a:off x="838613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1" name="object 431"/>
          <p:cNvSpPr/>
          <p:nvPr/>
        </p:nvSpPr>
        <p:spPr>
          <a:xfrm>
            <a:off x="734184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2" name="object 432"/>
          <p:cNvSpPr/>
          <p:nvPr/>
        </p:nvSpPr>
        <p:spPr>
          <a:xfrm>
            <a:off x="630678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3" name="object 433"/>
          <p:cNvSpPr/>
          <p:nvPr/>
        </p:nvSpPr>
        <p:spPr>
          <a:xfrm>
            <a:off x="526256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037" y="33540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4" name="object 434"/>
          <p:cNvSpPr/>
          <p:nvPr/>
        </p:nvSpPr>
        <p:spPr>
          <a:xfrm>
            <a:off x="422751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5" name="object 435"/>
          <p:cNvSpPr/>
          <p:nvPr/>
        </p:nvSpPr>
        <p:spPr>
          <a:xfrm>
            <a:off x="318321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62" y="33540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6" name="object 436"/>
          <p:cNvSpPr/>
          <p:nvPr/>
        </p:nvSpPr>
        <p:spPr>
          <a:xfrm>
            <a:off x="213900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40"/>
                </a:moveTo>
                <a:lnTo>
                  <a:pt x="42151" y="33540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40"/>
                </a:lnTo>
                <a:lnTo>
                  <a:pt x="0" y="33540"/>
                </a:lnTo>
                <a:lnTo>
                  <a:pt x="0" y="42062"/>
                </a:lnTo>
                <a:lnTo>
                  <a:pt x="35052" y="42062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62"/>
                </a:lnTo>
                <a:lnTo>
                  <a:pt x="75590" y="42062"/>
                </a:lnTo>
                <a:lnTo>
                  <a:pt x="75590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7" name="object 437"/>
          <p:cNvSpPr/>
          <p:nvPr/>
        </p:nvSpPr>
        <p:spPr>
          <a:xfrm>
            <a:off x="838613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8" name="object 438"/>
          <p:cNvSpPr/>
          <p:nvPr/>
        </p:nvSpPr>
        <p:spPr>
          <a:xfrm>
            <a:off x="734184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9" name="object 439"/>
          <p:cNvSpPr/>
          <p:nvPr/>
        </p:nvSpPr>
        <p:spPr>
          <a:xfrm>
            <a:off x="630678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0" name="object 440"/>
          <p:cNvSpPr/>
          <p:nvPr/>
        </p:nvSpPr>
        <p:spPr>
          <a:xfrm>
            <a:off x="526256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37" y="75590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1" name="object 441"/>
          <p:cNvSpPr/>
          <p:nvPr/>
        </p:nvSpPr>
        <p:spPr>
          <a:xfrm>
            <a:off x="422751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2" name="object 442"/>
          <p:cNvSpPr/>
          <p:nvPr/>
        </p:nvSpPr>
        <p:spPr>
          <a:xfrm>
            <a:off x="318321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62" y="75590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3" name="object 443"/>
          <p:cNvSpPr/>
          <p:nvPr/>
        </p:nvSpPr>
        <p:spPr>
          <a:xfrm>
            <a:off x="213900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590"/>
                </a:lnTo>
                <a:lnTo>
                  <a:pt x="42151" y="75590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4" name="object 444"/>
          <p:cNvSpPr/>
          <p:nvPr/>
        </p:nvSpPr>
        <p:spPr>
          <a:xfrm>
            <a:off x="838613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5" name="object 445"/>
          <p:cNvSpPr/>
          <p:nvPr/>
        </p:nvSpPr>
        <p:spPr>
          <a:xfrm>
            <a:off x="734184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6" name="object 446"/>
          <p:cNvSpPr/>
          <p:nvPr/>
        </p:nvSpPr>
        <p:spPr>
          <a:xfrm>
            <a:off x="630678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7" name="object 447"/>
          <p:cNvSpPr/>
          <p:nvPr/>
        </p:nvSpPr>
        <p:spPr>
          <a:xfrm>
            <a:off x="526256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037" y="33553"/>
                </a:lnTo>
                <a:lnTo>
                  <a:pt x="42037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37" y="75603"/>
                </a:lnTo>
                <a:lnTo>
                  <a:pt x="42037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8" name="object 448"/>
          <p:cNvSpPr/>
          <p:nvPr/>
        </p:nvSpPr>
        <p:spPr>
          <a:xfrm>
            <a:off x="422751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9" name="object 449"/>
          <p:cNvSpPr/>
          <p:nvPr/>
        </p:nvSpPr>
        <p:spPr>
          <a:xfrm>
            <a:off x="318321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62" y="33553"/>
                </a:lnTo>
                <a:lnTo>
                  <a:pt x="42062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62" y="75603"/>
                </a:lnTo>
                <a:lnTo>
                  <a:pt x="42062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0" name="object 450"/>
          <p:cNvSpPr/>
          <p:nvPr/>
        </p:nvSpPr>
        <p:spPr>
          <a:xfrm>
            <a:off x="213900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553"/>
                </a:moveTo>
                <a:lnTo>
                  <a:pt x="42151" y="33553"/>
                </a:lnTo>
                <a:lnTo>
                  <a:pt x="42151" y="0"/>
                </a:lnTo>
                <a:lnTo>
                  <a:pt x="35052" y="0"/>
                </a:lnTo>
                <a:lnTo>
                  <a:pt x="35052" y="33553"/>
                </a:lnTo>
                <a:lnTo>
                  <a:pt x="0" y="33553"/>
                </a:lnTo>
                <a:lnTo>
                  <a:pt x="0" y="42075"/>
                </a:lnTo>
                <a:lnTo>
                  <a:pt x="35052" y="42075"/>
                </a:lnTo>
                <a:lnTo>
                  <a:pt x="35052" y="75603"/>
                </a:lnTo>
                <a:lnTo>
                  <a:pt x="42151" y="75603"/>
                </a:lnTo>
                <a:lnTo>
                  <a:pt x="42151" y="42075"/>
                </a:lnTo>
                <a:lnTo>
                  <a:pt x="75590" y="42075"/>
                </a:lnTo>
                <a:lnTo>
                  <a:pt x="75590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1" name="object 451"/>
          <p:cNvSpPr/>
          <p:nvPr/>
        </p:nvSpPr>
        <p:spPr>
          <a:xfrm>
            <a:off x="110394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03" y="42087"/>
                </a:lnTo>
                <a:lnTo>
                  <a:pt x="75603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2" name="object 452"/>
          <p:cNvSpPr/>
          <p:nvPr/>
        </p:nvSpPr>
        <p:spPr>
          <a:xfrm>
            <a:off x="5965" y="611747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66"/>
                </a:moveTo>
                <a:lnTo>
                  <a:pt x="42049" y="33566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66"/>
                </a:lnTo>
                <a:lnTo>
                  <a:pt x="0" y="33566"/>
                </a:lnTo>
                <a:lnTo>
                  <a:pt x="0" y="42087"/>
                </a:lnTo>
                <a:lnTo>
                  <a:pt x="33528" y="42087"/>
                </a:lnTo>
                <a:lnTo>
                  <a:pt x="33528" y="75615"/>
                </a:lnTo>
                <a:lnTo>
                  <a:pt x="42049" y="75615"/>
                </a:lnTo>
                <a:lnTo>
                  <a:pt x="42049" y="42087"/>
                </a:lnTo>
                <a:lnTo>
                  <a:pt x="75615" y="42087"/>
                </a:lnTo>
                <a:lnTo>
                  <a:pt x="75615" y="33566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3" name="object 453"/>
          <p:cNvSpPr/>
          <p:nvPr/>
        </p:nvSpPr>
        <p:spPr>
          <a:xfrm>
            <a:off x="110394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4" name="object 454"/>
          <p:cNvSpPr/>
          <p:nvPr/>
        </p:nvSpPr>
        <p:spPr>
          <a:xfrm>
            <a:off x="5965" y="5110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5" name="object 455"/>
          <p:cNvSpPr/>
          <p:nvPr/>
        </p:nvSpPr>
        <p:spPr>
          <a:xfrm>
            <a:off x="110394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03" y="40678"/>
                </a:lnTo>
                <a:lnTo>
                  <a:pt x="75603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6" name="object 456"/>
          <p:cNvSpPr/>
          <p:nvPr/>
        </p:nvSpPr>
        <p:spPr>
          <a:xfrm>
            <a:off x="5965" y="411222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78"/>
                </a:moveTo>
                <a:lnTo>
                  <a:pt x="42049" y="33578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78"/>
                </a:lnTo>
                <a:lnTo>
                  <a:pt x="0" y="33578"/>
                </a:lnTo>
                <a:lnTo>
                  <a:pt x="0" y="40678"/>
                </a:lnTo>
                <a:lnTo>
                  <a:pt x="33528" y="40678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0678"/>
                </a:lnTo>
                <a:lnTo>
                  <a:pt x="75615" y="40678"/>
                </a:lnTo>
                <a:lnTo>
                  <a:pt x="75615" y="33578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7" name="object 457"/>
          <p:cNvSpPr/>
          <p:nvPr/>
        </p:nvSpPr>
        <p:spPr>
          <a:xfrm>
            <a:off x="110394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8" name="object 458"/>
          <p:cNvSpPr/>
          <p:nvPr/>
        </p:nvSpPr>
        <p:spPr>
          <a:xfrm>
            <a:off x="5965" y="310488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59" name="object 459"/>
          <p:cNvSpPr/>
          <p:nvPr/>
        </p:nvSpPr>
        <p:spPr>
          <a:xfrm>
            <a:off x="110394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03" y="42062"/>
                </a:lnTo>
                <a:lnTo>
                  <a:pt x="75603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0" name="object 460"/>
          <p:cNvSpPr/>
          <p:nvPr/>
        </p:nvSpPr>
        <p:spPr>
          <a:xfrm>
            <a:off x="5965" y="20976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40"/>
                </a:moveTo>
                <a:lnTo>
                  <a:pt x="42049" y="33540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40"/>
                </a:lnTo>
                <a:lnTo>
                  <a:pt x="0" y="33540"/>
                </a:lnTo>
                <a:lnTo>
                  <a:pt x="0" y="42062"/>
                </a:lnTo>
                <a:lnTo>
                  <a:pt x="33528" y="42062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62"/>
                </a:lnTo>
                <a:lnTo>
                  <a:pt x="75615" y="42062"/>
                </a:lnTo>
                <a:lnTo>
                  <a:pt x="75615" y="33540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1" name="object 461"/>
          <p:cNvSpPr/>
          <p:nvPr/>
        </p:nvSpPr>
        <p:spPr>
          <a:xfrm>
            <a:off x="110394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2" name="object 462"/>
          <p:cNvSpPr/>
          <p:nvPr/>
        </p:nvSpPr>
        <p:spPr>
          <a:xfrm>
            <a:off x="5965" y="109954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590"/>
                </a:lnTo>
                <a:lnTo>
                  <a:pt x="42049" y="75590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3" name="object 463"/>
          <p:cNvSpPr/>
          <p:nvPr/>
        </p:nvSpPr>
        <p:spPr>
          <a:xfrm>
            <a:off x="110394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03" y="42075"/>
                </a:lnTo>
                <a:lnTo>
                  <a:pt x="75603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4" name="object 464"/>
          <p:cNvSpPr/>
          <p:nvPr/>
        </p:nvSpPr>
        <p:spPr>
          <a:xfrm>
            <a:off x="5965" y="9221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553"/>
                </a:moveTo>
                <a:lnTo>
                  <a:pt x="42049" y="33553"/>
                </a:lnTo>
                <a:lnTo>
                  <a:pt x="42049" y="0"/>
                </a:lnTo>
                <a:lnTo>
                  <a:pt x="33528" y="0"/>
                </a:lnTo>
                <a:lnTo>
                  <a:pt x="33528" y="33553"/>
                </a:lnTo>
                <a:lnTo>
                  <a:pt x="0" y="33553"/>
                </a:lnTo>
                <a:lnTo>
                  <a:pt x="0" y="42075"/>
                </a:lnTo>
                <a:lnTo>
                  <a:pt x="33528" y="42075"/>
                </a:lnTo>
                <a:lnTo>
                  <a:pt x="33528" y="75603"/>
                </a:lnTo>
                <a:lnTo>
                  <a:pt x="42049" y="75603"/>
                </a:lnTo>
                <a:lnTo>
                  <a:pt x="42049" y="42075"/>
                </a:lnTo>
                <a:lnTo>
                  <a:pt x="75615" y="42075"/>
                </a:lnTo>
                <a:lnTo>
                  <a:pt x="75615" y="33553"/>
                </a:lnTo>
                <a:close/>
              </a:path>
            </a:pathLst>
          </a:custGeom>
          <a:solidFill>
            <a:srgbClr val="E42229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65" name="object 465"/>
          <p:cNvSpPr/>
          <p:nvPr/>
        </p:nvSpPr>
        <p:spPr>
          <a:xfrm>
            <a:off x="66967" y="5269358"/>
            <a:ext cx="1093198" cy="1415882"/>
          </a:xfrm>
          <a:custGeom>
            <a:avLst/>
            <a:gdLst/>
            <a:ahLst/>
            <a:cxnLst/>
            <a:rect l="l" t="t" r="r" b="b"/>
            <a:pathLst>
              <a:path w="1802764" h="2334895">
                <a:moveTo>
                  <a:pt x="1802462" y="1088555"/>
                </a:moveTo>
                <a:lnTo>
                  <a:pt x="961883" y="1088555"/>
                </a:lnTo>
                <a:lnTo>
                  <a:pt x="961883" y="66"/>
                </a:lnTo>
                <a:lnTo>
                  <a:pt x="840563" y="66"/>
                </a:lnTo>
                <a:lnTo>
                  <a:pt x="840563" y="1088555"/>
                </a:lnTo>
                <a:lnTo>
                  <a:pt x="-2" y="1088555"/>
                </a:lnTo>
                <a:lnTo>
                  <a:pt x="-2" y="1245777"/>
                </a:lnTo>
                <a:lnTo>
                  <a:pt x="840563" y="1245777"/>
                </a:lnTo>
                <a:lnTo>
                  <a:pt x="840563" y="2334279"/>
                </a:lnTo>
                <a:lnTo>
                  <a:pt x="961883" y="2334279"/>
                </a:lnTo>
                <a:lnTo>
                  <a:pt x="961883" y="1245777"/>
                </a:lnTo>
                <a:lnTo>
                  <a:pt x="1802462" y="1245777"/>
                </a:lnTo>
                <a:lnTo>
                  <a:pt x="1802462" y="1088555"/>
                </a:lnTo>
                <a:close/>
              </a:path>
            </a:pathLst>
          </a:custGeom>
          <a:ln w="11506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466" name="object 466"/>
          <p:cNvGrpSpPr/>
          <p:nvPr/>
        </p:nvGrpSpPr>
        <p:grpSpPr>
          <a:xfrm>
            <a:off x="1522510" y="476228"/>
            <a:ext cx="207935" cy="217947"/>
            <a:chOff x="2510027" y="785336"/>
            <a:chExt cx="342900" cy="359410"/>
          </a:xfrm>
        </p:grpSpPr>
        <p:sp>
          <p:nvSpPr>
            <p:cNvPr id="467" name="object 467"/>
            <p:cNvSpPr/>
            <p:nvPr/>
          </p:nvSpPr>
          <p:spPr>
            <a:xfrm>
              <a:off x="2683001" y="785336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09">
                  <a:moveTo>
                    <a:pt x="-67" y="265"/>
                  </a:moveTo>
                  <a:lnTo>
                    <a:pt x="-67" y="359412"/>
                  </a:lnTo>
                </a:path>
              </a:pathLst>
            </a:custGeom>
            <a:ln w="37630">
              <a:solidFill>
                <a:srgbClr val="C61617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68" name="object 468"/>
            <p:cNvSpPr/>
            <p:nvPr/>
          </p:nvSpPr>
          <p:spPr>
            <a:xfrm>
              <a:off x="2510027" y="964406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>
                  <a:moveTo>
                    <a:pt x="-63" y="261"/>
                  </a:moveTo>
                  <a:lnTo>
                    <a:pt x="342700" y="261"/>
                  </a:lnTo>
                </a:path>
              </a:pathLst>
            </a:custGeom>
            <a:ln w="39263">
              <a:solidFill>
                <a:srgbClr val="C61617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469" name="object 469"/>
          <p:cNvSpPr/>
          <p:nvPr/>
        </p:nvSpPr>
        <p:spPr>
          <a:xfrm>
            <a:off x="10590974" y="3"/>
            <a:ext cx="1600713" cy="1593397"/>
          </a:xfrm>
          <a:custGeom>
            <a:avLst/>
            <a:gdLst/>
            <a:ahLst/>
            <a:cxnLst/>
            <a:rect l="l" t="t" r="r" b="b"/>
            <a:pathLst>
              <a:path w="2639694" h="2627630">
                <a:moveTo>
                  <a:pt x="2639110" y="0"/>
                </a:moveTo>
                <a:lnTo>
                  <a:pt x="0" y="0"/>
                </a:lnTo>
                <a:lnTo>
                  <a:pt x="0" y="635495"/>
                </a:lnTo>
                <a:lnTo>
                  <a:pt x="1988769" y="635495"/>
                </a:lnTo>
                <a:lnTo>
                  <a:pt x="1988769" y="2627312"/>
                </a:lnTo>
                <a:lnTo>
                  <a:pt x="2639022" y="2627312"/>
                </a:lnTo>
                <a:lnTo>
                  <a:pt x="2639022" y="635495"/>
                </a:lnTo>
                <a:lnTo>
                  <a:pt x="2639110" y="0"/>
                </a:lnTo>
                <a:close/>
              </a:path>
            </a:pathLst>
          </a:custGeom>
          <a:solidFill>
            <a:srgbClr val="C6161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470" name="object 470"/>
          <p:cNvGrpSpPr/>
          <p:nvPr/>
        </p:nvGrpSpPr>
        <p:grpSpPr>
          <a:xfrm>
            <a:off x="9873175" y="514119"/>
            <a:ext cx="207935" cy="217176"/>
            <a:chOff x="16280891" y="847820"/>
            <a:chExt cx="342900" cy="358140"/>
          </a:xfrm>
        </p:grpSpPr>
        <p:sp>
          <p:nvSpPr>
            <p:cNvPr id="471" name="object 471"/>
            <p:cNvSpPr/>
            <p:nvPr/>
          </p:nvSpPr>
          <p:spPr>
            <a:xfrm>
              <a:off x="16453865" y="847820"/>
              <a:ext cx="0" cy="358140"/>
            </a:xfrm>
            <a:custGeom>
              <a:avLst/>
              <a:gdLst/>
              <a:ahLst/>
              <a:cxnLst/>
              <a:rect l="l" t="t" r="r" b="b"/>
              <a:pathLst>
                <a:path h="358140">
                  <a:moveTo>
                    <a:pt x="-415" y="264"/>
                  </a:moveTo>
                  <a:lnTo>
                    <a:pt x="-415" y="357887"/>
                  </a:lnTo>
                </a:path>
              </a:pathLst>
            </a:custGeom>
            <a:ln w="37630">
              <a:solidFill>
                <a:srgbClr val="C61617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6280891" y="1025366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>
                  <a:moveTo>
                    <a:pt x="-411" y="259"/>
                  </a:moveTo>
                  <a:lnTo>
                    <a:pt x="342352" y="259"/>
                  </a:lnTo>
                </a:path>
              </a:pathLst>
            </a:custGeom>
            <a:ln w="39263">
              <a:solidFill>
                <a:srgbClr val="C61617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473" name="object 473"/>
          <p:cNvSpPr txBox="1"/>
          <p:nvPr/>
        </p:nvSpPr>
        <p:spPr>
          <a:xfrm>
            <a:off x="1210193" y="2515532"/>
            <a:ext cx="4308487" cy="74548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Excelência</a:t>
            </a:r>
            <a:r>
              <a:rPr sz="1577" spc="-3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no</a:t>
            </a:r>
            <a:r>
              <a:rPr sz="1577" spc="-1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cuidado</a:t>
            </a:r>
            <a:r>
              <a:rPr sz="1577" spc="-3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577" spc="-1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sua</a:t>
            </a:r>
            <a:r>
              <a:rPr sz="1577" spc="-2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saúde</a:t>
            </a:r>
            <a:r>
              <a:rPr sz="1577" spc="-3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onde</a:t>
            </a:r>
            <a:r>
              <a:rPr sz="1577" spc="-2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dirty="0">
                <a:solidFill>
                  <a:srgbClr val="616261"/>
                </a:solidFill>
                <a:latin typeface="Calibri"/>
                <a:cs typeface="Calibri"/>
              </a:rPr>
              <a:t>você</a:t>
            </a:r>
            <a:r>
              <a:rPr sz="1577" spc="-2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spc="-6" dirty="0">
                <a:solidFill>
                  <a:srgbClr val="616261"/>
                </a:solidFill>
                <a:latin typeface="Calibri"/>
                <a:cs typeface="Calibri"/>
              </a:rPr>
              <a:t>estiver.</a:t>
            </a:r>
            <a:endParaRPr sz="1577">
              <a:latin typeface="Calibri"/>
              <a:cs typeface="Calibri"/>
            </a:endParaRPr>
          </a:p>
          <a:p>
            <a:pPr>
              <a:spcBef>
                <a:spcPts val="18"/>
              </a:spcBef>
            </a:pPr>
            <a:endParaRPr sz="1637">
              <a:latin typeface="Calibri"/>
              <a:cs typeface="Calibri"/>
            </a:endParaRPr>
          </a:p>
          <a:p>
            <a:pPr marL="7701"/>
            <a:r>
              <a:rPr sz="1577" spc="-6" dirty="0">
                <a:solidFill>
                  <a:srgbClr val="616261"/>
                </a:solidFill>
                <a:latin typeface="Calibri"/>
                <a:cs typeface="Calibri"/>
              </a:rPr>
              <a:t>Atendimento</a:t>
            </a:r>
            <a:r>
              <a:rPr sz="1577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577" spc="-6" dirty="0">
                <a:solidFill>
                  <a:srgbClr val="616261"/>
                </a:solidFill>
                <a:latin typeface="Calibri"/>
                <a:cs typeface="Calibri"/>
              </a:rPr>
              <a:t>remoto:</a:t>
            </a:r>
            <a:endParaRPr sz="1577">
              <a:latin typeface="Calibri"/>
              <a:cs typeface="Calibri"/>
            </a:endParaRPr>
          </a:p>
        </p:txBody>
      </p:sp>
      <p:sp>
        <p:nvSpPr>
          <p:cNvPr id="474" name="object 474"/>
          <p:cNvSpPr txBox="1"/>
          <p:nvPr/>
        </p:nvSpPr>
        <p:spPr>
          <a:xfrm>
            <a:off x="984853" y="3473349"/>
            <a:ext cx="5142230" cy="19252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353874" indent="-346558">
              <a:spcBef>
                <a:spcPts val="58"/>
              </a:spcBef>
              <a:buFont typeface="Arial"/>
              <a:buChar char="•"/>
              <a:tabLst>
                <a:tab pos="353874" algn="l"/>
                <a:tab pos="354259" algn="l"/>
              </a:tabLst>
            </a:pPr>
            <a:r>
              <a:rPr sz="2426" b="1" spc="-6" dirty="0">
                <a:solidFill>
                  <a:srgbClr val="616261"/>
                </a:solidFill>
                <a:latin typeface="Calibri"/>
                <a:cs typeface="Calibri"/>
              </a:rPr>
              <a:t>Urgências</a:t>
            </a:r>
            <a:r>
              <a:rPr sz="2426" b="1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adulto</a:t>
            </a:r>
            <a:r>
              <a:rPr sz="2426" b="1" spc="-6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2426" b="1" spc="-7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spc="-6" dirty="0">
                <a:solidFill>
                  <a:srgbClr val="616261"/>
                </a:solidFill>
                <a:latin typeface="Calibri"/>
                <a:cs typeface="Calibri"/>
              </a:rPr>
              <a:t>pediátrico</a:t>
            </a:r>
            <a:endParaRPr sz="2426" dirty="0">
              <a:latin typeface="Calibri"/>
              <a:cs typeface="Calibri"/>
            </a:endParaRPr>
          </a:p>
          <a:p>
            <a:pPr marL="353874" indent="-346558">
              <a:spcBef>
                <a:spcPts val="64"/>
              </a:spcBef>
              <a:buFont typeface="Arial"/>
              <a:buChar char="•"/>
              <a:tabLst>
                <a:tab pos="353874" algn="l"/>
                <a:tab pos="354259" algn="l"/>
              </a:tabLst>
            </a:pPr>
            <a:r>
              <a:rPr sz="2426" b="1" spc="-18" dirty="0">
                <a:solidFill>
                  <a:srgbClr val="616261"/>
                </a:solidFill>
                <a:latin typeface="Calibri"/>
                <a:cs typeface="Calibri"/>
              </a:rPr>
              <a:t>Atendimento</a:t>
            </a:r>
            <a:r>
              <a:rPr sz="2426" b="1" spc="-9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spc="-6" dirty="0">
                <a:solidFill>
                  <a:srgbClr val="616261"/>
                </a:solidFill>
                <a:latin typeface="Calibri"/>
                <a:cs typeface="Calibri"/>
              </a:rPr>
              <a:t>rápido</a:t>
            </a:r>
            <a:endParaRPr sz="2426" dirty="0">
              <a:latin typeface="Calibri"/>
              <a:cs typeface="Calibri"/>
            </a:endParaRPr>
          </a:p>
          <a:p>
            <a:pPr marL="353874" indent="-346558">
              <a:spcBef>
                <a:spcPts val="61"/>
              </a:spcBef>
              <a:buFont typeface="Arial"/>
              <a:buChar char="•"/>
              <a:tabLst>
                <a:tab pos="353874" algn="l"/>
                <a:tab pos="354259" algn="l"/>
              </a:tabLst>
            </a:pP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Serviço</a:t>
            </a:r>
            <a:r>
              <a:rPr sz="2426" b="1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24</a:t>
            </a:r>
            <a:r>
              <a:rPr sz="2426" b="1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horas,</a:t>
            </a:r>
            <a:r>
              <a:rPr sz="2426" b="1" spc="-3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7</a:t>
            </a:r>
            <a:r>
              <a:rPr sz="2426" b="1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dias</a:t>
            </a:r>
            <a:r>
              <a:rPr sz="2426" b="1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por</a:t>
            </a:r>
            <a:r>
              <a:rPr sz="2426" b="1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spc="-6" dirty="0">
                <a:solidFill>
                  <a:srgbClr val="616261"/>
                </a:solidFill>
                <a:latin typeface="Calibri"/>
                <a:cs typeface="Calibri"/>
              </a:rPr>
              <a:t>semana</a:t>
            </a:r>
            <a:endParaRPr sz="2426" dirty="0">
              <a:latin typeface="Calibri"/>
              <a:cs typeface="Calibri"/>
            </a:endParaRPr>
          </a:p>
          <a:p>
            <a:pPr marL="353874" indent="-346558">
              <a:spcBef>
                <a:spcPts val="58"/>
              </a:spcBef>
              <a:buFont typeface="Arial"/>
              <a:buChar char="•"/>
              <a:tabLst>
                <a:tab pos="353874" algn="l"/>
                <a:tab pos="354259" algn="l"/>
              </a:tabLst>
            </a:pPr>
            <a:r>
              <a:rPr sz="2426" b="1" dirty="0">
                <a:solidFill>
                  <a:srgbClr val="616261"/>
                </a:solidFill>
                <a:latin typeface="Calibri"/>
                <a:cs typeface="Calibri"/>
              </a:rPr>
              <a:t>Queixas</a:t>
            </a:r>
            <a:r>
              <a:rPr sz="2426" b="1" spc="-118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spc="-6" dirty="0">
                <a:solidFill>
                  <a:srgbClr val="616261"/>
                </a:solidFill>
                <a:latin typeface="Calibri"/>
                <a:cs typeface="Calibri"/>
              </a:rPr>
              <a:t>gerais</a:t>
            </a:r>
            <a:endParaRPr sz="2426" dirty="0">
              <a:latin typeface="Calibri"/>
              <a:cs typeface="Calibri"/>
            </a:endParaRPr>
          </a:p>
          <a:p>
            <a:pPr marL="353874" indent="-346558">
              <a:spcBef>
                <a:spcPts val="67"/>
              </a:spcBef>
              <a:buFont typeface="Arial"/>
              <a:buChar char="•"/>
              <a:tabLst>
                <a:tab pos="353874" algn="l"/>
                <a:tab pos="354259" algn="l"/>
              </a:tabLst>
            </a:pPr>
            <a:r>
              <a:rPr sz="2426" b="1" spc="-6" dirty="0">
                <a:solidFill>
                  <a:srgbClr val="616261"/>
                </a:solidFill>
                <a:latin typeface="Calibri"/>
                <a:cs typeface="Calibri"/>
              </a:rPr>
              <a:t>Sintomas</a:t>
            </a:r>
            <a:r>
              <a:rPr sz="2426" b="1" spc="-9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2426" b="1" spc="-6" dirty="0">
                <a:solidFill>
                  <a:srgbClr val="616261"/>
                </a:solidFill>
                <a:latin typeface="Calibri"/>
                <a:cs typeface="Calibri"/>
              </a:rPr>
              <a:t>respiratórios</a:t>
            </a:r>
            <a:endParaRPr sz="2426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82B6603-FFB2-48EB-AF4D-53438BEE9040}"/>
              </a:ext>
            </a:extLst>
          </p:cNvPr>
          <p:cNvSpPr/>
          <p:nvPr/>
        </p:nvSpPr>
        <p:spPr>
          <a:xfrm rot="5400000">
            <a:off x="10325670" y="5003422"/>
            <a:ext cx="1501252" cy="2231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1"/>
          <p:cNvSpPr txBox="1"/>
          <p:nvPr/>
        </p:nvSpPr>
        <p:spPr>
          <a:xfrm>
            <a:off x="5401341" y="2211554"/>
            <a:ext cx="60430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 Credenciada: conheça através do app toda a rede credenciada do seu plano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Cartão Virtual: caso o beneficiário esqueça a carteirinha, não deixará de ser atendido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Agendamento de Consultas: uma maneira rápida e fácil de agendar e cancelar consultas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Extrato de utilização: com ele, o beneficiário acompanha o extrato de coparticipação de seu plano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Manuais: manuais de utilização do plano, CIMs, entre outros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Notícias: acompanhamento de notícias do plano e informações da Paraná Clínicas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Alarmes: indispensável nos dias de hoje, para que o beneficiário não esqueça a data da consulta e exame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5401341" y="794313"/>
            <a:ext cx="587001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Paraná Clínicas também possui um aplicativo gratuito. Essa é mais uma facilidade para o dia a dia dos nossos beneficiários. </a:t>
            </a:r>
          </a:p>
          <a:p>
            <a:pPr algn="just"/>
            <a:endParaRPr lang="pt-BR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Confira os serviços disponíveis em nosso APP: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8BB0212-1E80-493F-98CB-C8A76AD48F4D}"/>
              </a:ext>
            </a:extLst>
          </p:cNvPr>
          <p:cNvGrpSpPr/>
          <p:nvPr/>
        </p:nvGrpSpPr>
        <p:grpSpPr>
          <a:xfrm>
            <a:off x="0" y="1034903"/>
            <a:ext cx="4465952" cy="5823097"/>
            <a:chOff x="208733" y="776177"/>
            <a:chExt cx="3349464" cy="4367323"/>
          </a:xfrm>
        </p:grpSpPr>
        <p:pic>
          <p:nvPicPr>
            <p:cNvPr id="1026" name="Picture 2" descr="Imagem relacionad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733" y="776177"/>
              <a:ext cx="3349464" cy="4367323"/>
            </a:xfrm>
            <a:prstGeom prst="rect">
              <a:avLst/>
            </a:prstGeom>
            <a:noFill/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5E9FC6D-37FE-41A5-95CA-29C5D800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996" y="1275126"/>
              <a:ext cx="1446215" cy="2567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Imagem 1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D4706DD-214F-49A9-9A34-A6C92F401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" y="6483405"/>
            <a:ext cx="1460310" cy="245286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9D060A9-F3EB-4BE5-9E07-286E6239DEBF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0C7633B-2F58-49C7-A760-695D928ECAE8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7B8E444-6DF1-4E10-87A2-0FF7A7562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33" y="660702"/>
            <a:ext cx="2634115" cy="131271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20161" y="0"/>
            <a:ext cx="1220544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0" y="0"/>
            <a:ext cx="12212159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6721" y="5015756"/>
            <a:ext cx="12192000" cy="153022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Elegibilidade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86184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5242" y="464914"/>
            <a:ext cx="7235967" cy="563616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spc="-10" dirty="0" err="1">
                <a:solidFill>
                  <a:srgbClr val="BF0000"/>
                </a:solidFill>
              </a:rPr>
              <a:t>Ele</a:t>
            </a:r>
            <a:r>
              <a:rPr sz="3500" b="1" spc="-5" dirty="0" err="1">
                <a:solidFill>
                  <a:srgbClr val="BF0000"/>
                </a:solidFill>
              </a:rPr>
              <a:t>g</a:t>
            </a:r>
            <a:r>
              <a:rPr sz="3500" b="1" spc="-10" dirty="0" err="1">
                <a:solidFill>
                  <a:srgbClr val="BF0000"/>
                </a:solidFill>
              </a:rPr>
              <a:t>i</a:t>
            </a:r>
            <a:r>
              <a:rPr sz="3500" b="1" spc="-5" dirty="0" err="1">
                <a:solidFill>
                  <a:srgbClr val="BF0000"/>
                </a:solidFill>
              </a:rPr>
              <a:t>b</a:t>
            </a:r>
            <a:r>
              <a:rPr sz="3500" b="1" spc="-10" dirty="0" err="1">
                <a:solidFill>
                  <a:srgbClr val="BF0000"/>
                </a:solidFill>
              </a:rPr>
              <a:t>ili</a:t>
            </a:r>
            <a:r>
              <a:rPr sz="3500" b="1" spc="-5" dirty="0" err="1">
                <a:solidFill>
                  <a:srgbClr val="BF0000"/>
                </a:solidFill>
              </a:rPr>
              <a:t>dade</a:t>
            </a:r>
            <a:r>
              <a:rPr lang="pt-BR" sz="3500" b="1" spc="-5" dirty="0">
                <a:solidFill>
                  <a:srgbClr val="BF0000"/>
                </a:solidFill>
              </a:rPr>
              <a:t> – PME (de 02 a 29 vidas)</a:t>
            </a:r>
            <a:endParaRPr sz="3500" dirty="0"/>
          </a:p>
        </p:txBody>
      </p:sp>
      <p:sp>
        <p:nvSpPr>
          <p:cNvPr id="3" name="object 3"/>
          <p:cNvSpPr txBox="1"/>
          <p:nvPr/>
        </p:nvSpPr>
        <p:spPr>
          <a:xfrm>
            <a:off x="827771" y="1277654"/>
            <a:ext cx="8899324" cy="39010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/>
            <a:r>
              <a:rPr sz="1600" b="1" spc="-5" dirty="0" err="1">
                <a:solidFill>
                  <a:srgbClr val="BF0000"/>
                </a:solidFill>
                <a:latin typeface="Calibri"/>
                <a:cs typeface="Calibri"/>
              </a:rPr>
              <a:t>Titulares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br>
              <a:rPr lang="pt-BR" b="1" spc="-5" dirty="0">
                <a:solidFill>
                  <a:srgbClr val="7E7E7E"/>
                </a:solidFill>
                <a:latin typeface="Calibri"/>
                <a:cs typeface="Calibri"/>
              </a:rPr>
            </a:b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Administradores,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diretores,</a:t>
            </a:r>
            <a:r>
              <a:rPr sz="16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sócios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(mínimo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6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meses no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social);</a:t>
            </a: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Empregados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registrados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7E7E7E"/>
                </a:solidFill>
                <a:latin typeface="Calibri"/>
                <a:cs typeface="Calibri"/>
              </a:rPr>
              <a:t>(CLT);</a:t>
            </a:r>
            <a:endParaRPr sz="1600" b="1"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Estagiários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limite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de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Aprendizes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(maiores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de 14 anos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24 anos);</a:t>
            </a: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Expatriados,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estrangeiros,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demitidos e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aposentados.</a:t>
            </a:r>
            <a:endParaRPr dirty="0">
              <a:latin typeface="Calibri"/>
              <a:cs typeface="Calibri"/>
            </a:endParaRPr>
          </a:p>
          <a:p>
            <a:pPr>
              <a:buClr>
                <a:srgbClr val="BF0000"/>
              </a:buClr>
              <a:buFont typeface="Arial MT"/>
              <a:buChar char="•"/>
            </a:pPr>
            <a:endParaRPr sz="1600" dirty="0">
              <a:latin typeface="Calibri"/>
              <a:cs typeface="Calibri"/>
            </a:endParaRPr>
          </a:p>
          <a:p>
            <a:pPr marL="20955">
              <a:spcBef>
                <a:spcPts val="1315"/>
              </a:spcBef>
            </a:pPr>
            <a:r>
              <a:rPr sz="1600" b="1" spc="-10" dirty="0" err="1">
                <a:solidFill>
                  <a:srgbClr val="BF0000"/>
                </a:solidFill>
                <a:latin typeface="Calibri"/>
                <a:cs typeface="Calibri"/>
              </a:rPr>
              <a:t>Dependentes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br>
              <a:rPr lang="pt-BR" b="1" spc="-10" dirty="0">
                <a:solidFill>
                  <a:srgbClr val="7E7E7E"/>
                </a:solidFill>
                <a:latin typeface="Calibri"/>
                <a:cs typeface="Calibri"/>
              </a:rPr>
            </a:b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Cônjuge,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companheiro(a)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-Inclusive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mesmo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sexo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Filhos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(naturais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adotivos)/enteados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Solteiros,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casados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divorciados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Netos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(do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segurado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titular)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Independente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mãe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estar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Genro/nora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Desde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que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o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filho/enteado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esteja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(sem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 err="1">
                <a:solidFill>
                  <a:srgbClr val="7E7E7E"/>
                </a:solidFill>
                <a:latin typeface="Calibri"/>
                <a:cs typeface="Calibri"/>
              </a:rPr>
              <a:t>idade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).</a:t>
            </a:r>
            <a:endParaRPr lang="pt-BR" spc="-5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306070" indent="-294005">
              <a:lnSpc>
                <a:spcPts val="1664"/>
              </a:lnSpc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endParaRPr lang="pt-BR" spc="-5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12065">
              <a:lnSpc>
                <a:spcPts val="1664"/>
              </a:lnSpc>
              <a:buClr>
                <a:srgbClr val="BF0000"/>
              </a:buClr>
              <a:tabLst>
                <a:tab pos="306070" algn="l"/>
                <a:tab pos="306705" algn="l"/>
              </a:tabLst>
            </a:pP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9020" y="1074121"/>
            <a:ext cx="7362190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3D86F2A-85C5-66D8-DD24-10E61D82F444}"/>
              </a:ext>
            </a:extLst>
          </p:cNvPr>
          <p:cNvSpPr txBox="1"/>
          <p:nvPr/>
        </p:nvSpPr>
        <p:spPr>
          <a:xfrm>
            <a:off x="827771" y="4998473"/>
            <a:ext cx="10834141" cy="1425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>
              <a:spcBef>
                <a:spcPts val="95"/>
              </a:spcBef>
            </a:pPr>
            <a:r>
              <a:rPr sz="1600" b="1" spc="-15" dirty="0">
                <a:solidFill>
                  <a:srgbClr val="BF0000"/>
                </a:solidFill>
                <a:latin typeface="Calibri"/>
                <a:cs typeface="Calibri"/>
              </a:rPr>
              <a:t>Regras</a:t>
            </a:r>
            <a:r>
              <a:rPr sz="16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BF0000"/>
                </a:solidFill>
                <a:latin typeface="Calibri"/>
                <a:cs typeface="Calibri"/>
              </a:rPr>
              <a:t>promocionais</a:t>
            </a:r>
            <a:r>
              <a:rPr sz="16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BF0000"/>
                </a:solidFill>
                <a:latin typeface="Calibri"/>
                <a:cs typeface="Calibri"/>
              </a:rPr>
              <a:t>(</a:t>
            </a:r>
            <a:r>
              <a:rPr sz="1600" b="1" spc="-15" dirty="0" err="1">
                <a:solidFill>
                  <a:srgbClr val="BF0000"/>
                </a:solidFill>
                <a:latin typeface="Calibri"/>
                <a:cs typeface="Calibri"/>
              </a:rPr>
              <a:t>até</a:t>
            </a:r>
            <a:r>
              <a:rPr sz="1600" b="1" spc="-5" dirty="0">
                <a:solidFill>
                  <a:srgbClr val="BF0000"/>
                </a:solidFill>
                <a:latin typeface="Calibri"/>
                <a:cs typeface="Calibri"/>
              </a:rPr>
              <a:t> 3</a:t>
            </a:r>
            <a:r>
              <a:rPr lang="pt-BR" sz="1600" b="1" spc="-5" dirty="0">
                <a:solidFill>
                  <a:srgbClr val="BF0000"/>
                </a:solidFill>
                <a:latin typeface="Calibri"/>
                <a:cs typeface="Calibri"/>
              </a:rPr>
              <a:t>0</a:t>
            </a:r>
            <a:r>
              <a:rPr sz="1600" b="1" spc="-5" dirty="0">
                <a:solidFill>
                  <a:srgbClr val="BF0000"/>
                </a:solidFill>
                <a:latin typeface="Calibri"/>
                <a:cs typeface="Calibri"/>
              </a:rPr>
              <a:t>/0</a:t>
            </a:r>
            <a:r>
              <a:rPr lang="pt-BR" sz="1600" b="1" spc="-5" dirty="0">
                <a:solidFill>
                  <a:srgbClr val="BF0000"/>
                </a:solidFill>
                <a:latin typeface="Calibri"/>
                <a:cs typeface="Calibri"/>
              </a:rPr>
              <a:t>9</a:t>
            </a:r>
            <a:r>
              <a:rPr sz="1600" b="1" spc="-5" dirty="0">
                <a:solidFill>
                  <a:srgbClr val="BF0000"/>
                </a:solidFill>
                <a:latin typeface="Calibri"/>
                <a:cs typeface="Calibri"/>
              </a:rPr>
              <a:t>)</a:t>
            </a:r>
            <a:r>
              <a:rPr lang="pt-BR" sz="1600" b="1" spc="-5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br>
              <a:rPr lang="pt-BR" b="1" spc="-5" dirty="0">
                <a:solidFill>
                  <a:srgbClr val="BF0000"/>
                </a:solidFill>
                <a:latin typeface="Calibri"/>
                <a:cs typeface="Calibri"/>
              </a:rPr>
            </a:br>
            <a:endParaRPr sz="1300"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Irmãos e</a:t>
            </a:r>
            <a:r>
              <a:rPr sz="16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sobrinhos</a:t>
            </a:r>
            <a:r>
              <a:rPr sz="1600" b="1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(dos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 err="1">
                <a:solidFill>
                  <a:srgbClr val="7E7E7E"/>
                </a:solidFill>
                <a:latin typeface="Calibri"/>
                <a:cs typeface="Calibri"/>
              </a:rPr>
              <a:t>titulares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)</a:t>
            </a:r>
            <a:r>
              <a:rPr lang="pt-BR" sz="14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Inclusive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MEI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 de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sz="1400" dirty="0">
              <a:latin typeface="Calibri"/>
              <a:cs typeface="Calibri"/>
            </a:endParaRPr>
          </a:p>
          <a:p>
            <a:pPr marL="306070" marR="40005" indent="-294005">
              <a:spcBef>
                <a:spcPts val="65"/>
              </a:spcBef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Pai,</a:t>
            </a:r>
            <a:r>
              <a:rPr sz="16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mãe</a:t>
            </a:r>
            <a:r>
              <a:rPr sz="1600"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(a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partir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vidas,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65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anos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incompletos,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DPS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negativa,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anterior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coletivo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mais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12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meses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válido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MEI);</a:t>
            </a:r>
            <a:endParaRPr sz="1400" dirty="0">
              <a:latin typeface="Calibri"/>
              <a:cs typeface="Calibri"/>
            </a:endParaRPr>
          </a:p>
          <a:p>
            <a:pPr marL="306070" indent="-294005">
              <a:buClr>
                <a:srgbClr val="BF0000"/>
              </a:buClr>
              <a:buFont typeface="Arial MT"/>
              <a:buChar char="•"/>
              <a:tabLst>
                <a:tab pos="306070" algn="l"/>
                <a:tab pos="306705" algn="l"/>
              </a:tabLst>
            </a:pP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Padrasto</a:t>
            </a:r>
            <a:r>
              <a:rPr sz="16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600"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madrasta</a:t>
            </a:r>
            <a:r>
              <a:rPr sz="1600"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(a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partir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10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vidas,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65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anos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incompletos,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DPS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negativa,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anterior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coletivo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mais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12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meses</a:t>
            </a:r>
            <a:endParaRPr sz="1400" dirty="0">
              <a:latin typeface="Calibri"/>
              <a:cs typeface="Calibri"/>
            </a:endParaRPr>
          </a:p>
          <a:p>
            <a:pPr marL="306070"/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4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válido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MEI).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20161" y="0"/>
            <a:ext cx="1220544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0" y="0"/>
            <a:ext cx="12212159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6721" y="5015756"/>
            <a:ext cx="12192000" cy="153022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Fluxo de implantação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18915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1" y="-14068"/>
            <a:ext cx="1297427" cy="26313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010" y="460931"/>
            <a:ext cx="6229350" cy="558800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spc="-15" dirty="0">
                <a:solidFill>
                  <a:srgbClr val="BF0000"/>
                </a:solidFill>
              </a:rPr>
              <a:t>Envio </a:t>
            </a:r>
            <a:r>
              <a:rPr sz="3500" b="1" spc="-5" dirty="0">
                <a:solidFill>
                  <a:srgbClr val="BF0000"/>
                </a:solidFill>
              </a:rPr>
              <a:t>de</a:t>
            </a:r>
            <a:r>
              <a:rPr sz="3500" b="1" spc="-10" dirty="0">
                <a:solidFill>
                  <a:srgbClr val="BF0000"/>
                </a:solidFill>
              </a:rPr>
              <a:t> </a:t>
            </a:r>
            <a:r>
              <a:rPr sz="3500" b="1" spc="-15" dirty="0">
                <a:solidFill>
                  <a:srgbClr val="BF0000"/>
                </a:solidFill>
              </a:rPr>
              <a:t>documentos</a:t>
            </a:r>
            <a:r>
              <a:rPr sz="3500" b="1" spc="-10" dirty="0">
                <a:solidFill>
                  <a:srgbClr val="BF0000"/>
                </a:solidFill>
              </a:rPr>
              <a:t> </a:t>
            </a:r>
            <a:r>
              <a:rPr sz="3500" b="1" spc="-5" dirty="0">
                <a:solidFill>
                  <a:srgbClr val="BF0000"/>
                </a:solidFill>
              </a:rPr>
              <a:t>2</a:t>
            </a:r>
            <a:r>
              <a:rPr sz="3500" b="1" spc="-15" dirty="0">
                <a:solidFill>
                  <a:srgbClr val="BF0000"/>
                </a:solidFill>
              </a:rPr>
              <a:t> </a:t>
            </a:r>
            <a:r>
              <a:rPr sz="3500" b="1" spc="-5" dirty="0">
                <a:solidFill>
                  <a:srgbClr val="BF0000"/>
                </a:solidFill>
              </a:rPr>
              <a:t>a</a:t>
            </a:r>
            <a:r>
              <a:rPr sz="3500" b="1" spc="-10" dirty="0">
                <a:solidFill>
                  <a:srgbClr val="BF0000"/>
                </a:solidFill>
              </a:rPr>
              <a:t> </a:t>
            </a:r>
            <a:r>
              <a:rPr sz="3500" b="1" spc="-5" dirty="0">
                <a:solidFill>
                  <a:srgbClr val="BF0000"/>
                </a:solidFill>
              </a:rPr>
              <a:t>29</a:t>
            </a:r>
            <a:r>
              <a:rPr sz="3500" b="1" spc="-10" dirty="0">
                <a:solidFill>
                  <a:srgbClr val="BF0000"/>
                </a:solidFill>
              </a:rPr>
              <a:t> </a:t>
            </a:r>
            <a:r>
              <a:rPr sz="3500" b="1" spc="-5" dirty="0">
                <a:solidFill>
                  <a:srgbClr val="BF0000"/>
                </a:solidFill>
              </a:rPr>
              <a:t>vidas</a:t>
            </a:r>
            <a:endParaRPr sz="3500"/>
          </a:p>
        </p:txBody>
      </p:sp>
      <p:grpSp>
        <p:nvGrpSpPr>
          <p:cNvPr id="4" name="object 4"/>
          <p:cNvGrpSpPr/>
          <p:nvPr/>
        </p:nvGrpSpPr>
        <p:grpSpPr>
          <a:xfrm>
            <a:off x="6351" y="1"/>
            <a:ext cx="12179503" cy="6858241"/>
            <a:chOff x="0" y="0"/>
            <a:chExt cx="12179503" cy="6858241"/>
          </a:xfrm>
        </p:grpSpPr>
        <p:sp>
          <p:nvSpPr>
            <p:cNvPr id="5" name="object 5"/>
            <p:cNvSpPr/>
            <p:nvPr/>
          </p:nvSpPr>
          <p:spPr>
            <a:xfrm>
              <a:off x="0" y="4621771"/>
              <a:ext cx="1547495" cy="2229485"/>
            </a:xfrm>
            <a:custGeom>
              <a:avLst/>
              <a:gdLst/>
              <a:ahLst/>
              <a:cxnLst/>
              <a:rect l="l" t="t" r="r" b="b"/>
              <a:pathLst>
                <a:path w="1547495" h="2229484">
                  <a:moveTo>
                    <a:pt x="1547356" y="2229084"/>
                  </a:moveTo>
                  <a:lnTo>
                    <a:pt x="0" y="2229084"/>
                  </a:lnTo>
                  <a:lnTo>
                    <a:pt x="0" y="0"/>
                  </a:lnTo>
                  <a:lnTo>
                    <a:pt x="1547356" y="0"/>
                  </a:lnTo>
                  <a:lnTo>
                    <a:pt x="1547356" y="22290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621771"/>
              <a:ext cx="9950450" cy="2236470"/>
            </a:xfrm>
            <a:custGeom>
              <a:avLst/>
              <a:gdLst/>
              <a:ahLst/>
              <a:cxnLst/>
              <a:rect l="l" t="t" r="r" b="b"/>
              <a:pathLst>
                <a:path w="9950450" h="2236470">
                  <a:moveTo>
                    <a:pt x="0" y="0"/>
                  </a:moveTo>
                  <a:lnTo>
                    <a:pt x="1547356" y="0"/>
                  </a:lnTo>
                  <a:lnTo>
                    <a:pt x="1547356" y="2229084"/>
                  </a:lnTo>
                  <a:lnTo>
                    <a:pt x="0" y="2229084"/>
                  </a:lnTo>
                  <a:lnTo>
                    <a:pt x="0" y="0"/>
                  </a:lnTo>
                  <a:close/>
                </a:path>
                <a:path w="9950450" h="2236470">
                  <a:moveTo>
                    <a:pt x="9950215" y="2236228"/>
                  </a:moveTo>
                  <a:lnTo>
                    <a:pt x="9950215" y="741136"/>
                  </a:lnTo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085" y="6476651"/>
              <a:ext cx="1458788" cy="2450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361498" y="0"/>
              <a:ext cx="1818005" cy="1311910"/>
            </a:xfrm>
            <a:custGeom>
              <a:avLst/>
              <a:gdLst/>
              <a:ahLst/>
              <a:cxnLst/>
              <a:rect l="l" t="t" r="r" b="b"/>
              <a:pathLst>
                <a:path w="1818004" h="1311910">
                  <a:moveTo>
                    <a:pt x="1817801" y="0"/>
                  </a:moveTo>
                  <a:lnTo>
                    <a:pt x="1558988" y="0"/>
                  </a:lnTo>
                  <a:lnTo>
                    <a:pt x="0" y="12"/>
                  </a:lnTo>
                  <a:lnTo>
                    <a:pt x="0" y="260019"/>
                  </a:lnTo>
                  <a:lnTo>
                    <a:pt x="1558988" y="260019"/>
                  </a:lnTo>
                  <a:lnTo>
                    <a:pt x="1558988" y="1311351"/>
                  </a:lnTo>
                  <a:lnTo>
                    <a:pt x="1817801" y="1311351"/>
                  </a:lnTo>
                  <a:lnTo>
                    <a:pt x="181780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2670" y="1074121"/>
              <a:ext cx="7362190" cy="0"/>
            </a:xfrm>
            <a:custGeom>
              <a:avLst/>
              <a:gdLst/>
              <a:ahLst/>
              <a:cxnLst/>
              <a:rect l="l" t="t" r="r" b="b"/>
              <a:pathLst>
                <a:path w="7362190">
                  <a:moveTo>
                    <a:pt x="0" y="0"/>
                  </a:moveTo>
                  <a:lnTo>
                    <a:pt x="7362114" y="0"/>
                  </a:lnTo>
                </a:path>
              </a:pathLst>
            </a:custGeom>
            <a:ln w="2854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61830" y="1366301"/>
            <a:ext cx="11257915" cy="4444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Documentação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necessária da</a:t>
            </a:r>
            <a:r>
              <a:rPr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BF0000"/>
                </a:solidFill>
                <a:latin typeface="Calibri"/>
                <a:cs typeface="Calibri"/>
              </a:rPr>
              <a:t>empresa</a:t>
            </a:r>
            <a:r>
              <a:rPr spc="-5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800" dirty="0">
              <a:latin typeface="Calibri"/>
              <a:cs typeface="Calibri"/>
            </a:endParaRPr>
          </a:p>
          <a:p>
            <a:pPr marL="354965" marR="1722120" indent="-294005">
              <a:lnSpc>
                <a:spcPts val="1650"/>
              </a:lnSpc>
              <a:buFont typeface="Lucida Sans Unicode"/>
              <a:buChar char="▪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Planilha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Implantação:</a:t>
            </a:r>
            <a:r>
              <a:rPr b="1" spc="8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preencher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conforme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orientações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nas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observações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excel.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Atentar-se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às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regras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relação</a:t>
            </a:r>
            <a:r>
              <a:rPr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letras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maiúsculas,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traços,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acentos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etc.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Font typeface="Lucida Sans Unicode"/>
              <a:buChar char="▪"/>
            </a:pPr>
            <a:endParaRPr sz="1700" dirty="0">
              <a:latin typeface="Calibri"/>
              <a:cs typeface="Calibri"/>
            </a:endParaRPr>
          </a:p>
          <a:p>
            <a:pPr marL="354965" indent="-294640">
              <a:buFont typeface="Lucida Sans Unicode"/>
              <a:buChar char="▪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Última </a:t>
            </a:r>
            <a:r>
              <a:rPr b="1" spc="-15" dirty="0">
                <a:solidFill>
                  <a:srgbClr val="7E7E7E"/>
                </a:solidFill>
                <a:latin typeface="Calibri"/>
                <a:cs typeface="Calibri"/>
              </a:rPr>
              <a:t>Alteração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5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Social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Consolidado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Estatuto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7E7E7E"/>
                </a:solidFill>
                <a:latin typeface="Calibri"/>
                <a:cs typeface="Calibri"/>
              </a:rPr>
              <a:t>Ata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MEI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(ativo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há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mínimo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180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dias):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cópia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legível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documento.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5"/>
              </a:spcBef>
              <a:buFont typeface="Lucida Sans Unicode"/>
              <a:buChar char="▪"/>
            </a:pPr>
            <a:endParaRPr sz="1750" dirty="0">
              <a:latin typeface="Calibri"/>
              <a:cs typeface="Calibri"/>
            </a:endParaRPr>
          </a:p>
          <a:p>
            <a:pPr marL="354965" indent="-294640">
              <a:buFont typeface="Lucida Sans Unicode"/>
              <a:buChar char="▪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Cartão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7E7E7E"/>
                </a:solidFill>
                <a:latin typeface="Calibri"/>
                <a:cs typeface="Calibri"/>
              </a:rPr>
              <a:t>CNPJ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r>
              <a:rPr b="1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emitido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nos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últimos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30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 err="1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br>
              <a:rPr lang="pt-BR" spc="-5" dirty="0">
                <a:solidFill>
                  <a:srgbClr val="7E7E7E"/>
                </a:solidFill>
                <a:latin typeface="Calibri"/>
                <a:cs typeface="Calibri"/>
              </a:rPr>
            </a:br>
            <a:endParaRPr lang="pt-BR" dirty="0">
              <a:latin typeface="Calibri"/>
              <a:cs typeface="Calibri"/>
            </a:endParaRPr>
          </a:p>
          <a:p>
            <a:pPr marL="354965" indent="-294640">
              <a:buFont typeface="Lucida Sans Unicode"/>
              <a:buChar char="▪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GFIP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atualizada:</a:t>
            </a:r>
            <a:r>
              <a:rPr b="1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mês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vigente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Ficha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Registro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(essa,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apenas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funcionários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contratados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há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menos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30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dias) 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Documentação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necessária dos</a:t>
            </a:r>
            <a:r>
              <a:rPr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BF0000"/>
                </a:solidFill>
                <a:latin typeface="Calibri"/>
                <a:cs typeface="Calibri"/>
              </a:rPr>
              <a:t>beneficiários</a:t>
            </a:r>
            <a:r>
              <a:rPr spc="-5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5"/>
              </a:spcBef>
              <a:buFont typeface="Lucida Sans Unicode"/>
              <a:buChar char="▪"/>
            </a:pPr>
            <a:endParaRPr sz="1750" dirty="0">
              <a:latin typeface="Calibri"/>
              <a:cs typeface="Calibri"/>
            </a:endParaRPr>
          </a:p>
          <a:p>
            <a:pPr marL="354965" indent="-294640">
              <a:lnSpc>
                <a:spcPts val="1664"/>
              </a:lnSpc>
              <a:buFont typeface="Lucida Sans Unicode"/>
              <a:buChar char="▪"/>
              <a:tabLst>
                <a:tab pos="354965" algn="l"/>
                <a:tab pos="355600" algn="l"/>
              </a:tabLst>
            </a:pP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RG,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CPF/CNH,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Certidão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Nascimento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,</a:t>
            </a:r>
            <a:r>
              <a:rPr spc="8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Certidão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Casamento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Escritura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Pública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União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5" dirty="0">
                <a:solidFill>
                  <a:srgbClr val="7E7E7E"/>
                </a:solidFill>
                <a:latin typeface="Calibri"/>
                <a:cs typeface="Calibri"/>
              </a:rPr>
              <a:t>Estável</a:t>
            </a:r>
            <a:r>
              <a:rPr b="1" spc="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reconhecida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cartório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endParaRPr dirty="0">
              <a:latin typeface="Calibri"/>
              <a:cs typeface="Calibri"/>
            </a:endParaRPr>
          </a:p>
          <a:p>
            <a:pPr marL="354965">
              <a:lnSpc>
                <a:spcPts val="1664"/>
              </a:lnSpc>
            </a:pPr>
            <a:r>
              <a:rPr b="1" spc="-15" dirty="0">
                <a:solidFill>
                  <a:srgbClr val="7E7E7E"/>
                </a:solidFill>
                <a:latin typeface="Calibri"/>
                <a:cs typeface="Calibri"/>
              </a:rPr>
              <a:t>verdadeira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800" dirty="0">
              <a:latin typeface="Calibri"/>
              <a:cs typeface="Calibri"/>
            </a:endParaRPr>
          </a:p>
          <a:p>
            <a:pPr marL="354965" marR="5080" indent="-294005">
              <a:lnSpc>
                <a:spcPts val="1650"/>
              </a:lnSpc>
              <a:buFont typeface="Lucida Sans Unicode"/>
              <a:buChar char="▪"/>
              <a:tabLst>
                <a:tab pos="354965" algn="l"/>
                <a:tab pos="355600" algn="l"/>
                <a:tab pos="11244580" algn="l"/>
              </a:tabLst>
            </a:pP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Declaração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Saúde:</a:t>
            </a:r>
            <a:r>
              <a:rPr b="1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uma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titular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+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dependentes,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preenchido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Portal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Paraná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Clínicas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pelo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link.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Se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já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for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cliente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trike="sngStrike" spc="-15" dirty="0">
                <a:solidFill>
                  <a:srgbClr val="7E7E7E"/>
                </a:solidFill>
                <a:latin typeface="Calibri"/>
                <a:cs typeface="Calibri"/>
              </a:rPr>
              <a:t>Paraná</a:t>
            </a:r>
            <a:r>
              <a:rPr strike="sngStrike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trike="sngStrike" spc="-5" dirty="0">
                <a:solidFill>
                  <a:srgbClr val="7E7E7E"/>
                </a:solidFill>
                <a:latin typeface="Calibri"/>
                <a:cs typeface="Calibri"/>
              </a:rPr>
              <a:t>Clínicas </a:t>
            </a:r>
            <a:r>
              <a:rPr strike="sngStrike" dirty="0">
                <a:solidFill>
                  <a:srgbClr val="7E7E7E"/>
                </a:solidFill>
                <a:latin typeface="Calibri"/>
                <a:cs typeface="Calibri"/>
              </a:rPr>
              <a:t>	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                        </a:t>
            </a:r>
            <a:r>
              <a:rPr spc="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não há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necessidade de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preenchimento.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10"/>
              </a:spcBef>
              <a:buFont typeface="Lucida Sans Unicode"/>
              <a:buChar char="▪"/>
            </a:pPr>
            <a:endParaRPr sz="1700" dirty="0">
              <a:latin typeface="Calibri"/>
              <a:cs typeface="Calibri"/>
            </a:endParaRPr>
          </a:p>
          <a:p>
            <a:pPr marL="354965" indent="-294640">
              <a:spcBef>
                <a:spcPts val="5"/>
              </a:spcBef>
              <a:buFont typeface="Lucida Sans Unicode"/>
              <a:buChar char="▪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Carta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Carência:</a:t>
            </a:r>
            <a:r>
              <a:rPr b="1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atualizada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(quando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houver).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aceitamos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cópia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carteirinha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atual</a:t>
            </a:r>
            <a:r>
              <a:rPr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beneficiário.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" y="50748"/>
            <a:ext cx="12179300" cy="6800215"/>
            <a:chOff x="0" y="50747"/>
            <a:chExt cx="12179300" cy="6800215"/>
          </a:xfrm>
        </p:grpSpPr>
        <p:sp>
          <p:nvSpPr>
            <p:cNvPr id="3" name="object 3"/>
            <p:cNvSpPr/>
            <p:nvPr/>
          </p:nvSpPr>
          <p:spPr>
            <a:xfrm>
              <a:off x="0" y="2710027"/>
              <a:ext cx="11523980" cy="1355090"/>
            </a:xfrm>
            <a:custGeom>
              <a:avLst/>
              <a:gdLst/>
              <a:ahLst/>
              <a:cxnLst/>
              <a:rect l="l" t="t" r="r" b="b"/>
              <a:pathLst>
                <a:path w="11523980" h="1355089">
                  <a:moveTo>
                    <a:pt x="1144854" y="12839"/>
                  </a:moveTo>
                  <a:lnTo>
                    <a:pt x="52070" y="12839"/>
                  </a:lnTo>
                  <a:lnTo>
                    <a:pt x="28257" y="16522"/>
                  </a:lnTo>
                  <a:lnTo>
                    <a:pt x="5181" y="27305"/>
                  </a:lnTo>
                  <a:lnTo>
                    <a:pt x="0" y="31407"/>
                  </a:lnTo>
                  <a:lnTo>
                    <a:pt x="0" y="1248473"/>
                  </a:lnTo>
                  <a:lnTo>
                    <a:pt x="5181" y="1252562"/>
                  </a:lnTo>
                  <a:lnTo>
                    <a:pt x="28257" y="1263357"/>
                  </a:lnTo>
                  <a:lnTo>
                    <a:pt x="52070" y="1267028"/>
                  </a:lnTo>
                  <a:lnTo>
                    <a:pt x="1144854" y="1267028"/>
                  </a:lnTo>
                  <a:lnTo>
                    <a:pt x="1121041" y="1263357"/>
                  </a:lnTo>
                  <a:lnTo>
                    <a:pt x="1097965" y="1252562"/>
                  </a:lnTo>
                  <a:lnTo>
                    <a:pt x="1054595" y="1211211"/>
                  </a:lnTo>
                  <a:lnTo>
                    <a:pt x="1015784" y="1146035"/>
                  </a:lnTo>
                  <a:lnTo>
                    <a:pt x="998423" y="1105471"/>
                  </a:lnTo>
                  <a:lnTo>
                    <a:pt x="982611" y="1060094"/>
                  </a:lnTo>
                  <a:lnTo>
                    <a:pt x="968463" y="1010297"/>
                  </a:lnTo>
                  <a:lnTo>
                    <a:pt x="956144" y="956449"/>
                  </a:lnTo>
                  <a:lnTo>
                    <a:pt x="945756" y="898931"/>
                  </a:lnTo>
                  <a:lnTo>
                    <a:pt x="937437" y="838149"/>
                  </a:lnTo>
                  <a:lnTo>
                    <a:pt x="931341" y="774458"/>
                  </a:lnTo>
                  <a:lnTo>
                    <a:pt x="927582" y="708266"/>
                  </a:lnTo>
                  <a:lnTo>
                    <a:pt x="926299" y="639940"/>
                  </a:lnTo>
                  <a:lnTo>
                    <a:pt x="927582" y="571614"/>
                  </a:lnTo>
                  <a:lnTo>
                    <a:pt x="931341" y="505409"/>
                  </a:lnTo>
                  <a:lnTo>
                    <a:pt x="937437" y="441731"/>
                  </a:lnTo>
                  <a:lnTo>
                    <a:pt x="945756" y="380936"/>
                  </a:lnTo>
                  <a:lnTo>
                    <a:pt x="956144" y="323430"/>
                  </a:lnTo>
                  <a:lnTo>
                    <a:pt x="968463" y="269582"/>
                  </a:lnTo>
                  <a:lnTo>
                    <a:pt x="982611" y="219786"/>
                  </a:lnTo>
                  <a:lnTo>
                    <a:pt x="998423" y="174409"/>
                  </a:lnTo>
                  <a:lnTo>
                    <a:pt x="1015784" y="133832"/>
                  </a:lnTo>
                  <a:lnTo>
                    <a:pt x="1034542" y="98463"/>
                  </a:lnTo>
                  <a:lnTo>
                    <a:pt x="1075778" y="44818"/>
                  </a:lnTo>
                  <a:lnTo>
                    <a:pt x="1121041" y="16522"/>
                  </a:lnTo>
                  <a:lnTo>
                    <a:pt x="1144854" y="12839"/>
                  </a:lnTo>
                  <a:close/>
                </a:path>
                <a:path w="11523980" h="1355089">
                  <a:moveTo>
                    <a:pt x="2865831" y="75920"/>
                  </a:moveTo>
                  <a:lnTo>
                    <a:pt x="1773047" y="75920"/>
                  </a:lnTo>
                  <a:lnTo>
                    <a:pt x="1749234" y="79603"/>
                  </a:lnTo>
                  <a:lnTo>
                    <a:pt x="1703959" y="107886"/>
                  </a:lnTo>
                  <a:lnTo>
                    <a:pt x="1662734" y="161544"/>
                  </a:lnTo>
                  <a:lnTo>
                    <a:pt x="1643964" y="196913"/>
                  </a:lnTo>
                  <a:lnTo>
                    <a:pt x="1626603" y="237477"/>
                  </a:lnTo>
                  <a:lnTo>
                    <a:pt x="1610791" y="282854"/>
                  </a:lnTo>
                  <a:lnTo>
                    <a:pt x="1596656" y="332663"/>
                  </a:lnTo>
                  <a:lnTo>
                    <a:pt x="1584325" y="386511"/>
                  </a:lnTo>
                  <a:lnTo>
                    <a:pt x="1573936" y="444017"/>
                  </a:lnTo>
                  <a:lnTo>
                    <a:pt x="1565630" y="504799"/>
                  </a:lnTo>
                  <a:lnTo>
                    <a:pt x="1559521" y="568490"/>
                  </a:lnTo>
                  <a:lnTo>
                    <a:pt x="1555762" y="634682"/>
                  </a:lnTo>
                  <a:lnTo>
                    <a:pt x="1554480" y="703021"/>
                  </a:lnTo>
                  <a:lnTo>
                    <a:pt x="1555762" y="771347"/>
                  </a:lnTo>
                  <a:lnTo>
                    <a:pt x="1559521" y="837539"/>
                  </a:lnTo>
                  <a:lnTo>
                    <a:pt x="1565630" y="901230"/>
                  </a:lnTo>
                  <a:lnTo>
                    <a:pt x="1573936" y="962012"/>
                  </a:lnTo>
                  <a:lnTo>
                    <a:pt x="1584325" y="1019517"/>
                  </a:lnTo>
                  <a:lnTo>
                    <a:pt x="1596656" y="1073365"/>
                  </a:lnTo>
                  <a:lnTo>
                    <a:pt x="1610791" y="1123175"/>
                  </a:lnTo>
                  <a:lnTo>
                    <a:pt x="1626603" y="1168552"/>
                  </a:lnTo>
                  <a:lnTo>
                    <a:pt x="1643964" y="1209116"/>
                  </a:lnTo>
                  <a:lnTo>
                    <a:pt x="1662734" y="1244498"/>
                  </a:lnTo>
                  <a:lnTo>
                    <a:pt x="1703959" y="1298143"/>
                  </a:lnTo>
                  <a:lnTo>
                    <a:pt x="1749234" y="1326426"/>
                  </a:lnTo>
                  <a:lnTo>
                    <a:pt x="1773047" y="1330109"/>
                  </a:lnTo>
                  <a:lnTo>
                    <a:pt x="2865831" y="1330109"/>
                  </a:lnTo>
                  <a:lnTo>
                    <a:pt x="2842018" y="1326426"/>
                  </a:lnTo>
                  <a:lnTo>
                    <a:pt x="2818942" y="1315643"/>
                  </a:lnTo>
                  <a:lnTo>
                    <a:pt x="2775559" y="1274292"/>
                  </a:lnTo>
                  <a:lnTo>
                    <a:pt x="2736748" y="1209116"/>
                  </a:lnTo>
                  <a:lnTo>
                    <a:pt x="2719400" y="1168552"/>
                  </a:lnTo>
                  <a:lnTo>
                    <a:pt x="2703576" y="1123175"/>
                  </a:lnTo>
                  <a:lnTo>
                    <a:pt x="2689441" y="1073365"/>
                  </a:lnTo>
                  <a:lnTo>
                    <a:pt x="2677109" y="1019517"/>
                  </a:lnTo>
                  <a:lnTo>
                    <a:pt x="2666720" y="962012"/>
                  </a:lnTo>
                  <a:lnTo>
                    <a:pt x="2658414" y="901230"/>
                  </a:lnTo>
                  <a:lnTo>
                    <a:pt x="2652318" y="837539"/>
                  </a:lnTo>
                  <a:lnTo>
                    <a:pt x="2648559" y="771347"/>
                  </a:lnTo>
                  <a:lnTo>
                    <a:pt x="2647277" y="703021"/>
                  </a:lnTo>
                  <a:lnTo>
                    <a:pt x="2648559" y="634682"/>
                  </a:lnTo>
                  <a:lnTo>
                    <a:pt x="2652318" y="568490"/>
                  </a:lnTo>
                  <a:lnTo>
                    <a:pt x="2658414" y="504799"/>
                  </a:lnTo>
                  <a:lnTo>
                    <a:pt x="2666720" y="444017"/>
                  </a:lnTo>
                  <a:lnTo>
                    <a:pt x="2677109" y="386511"/>
                  </a:lnTo>
                  <a:lnTo>
                    <a:pt x="2689441" y="332663"/>
                  </a:lnTo>
                  <a:lnTo>
                    <a:pt x="2703576" y="282854"/>
                  </a:lnTo>
                  <a:lnTo>
                    <a:pt x="2719400" y="237477"/>
                  </a:lnTo>
                  <a:lnTo>
                    <a:pt x="2736748" y="196913"/>
                  </a:lnTo>
                  <a:lnTo>
                    <a:pt x="2755519" y="161544"/>
                  </a:lnTo>
                  <a:lnTo>
                    <a:pt x="2796743" y="107886"/>
                  </a:lnTo>
                  <a:lnTo>
                    <a:pt x="2842018" y="79603"/>
                  </a:lnTo>
                  <a:lnTo>
                    <a:pt x="2865831" y="75920"/>
                  </a:lnTo>
                  <a:close/>
                </a:path>
                <a:path w="11523980" h="1355089">
                  <a:moveTo>
                    <a:pt x="4777168" y="100698"/>
                  </a:moveTo>
                  <a:lnTo>
                    <a:pt x="3684371" y="100698"/>
                  </a:lnTo>
                  <a:lnTo>
                    <a:pt x="3660559" y="104381"/>
                  </a:lnTo>
                  <a:lnTo>
                    <a:pt x="3615296" y="132676"/>
                  </a:lnTo>
                  <a:lnTo>
                    <a:pt x="3574059" y="186321"/>
                  </a:lnTo>
                  <a:lnTo>
                    <a:pt x="3555301" y="221691"/>
                  </a:lnTo>
                  <a:lnTo>
                    <a:pt x="3537940" y="262267"/>
                  </a:lnTo>
                  <a:lnTo>
                    <a:pt x="3522129" y="307644"/>
                  </a:lnTo>
                  <a:lnTo>
                    <a:pt x="3507981" y="357441"/>
                  </a:lnTo>
                  <a:lnTo>
                    <a:pt x="3495662" y="411289"/>
                  </a:lnTo>
                  <a:lnTo>
                    <a:pt x="3485273" y="468795"/>
                  </a:lnTo>
                  <a:lnTo>
                    <a:pt x="3476955" y="529590"/>
                  </a:lnTo>
                  <a:lnTo>
                    <a:pt x="3470859" y="593267"/>
                  </a:lnTo>
                  <a:lnTo>
                    <a:pt x="3467100" y="659472"/>
                  </a:lnTo>
                  <a:lnTo>
                    <a:pt x="3465817" y="727798"/>
                  </a:lnTo>
                  <a:lnTo>
                    <a:pt x="3467100" y="796124"/>
                  </a:lnTo>
                  <a:lnTo>
                    <a:pt x="3470859" y="862330"/>
                  </a:lnTo>
                  <a:lnTo>
                    <a:pt x="3476955" y="926007"/>
                  </a:lnTo>
                  <a:lnTo>
                    <a:pt x="3485273" y="986790"/>
                  </a:lnTo>
                  <a:lnTo>
                    <a:pt x="3495662" y="1044308"/>
                  </a:lnTo>
                  <a:lnTo>
                    <a:pt x="3507981" y="1098156"/>
                  </a:lnTo>
                  <a:lnTo>
                    <a:pt x="3522129" y="1147953"/>
                  </a:lnTo>
                  <a:lnTo>
                    <a:pt x="3537940" y="1193330"/>
                  </a:lnTo>
                  <a:lnTo>
                    <a:pt x="3555301" y="1233893"/>
                  </a:lnTo>
                  <a:lnTo>
                    <a:pt x="3574059" y="1269276"/>
                  </a:lnTo>
                  <a:lnTo>
                    <a:pt x="3615296" y="1322920"/>
                  </a:lnTo>
                  <a:lnTo>
                    <a:pt x="3660559" y="1351216"/>
                  </a:lnTo>
                  <a:lnTo>
                    <a:pt x="3684371" y="1354886"/>
                  </a:lnTo>
                  <a:lnTo>
                    <a:pt x="4777168" y="1354886"/>
                  </a:lnTo>
                  <a:lnTo>
                    <a:pt x="4753343" y="1351216"/>
                  </a:lnTo>
                  <a:lnTo>
                    <a:pt x="4730280" y="1340434"/>
                  </a:lnTo>
                  <a:lnTo>
                    <a:pt x="4686897" y="1299083"/>
                  </a:lnTo>
                  <a:lnTo>
                    <a:pt x="4648085" y="1233893"/>
                  </a:lnTo>
                  <a:lnTo>
                    <a:pt x="4630725" y="1193330"/>
                  </a:lnTo>
                  <a:lnTo>
                    <a:pt x="4614913" y="1147953"/>
                  </a:lnTo>
                  <a:lnTo>
                    <a:pt x="4600778" y="1098156"/>
                  </a:lnTo>
                  <a:lnTo>
                    <a:pt x="4588446" y="1044308"/>
                  </a:lnTo>
                  <a:lnTo>
                    <a:pt x="4578058" y="986790"/>
                  </a:lnTo>
                  <a:lnTo>
                    <a:pt x="4569752" y="926007"/>
                  </a:lnTo>
                  <a:lnTo>
                    <a:pt x="4563643" y="862330"/>
                  </a:lnTo>
                  <a:lnTo>
                    <a:pt x="4559884" y="796124"/>
                  </a:lnTo>
                  <a:lnTo>
                    <a:pt x="4558601" y="727798"/>
                  </a:lnTo>
                  <a:lnTo>
                    <a:pt x="4559884" y="659472"/>
                  </a:lnTo>
                  <a:lnTo>
                    <a:pt x="4563643" y="593267"/>
                  </a:lnTo>
                  <a:lnTo>
                    <a:pt x="4569752" y="529590"/>
                  </a:lnTo>
                  <a:lnTo>
                    <a:pt x="4578058" y="468795"/>
                  </a:lnTo>
                  <a:lnTo>
                    <a:pt x="4588446" y="411289"/>
                  </a:lnTo>
                  <a:lnTo>
                    <a:pt x="4600778" y="357441"/>
                  </a:lnTo>
                  <a:lnTo>
                    <a:pt x="4614913" y="307644"/>
                  </a:lnTo>
                  <a:lnTo>
                    <a:pt x="4630725" y="262267"/>
                  </a:lnTo>
                  <a:lnTo>
                    <a:pt x="4648085" y="221691"/>
                  </a:lnTo>
                  <a:lnTo>
                    <a:pt x="4666856" y="186321"/>
                  </a:lnTo>
                  <a:lnTo>
                    <a:pt x="4708080" y="132676"/>
                  </a:lnTo>
                  <a:lnTo>
                    <a:pt x="4753343" y="104381"/>
                  </a:lnTo>
                  <a:lnTo>
                    <a:pt x="4777168" y="100698"/>
                  </a:lnTo>
                  <a:close/>
                </a:path>
                <a:path w="11523980" h="1355089">
                  <a:moveTo>
                    <a:pt x="6522148" y="74561"/>
                  </a:moveTo>
                  <a:lnTo>
                    <a:pt x="5429364" y="74561"/>
                  </a:lnTo>
                  <a:lnTo>
                    <a:pt x="5405552" y="78244"/>
                  </a:lnTo>
                  <a:lnTo>
                    <a:pt x="5360289" y="106527"/>
                  </a:lnTo>
                  <a:lnTo>
                    <a:pt x="5319052" y="160185"/>
                  </a:lnTo>
                  <a:lnTo>
                    <a:pt x="5300294" y="195554"/>
                  </a:lnTo>
                  <a:lnTo>
                    <a:pt x="5282933" y="236131"/>
                  </a:lnTo>
                  <a:lnTo>
                    <a:pt x="5267122" y="281495"/>
                  </a:lnTo>
                  <a:lnTo>
                    <a:pt x="5252974" y="331304"/>
                  </a:lnTo>
                  <a:lnTo>
                    <a:pt x="5240655" y="385152"/>
                  </a:lnTo>
                  <a:lnTo>
                    <a:pt x="5230266" y="442658"/>
                  </a:lnTo>
                  <a:lnTo>
                    <a:pt x="5221948" y="503453"/>
                  </a:lnTo>
                  <a:lnTo>
                    <a:pt x="5215852" y="567131"/>
                  </a:lnTo>
                  <a:lnTo>
                    <a:pt x="5212092" y="633323"/>
                  </a:lnTo>
                  <a:lnTo>
                    <a:pt x="5210810" y="701662"/>
                  </a:lnTo>
                  <a:lnTo>
                    <a:pt x="5212092" y="769988"/>
                  </a:lnTo>
                  <a:lnTo>
                    <a:pt x="5215852" y="836180"/>
                  </a:lnTo>
                  <a:lnTo>
                    <a:pt x="5221948" y="899871"/>
                  </a:lnTo>
                  <a:lnTo>
                    <a:pt x="5230266" y="960653"/>
                  </a:lnTo>
                  <a:lnTo>
                    <a:pt x="5240655" y="1018171"/>
                  </a:lnTo>
                  <a:lnTo>
                    <a:pt x="5252974" y="1072007"/>
                  </a:lnTo>
                  <a:lnTo>
                    <a:pt x="5267122" y="1121816"/>
                  </a:lnTo>
                  <a:lnTo>
                    <a:pt x="5282933" y="1167193"/>
                  </a:lnTo>
                  <a:lnTo>
                    <a:pt x="5300294" y="1207757"/>
                  </a:lnTo>
                  <a:lnTo>
                    <a:pt x="5319052" y="1243139"/>
                  </a:lnTo>
                  <a:lnTo>
                    <a:pt x="5360289" y="1296784"/>
                  </a:lnTo>
                  <a:lnTo>
                    <a:pt x="5405552" y="1325079"/>
                  </a:lnTo>
                  <a:lnTo>
                    <a:pt x="5429364" y="1328750"/>
                  </a:lnTo>
                  <a:lnTo>
                    <a:pt x="6522148" y="1328750"/>
                  </a:lnTo>
                  <a:lnTo>
                    <a:pt x="6498336" y="1325079"/>
                  </a:lnTo>
                  <a:lnTo>
                    <a:pt x="6475273" y="1314284"/>
                  </a:lnTo>
                  <a:lnTo>
                    <a:pt x="6431889" y="1272933"/>
                  </a:lnTo>
                  <a:lnTo>
                    <a:pt x="6393078" y="1207757"/>
                  </a:lnTo>
                  <a:lnTo>
                    <a:pt x="6375717" y="1167193"/>
                  </a:lnTo>
                  <a:lnTo>
                    <a:pt x="6359906" y="1121816"/>
                  </a:lnTo>
                  <a:lnTo>
                    <a:pt x="6345771" y="1072007"/>
                  </a:lnTo>
                  <a:lnTo>
                    <a:pt x="6333439" y="1018171"/>
                  </a:lnTo>
                  <a:lnTo>
                    <a:pt x="6323050" y="960653"/>
                  </a:lnTo>
                  <a:lnTo>
                    <a:pt x="6314745" y="899871"/>
                  </a:lnTo>
                  <a:lnTo>
                    <a:pt x="6308636" y="836180"/>
                  </a:lnTo>
                  <a:lnTo>
                    <a:pt x="6304877" y="769988"/>
                  </a:lnTo>
                  <a:lnTo>
                    <a:pt x="6303594" y="701662"/>
                  </a:lnTo>
                  <a:lnTo>
                    <a:pt x="6304877" y="633323"/>
                  </a:lnTo>
                  <a:lnTo>
                    <a:pt x="6308636" y="567131"/>
                  </a:lnTo>
                  <a:lnTo>
                    <a:pt x="6314745" y="503453"/>
                  </a:lnTo>
                  <a:lnTo>
                    <a:pt x="6323050" y="442658"/>
                  </a:lnTo>
                  <a:lnTo>
                    <a:pt x="6333439" y="385152"/>
                  </a:lnTo>
                  <a:lnTo>
                    <a:pt x="6345771" y="331304"/>
                  </a:lnTo>
                  <a:lnTo>
                    <a:pt x="6359906" y="281495"/>
                  </a:lnTo>
                  <a:lnTo>
                    <a:pt x="6375717" y="236131"/>
                  </a:lnTo>
                  <a:lnTo>
                    <a:pt x="6393078" y="195554"/>
                  </a:lnTo>
                  <a:lnTo>
                    <a:pt x="6411849" y="160185"/>
                  </a:lnTo>
                  <a:lnTo>
                    <a:pt x="6453073" y="106527"/>
                  </a:lnTo>
                  <a:lnTo>
                    <a:pt x="6498336" y="78244"/>
                  </a:lnTo>
                  <a:lnTo>
                    <a:pt x="6522148" y="74561"/>
                  </a:lnTo>
                  <a:close/>
                </a:path>
                <a:path w="11523980" h="1355089">
                  <a:moveTo>
                    <a:pt x="8122234" y="72275"/>
                  </a:moveTo>
                  <a:lnTo>
                    <a:pt x="7029450" y="72275"/>
                  </a:lnTo>
                  <a:lnTo>
                    <a:pt x="7005625" y="75958"/>
                  </a:lnTo>
                  <a:lnTo>
                    <a:pt x="6960362" y="104241"/>
                  </a:lnTo>
                  <a:lnTo>
                    <a:pt x="6919138" y="157886"/>
                  </a:lnTo>
                  <a:lnTo>
                    <a:pt x="6900367" y="193268"/>
                  </a:lnTo>
                  <a:lnTo>
                    <a:pt x="6883006" y="233832"/>
                  </a:lnTo>
                  <a:lnTo>
                    <a:pt x="6867195" y="279209"/>
                  </a:lnTo>
                  <a:lnTo>
                    <a:pt x="6853060" y="329018"/>
                  </a:lnTo>
                  <a:lnTo>
                    <a:pt x="6840728" y="382866"/>
                  </a:lnTo>
                  <a:lnTo>
                    <a:pt x="6830339" y="440372"/>
                  </a:lnTo>
                  <a:lnTo>
                    <a:pt x="6822033" y="501154"/>
                  </a:lnTo>
                  <a:lnTo>
                    <a:pt x="6815925" y="564845"/>
                  </a:lnTo>
                  <a:lnTo>
                    <a:pt x="6812166" y="631037"/>
                  </a:lnTo>
                  <a:lnTo>
                    <a:pt x="6810883" y="699363"/>
                  </a:lnTo>
                  <a:lnTo>
                    <a:pt x="6812166" y="767702"/>
                  </a:lnTo>
                  <a:lnTo>
                    <a:pt x="6815925" y="833894"/>
                  </a:lnTo>
                  <a:lnTo>
                    <a:pt x="6822033" y="897572"/>
                  </a:lnTo>
                  <a:lnTo>
                    <a:pt x="6830339" y="958367"/>
                  </a:lnTo>
                  <a:lnTo>
                    <a:pt x="6840728" y="1015873"/>
                  </a:lnTo>
                  <a:lnTo>
                    <a:pt x="6853060" y="1069721"/>
                  </a:lnTo>
                  <a:lnTo>
                    <a:pt x="6867195" y="1119530"/>
                  </a:lnTo>
                  <a:lnTo>
                    <a:pt x="6883006" y="1164907"/>
                  </a:lnTo>
                  <a:lnTo>
                    <a:pt x="6900367" y="1205471"/>
                  </a:lnTo>
                  <a:lnTo>
                    <a:pt x="6919138" y="1240840"/>
                  </a:lnTo>
                  <a:lnTo>
                    <a:pt x="6960362" y="1294498"/>
                  </a:lnTo>
                  <a:lnTo>
                    <a:pt x="7005625" y="1322781"/>
                  </a:lnTo>
                  <a:lnTo>
                    <a:pt x="7029450" y="1326464"/>
                  </a:lnTo>
                  <a:lnTo>
                    <a:pt x="8122234" y="1326464"/>
                  </a:lnTo>
                  <a:lnTo>
                    <a:pt x="8098422" y="1322781"/>
                  </a:lnTo>
                  <a:lnTo>
                    <a:pt x="8075346" y="1311998"/>
                  </a:lnTo>
                  <a:lnTo>
                    <a:pt x="8031962" y="1270647"/>
                  </a:lnTo>
                  <a:lnTo>
                    <a:pt x="7993151" y="1205471"/>
                  </a:lnTo>
                  <a:lnTo>
                    <a:pt x="7975803" y="1164907"/>
                  </a:lnTo>
                  <a:lnTo>
                    <a:pt x="7959979" y="1119530"/>
                  </a:lnTo>
                  <a:lnTo>
                    <a:pt x="7945844" y="1069721"/>
                  </a:lnTo>
                  <a:lnTo>
                    <a:pt x="7933512" y="1015873"/>
                  </a:lnTo>
                  <a:lnTo>
                    <a:pt x="7923123" y="958367"/>
                  </a:lnTo>
                  <a:lnTo>
                    <a:pt x="7914818" y="897572"/>
                  </a:lnTo>
                  <a:lnTo>
                    <a:pt x="7908722" y="833894"/>
                  </a:lnTo>
                  <a:lnTo>
                    <a:pt x="7904962" y="767702"/>
                  </a:lnTo>
                  <a:lnTo>
                    <a:pt x="7903680" y="699363"/>
                  </a:lnTo>
                  <a:lnTo>
                    <a:pt x="7904962" y="631037"/>
                  </a:lnTo>
                  <a:lnTo>
                    <a:pt x="7908722" y="564845"/>
                  </a:lnTo>
                  <a:lnTo>
                    <a:pt x="7914818" y="501154"/>
                  </a:lnTo>
                  <a:lnTo>
                    <a:pt x="7923123" y="440372"/>
                  </a:lnTo>
                  <a:lnTo>
                    <a:pt x="7933512" y="382866"/>
                  </a:lnTo>
                  <a:lnTo>
                    <a:pt x="7945844" y="329018"/>
                  </a:lnTo>
                  <a:lnTo>
                    <a:pt x="7959979" y="279209"/>
                  </a:lnTo>
                  <a:lnTo>
                    <a:pt x="7975803" y="233832"/>
                  </a:lnTo>
                  <a:lnTo>
                    <a:pt x="7993151" y="193268"/>
                  </a:lnTo>
                  <a:lnTo>
                    <a:pt x="8011922" y="157886"/>
                  </a:lnTo>
                  <a:lnTo>
                    <a:pt x="8053146" y="104241"/>
                  </a:lnTo>
                  <a:lnTo>
                    <a:pt x="8098422" y="75958"/>
                  </a:lnTo>
                  <a:lnTo>
                    <a:pt x="8122234" y="72275"/>
                  </a:lnTo>
                  <a:close/>
                </a:path>
                <a:path w="11523980" h="1355089">
                  <a:moveTo>
                    <a:pt x="10004133" y="69303"/>
                  </a:moveTo>
                  <a:lnTo>
                    <a:pt x="8911349" y="69303"/>
                  </a:lnTo>
                  <a:lnTo>
                    <a:pt x="8887536" y="72986"/>
                  </a:lnTo>
                  <a:lnTo>
                    <a:pt x="8842261" y="101269"/>
                  </a:lnTo>
                  <a:lnTo>
                    <a:pt x="8801036" y="154914"/>
                  </a:lnTo>
                  <a:lnTo>
                    <a:pt x="8782266" y="190296"/>
                  </a:lnTo>
                  <a:lnTo>
                    <a:pt x="8764918" y="230860"/>
                  </a:lnTo>
                  <a:lnTo>
                    <a:pt x="8749093" y="276237"/>
                  </a:lnTo>
                  <a:lnTo>
                    <a:pt x="8734958" y="326047"/>
                  </a:lnTo>
                  <a:lnTo>
                    <a:pt x="8722627" y="379895"/>
                  </a:lnTo>
                  <a:lnTo>
                    <a:pt x="8712238" y="437400"/>
                  </a:lnTo>
                  <a:lnTo>
                    <a:pt x="8703932" y="498182"/>
                  </a:lnTo>
                  <a:lnTo>
                    <a:pt x="8697836" y="561873"/>
                  </a:lnTo>
                  <a:lnTo>
                    <a:pt x="8694077" y="628065"/>
                  </a:lnTo>
                  <a:lnTo>
                    <a:pt x="8692794" y="696404"/>
                  </a:lnTo>
                  <a:lnTo>
                    <a:pt x="8694077" y="764730"/>
                  </a:lnTo>
                  <a:lnTo>
                    <a:pt x="8697836" y="830922"/>
                  </a:lnTo>
                  <a:lnTo>
                    <a:pt x="8703932" y="894613"/>
                  </a:lnTo>
                  <a:lnTo>
                    <a:pt x="8712238" y="955395"/>
                  </a:lnTo>
                  <a:lnTo>
                    <a:pt x="8722627" y="1012901"/>
                  </a:lnTo>
                  <a:lnTo>
                    <a:pt x="8734958" y="1066749"/>
                  </a:lnTo>
                  <a:lnTo>
                    <a:pt x="8749093" y="1116558"/>
                  </a:lnTo>
                  <a:lnTo>
                    <a:pt x="8764918" y="1161935"/>
                  </a:lnTo>
                  <a:lnTo>
                    <a:pt x="8782266" y="1202499"/>
                  </a:lnTo>
                  <a:lnTo>
                    <a:pt x="8801036" y="1237881"/>
                  </a:lnTo>
                  <a:lnTo>
                    <a:pt x="8842261" y="1291526"/>
                  </a:lnTo>
                  <a:lnTo>
                    <a:pt x="8887536" y="1319809"/>
                  </a:lnTo>
                  <a:lnTo>
                    <a:pt x="8911349" y="1323492"/>
                  </a:lnTo>
                  <a:lnTo>
                    <a:pt x="10004133" y="1323492"/>
                  </a:lnTo>
                  <a:lnTo>
                    <a:pt x="9980320" y="1319809"/>
                  </a:lnTo>
                  <a:lnTo>
                    <a:pt x="9957244" y="1309027"/>
                  </a:lnTo>
                  <a:lnTo>
                    <a:pt x="9913874" y="1267675"/>
                  </a:lnTo>
                  <a:lnTo>
                    <a:pt x="9875063" y="1202499"/>
                  </a:lnTo>
                  <a:lnTo>
                    <a:pt x="9857702" y="1161935"/>
                  </a:lnTo>
                  <a:lnTo>
                    <a:pt x="9841890" y="1116558"/>
                  </a:lnTo>
                  <a:lnTo>
                    <a:pt x="9827743" y="1066749"/>
                  </a:lnTo>
                  <a:lnTo>
                    <a:pt x="9815411" y="1012901"/>
                  </a:lnTo>
                  <a:lnTo>
                    <a:pt x="9805035" y="955395"/>
                  </a:lnTo>
                  <a:lnTo>
                    <a:pt x="9796716" y="894613"/>
                  </a:lnTo>
                  <a:lnTo>
                    <a:pt x="9790620" y="830922"/>
                  </a:lnTo>
                  <a:lnTo>
                    <a:pt x="9786861" y="764730"/>
                  </a:lnTo>
                  <a:lnTo>
                    <a:pt x="9785579" y="696404"/>
                  </a:lnTo>
                  <a:lnTo>
                    <a:pt x="9786861" y="628065"/>
                  </a:lnTo>
                  <a:lnTo>
                    <a:pt x="9790620" y="561873"/>
                  </a:lnTo>
                  <a:lnTo>
                    <a:pt x="9796716" y="498182"/>
                  </a:lnTo>
                  <a:lnTo>
                    <a:pt x="9805035" y="437400"/>
                  </a:lnTo>
                  <a:lnTo>
                    <a:pt x="9815411" y="379895"/>
                  </a:lnTo>
                  <a:lnTo>
                    <a:pt x="9827743" y="326047"/>
                  </a:lnTo>
                  <a:lnTo>
                    <a:pt x="9841890" y="276237"/>
                  </a:lnTo>
                  <a:lnTo>
                    <a:pt x="9857702" y="230860"/>
                  </a:lnTo>
                  <a:lnTo>
                    <a:pt x="9875063" y="190296"/>
                  </a:lnTo>
                  <a:lnTo>
                    <a:pt x="9893821" y="154914"/>
                  </a:lnTo>
                  <a:lnTo>
                    <a:pt x="9935058" y="101269"/>
                  </a:lnTo>
                  <a:lnTo>
                    <a:pt x="9980320" y="72986"/>
                  </a:lnTo>
                  <a:lnTo>
                    <a:pt x="10004133" y="69303"/>
                  </a:lnTo>
                  <a:close/>
                </a:path>
                <a:path w="11523980" h="1355089">
                  <a:moveTo>
                    <a:pt x="11523523" y="0"/>
                  </a:moveTo>
                  <a:lnTo>
                    <a:pt x="10430739" y="0"/>
                  </a:lnTo>
                  <a:lnTo>
                    <a:pt x="10406926" y="3683"/>
                  </a:lnTo>
                  <a:lnTo>
                    <a:pt x="10361651" y="31978"/>
                  </a:lnTo>
                  <a:lnTo>
                    <a:pt x="10320426" y="85623"/>
                  </a:lnTo>
                  <a:lnTo>
                    <a:pt x="10301656" y="120992"/>
                  </a:lnTo>
                  <a:lnTo>
                    <a:pt x="10284295" y="161569"/>
                  </a:lnTo>
                  <a:lnTo>
                    <a:pt x="10268483" y="206946"/>
                  </a:lnTo>
                  <a:lnTo>
                    <a:pt x="10254348" y="256743"/>
                  </a:lnTo>
                  <a:lnTo>
                    <a:pt x="10242017" y="310591"/>
                  </a:lnTo>
                  <a:lnTo>
                    <a:pt x="10231628" y="368096"/>
                  </a:lnTo>
                  <a:lnTo>
                    <a:pt x="10223322" y="428891"/>
                  </a:lnTo>
                  <a:lnTo>
                    <a:pt x="10217213" y="492569"/>
                  </a:lnTo>
                  <a:lnTo>
                    <a:pt x="10213454" y="558774"/>
                  </a:lnTo>
                  <a:lnTo>
                    <a:pt x="10212172" y="627100"/>
                  </a:lnTo>
                  <a:lnTo>
                    <a:pt x="10213454" y="695426"/>
                  </a:lnTo>
                  <a:lnTo>
                    <a:pt x="10217213" y="761619"/>
                  </a:lnTo>
                  <a:lnTo>
                    <a:pt x="10223322" y="825309"/>
                  </a:lnTo>
                  <a:lnTo>
                    <a:pt x="10231628" y="886091"/>
                  </a:lnTo>
                  <a:lnTo>
                    <a:pt x="10242017" y="943610"/>
                  </a:lnTo>
                  <a:lnTo>
                    <a:pt x="10254348" y="997458"/>
                  </a:lnTo>
                  <a:lnTo>
                    <a:pt x="10268483" y="1047254"/>
                  </a:lnTo>
                  <a:lnTo>
                    <a:pt x="10284295" y="1092631"/>
                  </a:lnTo>
                  <a:lnTo>
                    <a:pt x="10301656" y="1133195"/>
                  </a:lnTo>
                  <a:lnTo>
                    <a:pt x="10320426" y="1168577"/>
                  </a:lnTo>
                  <a:lnTo>
                    <a:pt x="10361651" y="1222222"/>
                  </a:lnTo>
                  <a:lnTo>
                    <a:pt x="10406926" y="1250518"/>
                  </a:lnTo>
                  <a:lnTo>
                    <a:pt x="10430739" y="1254188"/>
                  </a:lnTo>
                  <a:lnTo>
                    <a:pt x="11523523" y="1254188"/>
                  </a:lnTo>
                  <a:lnTo>
                    <a:pt x="11499710" y="1250518"/>
                  </a:lnTo>
                  <a:lnTo>
                    <a:pt x="11476634" y="1239723"/>
                  </a:lnTo>
                  <a:lnTo>
                    <a:pt x="11433251" y="1198372"/>
                  </a:lnTo>
                  <a:lnTo>
                    <a:pt x="11394440" y="1133195"/>
                  </a:lnTo>
                  <a:lnTo>
                    <a:pt x="11377092" y="1092631"/>
                  </a:lnTo>
                  <a:lnTo>
                    <a:pt x="11361268" y="1047254"/>
                  </a:lnTo>
                  <a:lnTo>
                    <a:pt x="11347133" y="997458"/>
                  </a:lnTo>
                  <a:lnTo>
                    <a:pt x="11334801" y="943610"/>
                  </a:lnTo>
                  <a:lnTo>
                    <a:pt x="11324412" y="886091"/>
                  </a:lnTo>
                  <a:lnTo>
                    <a:pt x="11316106" y="825309"/>
                  </a:lnTo>
                  <a:lnTo>
                    <a:pt x="11310010" y="761619"/>
                  </a:lnTo>
                  <a:lnTo>
                    <a:pt x="11306251" y="695426"/>
                  </a:lnTo>
                  <a:lnTo>
                    <a:pt x="11304969" y="627100"/>
                  </a:lnTo>
                  <a:lnTo>
                    <a:pt x="11306251" y="558774"/>
                  </a:lnTo>
                  <a:lnTo>
                    <a:pt x="11310010" y="492569"/>
                  </a:lnTo>
                  <a:lnTo>
                    <a:pt x="11316106" y="428891"/>
                  </a:lnTo>
                  <a:lnTo>
                    <a:pt x="11324412" y="368096"/>
                  </a:lnTo>
                  <a:lnTo>
                    <a:pt x="11334801" y="310591"/>
                  </a:lnTo>
                  <a:lnTo>
                    <a:pt x="11347133" y="256743"/>
                  </a:lnTo>
                  <a:lnTo>
                    <a:pt x="11361268" y="206946"/>
                  </a:lnTo>
                  <a:lnTo>
                    <a:pt x="11377092" y="161569"/>
                  </a:lnTo>
                  <a:lnTo>
                    <a:pt x="11394440" y="120992"/>
                  </a:lnTo>
                  <a:lnTo>
                    <a:pt x="11413211" y="85623"/>
                  </a:lnTo>
                  <a:lnTo>
                    <a:pt x="11454448" y="31978"/>
                  </a:lnTo>
                  <a:lnTo>
                    <a:pt x="11499710" y="3683"/>
                  </a:lnTo>
                  <a:lnTo>
                    <a:pt x="11523523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928153"/>
              <a:ext cx="12179300" cy="818515"/>
            </a:xfrm>
            <a:custGeom>
              <a:avLst/>
              <a:gdLst/>
              <a:ahLst/>
              <a:cxnLst/>
              <a:rect l="l" t="t" r="r" b="b"/>
              <a:pathLst>
                <a:path w="12179300" h="818514">
                  <a:moveTo>
                    <a:pt x="0" y="817966"/>
                  </a:moveTo>
                  <a:lnTo>
                    <a:pt x="0" y="0"/>
                  </a:lnTo>
                  <a:lnTo>
                    <a:pt x="12179299" y="0"/>
                  </a:lnTo>
                  <a:lnTo>
                    <a:pt x="12179299" y="817966"/>
                  </a:lnTo>
                  <a:lnTo>
                    <a:pt x="0" y="81796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101" y="4759779"/>
              <a:ext cx="1980564" cy="1026794"/>
            </a:xfrm>
            <a:custGeom>
              <a:avLst/>
              <a:gdLst/>
              <a:ahLst/>
              <a:cxnLst/>
              <a:rect l="l" t="t" r="r" b="b"/>
              <a:pathLst>
                <a:path w="1980564" h="1026795">
                  <a:moveTo>
                    <a:pt x="0" y="0"/>
                  </a:moveTo>
                  <a:lnTo>
                    <a:pt x="1980386" y="0"/>
                  </a:lnTo>
                  <a:lnTo>
                    <a:pt x="1980386" y="1026314"/>
                  </a:lnTo>
                  <a:lnTo>
                    <a:pt x="0" y="1026314"/>
                  </a:lnTo>
                  <a:lnTo>
                    <a:pt x="0" y="0"/>
                  </a:lnTo>
                  <a:close/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16079" y="4625897"/>
            <a:ext cx="118618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Corretor</a:t>
            </a:r>
            <a:r>
              <a:rPr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envia</a:t>
            </a:r>
            <a:r>
              <a:rPr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203" y="4835230"/>
            <a:ext cx="1670685" cy="1105367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065" marR="5080" indent="-4445" algn="ctr">
              <a:lnSpc>
                <a:spcPts val="1650"/>
              </a:lnSpc>
              <a:spcBef>
                <a:spcPts val="175"/>
              </a:spcBef>
            </a:pP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documentação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 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7E7E"/>
                </a:solidFill>
                <a:latin typeface="Calibri"/>
                <a:cs typeface="Calibri"/>
              </a:rPr>
              <a:t>declaração </a:t>
            </a:r>
            <a:r>
              <a:rPr b="1" spc="-5" dirty="0">
                <a:solidFill>
                  <a:srgbClr val="7E7E7E"/>
                </a:solidFill>
                <a:latin typeface="Calibri"/>
                <a:cs typeface="Calibri"/>
              </a:rPr>
              <a:t>de saúde 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preenchida no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portal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por e-mail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análise </a:t>
            </a:r>
            <a:r>
              <a:rPr spc="-3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(retorno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 até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48h)</a:t>
            </a:r>
            <a:endParaRPr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50" y="0"/>
            <a:ext cx="12179503" cy="6858506"/>
            <a:chOff x="0" y="0"/>
            <a:chExt cx="12179503" cy="6858506"/>
          </a:xfrm>
        </p:grpSpPr>
        <p:sp>
          <p:nvSpPr>
            <p:cNvPr id="9" name="object 9"/>
            <p:cNvSpPr/>
            <p:nvPr/>
          </p:nvSpPr>
          <p:spPr>
            <a:xfrm>
              <a:off x="10000047" y="5386576"/>
              <a:ext cx="0" cy="1471930"/>
            </a:xfrm>
            <a:custGeom>
              <a:avLst/>
              <a:gdLst/>
              <a:ahLst/>
              <a:cxnLst/>
              <a:rect l="l" t="t" r="r" b="b"/>
              <a:pathLst>
                <a:path h="1471929">
                  <a:moveTo>
                    <a:pt x="0" y="1471423"/>
                  </a:moveTo>
                  <a:lnTo>
                    <a:pt x="0" y="0"/>
                  </a:lnTo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61498" y="0"/>
              <a:ext cx="1818005" cy="1311910"/>
            </a:xfrm>
            <a:custGeom>
              <a:avLst/>
              <a:gdLst/>
              <a:ahLst/>
              <a:cxnLst/>
              <a:rect l="l" t="t" r="r" b="b"/>
              <a:pathLst>
                <a:path w="1818004" h="1311910">
                  <a:moveTo>
                    <a:pt x="1817801" y="0"/>
                  </a:moveTo>
                  <a:lnTo>
                    <a:pt x="1558988" y="0"/>
                  </a:lnTo>
                  <a:lnTo>
                    <a:pt x="0" y="12"/>
                  </a:lnTo>
                  <a:lnTo>
                    <a:pt x="0" y="260019"/>
                  </a:lnTo>
                  <a:lnTo>
                    <a:pt x="1558988" y="260019"/>
                  </a:lnTo>
                  <a:lnTo>
                    <a:pt x="1558988" y="1311351"/>
                  </a:lnTo>
                  <a:lnTo>
                    <a:pt x="1817801" y="1311351"/>
                  </a:lnTo>
                  <a:lnTo>
                    <a:pt x="181780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7427" cy="26313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78963" y="2798037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7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7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7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78963" y="2798037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7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7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7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58242" y="2810724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58242" y="2810724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26850" y="2800801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0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7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3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7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0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26850" y="2800801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0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7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3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7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0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86863" y="2785942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6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6" y="120992"/>
                  </a:lnTo>
                  <a:lnTo>
                    <a:pt x="110309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4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1" y="558765"/>
                  </a:lnTo>
                  <a:lnTo>
                    <a:pt x="1311344" y="627094"/>
                  </a:lnTo>
                  <a:lnTo>
                    <a:pt x="1310061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4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86863" y="2785942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6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6" y="120992"/>
                  </a:lnTo>
                  <a:lnTo>
                    <a:pt x="110309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4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1" y="558765"/>
                  </a:lnTo>
                  <a:lnTo>
                    <a:pt x="1311344" y="627094"/>
                  </a:lnTo>
                  <a:lnTo>
                    <a:pt x="1310061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4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7140" y="2779323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7" y="1198374"/>
                  </a:lnTo>
                  <a:lnTo>
                    <a:pt x="129077" y="1133196"/>
                  </a:lnTo>
                  <a:lnTo>
                    <a:pt x="146435" y="1092628"/>
                  </a:lnTo>
                  <a:lnTo>
                    <a:pt x="162250" y="1047251"/>
                  </a:lnTo>
                  <a:lnTo>
                    <a:pt x="176389" y="997448"/>
                  </a:lnTo>
                  <a:lnTo>
                    <a:pt x="188718" y="943601"/>
                  </a:lnTo>
                  <a:lnTo>
                    <a:pt x="199105" y="886092"/>
                  </a:lnTo>
                  <a:lnTo>
                    <a:pt x="207415" y="825304"/>
                  </a:lnTo>
                  <a:lnTo>
                    <a:pt x="213517" y="761620"/>
                  </a:lnTo>
                  <a:lnTo>
                    <a:pt x="217275" y="695423"/>
                  </a:lnTo>
                  <a:lnTo>
                    <a:pt x="218558" y="627094"/>
                  </a:lnTo>
                  <a:lnTo>
                    <a:pt x="217275" y="558765"/>
                  </a:lnTo>
                  <a:lnTo>
                    <a:pt x="213517" y="492567"/>
                  </a:lnTo>
                  <a:lnTo>
                    <a:pt x="207415" y="428884"/>
                  </a:lnTo>
                  <a:lnTo>
                    <a:pt x="199105" y="368096"/>
                  </a:lnTo>
                  <a:lnTo>
                    <a:pt x="188718" y="310587"/>
                  </a:lnTo>
                  <a:lnTo>
                    <a:pt x="176389" y="256740"/>
                  </a:lnTo>
                  <a:lnTo>
                    <a:pt x="162250" y="206937"/>
                  </a:lnTo>
                  <a:lnTo>
                    <a:pt x="146435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2" y="368096"/>
                  </a:lnTo>
                  <a:lnTo>
                    <a:pt x="1300202" y="428884"/>
                  </a:lnTo>
                  <a:lnTo>
                    <a:pt x="1306304" y="492567"/>
                  </a:lnTo>
                  <a:lnTo>
                    <a:pt x="1310062" y="558765"/>
                  </a:lnTo>
                  <a:lnTo>
                    <a:pt x="1311345" y="627094"/>
                  </a:lnTo>
                  <a:lnTo>
                    <a:pt x="1310062" y="695423"/>
                  </a:lnTo>
                  <a:lnTo>
                    <a:pt x="1306304" y="761620"/>
                  </a:lnTo>
                  <a:lnTo>
                    <a:pt x="1300202" y="825304"/>
                  </a:lnTo>
                  <a:lnTo>
                    <a:pt x="1291892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7140" y="2779323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7" y="1198374"/>
                  </a:lnTo>
                  <a:lnTo>
                    <a:pt x="129077" y="1133196"/>
                  </a:lnTo>
                  <a:lnTo>
                    <a:pt x="146435" y="1092628"/>
                  </a:lnTo>
                  <a:lnTo>
                    <a:pt x="162250" y="1047251"/>
                  </a:lnTo>
                  <a:lnTo>
                    <a:pt x="176389" y="997448"/>
                  </a:lnTo>
                  <a:lnTo>
                    <a:pt x="188718" y="943601"/>
                  </a:lnTo>
                  <a:lnTo>
                    <a:pt x="199105" y="886092"/>
                  </a:lnTo>
                  <a:lnTo>
                    <a:pt x="207415" y="825304"/>
                  </a:lnTo>
                  <a:lnTo>
                    <a:pt x="213517" y="761620"/>
                  </a:lnTo>
                  <a:lnTo>
                    <a:pt x="217275" y="695423"/>
                  </a:lnTo>
                  <a:lnTo>
                    <a:pt x="218558" y="627094"/>
                  </a:lnTo>
                  <a:lnTo>
                    <a:pt x="217275" y="558765"/>
                  </a:lnTo>
                  <a:lnTo>
                    <a:pt x="213517" y="492567"/>
                  </a:lnTo>
                  <a:lnTo>
                    <a:pt x="207415" y="428884"/>
                  </a:lnTo>
                  <a:lnTo>
                    <a:pt x="199105" y="368096"/>
                  </a:lnTo>
                  <a:lnTo>
                    <a:pt x="188718" y="310587"/>
                  </a:lnTo>
                  <a:lnTo>
                    <a:pt x="176389" y="256740"/>
                  </a:lnTo>
                  <a:lnTo>
                    <a:pt x="162250" y="206937"/>
                  </a:lnTo>
                  <a:lnTo>
                    <a:pt x="146435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2" y="368096"/>
                  </a:lnTo>
                  <a:lnTo>
                    <a:pt x="1300202" y="428884"/>
                  </a:lnTo>
                  <a:lnTo>
                    <a:pt x="1306304" y="492567"/>
                  </a:lnTo>
                  <a:lnTo>
                    <a:pt x="1310062" y="558765"/>
                  </a:lnTo>
                  <a:lnTo>
                    <a:pt x="1311345" y="627094"/>
                  </a:lnTo>
                  <a:lnTo>
                    <a:pt x="1310062" y="695423"/>
                  </a:lnTo>
                  <a:lnTo>
                    <a:pt x="1306304" y="761620"/>
                  </a:lnTo>
                  <a:lnTo>
                    <a:pt x="1300202" y="825304"/>
                  </a:lnTo>
                  <a:lnTo>
                    <a:pt x="1291892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211" y="2710024"/>
              <a:ext cx="1463675" cy="1254760"/>
            </a:xfrm>
            <a:custGeom>
              <a:avLst/>
              <a:gdLst/>
              <a:ahLst/>
              <a:cxnLst/>
              <a:rect l="l" t="t" r="r" b="b"/>
              <a:pathLst>
                <a:path w="1463675" h="1254760">
                  <a:moveTo>
                    <a:pt x="1219442" y="1254189"/>
                  </a:moveTo>
                  <a:lnTo>
                    <a:pt x="0" y="1254189"/>
                  </a:lnTo>
                  <a:lnTo>
                    <a:pt x="26574" y="1250509"/>
                  </a:lnTo>
                  <a:lnTo>
                    <a:pt x="52319" y="1239725"/>
                  </a:lnTo>
                  <a:lnTo>
                    <a:pt x="100729" y="1198374"/>
                  </a:lnTo>
                  <a:lnTo>
                    <a:pt x="144037" y="1133196"/>
                  </a:lnTo>
                  <a:lnTo>
                    <a:pt x="163406" y="1092628"/>
                  </a:lnTo>
                  <a:lnTo>
                    <a:pt x="181054" y="1047251"/>
                  </a:lnTo>
                  <a:lnTo>
                    <a:pt x="196832" y="997448"/>
                  </a:lnTo>
                  <a:lnTo>
                    <a:pt x="210590" y="943601"/>
                  </a:lnTo>
                  <a:lnTo>
                    <a:pt x="222181" y="886092"/>
                  </a:lnTo>
                  <a:lnTo>
                    <a:pt x="231454" y="825304"/>
                  </a:lnTo>
                  <a:lnTo>
                    <a:pt x="238263" y="761621"/>
                  </a:lnTo>
                  <a:lnTo>
                    <a:pt x="242457" y="695423"/>
                  </a:lnTo>
                  <a:lnTo>
                    <a:pt x="243888" y="627094"/>
                  </a:lnTo>
                  <a:lnTo>
                    <a:pt x="242457" y="558765"/>
                  </a:lnTo>
                  <a:lnTo>
                    <a:pt x="238263" y="492568"/>
                  </a:lnTo>
                  <a:lnTo>
                    <a:pt x="231454" y="428884"/>
                  </a:lnTo>
                  <a:lnTo>
                    <a:pt x="222181" y="368096"/>
                  </a:lnTo>
                  <a:lnTo>
                    <a:pt x="210590" y="310587"/>
                  </a:lnTo>
                  <a:lnTo>
                    <a:pt x="196832" y="256740"/>
                  </a:lnTo>
                  <a:lnTo>
                    <a:pt x="181054" y="206937"/>
                  </a:lnTo>
                  <a:lnTo>
                    <a:pt x="163406" y="161560"/>
                  </a:lnTo>
                  <a:lnTo>
                    <a:pt x="144037" y="120992"/>
                  </a:lnTo>
                  <a:lnTo>
                    <a:pt x="123095" y="85616"/>
                  </a:lnTo>
                  <a:lnTo>
                    <a:pt x="77087" y="31969"/>
                  </a:lnTo>
                  <a:lnTo>
                    <a:pt x="26574" y="3679"/>
                  </a:lnTo>
                  <a:lnTo>
                    <a:pt x="0" y="0"/>
                  </a:lnTo>
                  <a:lnTo>
                    <a:pt x="1219442" y="0"/>
                  </a:lnTo>
                  <a:lnTo>
                    <a:pt x="1271762" y="14463"/>
                  </a:lnTo>
                  <a:lnTo>
                    <a:pt x="1320171" y="55814"/>
                  </a:lnTo>
                  <a:lnTo>
                    <a:pt x="1363479" y="120992"/>
                  </a:lnTo>
                  <a:lnTo>
                    <a:pt x="1382849" y="161560"/>
                  </a:lnTo>
                  <a:lnTo>
                    <a:pt x="1400497" y="206937"/>
                  </a:lnTo>
                  <a:lnTo>
                    <a:pt x="1416274" y="256740"/>
                  </a:lnTo>
                  <a:lnTo>
                    <a:pt x="1430033" y="310587"/>
                  </a:lnTo>
                  <a:lnTo>
                    <a:pt x="1441623" y="368096"/>
                  </a:lnTo>
                  <a:lnTo>
                    <a:pt x="1450897" y="428884"/>
                  </a:lnTo>
                  <a:lnTo>
                    <a:pt x="1457705" y="492568"/>
                  </a:lnTo>
                  <a:lnTo>
                    <a:pt x="1461899" y="558765"/>
                  </a:lnTo>
                  <a:lnTo>
                    <a:pt x="1463331" y="627094"/>
                  </a:lnTo>
                  <a:lnTo>
                    <a:pt x="1461899" y="695423"/>
                  </a:lnTo>
                  <a:lnTo>
                    <a:pt x="1457705" y="761621"/>
                  </a:lnTo>
                  <a:lnTo>
                    <a:pt x="1450897" y="825304"/>
                  </a:lnTo>
                  <a:lnTo>
                    <a:pt x="1441623" y="886092"/>
                  </a:lnTo>
                  <a:lnTo>
                    <a:pt x="1430033" y="943601"/>
                  </a:lnTo>
                  <a:lnTo>
                    <a:pt x="1416274" y="997448"/>
                  </a:lnTo>
                  <a:lnTo>
                    <a:pt x="1400497" y="1047251"/>
                  </a:lnTo>
                  <a:lnTo>
                    <a:pt x="1382849" y="1092628"/>
                  </a:lnTo>
                  <a:lnTo>
                    <a:pt x="1363479" y="1133196"/>
                  </a:lnTo>
                  <a:lnTo>
                    <a:pt x="1342537" y="1168572"/>
                  </a:lnTo>
                  <a:lnTo>
                    <a:pt x="1296530" y="1222219"/>
                  </a:lnTo>
                  <a:lnTo>
                    <a:pt x="1246016" y="1250509"/>
                  </a:lnTo>
                  <a:lnTo>
                    <a:pt x="1219442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07688" y="3038957"/>
            <a:ext cx="21844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30776" y="3150248"/>
            <a:ext cx="21844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50797" y="3210941"/>
            <a:ext cx="21844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75929" y="3125954"/>
            <a:ext cx="21844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88050" y="3175029"/>
            <a:ext cx="21844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71930" y="3150248"/>
            <a:ext cx="41148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70328" y="1556483"/>
            <a:ext cx="11077575" cy="4725035"/>
            <a:chOff x="663977" y="1556482"/>
            <a:chExt cx="11077575" cy="4725035"/>
          </a:xfrm>
        </p:grpSpPr>
        <p:sp>
          <p:nvSpPr>
            <p:cNvPr id="31" name="object 31"/>
            <p:cNvSpPr/>
            <p:nvPr/>
          </p:nvSpPr>
          <p:spPr>
            <a:xfrm>
              <a:off x="745877" y="3893547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977" y="4426408"/>
              <a:ext cx="163799" cy="21077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323607" y="2221528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024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1707" y="2029780"/>
              <a:ext cx="163799" cy="21077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74359" y="4064913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2459" y="4597773"/>
              <a:ext cx="163799" cy="21077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718119" y="1748230"/>
              <a:ext cx="0" cy="1076960"/>
            </a:xfrm>
            <a:custGeom>
              <a:avLst/>
              <a:gdLst/>
              <a:ahLst/>
              <a:cxnLst/>
              <a:rect l="l" t="t" r="r" b="b"/>
              <a:pathLst>
                <a:path h="1076960">
                  <a:moveTo>
                    <a:pt x="1" y="1076797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6219" y="1556482"/>
              <a:ext cx="163799" cy="21077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410250" y="2183526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024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8350" y="1991778"/>
              <a:ext cx="163799" cy="21077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677118" y="4054990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5219" y="4587851"/>
              <a:ext cx="163799" cy="21077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725926" y="2052596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h="730250">
                  <a:moveTo>
                    <a:pt x="0" y="729659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4026" y="1860848"/>
              <a:ext cx="163799" cy="21077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787339" y="5931065"/>
              <a:ext cx="292100" cy="268605"/>
            </a:xfrm>
            <a:custGeom>
              <a:avLst/>
              <a:gdLst/>
              <a:ahLst/>
              <a:cxnLst/>
              <a:rect l="l" t="t" r="r" b="b"/>
              <a:pathLst>
                <a:path w="292100" h="268604">
                  <a:moveTo>
                    <a:pt x="0" y="0"/>
                  </a:moveTo>
                  <a:lnTo>
                    <a:pt x="0" y="268034"/>
                  </a:lnTo>
                </a:path>
                <a:path w="292100" h="268604">
                  <a:moveTo>
                    <a:pt x="0" y="268034"/>
                  </a:moveTo>
                  <a:lnTo>
                    <a:pt x="291877" y="268034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0186" y="6117200"/>
              <a:ext cx="210778" cy="16379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417443" y="2727212"/>
              <a:ext cx="1311910" cy="1237615"/>
            </a:xfrm>
            <a:custGeom>
              <a:avLst/>
              <a:gdLst/>
              <a:ahLst/>
              <a:cxnLst/>
              <a:rect l="l" t="t" r="r" b="b"/>
              <a:pathLst>
                <a:path w="1311909" h="1237614">
                  <a:moveTo>
                    <a:pt x="1092785" y="1237000"/>
                  </a:moveTo>
                  <a:lnTo>
                    <a:pt x="0" y="1237000"/>
                  </a:lnTo>
                  <a:lnTo>
                    <a:pt x="23814" y="1233371"/>
                  </a:lnTo>
                  <a:lnTo>
                    <a:pt x="46885" y="1222735"/>
                  </a:lnTo>
                  <a:lnTo>
                    <a:pt x="90266" y="1181950"/>
                  </a:lnTo>
                  <a:lnTo>
                    <a:pt x="129076" y="1117666"/>
                  </a:lnTo>
                  <a:lnTo>
                    <a:pt x="146434" y="1077654"/>
                  </a:lnTo>
                  <a:lnTo>
                    <a:pt x="162249" y="1032899"/>
                  </a:lnTo>
                  <a:lnTo>
                    <a:pt x="176387" y="983778"/>
                  </a:lnTo>
                  <a:lnTo>
                    <a:pt x="188717" y="930669"/>
                  </a:lnTo>
                  <a:lnTo>
                    <a:pt x="199103" y="873949"/>
                  </a:lnTo>
                  <a:lnTo>
                    <a:pt x="207414" y="813994"/>
                  </a:lnTo>
                  <a:lnTo>
                    <a:pt x="213515" y="751183"/>
                  </a:lnTo>
                  <a:lnTo>
                    <a:pt x="217274" y="685893"/>
                  </a:lnTo>
                  <a:lnTo>
                    <a:pt x="218556" y="618500"/>
                  </a:lnTo>
                  <a:lnTo>
                    <a:pt x="217274" y="551108"/>
                  </a:lnTo>
                  <a:lnTo>
                    <a:pt x="213515" y="485817"/>
                  </a:lnTo>
                  <a:lnTo>
                    <a:pt x="207414" y="423006"/>
                  </a:lnTo>
                  <a:lnTo>
                    <a:pt x="199103" y="363052"/>
                  </a:lnTo>
                  <a:lnTo>
                    <a:pt x="188717" y="306331"/>
                  </a:lnTo>
                  <a:lnTo>
                    <a:pt x="176387" y="253222"/>
                  </a:lnTo>
                  <a:lnTo>
                    <a:pt x="162249" y="204101"/>
                  </a:lnTo>
                  <a:lnTo>
                    <a:pt x="146434" y="159346"/>
                  </a:lnTo>
                  <a:lnTo>
                    <a:pt x="129076" y="119334"/>
                  </a:lnTo>
                  <a:lnTo>
                    <a:pt x="110309" y="84443"/>
                  </a:lnTo>
                  <a:lnTo>
                    <a:pt x="69080" y="31531"/>
                  </a:lnTo>
                  <a:lnTo>
                    <a:pt x="23814" y="3629"/>
                  </a:lnTo>
                  <a:lnTo>
                    <a:pt x="0" y="0"/>
                  </a:lnTo>
                  <a:lnTo>
                    <a:pt x="1092785" y="0"/>
                  </a:lnTo>
                  <a:lnTo>
                    <a:pt x="1139670" y="14265"/>
                  </a:lnTo>
                  <a:lnTo>
                    <a:pt x="1183052" y="55049"/>
                  </a:lnTo>
                  <a:lnTo>
                    <a:pt x="1221862" y="119334"/>
                  </a:lnTo>
                  <a:lnTo>
                    <a:pt x="1239219" y="159346"/>
                  </a:lnTo>
                  <a:lnTo>
                    <a:pt x="1255034" y="204101"/>
                  </a:lnTo>
                  <a:lnTo>
                    <a:pt x="1269173" y="253222"/>
                  </a:lnTo>
                  <a:lnTo>
                    <a:pt x="1281502" y="306331"/>
                  </a:lnTo>
                  <a:lnTo>
                    <a:pt x="1291889" y="363052"/>
                  </a:lnTo>
                  <a:lnTo>
                    <a:pt x="1300199" y="423006"/>
                  </a:lnTo>
                  <a:lnTo>
                    <a:pt x="1306301" y="485817"/>
                  </a:lnTo>
                  <a:lnTo>
                    <a:pt x="1310059" y="551108"/>
                  </a:lnTo>
                  <a:lnTo>
                    <a:pt x="1311342" y="618500"/>
                  </a:lnTo>
                  <a:lnTo>
                    <a:pt x="1310059" y="685893"/>
                  </a:lnTo>
                  <a:lnTo>
                    <a:pt x="1306301" y="751183"/>
                  </a:lnTo>
                  <a:lnTo>
                    <a:pt x="1300199" y="813994"/>
                  </a:lnTo>
                  <a:lnTo>
                    <a:pt x="1291889" y="873949"/>
                  </a:lnTo>
                  <a:lnTo>
                    <a:pt x="1281502" y="930669"/>
                  </a:lnTo>
                  <a:lnTo>
                    <a:pt x="1269173" y="983778"/>
                  </a:lnTo>
                  <a:lnTo>
                    <a:pt x="1255034" y="1032899"/>
                  </a:lnTo>
                  <a:lnTo>
                    <a:pt x="1239219" y="1077654"/>
                  </a:lnTo>
                  <a:lnTo>
                    <a:pt x="1221862" y="1117666"/>
                  </a:lnTo>
                  <a:lnTo>
                    <a:pt x="1203095" y="1152557"/>
                  </a:lnTo>
                  <a:lnTo>
                    <a:pt x="1161866" y="1205469"/>
                  </a:lnTo>
                  <a:lnTo>
                    <a:pt x="1116599" y="1233371"/>
                  </a:lnTo>
                  <a:lnTo>
                    <a:pt x="1092785" y="123700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17443" y="2727212"/>
              <a:ext cx="1311910" cy="1237615"/>
            </a:xfrm>
            <a:custGeom>
              <a:avLst/>
              <a:gdLst/>
              <a:ahLst/>
              <a:cxnLst/>
              <a:rect l="l" t="t" r="r" b="b"/>
              <a:pathLst>
                <a:path w="1311909" h="1237614">
                  <a:moveTo>
                    <a:pt x="1092785" y="0"/>
                  </a:moveTo>
                  <a:lnTo>
                    <a:pt x="0" y="0"/>
                  </a:lnTo>
                  <a:lnTo>
                    <a:pt x="23814" y="3629"/>
                  </a:lnTo>
                  <a:lnTo>
                    <a:pt x="46885" y="14265"/>
                  </a:lnTo>
                  <a:lnTo>
                    <a:pt x="90266" y="55049"/>
                  </a:lnTo>
                  <a:lnTo>
                    <a:pt x="129076" y="119334"/>
                  </a:lnTo>
                  <a:lnTo>
                    <a:pt x="146434" y="159346"/>
                  </a:lnTo>
                  <a:lnTo>
                    <a:pt x="162249" y="204101"/>
                  </a:lnTo>
                  <a:lnTo>
                    <a:pt x="176387" y="253222"/>
                  </a:lnTo>
                  <a:lnTo>
                    <a:pt x="188717" y="306331"/>
                  </a:lnTo>
                  <a:lnTo>
                    <a:pt x="199103" y="363052"/>
                  </a:lnTo>
                  <a:lnTo>
                    <a:pt x="207414" y="423006"/>
                  </a:lnTo>
                  <a:lnTo>
                    <a:pt x="213515" y="485817"/>
                  </a:lnTo>
                  <a:lnTo>
                    <a:pt x="217274" y="551108"/>
                  </a:lnTo>
                  <a:lnTo>
                    <a:pt x="218556" y="618500"/>
                  </a:lnTo>
                  <a:lnTo>
                    <a:pt x="217274" y="685893"/>
                  </a:lnTo>
                  <a:lnTo>
                    <a:pt x="213515" y="751183"/>
                  </a:lnTo>
                  <a:lnTo>
                    <a:pt x="207414" y="813994"/>
                  </a:lnTo>
                  <a:lnTo>
                    <a:pt x="199103" y="873949"/>
                  </a:lnTo>
                  <a:lnTo>
                    <a:pt x="188717" y="930669"/>
                  </a:lnTo>
                  <a:lnTo>
                    <a:pt x="176387" y="983778"/>
                  </a:lnTo>
                  <a:lnTo>
                    <a:pt x="162249" y="1032899"/>
                  </a:lnTo>
                  <a:lnTo>
                    <a:pt x="146434" y="1077654"/>
                  </a:lnTo>
                  <a:lnTo>
                    <a:pt x="129076" y="1117666"/>
                  </a:lnTo>
                  <a:lnTo>
                    <a:pt x="110309" y="1152557"/>
                  </a:lnTo>
                  <a:lnTo>
                    <a:pt x="69080" y="1205469"/>
                  </a:lnTo>
                  <a:lnTo>
                    <a:pt x="23814" y="1233371"/>
                  </a:lnTo>
                  <a:lnTo>
                    <a:pt x="0" y="1237000"/>
                  </a:lnTo>
                  <a:lnTo>
                    <a:pt x="1092785" y="1237000"/>
                  </a:lnTo>
                  <a:lnTo>
                    <a:pt x="1139670" y="1222735"/>
                  </a:lnTo>
                  <a:lnTo>
                    <a:pt x="1183052" y="1181950"/>
                  </a:lnTo>
                  <a:lnTo>
                    <a:pt x="1221862" y="1117666"/>
                  </a:lnTo>
                  <a:lnTo>
                    <a:pt x="1239219" y="1077654"/>
                  </a:lnTo>
                  <a:lnTo>
                    <a:pt x="1255034" y="1032899"/>
                  </a:lnTo>
                  <a:lnTo>
                    <a:pt x="1269173" y="983778"/>
                  </a:lnTo>
                  <a:lnTo>
                    <a:pt x="1281502" y="930669"/>
                  </a:lnTo>
                  <a:lnTo>
                    <a:pt x="1291889" y="873949"/>
                  </a:lnTo>
                  <a:lnTo>
                    <a:pt x="1300199" y="813994"/>
                  </a:lnTo>
                  <a:lnTo>
                    <a:pt x="1306301" y="751183"/>
                  </a:lnTo>
                  <a:lnTo>
                    <a:pt x="1310059" y="685893"/>
                  </a:lnTo>
                  <a:lnTo>
                    <a:pt x="1311342" y="618500"/>
                  </a:lnTo>
                  <a:lnTo>
                    <a:pt x="1310059" y="551108"/>
                  </a:lnTo>
                  <a:lnTo>
                    <a:pt x="1306301" y="485817"/>
                  </a:lnTo>
                  <a:lnTo>
                    <a:pt x="1300199" y="423006"/>
                  </a:lnTo>
                  <a:lnTo>
                    <a:pt x="1291889" y="363052"/>
                  </a:lnTo>
                  <a:lnTo>
                    <a:pt x="1281502" y="306331"/>
                  </a:lnTo>
                  <a:lnTo>
                    <a:pt x="1269173" y="253222"/>
                  </a:lnTo>
                  <a:lnTo>
                    <a:pt x="1255034" y="204101"/>
                  </a:lnTo>
                  <a:lnTo>
                    <a:pt x="1239219" y="159346"/>
                  </a:lnTo>
                  <a:lnTo>
                    <a:pt x="1221862" y="119334"/>
                  </a:lnTo>
                  <a:lnTo>
                    <a:pt x="1203095" y="84443"/>
                  </a:lnTo>
                  <a:lnTo>
                    <a:pt x="1161866" y="31531"/>
                  </a:lnTo>
                  <a:lnTo>
                    <a:pt x="1116599" y="3629"/>
                  </a:lnTo>
                  <a:lnTo>
                    <a:pt x="1092785" y="0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444687" y="4853543"/>
            <a:ext cx="1778635" cy="88735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065" marR="5080" algn="ctr">
              <a:lnSpc>
                <a:spcPts val="1650"/>
              </a:lnSpc>
              <a:spcBef>
                <a:spcPts val="175"/>
              </a:spcBef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Confecção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contrato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 </a:t>
            </a:r>
            <a:r>
              <a:rPr spc="-3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envio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 link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assinatura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cliente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(retorno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48h)</a:t>
            </a:r>
            <a:endParaRPr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023904" y="1120303"/>
            <a:ext cx="132842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assinado</a:t>
            </a:r>
            <a:endParaRPr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386646" y="1421297"/>
            <a:ext cx="2068830" cy="44830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266065">
              <a:lnSpc>
                <a:spcPts val="1650"/>
              </a:lnSpc>
              <a:spcBef>
                <a:spcPts val="175"/>
              </a:spcBef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Cadastro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em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sistema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(retorno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5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úteis)</a:t>
            </a:r>
            <a:endParaRPr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931970" y="4973855"/>
            <a:ext cx="3266440" cy="4483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95"/>
              </a:spcBef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Envio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códigos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das</a:t>
            </a:r>
            <a:endParaRPr>
              <a:latin typeface="Calibri"/>
              <a:cs typeface="Calibri"/>
            </a:endParaRPr>
          </a:p>
          <a:p>
            <a:pPr marL="59690">
              <a:lnSpc>
                <a:spcPts val="1664"/>
              </a:lnSpc>
              <a:tabLst>
                <a:tab pos="3253104" algn="l"/>
              </a:tabLst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carteirinhas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u="heavy" spc="-5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e-mail	</a:t>
            </a:r>
            <a:endParaRPr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179362" y="5392517"/>
            <a:ext cx="109093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boas</a:t>
            </a:r>
            <a:r>
              <a:rPr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vindas</a:t>
            </a:r>
            <a:endParaRPr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825910" y="1042500"/>
            <a:ext cx="1616075" cy="69628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8895" rIns="0" bIns="0" rtlCol="0">
            <a:spAutoFit/>
          </a:bodyPr>
          <a:lstStyle/>
          <a:p>
            <a:pPr marL="138430" marR="130175" indent="6350" algn="ctr">
              <a:lnSpc>
                <a:spcPts val="1650"/>
              </a:lnSpc>
              <a:spcBef>
                <a:spcPts val="385"/>
              </a:spcBef>
            </a:pP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Pós Vendas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assume</a:t>
            </a:r>
            <a:r>
              <a:rPr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empresa </a:t>
            </a:r>
            <a:r>
              <a:rPr spc="-3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partir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agora</a:t>
            </a:r>
            <a:endParaRPr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02051" y="6071980"/>
            <a:ext cx="461708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Caso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tenha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pendências,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processo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nesta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etapa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7E7E7E"/>
                </a:solidFill>
                <a:latin typeface="Calibri"/>
                <a:cs typeface="Calibri"/>
              </a:rPr>
              <a:t>ajustar.</a:t>
            </a:r>
            <a:endParaRPr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49573" y="1588858"/>
            <a:ext cx="122809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Aceite</a:t>
            </a:r>
            <a:r>
              <a:rPr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7E7E7E"/>
                </a:solidFill>
                <a:latin typeface="Calibri"/>
                <a:cs typeface="Calibri"/>
              </a:rPr>
              <a:t>cliente</a:t>
            </a:r>
            <a:endParaRPr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873220" y="3085620"/>
            <a:ext cx="41148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1506848" y="410812"/>
            <a:ext cx="5391785" cy="558800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spc="-15" dirty="0">
                <a:solidFill>
                  <a:srgbClr val="BF0000"/>
                </a:solidFill>
              </a:rPr>
              <a:t>Implantação </a:t>
            </a:r>
            <a:r>
              <a:rPr sz="3500" b="1" spc="-5" dirty="0" err="1">
                <a:solidFill>
                  <a:srgbClr val="BF0000"/>
                </a:solidFill>
              </a:rPr>
              <a:t>em</a:t>
            </a:r>
            <a:r>
              <a:rPr sz="3500" b="1" spc="-15" dirty="0">
                <a:solidFill>
                  <a:srgbClr val="BF0000"/>
                </a:solidFill>
              </a:rPr>
              <a:t> </a:t>
            </a:r>
            <a:r>
              <a:rPr lang="pt-BR" sz="3500" b="1" spc="-5" dirty="0">
                <a:solidFill>
                  <a:srgbClr val="BF0000"/>
                </a:solidFill>
              </a:rPr>
              <a:t>2</a:t>
            </a:r>
            <a:r>
              <a:rPr sz="3500" b="1" spc="-5" dirty="0">
                <a:solidFill>
                  <a:srgbClr val="BF0000"/>
                </a:solidFill>
              </a:rPr>
              <a:t>0</a:t>
            </a:r>
            <a:r>
              <a:rPr sz="3500" b="1" spc="-15" dirty="0">
                <a:solidFill>
                  <a:srgbClr val="BF0000"/>
                </a:solidFill>
              </a:rPr>
              <a:t> </a:t>
            </a:r>
            <a:r>
              <a:rPr sz="3500" b="1" spc="-5" dirty="0">
                <a:solidFill>
                  <a:srgbClr val="BF0000"/>
                </a:solidFill>
              </a:rPr>
              <a:t>dias</a:t>
            </a:r>
            <a:r>
              <a:rPr sz="3500" b="1" spc="-15" dirty="0">
                <a:solidFill>
                  <a:srgbClr val="BF0000"/>
                </a:solidFill>
              </a:rPr>
              <a:t> úteis</a:t>
            </a:r>
            <a:endParaRPr sz="3500" dirty="0"/>
          </a:p>
        </p:txBody>
      </p:sp>
      <p:sp>
        <p:nvSpPr>
          <p:cNvPr id="59" name="object 59"/>
          <p:cNvSpPr/>
          <p:nvPr/>
        </p:nvSpPr>
        <p:spPr>
          <a:xfrm>
            <a:off x="1473543" y="1024003"/>
            <a:ext cx="7362190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37A132-38BB-49DF-8408-84DE9643D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1" t="5898" r="6659" b="10809"/>
          <a:stretch/>
        </p:blipFill>
        <p:spPr>
          <a:xfrm>
            <a:off x="0" y="1"/>
            <a:ext cx="12192000" cy="6874042"/>
          </a:xfrm>
          <a:prstGeom prst="rect">
            <a:avLst/>
          </a:prstGeom>
        </p:spPr>
      </p:pic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51104703-BC1D-4905-A6DD-D06BD8289580}"/>
              </a:ext>
            </a:extLst>
          </p:cNvPr>
          <p:cNvSpPr/>
          <p:nvPr/>
        </p:nvSpPr>
        <p:spPr>
          <a:xfrm rot="16200000">
            <a:off x="8129339" y="2827419"/>
            <a:ext cx="3168318" cy="4957011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N:\Artes\PRC - aplicação\Logo Rede CIM\PNG\Vertical\logo_rede-cim_agua-verde.png">
            <a:extLst>
              <a:ext uri="{FF2B5EF4-FFF2-40B4-BE49-F238E27FC236}">
                <a16:creationId xmlns:a16="http://schemas.microsoft.com/office/drawing/2014/main" id="{4358DE03-582C-4DE6-B4A5-3A21C801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41" y="4684295"/>
            <a:ext cx="4321009" cy="21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67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20161" y="0"/>
            <a:ext cx="1220544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0" y="0"/>
            <a:ext cx="12212159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6721" y="5015756"/>
            <a:ext cx="12192000" cy="153022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Campanhas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8370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C4F8CD8-5371-2F4F-AFE7-89F09E951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61" y="6498888"/>
            <a:ext cx="1689588" cy="842006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03671D5-DFF7-1A44-8296-9676DBFEF774}"/>
              </a:ext>
            </a:extLst>
          </p:cNvPr>
          <p:cNvSpPr/>
          <p:nvPr/>
        </p:nvSpPr>
        <p:spPr>
          <a:xfrm>
            <a:off x="9325334" y="1388446"/>
            <a:ext cx="865943" cy="1039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6157" dirty="0">
                <a:ln w="12700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endParaRPr lang="pt-BR" altLang="pt-BR" sz="6157" dirty="0">
              <a:ln w="12700">
                <a:solidFill>
                  <a:schemeClr val="bg1">
                    <a:lumMod val="85000"/>
                  </a:schemeClr>
                </a:solidFill>
              </a:ln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spaço Reservado para Número de Slide 9">
            <a:extLst>
              <a:ext uri="{FF2B5EF4-FFF2-40B4-BE49-F238E27FC236}">
                <a16:creationId xmlns:a16="http://schemas.microsoft.com/office/drawing/2014/main" id="{D3D77FA4-5778-4548-BB2D-53812F9C7862}"/>
              </a:ext>
            </a:extLst>
          </p:cNvPr>
          <p:cNvSpPr txBox="1">
            <a:spLocks/>
          </p:cNvSpPr>
          <p:nvPr/>
        </p:nvSpPr>
        <p:spPr>
          <a:xfrm>
            <a:off x="7096100" y="230191"/>
            <a:ext cx="109101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58652" tIns="29326" rIns="58652" bIns="29326" rtlCol="0" anchor="ctr"/>
          <a:lstStyle>
            <a:defPPr>
              <a:defRPr lang="pt-BR"/>
            </a:defPPr>
            <a:lvl1pPr marL="0" algn="r" defTabSz="914400" rtl="0" eaLnBrk="1" latinLnBrk="0" hangingPunct="1">
              <a:defRPr sz="99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13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 | 21</a:t>
            </a: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4C20A46-E81F-E0DE-3558-929B5C5F4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39" y="412753"/>
            <a:ext cx="5912434" cy="591243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6335C42-FC19-A2E2-BA18-B0F944A3445F}"/>
              </a:ext>
            </a:extLst>
          </p:cNvPr>
          <p:cNvSpPr txBox="1"/>
          <p:nvPr/>
        </p:nvSpPr>
        <p:spPr>
          <a:xfrm>
            <a:off x="6831057" y="1682777"/>
            <a:ext cx="4777848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Isenção de coparticipação para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consultas, exames e pronto atendimento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nos </a:t>
            </a:r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CIMs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 da Paraná: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♦️ CIM Água Verde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♦️ CIM CIC 24h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♦️ CIM São José dos Pinhais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</a:rPr>
              <a:t>♦️ CIM Araucária</a:t>
            </a:r>
          </a:p>
        </p:txBody>
      </p:sp>
    </p:spTree>
    <p:extLst>
      <p:ext uri="{BB962C8B-B14F-4D97-AF65-F5344CB8AC3E}">
        <p14:creationId xmlns:p14="http://schemas.microsoft.com/office/powerpoint/2010/main" val="1062431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C4F8CD8-5371-2F4F-AFE7-89F09E951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61" y="6498888"/>
            <a:ext cx="1689588" cy="842006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03671D5-DFF7-1A44-8296-9676DBFEF774}"/>
              </a:ext>
            </a:extLst>
          </p:cNvPr>
          <p:cNvSpPr/>
          <p:nvPr/>
        </p:nvSpPr>
        <p:spPr>
          <a:xfrm>
            <a:off x="9325334" y="1388446"/>
            <a:ext cx="865943" cy="1039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6157" dirty="0">
                <a:ln w="12700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endParaRPr lang="pt-BR" altLang="pt-BR" sz="6157" dirty="0">
              <a:ln w="12700">
                <a:solidFill>
                  <a:schemeClr val="bg1">
                    <a:lumMod val="85000"/>
                  </a:schemeClr>
                </a:solidFill>
              </a:ln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spaço Reservado para Número de Slide 9">
            <a:extLst>
              <a:ext uri="{FF2B5EF4-FFF2-40B4-BE49-F238E27FC236}">
                <a16:creationId xmlns:a16="http://schemas.microsoft.com/office/drawing/2014/main" id="{D3D77FA4-5778-4548-BB2D-53812F9C7862}"/>
              </a:ext>
            </a:extLst>
          </p:cNvPr>
          <p:cNvSpPr txBox="1">
            <a:spLocks/>
          </p:cNvSpPr>
          <p:nvPr/>
        </p:nvSpPr>
        <p:spPr>
          <a:xfrm>
            <a:off x="7096100" y="230191"/>
            <a:ext cx="109101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58652" tIns="29326" rIns="58652" bIns="29326" rtlCol="0" anchor="ctr"/>
          <a:lstStyle>
            <a:defPPr>
              <a:defRPr lang="pt-BR"/>
            </a:defPPr>
            <a:lvl1pPr marL="0" algn="r" defTabSz="914400" rtl="0" eaLnBrk="1" latinLnBrk="0" hangingPunct="1">
              <a:defRPr sz="99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13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 | 21</a:t>
            </a:r>
          </a:p>
        </p:txBody>
      </p:sp>
      <p:pic>
        <p:nvPicPr>
          <p:cNvPr id="5" name="Imagem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F599E866-FC3A-7234-887A-1FC71D7D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048" y="482048"/>
            <a:ext cx="5893904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55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206464-02C6-4B6C-AF84-BB9BBE35E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87CE671-07B4-4724-8BED-094515D08950}"/>
              </a:ext>
            </a:extLst>
          </p:cNvPr>
          <p:cNvSpPr/>
          <p:nvPr/>
        </p:nvSpPr>
        <p:spPr>
          <a:xfrm>
            <a:off x="11932920" y="0"/>
            <a:ext cx="259080" cy="1312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B5C9D7C-6B4C-449F-A2F2-F6E803A51F7D}"/>
              </a:ext>
            </a:extLst>
          </p:cNvPr>
          <p:cNvSpPr/>
          <p:nvPr/>
        </p:nvSpPr>
        <p:spPr>
          <a:xfrm rot="5400000">
            <a:off x="11154347" y="-782041"/>
            <a:ext cx="260282" cy="18243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80EEA7-ADD5-7FFE-5990-78E2698A4A12}"/>
              </a:ext>
            </a:extLst>
          </p:cNvPr>
          <p:cNvSpPr txBox="1"/>
          <p:nvPr/>
        </p:nvSpPr>
        <p:spPr>
          <a:xfrm>
            <a:off x="3240156" y="501351"/>
            <a:ext cx="7454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"O Sucesso nas vendas é o resultado de </a:t>
            </a:r>
            <a:r>
              <a:rPr lang="pt-BR" sz="2800" b="1" dirty="0">
                <a:solidFill>
                  <a:schemeClr val="bg1"/>
                </a:solidFill>
              </a:rPr>
              <a:t>disciplina, dedicação e sacrifício</a:t>
            </a:r>
            <a:r>
              <a:rPr lang="pt-BR" sz="2800" dirty="0">
                <a:solidFill>
                  <a:schemeClr val="bg1"/>
                </a:solidFill>
              </a:rPr>
              <a:t>"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0145" y="2304207"/>
            <a:ext cx="3202197" cy="3445173"/>
          </a:xfrm>
          <a:custGeom>
            <a:avLst/>
            <a:gdLst/>
            <a:ahLst/>
            <a:cxnLst/>
            <a:rect l="l" t="t" r="r" b="b"/>
            <a:pathLst>
              <a:path w="5280659" h="5681345">
                <a:moveTo>
                  <a:pt x="5279770" y="2070745"/>
                </a:moveTo>
                <a:lnTo>
                  <a:pt x="3597698" y="2070745"/>
                </a:lnTo>
                <a:lnTo>
                  <a:pt x="3597698" y="189"/>
                </a:lnTo>
                <a:lnTo>
                  <a:pt x="2070054" y="189"/>
                </a:lnTo>
                <a:lnTo>
                  <a:pt x="2070054" y="2070745"/>
                </a:lnTo>
                <a:lnTo>
                  <a:pt x="-374" y="2070745"/>
                </a:lnTo>
                <a:lnTo>
                  <a:pt x="-374" y="3598262"/>
                </a:lnTo>
                <a:lnTo>
                  <a:pt x="2070054" y="3598262"/>
                </a:lnTo>
                <a:lnTo>
                  <a:pt x="2070054" y="5681391"/>
                </a:lnTo>
                <a:lnTo>
                  <a:pt x="3597698" y="5681391"/>
                </a:lnTo>
                <a:lnTo>
                  <a:pt x="3597698" y="3598262"/>
                </a:lnTo>
                <a:lnTo>
                  <a:pt x="5279770" y="3598262"/>
                </a:lnTo>
              </a:path>
            </a:pathLst>
          </a:custGeom>
          <a:ln w="10469">
            <a:solidFill>
              <a:srgbClr val="ABADAE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7142" y="3968378"/>
            <a:ext cx="45823" cy="458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7142" y="3868031"/>
            <a:ext cx="45823" cy="4582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7142" y="3767683"/>
            <a:ext cx="45823" cy="458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7142" y="3667413"/>
            <a:ext cx="45823" cy="458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7142" y="3567065"/>
            <a:ext cx="45823" cy="4582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201109" y="396837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692" y="120"/>
                </a:moveTo>
                <a:lnTo>
                  <a:pt x="33437" y="120"/>
                </a:lnTo>
                <a:lnTo>
                  <a:pt x="33437" y="33774"/>
                </a:lnTo>
                <a:lnTo>
                  <a:pt x="-216" y="33774"/>
                </a:lnTo>
                <a:lnTo>
                  <a:pt x="-216" y="42029"/>
                </a:lnTo>
                <a:lnTo>
                  <a:pt x="33437" y="42029"/>
                </a:lnTo>
                <a:lnTo>
                  <a:pt x="33437" y="75683"/>
                </a:lnTo>
                <a:lnTo>
                  <a:pt x="41692" y="75683"/>
                </a:lnTo>
                <a:lnTo>
                  <a:pt x="41692" y="42029"/>
                </a:lnTo>
                <a:lnTo>
                  <a:pt x="75346" y="42029"/>
                </a:lnTo>
                <a:lnTo>
                  <a:pt x="75346" y="33774"/>
                </a:lnTo>
                <a:lnTo>
                  <a:pt x="41692" y="33774"/>
                </a:lnTo>
                <a:lnTo>
                  <a:pt x="41692" y="12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01109" y="3868031"/>
            <a:ext cx="45823" cy="458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1109" y="3767683"/>
            <a:ext cx="45823" cy="458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1109" y="3667413"/>
            <a:ext cx="45823" cy="458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01109" y="3567065"/>
            <a:ext cx="45823" cy="458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05077" y="3868031"/>
            <a:ext cx="45823" cy="458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5077" y="3767683"/>
            <a:ext cx="45823" cy="458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5077" y="3667413"/>
            <a:ext cx="45823" cy="458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09044" y="3868031"/>
            <a:ext cx="45823" cy="4582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05077" y="3567065"/>
            <a:ext cx="45823" cy="4582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09044" y="3767683"/>
            <a:ext cx="45823" cy="4582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09044" y="3667413"/>
            <a:ext cx="45823" cy="458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09044" y="3567065"/>
            <a:ext cx="45823" cy="4582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13012" y="3868031"/>
            <a:ext cx="45823" cy="4582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13012" y="3767683"/>
            <a:ext cx="45823" cy="4582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13012" y="3667413"/>
            <a:ext cx="45823" cy="4582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13012" y="3567065"/>
            <a:ext cx="45823" cy="4582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16979" y="3868031"/>
            <a:ext cx="45823" cy="4582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616979" y="3767683"/>
            <a:ext cx="45823" cy="4582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616979" y="3667413"/>
            <a:ext cx="45823" cy="4582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616979" y="3567065"/>
            <a:ext cx="45823" cy="458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20946" y="3868031"/>
            <a:ext cx="45900" cy="458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20946" y="3767683"/>
            <a:ext cx="45900" cy="458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20946" y="3567065"/>
            <a:ext cx="45900" cy="458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20946" y="3667413"/>
            <a:ext cx="45900" cy="4582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200647" y="396837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692" y="120"/>
                </a:moveTo>
                <a:lnTo>
                  <a:pt x="33437" y="120"/>
                </a:lnTo>
                <a:lnTo>
                  <a:pt x="33437" y="33774"/>
                </a:lnTo>
                <a:lnTo>
                  <a:pt x="-216" y="33774"/>
                </a:lnTo>
                <a:lnTo>
                  <a:pt x="-216" y="42029"/>
                </a:lnTo>
                <a:lnTo>
                  <a:pt x="33437" y="42029"/>
                </a:lnTo>
                <a:lnTo>
                  <a:pt x="33437" y="75683"/>
                </a:lnTo>
                <a:lnTo>
                  <a:pt x="41692" y="75683"/>
                </a:lnTo>
                <a:lnTo>
                  <a:pt x="41692" y="42029"/>
                </a:lnTo>
                <a:lnTo>
                  <a:pt x="75346" y="42029"/>
                </a:lnTo>
                <a:lnTo>
                  <a:pt x="75346" y="33774"/>
                </a:lnTo>
                <a:lnTo>
                  <a:pt x="41692" y="33774"/>
                </a:lnTo>
                <a:lnTo>
                  <a:pt x="41692" y="12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04692" y="3968378"/>
            <a:ext cx="45823" cy="4582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408660" y="3968378"/>
            <a:ext cx="45823" cy="4582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12704" y="3968378"/>
            <a:ext cx="45823" cy="4582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616749" y="3968378"/>
            <a:ext cx="45823" cy="458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720716" y="3968378"/>
            <a:ext cx="45823" cy="458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824761" y="3868031"/>
            <a:ext cx="45823" cy="4582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824761" y="3767683"/>
            <a:ext cx="45823" cy="45822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824761" y="3667413"/>
            <a:ext cx="45823" cy="4582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824761" y="3567065"/>
            <a:ext cx="45823" cy="45822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5949136" y="3868032"/>
            <a:ext cx="5391" cy="45823"/>
          </a:xfrm>
          <a:custGeom>
            <a:avLst/>
            <a:gdLst/>
            <a:ahLst/>
            <a:cxnLst/>
            <a:rect l="l" t="t" r="r" b="b"/>
            <a:pathLst>
              <a:path w="8890" h="75564">
                <a:moveTo>
                  <a:pt x="8031" y="124"/>
                </a:moveTo>
                <a:lnTo>
                  <a:pt x="-247" y="124"/>
                </a:lnTo>
                <a:lnTo>
                  <a:pt x="-247" y="75686"/>
                </a:lnTo>
                <a:lnTo>
                  <a:pt x="8031" y="75686"/>
                </a:lnTo>
                <a:lnTo>
                  <a:pt x="8031" y="12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4" name="object 4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928728" y="3767683"/>
            <a:ext cx="45900" cy="4582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928728" y="3667413"/>
            <a:ext cx="45900" cy="4582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928728" y="3567065"/>
            <a:ext cx="45900" cy="4582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032772" y="3767683"/>
            <a:ext cx="45823" cy="4582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032772" y="3667413"/>
            <a:ext cx="45823" cy="4582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032772" y="3567065"/>
            <a:ext cx="45823" cy="458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136816" y="3767683"/>
            <a:ext cx="45823" cy="458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136816" y="3667413"/>
            <a:ext cx="45823" cy="45823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136816" y="3567065"/>
            <a:ext cx="45823" cy="4582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240784" y="3767683"/>
            <a:ext cx="45823" cy="4582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240784" y="3667413"/>
            <a:ext cx="45823" cy="45823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240784" y="3567065"/>
            <a:ext cx="45823" cy="4582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44828" y="3767683"/>
            <a:ext cx="45823" cy="4582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44828" y="3667413"/>
            <a:ext cx="45823" cy="4582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344828" y="3567065"/>
            <a:ext cx="45823" cy="45822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6448796" y="3767684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4">
                <a:moveTo>
                  <a:pt x="41767" y="128"/>
                </a:moveTo>
                <a:lnTo>
                  <a:pt x="33385" y="128"/>
                </a:lnTo>
                <a:lnTo>
                  <a:pt x="33385" y="33782"/>
                </a:lnTo>
                <a:lnTo>
                  <a:pt x="-268" y="33782"/>
                </a:lnTo>
                <a:lnTo>
                  <a:pt x="-268" y="42037"/>
                </a:lnTo>
                <a:lnTo>
                  <a:pt x="33385" y="42037"/>
                </a:lnTo>
                <a:lnTo>
                  <a:pt x="33385" y="75691"/>
                </a:lnTo>
                <a:lnTo>
                  <a:pt x="41767" y="75691"/>
                </a:lnTo>
                <a:lnTo>
                  <a:pt x="41767" y="42037"/>
                </a:lnTo>
                <a:lnTo>
                  <a:pt x="45577" y="42037"/>
                </a:lnTo>
                <a:lnTo>
                  <a:pt x="45577" y="33782"/>
                </a:lnTo>
                <a:lnTo>
                  <a:pt x="41767" y="33782"/>
                </a:lnTo>
                <a:lnTo>
                  <a:pt x="41767" y="128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" name="object 60"/>
          <p:cNvSpPr/>
          <p:nvPr/>
        </p:nvSpPr>
        <p:spPr>
          <a:xfrm>
            <a:off x="6448796" y="3667413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4">
                <a:moveTo>
                  <a:pt x="41767" y="132"/>
                </a:moveTo>
                <a:lnTo>
                  <a:pt x="33385" y="132"/>
                </a:lnTo>
                <a:lnTo>
                  <a:pt x="33385" y="33787"/>
                </a:lnTo>
                <a:lnTo>
                  <a:pt x="-268" y="33787"/>
                </a:lnTo>
                <a:lnTo>
                  <a:pt x="-268" y="42041"/>
                </a:lnTo>
                <a:lnTo>
                  <a:pt x="33385" y="42041"/>
                </a:lnTo>
                <a:lnTo>
                  <a:pt x="33385" y="75696"/>
                </a:lnTo>
                <a:lnTo>
                  <a:pt x="41767" y="75696"/>
                </a:lnTo>
                <a:lnTo>
                  <a:pt x="41767" y="42041"/>
                </a:lnTo>
                <a:lnTo>
                  <a:pt x="45577" y="42041"/>
                </a:lnTo>
                <a:lnTo>
                  <a:pt x="45577" y="33787"/>
                </a:lnTo>
                <a:lnTo>
                  <a:pt x="41767" y="33787"/>
                </a:lnTo>
                <a:lnTo>
                  <a:pt x="41767" y="132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1" name="object 61"/>
          <p:cNvSpPr/>
          <p:nvPr/>
        </p:nvSpPr>
        <p:spPr>
          <a:xfrm>
            <a:off x="6448796" y="3567065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4">
                <a:moveTo>
                  <a:pt x="41767" y="137"/>
                </a:moveTo>
                <a:lnTo>
                  <a:pt x="33385" y="137"/>
                </a:lnTo>
                <a:lnTo>
                  <a:pt x="33385" y="33791"/>
                </a:lnTo>
                <a:lnTo>
                  <a:pt x="-268" y="33791"/>
                </a:lnTo>
                <a:lnTo>
                  <a:pt x="-268" y="42046"/>
                </a:lnTo>
                <a:lnTo>
                  <a:pt x="33385" y="42046"/>
                </a:lnTo>
                <a:lnTo>
                  <a:pt x="33385" y="75700"/>
                </a:lnTo>
                <a:lnTo>
                  <a:pt x="41767" y="75700"/>
                </a:lnTo>
                <a:lnTo>
                  <a:pt x="41767" y="42046"/>
                </a:lnTo>
                <a:lnTo>
                  <a:pt x="45577" y="42046"/>
                </a:lnTo>
                <a:lnTo>
                  <a:pt x="45577" y="33791"/>
                </a:lnTo>
                <a:lnTo>
                  <a:pt x="41767" y="33791"/>
                </a:lnTo>
                <a:lnTo>
                  <a:pt x="41767" y="13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2" name="object 6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825376" y="3968456"/>
            <a:ext cx="45822" cy="4574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929266" y="3968456"/>
            <a:ext cx="45822" cy="45745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5929267" y="386833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661" y="124"/>
                </a:moveTo>
                <a:lnTo>
                  <a:pt x="33407" y="124"/>
                </a:lnTo>
                <a:lnTo>
                  <a:pt x="33407" y="33651"/>
                </a:lnTo>
                <a:lnTo>
                  <a:pt x="-247" y="33651"/>
                </a:lnTo>
                <a:lnTo>
                  <a:pt x="-247" y="42033"/>
                </a:lnTo>
                <a:lnTo>
                  <a:pt x="33407" y="42033"/>
                </a:lnTo>
                <a:lnTo>
                  <a:pt x="33407" y="75560"/>
                </a:lnTo>
                <a:lnTo>
                  <a:pt x="41661" y="75560"/>
                </a:lnTo>
                <a:lnTo>
                  <a:pt x="41661" y="42033"/>
                </a:lnTo>
                <a:lnTo>
                  <a:pt x="75315" y="42033"/>
                </a:lnTo>
                <a:lnTo>
                  <a:pt x="75315" y="33651"/>
                </a:lnTo>
                <a:lnTo>
                  <a:pt x="41661" y="33651"/>
                </a:lnTo>
                <a:lnTo>
                  <a:pt x="41661" y="12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5" name="object 6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033158" y="3968456"/>
            <a:ext cx="45822" cy="45745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033158" y="3868340"/>
            <a:ext cx="45822" cy="45745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137125" y="3968456"/>
            <a:ext cx="45745" cy="45745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137125" y="3868340"/>
            <a:ext cx="45745" cy="45745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241015" y="3968456"/>
            <a:ext cx="45822" cy="45745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241015" y="3868340"/>
            <a:ext cx="45822" cy="45745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344906" y="3968456"/>
            <a:ext cx="45822" cy="45745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344906" y="3868340"/>
            <a:ext cx="45822" cy="45745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6448873" y="3968456"/>
            <a:ext cx="27725" cy="45823"/>
          </a:xfrm>
          <a:custGeom>
            <a:avLst/>
            <a:gdLst/>
            <a:ahLst/>
            <a:cxnLst/>
            <a:rect l="l" t="t" r="r" b="b"/>
            <a:pathLst>
              <a:path w="45720" h="75565">
                <a:moveTo>
                  <a:pt x="41513" y="120"/>
                </a:moveTo>
                <a:lnTo>
                  <a:pt x="33258" y="120"/>
                </a:lnTo>
                <a:lnTo>
                  <a:pt x="33258" y="33774"/>
                </a:lnTo>
                <a:lnTo>
                  <a:pt x="-268" y="33774"/>
                </a:lnTo>
                <a:lnTo>
                  <a:pt x="-268" y="42029"/>
                </a:lnTo>
                <a:lnTo>
                  <a:pt x="33258" y="42029"/>
                </a:lnTo>
                <a:lnTo>
                  <a:pt x="33258" y="75556"/>
                </a:lnTo>
                <a:lnTo>
                  <a:pt x="41513" y="75556"/>
                </a:lnTo>
                <a:lnTo>
                  <a:pt x="41513" y="42029"/>
                </a:lnTo>
                <a:lnTo>
                  <a:pt x="45450" y="42029"/>
                </a:lnTo>
                <a:lnTo>
                  <a:pt x="45450" y="33774"/>
                </a:lnTo>
                <a:lnTo>
                  <a:pt x="41513" y="33774"/>
                </a:lnTo>
                <a:lnTo>
                  <a:pt x="41513" y="12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4" name="object 74"/>
          <p:cNvSpPr/>
          <p:nvPr/>
        </p:nvSpPr>
        <p:spPr>
          <a:xfrm>
            <a:off x="6448873" y="3868339"/>
            <a:ext cx="27725" cy="45823"/>
          </a:xfrm>
          <a:custGeom>
            <a:avLst/>
            <a:gdLst/>
            <a:ahLst/>
            <a:cxnLst/>
            <a:rect l="l" t="t" r="r" b="b"/>
            <a:pathLst>
              <a:path w="45720" h="75564">
                <a:moveTo>
                  <a:pt x="41513" y="124"/>
                </a:moveTo>
                <a:lnTo>
                  <a:pt x="33258" y="124"/>
                </a:lnTo>
                <a:lnTo>
                  <a:pt x="33258" y="33651"/>
                </a:lnTo>
                <a:lnTo>
                  <a:pt x="-268" y="33651"/>
                </a:lnTo>
                <a:lnTo>
                  <a:pt x="-268" y="42033"/>
                </a:lnTo>
                <a:lnTo>
                  <a:pt x="33258" y="42033"/>
                </a:lnTo>
                <a:lnTo>
                  <a:pt x="33258" y="75560"/>
                </a:lnTo>
                <a:lnTo>
                  <a:pt x="41513" y="75560"/>
                </a:lnTo>
                <a:lnTo>
                  <a:pt x="41513" y="42033"/>
                </a:lnTo>
                <a:lnTo>
                  <a:pt x="45450" y="42033"/>
                </a:lnTo>
                <a:lnTo>
                  <a:pt x="45450" y="33651"/>
                </a:lnTo>
                <a:lnTo>
                  <a:pt x="41513" y="33651"/>
                </a:lnTo>
                <a:lnTo>
                  <a:pt x="41513" y="12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5" name="object 7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232736" y="578733"/>
            <a:ext cx="45823" cy="45823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232736" y="478462"/>
            <a:ext cx="45823" cy="4582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232736" y="378268"/>
            <a:ext cx="45823" cy="45745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32736" y="277997"/>
            <a:ext cx="45823" cy="45822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336781" y="578733"/>
            <a:ext cx="45823" cy="45823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336781" y="478462"/>
            <a:ext cx="45823" cy="4582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336781" y="378268"/>
            <a:ext cx="45823" cy="45745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336781" y="277997"/>
            <a:ext cx="45823" cy="45822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440824" y="578733"/>
            <a:ext cx="45823" cy="45823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440824" y="478462"/>
            <a:ext cx="45823" cy="4582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440824" y="378268"/>
            <a:ext cx="45823" cy="45745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440824" y="277997"/>
            <a:ext cx="45823" cy="45822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544869" y="578733"/>
            <a:ext cx="45823" cy="45823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9544869" y="478462"/>
            <a:ext cx="45823" cy="45823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9544869" y="378268"/>
            <a:ext cx="45823" cy="45745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9544869" y="277997"/>
            <a:ext cx="45823" cy="4582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648913" y="578733"/>
            <a:ext cx="45823" cy="45823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9648913" y="478462"/>
            <a:ext cx="45823" cy="4582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9648913" y="378268"/>
            <a:ext cx="45823" cy="45745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9648913" y="277997"/>
            <a:ext cx="45823" cy="45822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752958" y="578733"/>
            <a:ext cx="45823" cy="45823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9752958" y="478462"/>
            <a:ext cx="45823" cy="45823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9752958" y="378268"/>
            <a:ext cx="45823" cy="45745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9752958" y="277997"/>
            <a:ext cx="45823" cy="45822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9857002" y="578733"/>
            <a:ext cx="45823" cy="45823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9857002" y="478462"/>
            <a:ext cx="45823" cy="4582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9857002" y="378268"/>
            <a:ext cx="45823" cy="45745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857002" y="277997"/>
            <a:ext cx="45823" cy="45822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9961047" y="578733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493" y="261"/>
                </a:moveTo>
                <a:lnTo>
                  <a:pt x="33239" y="261"/>
                </a:lnTo>
                <a:lnTo>
                  <a:pt x="33239" y="33915"/>
                </a:lnTo>
                <a:lnTo>
                  <a:pt x="-415" y="33915"/>
                </a:lnTo>
                <a:lnTo>
                  <a:pt x="-415" y="42170"/>
                </a:lnTo>
                <a:lnTo>
                  <a:pt x="33239" y="42170"/>
                </a:lnTo>
                <a:lnTo>
                  <a:pt x="33239" y="75824"/>
                </a:lnTo>
                <a:lnTo>
                  <a:pt x="41493" y="75824"/>
                </a:lnTo>
                <a:lnTo>
                  <a:pt x="41493" y="42170"/>
                </a:lnTo>
                <a:lnTo>
                  <a:pt x="75147" y="42170"/>
                </a:lnTo>
                <a:lnTo>
                  <a:pt x="75147" y="33915"/>
                </a:lnTo>
                <a:lnTo>
                  <a:pt x="41493" y="33915"/>
                </a:lnTo>
                <a:lnTo>
                  <a:pt x="41493" y="26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4" name="object 10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9961047" y="478462"/>
            <a:ext cx="45823" cy="45823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9961047" y="378268"/>
            <a:ext cx="45823" cy="45745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9961047" y="277997"/>
            <a:ext cx="45823" cy="45822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9232736" y="679312"/>
            <a:ext cx="45823" cy="45822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9336781" y="679312"/>
            <a:ext cx="45823" cy="45822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9440824" y="679312"/>
            <a:ext cx="45823" cy="45822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544869" y="679312"/>
            <a:ext cx="45823" cy="45822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9648913" y="679312"/>
            <a:ext cx="45823" cy="45822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9752958" y="679312"/>
            <a:ext cx="45823" cy="45822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9857002" y="679312"/>
            <a:ext cx="45823" cy="45822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9961047" y="679312"/>
            <a:ext cx="45823" cy="45822"/>
          </a:xfrm>
          <a:prstGeom prst="rect">
            <a:avLst/>
          </a:prstGeom>
        </p:spPr>
      </p:pic>
      <p:sp>
        <p:nvSpPr>
          <p:cNvPr id="115" name="object 115"/>
          <p:cNvSpPr/>
          <p:nvPr/>
        </p:nvSpPr>
        <p:spPr>
          <a:xfrm>
            <a:off x="9961047" y="578964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493" y="261"/>
                </a:moveTo>
                <a:lnTo>
                  <a:pt x="33239" y="261"/>
                </a:lnTo>
                <a:lnTo>
                  <a:pt x="33239" y="33915"/>
                </a:lnTo>
                <a:lnTo>
                  <a:pt x="-415" y="33915"/>
                </a:lnTo>
                <a:lnTo>
                  <a:pt x="-415" y="42170"/>
                </a:lnTo>
                <a:lnTo>
                  <a:pt x="33239" y="42170"/>
                </a:lnTo>
                <a:lnTo>
                  <a:pt x="33239" y="75824"/>
                </a:lnTo>
                <a:lnTo>
                  <a:pt x="41493" y="75824"/>
                </a:lnTo>
                <a:lnTo>
                  <a:pt x="41493" y="42170"/>
                </a:lnTo>
                <a:lnTo>
                  <a:pt x="75147" y="42170"/>
                </a:lnTo>
                <a:lnTo>
                  <a:pt x="75147" y="33915"/>
                </a:lnTo>
                <a:lnTo>
                  <a:pt x="41493" y="33915"/>
                </a:lnTo>
                <a:lnTo>
                  <a:pt x="41493" y="26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6" name="object 116"/>
          <p:cNvSpPr/>
          <p:nvPr/>
        </p:nvSpPr>
        <p:spPr>
          <a:xfrm>
            <a:off x="10085500" y="47867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59" y="265"/>
                </a:moveTo>
                <a:lnTo>
                  <a:pt x="-420" y="265"/>
                </a:lnTo>
                <a:lnTo>
                  <a:pt x="-420" y="75853"/>
                </a:lnTo>
                <a:lnTo>
                  <a:pt x="7859" y="75853"/>
                </a:lnTo>
                <a:lnTo>
                  <a:pt x="7859" y="26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17" name="object 117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0065092" y="277997"/>
            <a:ext cx="45822" cy="45822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0065092" y="378345"/>
            <a:ext cx="45822" cy="45823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0169136" y="277997"/>
            <a:ext cx="45822" cy="45822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0169136" y="378345"/>
            <a:ext cx="45822" cy="45823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0273180" y="378345"/>
            <a:ext cx="45822" cy="45823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377225" y="378345"/>
            <a:ext cx="45822" cy="45823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0273180" y="277997"/>
            <a:ext cx="45822" cy="45822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0377225" y="277997"/>
            <a:ext cx="45822" cy="45822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481269" y="378345"/>
            <a:ext cx="45822" cy="45823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0481269" y="277997"/>
            <a:ext cx="45822" cy="45822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0585314" y="378345"/>
            <a:ext cx="45823" cy="45823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0585314" y="277997"/>
            <a:ext cx="45823" cy="45822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0689358" y="378345"/>
            <a:ext cx="45823" cy="45823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0689358" y="277997"/>
            <a:ext cx="45823" cy="45822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0065400" y="679312"/>
            <a:ext cx="45822" cy="45822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0065400" y="578964"/>
            <a:ext cx="45822" cy="45823"/>
          </a:xfrm>
          <a:prstGeom prst="rect">
            <a:avLst/>
          </a:prstGeom>
        </p:spPr>
      </p:pic>
      <p:sp>
        <p:nvSpPr>
          <p:cNvPr id="133" name="object 133"/>
          <p:cNvSpPr/>
          <p:nvPr/>
        </p:nvSpPr>
        <p:spPr>
          <a:xfrm>
            <a:off x="10065400" y="478616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5" h="76200">
                <a:moveTo>
                  <a:pt x="41489" y="265"/>
                </a:moveTo>
                <a:lnTo>
                  <a:pt x="33234" y="265"/>
                </a:lnTo>
                <a:lnTo>
                  <a:pt x="33234" y="33920"/>
                </a:lnTo>
                <a:lnTo>
                  <a:pt x="-419" y="33920"/>
                </a:lnTo>
                <a:lnTo>
                  <a:pt x="-419" y="42301"/>
                </a:lnTo>
                <a:lnTo>
                  <a:pt x="33234" y="42301"/>
                </a:lnTo>
                <a:lnTo>
                  <a:pt x="33234" y="75955"/>
                </a:lnTo>
                <a:lnTo>
                  <a:pt x="41489" y="75955"/>
                </a:lnTo>
                <a:lnTo>
                  <a:pt x="41489" y="42301"/>
                </a:lnTo>
                <a:lnTo>
                  <a:pt x="75143" y="42301"/>
                </a:lnTo>
                <a:lnTo>
                  <a:pt x="75143" y="33920"/>
                </a:lnTo>
                <a:lnTo>
                  <a:pt x="41489" y="33920"/>
                </a:lnTo>
                <a:lnTo>
                  <a:pt x="41489" y="26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34" name="object 13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0169367" y="679312"/>
            <a:ext cx="45900" cy="45822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0169367" y="578964"/>
            <a:ext cx="45900" cy="4582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0169367" y="478616"/>
            <a:ext cx="45900" cy="45900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0273412" y="679312"/>
            <a:ext cx="45823" cy="45822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0273412" y="578964"/>
            <a:ext cx="45823" cy="45823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0273412" y="478616"/>
            <a:ext cx="45823" cy="45900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0377379" y="679312"/>
            <a:ext cx="45823" cy="45822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0377379" y="578964"/>
            <a:ext cx="45823" cy="45823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0377379" y="478616"/>
            <a:ext cx="45823" cy="45900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0481423" y="679312"/>
            <a:ext cx="45823" cy="45822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10481423" y="578964"/>
            <a:ext cx="45823" cy="45823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10481423" y="478616"/>
            <a:ext cx="45823" cy="45900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0585390" y="679312"/>
            <a:ext cx="45823" cy="45822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0585390" y="578964"/>
            <a:ext cx="45823" cy="45823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0585390" y="478616"/>
            <a:ext cx="45823" cy="45900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10689435" y="679312"/>
            <a:ext cx="45823" cy="45822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10689435" y="578964"/>
            <a:ext cx="45823" cy="45823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0689435" y="478616"/>
            <a:ext cx="45823" cy="45900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0793402" y="277997"/>
            <a:ext cx="45823" cy="45822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0897447" y="277997"/>
            <a:ext cx="45823" cy="45822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11001414" y="277997"/>
            <a:ext cx="45823" cy="45822"/>
          </a:xfrm>
          <a:prstGeom prst="rect">
            <a:avLst/>
          </a:prstGeom>
        </p:spPr>
      </p:pic>
      <p:sp>
        <p:nvSpPr>
          <p:cNvPr id="155" name="object 155"/>
          <p:cNvSpPr/>
          <p:nvPr/>
        </p:nvSpPr>
        <p:spPr>
          <a:xfrm>
            <a:off x="11125867" y="277989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14" y="274"/>
                </a:moveTo>
                <a:lnTo>
                  <a:pt x="-463" y="274"/>
                </a:lnTo>
                <a:lnTo>
                  <a:pt x="-463" y="75850"/>
                </a:lnTo>
                <a:lnTo>
                  <a:pt x="7814" y="75850"/>
                </a:lnTo>
                <a:lnTo>
                  <a:pt x="7814" y="27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56" name="object 156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232736" y="779891"/>
            <a:ext cx="45823" cy="45823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336781" y="779891"/>
            <a:ext cx="45823" cy="45823"/>
          </a:xfrm>
          <a:prstGeom prst="rect">
            <a:avLst/>
          </a:prstGeom>
        </p:spPr>
      </p:pic>
      <p:sp>
        <p:nvSpPr>
          <p:cNvPr id="158" name="object 158"/>
          <p:cNvSpPr/>
          <p:nvPr/>
        </p:nvSpPr>
        <p:spPr>
          <a:xfrm>
            <a:off x="9461156" y="77986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97" y="253"/>
                </a:moveTo>
                <a:lnTo>
                  <a:pt x="-394" y="253"/>
                </a:lnTo>
                <a:lnTo>
                  <a:pt x="-394" y="75851"/>
                </a:lnTo>
                <a:lnTo>
                  <a:pt x="7897" y="75851"/>
                </a:lnTo>
                <a:lnTo>
                  <a:pt x="7897" y="25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59" name="object 15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0793095" y="679465"/>
            <a:ext cx="45822" cy="45900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0793095" y="579118"/>
            <a:ext cx="45822" cy="45899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0793095" y="478770"/>
            <a:ext cx="45822" cy="45823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0793095" y="378345"/>
            <a:ext cx="45822" cy="45900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0897062" y="679465"/>
            <a:ext cx="45899" cy="45900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10897062" y="579118"/>
            <a:ext cx="45899" cy="45899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0897062" y="478770"/>
            <a:ext cx="45899" cy="45823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0897062" y="378345"/>
            <a:ext cx="45899" cy="45900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1001107" y="679465"/>
            <a:ext cx="45822" cy="45900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1001107" y="579118"/>
            <a:ext cx="45822" cy="45899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1001107" y="478770"/>
            <a:ext cx="45822" cy="45823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1001107" y="378345"/>
            <a:ext cx="45822" cy="45900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1105151" y="679465"/>
            <a:ext cx="45823" cy="45900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1105151" y="579118"/>
            <a:ext cx="45823" cy="45899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1105151" y="478770"/>
            <a:ext cx="45823" cy="45823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1105151" y="378345"/>
            <a:ext cx="45823" cy="45900"/>
          </a:xfrm>
          <a:prstGeom prst="rect">
            <a:avLst/>
          </a:prstGeom>
        </p:spPr>
      </p:pic>
      <p:sp>
        <p:nvSpPr>
          <p:cNvPr id="175" name="object 175"/>
          <p:cNvSpPr/>
          <p:nvPr/>
        </p:nvSpPr>
        <p:spPr>
          <a:xfrm>
            <a:off x="11105151" y="277997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446" y="274"/>
                </a:moveTo>
                <a:lnTo>
                  <a:pt x="33191" y="274"/>
                </a:lnTo>
                <a:lnTo>
                  <a:pt x="33191" y="33928"/>
                </a:lnTo>
                <a:lnTo>
                  <a:pt x="-462" y="33928"/>
                </a:lnTo>
                <a:lnTo>
                  <a:pt x="-462" y="42183"/>
                </a:lnTo>
                <a:lnTo>
                  <a:pt x="33191" y="42183"/>
                </a:lnTo>
                <a:lnTo>
                  <a:pt x="33191" y="75837"/>
                </a:lnTo>
                <a:lnTo>
                  <a:pt x="41446" y="75837"/>
                </a:lnTo>
                <a:lnTo>
                  <a:pt x="41446" y="42183"/>
                </a:lnTo>
                <a:lnTo>
                  <a:pt x="75100" y="42183"/>
                </a:lnTo>
                <a:lnTo>
                  <a:pt x="75100" y="33928"/>
                </a:lnTo>
                <a:lnTo>
                  <a:pt x="41446" y="33928"/>
                </a:lnTo>
                <a:lnTo>
                  <a:pt x="41446" y="27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76" name="object 176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1209195" y="679465"/>
            <a:ext cx="45823" cy="45900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1209195" y="579118"/>
            <a:ext cx="45823" cy="45899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1209195" y="478770"/>
            <a:ext cx="45823" cy="45823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1209195" y="378345"/>
            <a:ext cx="45823" cy="45900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11209195" y="277997"/>
            <a:ext cx="45823" cy="45822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1313162" y="679465"/>
            <a:ext cx="45823" cy="45900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1313162" y="579118"/>
            <a:ext cx="45823" cy="45899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1313162" y="478770"/>
            <a:ext cx="45823" cy="45823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1313162" y="378345"/>
            <a:ext cx="45823" cy="45900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1313162" y="277997"/>
            <a:ext cx="45823" cy="4582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9232736" y="1181128"/>
            <a:ext cx="45823" cy="45823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9232736" y="1080780"/>
            <a:ext cx="45823" cy="45822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9232736" y="980432"/>
            <a:ext cx="45823" cy="45900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232736" y="880161"/>
            <a:ext cx="45823" cy="45823"/>
          </a:xfrm>
          <a:prstGeom prst="rect">
            <a:avLst/>
          </a:prstGeom>
        </p:spPr>
      </p:pic>
      <p:sp>
        <p:nvSpPr>
          <p:cNvPr id="190" name="object 190"/>
          <p:cNvSpPr/>
          <p:nvPr/>
        </p:nvSpPr>
        <p:spPr>
          <a:xfrm>
            <a:off x="9357188" y="1181128"/>
            <a:ext cx="5391" cy="45823"/>
          </a:xfrm>
          <a:custGeom>
            <a:avLst/>
            <a:gdLst/>
            <a:ahLst/>
            <a:cxnLst/>
            <a:rect l="l" t="t" r="r" b="b"/>
            <a:pathLst>
              <a:path w="8890" h="75564">
                <a:moveTo>
                  <a:pt x="7889" y="236"/>
                </a:moveTo>
                <a:lnTo>
                  <a:pt x="-389" y="236"/>
                </a:lnTo>
                <a:lnTo>
                  <a:pt x="-389" y="75798"/>
                </a:lnTo>
                <a:lnTo>
                  <a:pt x="7889" y="75798"/>
                </a:lnTo>
                <a:lnTo>
                  <a:pt x="7889" y="23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91" name="object 191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9336781" y="1080780"/>
            <a:ext cx="45823" cy="45822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9336781" y="980432"/>
            <a:ext cx="45823" cy="45900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336781" y="880161"/>
            <a:ext cx="45823" cy="45823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9440824" y="1080780"/>
            <a:ext cx="45823" cy="45822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9440824" y="980432"/>
            <a:ext cx="45823" cy="45900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9440824" y="880161"/>
            <a:ext cx="45823" cy="45823"/>
          </a:xfrm>
          <a:prstGeom prst="rect">
            <a:avLst/>
          </a:prstGeom>
        </p:spPr>
      </p:pic>
      <p:sp>
        <p:nvSpPr>
          <p:cNvPr id="197" name="object 197"/>
          <p:cNvSpPr/>
          <p:nvPr/>
        </p:nvSpPr>
        <p:spPr>
          <a:xfrm>
            <a:off x="9440824" y="779814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515" y="253"/>
                </a:moveTo>
                <a:lnTo>
                  <a:pt x="33260" y="253"/>
                </a:lnTo>
                <a:lnTo>
                  <a:pt x="33260" y="33907"/>
                </a:lnTo>
                <a:lnTo>
                  <a:pt x="-393" y="33907"/>
                </a:lnTo>
                <a:lnTo>
                  <a:pt x="-393" y="42162"/>
                </a:lnTo>
                <a:lnTo>
                  <a:pt x="33260" y="42162"/>
                </a:lnTo>
                <a:lnTo>
                  <a:pt x="33260" y="75816"/>
                </a:lnTo>
                <a:lnTo>
                  <a:pt x="41515" y="75816"/>
                </a:lnTo>
                <a:lnTo>
                  <a:pt x="41515" y="42162"/>
                </a:lnTo>
                <a:lnTo>
                  <a:pt x="75169" y="42162"/>
                </a:lnTo>
                <a:lnTo>
                  <a:pt x="75169" y="33907"/>
                </a:lnTo>
                <a:lnTo>
                  <a:pt x="41515" y="33907"/>
                </a:lnTo>
                <a:lnTo>
                  <a:pt x="41515" y="25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98" name="object 198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9544869" y="1080780"/>
            <a:ext cx="45823" cy="45822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9544869" y="980432"/>
            <a:ext cx="45823" cy="45900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9544869" y="880161"/>
            <a:ext cx="45823" cy="45823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9544869" y="779814"/>
            <a:ext cx="45823" cy="45823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9648913" y="1080780"/>
            <a:ext cx="45823" cy="45822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9648913" y="980432"/>
            <a:ext cx="45823" cy="45900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9648913" y="880161"/>
            <a:ext cx="45823" cy="45823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9648913" y="779814"/>
            <a:ext cx="45823" cy="45823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9752958" y="1080780"/>
            <a:ext cx="45823" cy="45822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9752958" y="980432"/>
            <a:ext cx="45823" cy="45900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9752958" y="880161"/>
            <a:ext cx="45823" cy="45823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9752958" y="779814"/>
            <a:ext cx="45823" cy="45823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9857002" y="1080780"/>
            <a:ext cx="45823" cy="45822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9857002" y="980432"/>
            <a:ext cx="45823" cy="45900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9857002" y="880161"/>
            <a:ext cx="45823" cy="45823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9857002" y="779814"/>
            <a:ext cx="45823" cy="45823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9961047" y="1080780"/>
            <a:ext cx="45823" cy="45822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9961047" y="980432"/>
            <a:ext cx="45823" cy="45900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9961047" y="880161"/>
            <a:ext cx="45823" cy="45823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9961047" y="779814"/>
            <a:ext cx="45823" cy="45823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9232736" y="1381746"/>
            <a:ext cx="45823" cy="45823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9232736" y="1281399"/>
            <a:ext cx="45823" cy="45823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9336781" y="1381746"/>
            <a:ext cx="45823" cy="45823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9336781" y="1281399"/>
            <a:ext cx="45823" cy="45823"/>
          </a:xfrm>
          <a:prstGeom prst="rect">
            <a:avLst/>
          </a:prstGeom>
        </p:spPr>
      </p:pic>
      <p:sp>
        <p:nvSpPr>
          <p:cNvPr id="222" name="object 222"/>
          <p:cNvSpPr/>
          <p:nvPr/>
        </p:nvSpPr>
        <p:spPr>
          <a:xfrm>
            <a:off x="9336781" y="1181128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519" y="236"/>
                </a:moveTo>
                <a:lnTo>
                  <a:pt x="33265" y="236"/>
                </a:lnTo>
                <a:lnTo>
                  <a:pt x="33265" y="33890"/>
                </a:lnTo>
                <a:lnTo>
                  <a:pt x="-389" y="33890"/>
                </a:lnTo>
                <a:lnTo>
                  <a:pt x="-389" y="42145"/>
                </a:lnTo>
                <a:lnTo>
                  <a:pt x="33265" y="42145"/>
                </a:lnTo>
                <a:lnTo>
                  <a:pt x="33265" y="75799"/>
                </a:lnTo>
                <a:lnTo>
                  <a:pt x="41519" y="75799"/>
                </a:lnTo>
                <a:lnTo>
                  <a:pt x="41519" y="42145"/>
                </a:lnTo>
                <a:lnTo>
                  <a:pt x="75173" y="42145"/>
                </a:lnTo>
                <a:lnTo>
                  <a:pt x="75173" y="33890"/>
                </a:lnTo>
                <a:lnTo>
                  <a:pt x="41519" y="33890"/>
                </a:lnTo>
                <a:lnTo>
                  <a:pt x="41519" y="23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23" name="object 223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9440824" y="1381746"/>
            <a:ext cx="45823" cy="45823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9440824" y="1281399"/>
            <a:ext cx="45823" cy="45823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9440824" y="1181128"/>
            <a:ext cx="45823" cy="45823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9544869" y="1381746"/>
            <a:ext cx="45823" cy="45823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9544869" y="1281399"/>
            <a:ext cx="45823" cy="45823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9544869" y="1181128"/>
            <a:ext cx="45823" cy="45823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9648913" y="1381746"/>
            <a:ext cx="45823" cy="45823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9648913" y="1281399"/>
            <a:ext cx="45823" cy="45823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9648913" y="1181128"/>
            <a:ext cx="45823" cy="45823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9752958" y="1381746"/>
            <a:ext cx="45823" cy="45823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9752958" y="1281399"/>
            <a:ext cx="45823" cy="45823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9752958" y="1181128"/>
            <a:ext cx="45823" cy="45823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9857002" y="1381746"/>
            <a:ext cx="45823" cy="45823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9857002" y="1281399"/>
            <a:ext cx="45823" cy="45823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9961047" y="1381746"/>
            <a:ext cx="45823" cy="45823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9857002" y="1181128"/>
            <a:ext cx="45823" cy="45823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9961047" y="1281399"/>
            <a:ext cx="45823" cy="45823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9961047" y="1181128"/>
            <a:ext cx="45823" cy="45823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10065092" y="880161"/>
            <a:ext cx="45822" cy="45823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10065092" y="779814"/>
            <a:ext cx="45822" cy="45823"/>
          </a:xfrm>
          <a:prstGeom prst="rect">
            <a:avLst/>
          </a:prstGeom>
        </p:spPr>
      </p:pic>
      <p:sp>
        <p:nvSpPr>
          <p:cNvPr id="243" name="object 243"/>
          <p:cNvSpPr/>
          <p:nvPr/>
        </p:nvSpPr>
        <p:spPr>
          <a:xfrm>
            <a:off x="10189544" y="880154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56" y="249"/>
                </a:moveTo>
                <a:lnTo>
                  <a:pt x="-424" y="249"/>
                </a:lnTo>
                <a:lnTo>
                  <a:pt x="-424" y="75823"/>
                </a:lnTo>
                <a:lnTo>
                  <a:pt x="7856" y="75823"/>
                </a:lnTo>
                <a:lnTo>
                  <a:pt x="7856" y="24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44" name="object 244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10169136" y="779814"/>
            <a:ext cx="45822" cy="45823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10273180" y="779814"/>
            <a:ext cx="45822" cy="45823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0377225" y="779814"/>
            <a:ext cx="45822" cy="45823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0481269" y="779814"/>
            <a:ext cx="45822" cy="45823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0585314" y="779814"/>
            <a:ext cx="45823" cy="45823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0689358" y="779814"/>
            <a:ext cx="45823" cy="45823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10065400" y="1281861"/>
            <a:ext cx="45822" cy="45822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10065400" y="1181513"/>
            <a:ext cx="45822" cy="45823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0065400" y="980894"/>
            <a:ext cx="45822" cy="45823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10065400" y="1081165"/>
            <a:ext cx="45822" cy="45823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10169367" y="1181513"/>
            <a:ext cx="45822" cy="45823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10169367" y="1281861"/>
            <a:ext cx="45822" cy="45822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0169367" y="980894"/>
            <a:ext cx="45822" cy="45823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10169367" y="1081165"/>
            <a:ext cx="45822" cy="45823"/>
          </a:xfrm>
          <a:prstGeom prst="rect">
            <a:avLst/>
          </a:prstGeom>
        </p:spPr>
      </p:pic>
      <p:sp>
        <p:nvSpPr>
          <p:cNvPr id="258" name="object 258"/>
          <p:cNvSpPr/>
          <p:nvPr/>
        </p:nvSpPr>
        <p:spPr>
          <a:xfrm>
            <a:off x="10169367" y="880546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485" y="249"/>
                </a:moveTo>
                <a:lnTo>
                  <a:pt x="33230" y="249"/>
                </a:lnTo>
                <a:lnTo>
                  <a:pt x="33230" y="33903"/>
                </a:lnTo>
                <a:lnTo>
                  <a:pt x="-423" y="33903"/>
                </a:lnTo>
                <a:lnTo>
                  <a:pt x="-423" y="42158"/>
                </a:lnTo>
                <a:lnTo>
                  <a:pt x="33230" y="42158"/>
                </a:lnTo>
                <a:lnTo>
                  <a:pt x="33230" y="75812"/>
                </a:lnTo>
                <a:lnTo>
                  <a:pt x="41485" y="75812"/>
                </a:lnTo>
                <a:lnTo>
                  <a:pt x="41485" y="42158"/>
                </a:lnTo>
                <a:lnTo>
                  <a:pt x="75139" y="42158"/>
                </a:lnTo>
                <a:lnTo>
                  <a:pt x="75139" y="33903"/>
                </a:lnTo>
                <a:lnTo>
                  <a:pt x="41485" y="33903"/>
                </a:lnTo>
                <a:lnTo>
                  <a:pt x="41485" y="24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59" name="object 259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10273335" y="1281861"/>
            <a:ext cx="45822" cy="45822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10273335" y="1181513"/>
            <a:ext cx="45822" cy="45823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0273335" y="1081165"/>
            <a:ext cx="45822" cy="45823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0273335" y="980894"/>
            <a:ext cx="45822" cy="45823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10273335" y="880546"/>
            <a:ext cx="45822" cy="45822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10377302" y="1281861"/>
            <a:ext cx="45822" cy="45822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10377302" y="1181513"/>
            <a:ext cx="45822" cy="45823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10377302" y="1081165"/>
            <a:ext cx="45822" cy="45823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10377302" y="980894"/>
            <a:ext cx="45822" cy="45823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0377302" y="880546"/>
            <a:ext cx="45822" cy="45822"/>
          </a:xfrm>
          <a:prstGeom prst="rect">
            <a:avLst/>
          </a:prstGeom>
        </p:spPr>
      </p:pic>
      <p:sp>
        <p:nvSpPr>
          <p:cNvPr id="269" name="object 269"/>
          <p:cNvSpPr/>
          <p:nvPr/>
        </p:nvSpPr>
        <p:spPr>
          <a:xfrm>
            <a:off x="10501677" y="1281853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7851" y="232"/>
                </a:moveTo>
                <a:lnTo>
                  <a:pt x="-437" y="232"/>
                </a:lnTo>
                <a:lnTo>
                  <a:pt x="-437" y="75808"/>
                </a:lnTo>
                <a:lnTo>
                  <a:pt x="7851" y="75808"/>
                </a:lnTo>
                <a:lnTo>
                  <a:pt x="7851" y="23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70" name="object 270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10481269" y="1181513"/>
            <a:ext cx="45822" cy="45823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10481269" y="1081165"/>
            <a:ext cx="45822" cy="45823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10481269" y="980894"/>
            <a:ext cx="45822" cy="45823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0481269" y="880546"/>
            <a:ext cx="45822" cy="45822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10585237" y="1181513"/>
            <a:ext cx="45822" cy="45823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10585237" y="1081165"/>
            <a:ext cx="45822" cy="45823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10585237" y="980894"/>
            <a:ext cx="45822" cy="45823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10585237" y="880546"/>
            <a:ext cx="45822" cy="45822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10689281" y="1181513"/>
            <a:ext cx="45823" cy="45823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0689281" y="1081165"/>
            <a:ext cx="45823" cy="45823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10689281" y="980894"/>
            <a:ext cx="45823" cy="45823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0689281" y="880546"/>
            <a:ext cx="45823" cy="45822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0065400" y="1381746"/>
            <a:ext cx="45822" cy="45823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0169367" y="1381746"/>
            <a:ext cx="45822" cy="45823"/>
          </a:xfrm>
          <a:prstGeom prst="rect">
            <a:avLst/>
          </a:prstGeom>
        </p:spPr>
      </p:pic>
      <p:pic>
        <p:nvPicPr>
          <p:cNvPr id="284" name="object 284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0273335" y="1381746"/>
            <a:ext cx="45822" cy="45823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0377302" y="1381746"/>
            <a:ext cx="45822" cy="45823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0481269" y="1381746"/>
            <a:ext cx="45822" cy="45823"/>
          </a:xfrm>
          <a:prstGeom prst="rect">
            <a:avLst/>
          </a:prstGeom>
        </p:spPr>
      </p:pic>
      <p:sp>
        <p:nvSpPr>
          <p:cNvPr id="287" name="object 287"/>
          <p:cNvSpPr/>
          <p:nvPr/>
        </p:nvSpPr>
        <p:spPr>
          <a:xfrm>
            <a:off x="10481269" y="128139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472" y="232"/>
                </a:moveTo>
                <a:lnTo>
                  <a:pt x="33217" y="232"/>
                </a:lnTo>
                <a:lnTo>
                  <a:pt x="33217" y="33886"/>
                </a:lnTo>
                <a:lnTo>
                  <a:pt x="-436" y="33886"/>
                </a:lnTo>
                <a:lnTo>
                  <a:pt x="-436" y="42268"/>
                </a:lnTo>
                <a:lnTo>
                  <a:pt x="33217" y="42268"/>
                </a:lnTo>
                <a:lnTo>
                  <a:pt x="33217" y="75795"/>
                </a:lnTo>
                <a:lnTo>
                  <a:pt x="41472" y="75795"/>
                </a:lnTo>
                <a:lnTo>
                  <a:pt x="41472" y="42268"/>
                </a:lnTo>
                <a:lnTo>
                  <a:pt x="75126" y="42268"/>
                </a:lnTo>
                <a:lnTo>
                  <a:pt x="75126" y="33886"/>
                </a:lnTo>
                <a:lnTo>
                  <a:pt x="41472" y="33886"/>
                </a:lnTo>
                <a:lnTo>
                  <a:pt x="41472" y="23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88" name="object 288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10585237" y="1381746"/>
            <a:ext cx="45822" cy="45823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10585237" y="1281399"/>
            <a:ext cx="45822" cy="45823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10689204" y="1381746"/>
            <a:ext cx="45822" cy="45823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10689204" y="1281399"/>
            <a:ext cx="45822" cy="45823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10793172" y="1080780"/>
            <a:ext cx="45822" cy="45822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10793172" y="980432"/>
            <a:ext cx="45822" cy="45823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10793172" y="880161"/>
            <a:ext cx="45822" cy="45823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10793172" y="779814"/>
            <a:ext cx="45822" cy="45823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10897139" y="1080780"/>
            <a:ext cx="45822" cy="45822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10897139" y="980432"/>
            <a:ext cx="45822" cy="45823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10897139" y="880161"/>
            <a:ext cx="45822" cy="45823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10897139" y="779814"/>
            <a:ext cx="45822" cy="45823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11001107" y="1080780"/>
            <a:ext cx="45822" cy="45822"/>
          </a:xfrm>
          <a:prstGeom prst="rect">
            <a:avLst/>
          </a:prstGeom>
        </p:spPr>
      </p:pic>
      <p:pic>
        <p:nvPicPr>
          <p:cNvPr id="301" name="object 301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11001107" y="980432"/>
            <a:ext cx="45822" cy="45823"/>
          </a:xfrm>
          <a:prstGeom prst="rect">
            <a:avLst/>
          </a:prstGeom>
        </p:spPr>
      </p:pic>
      <p:pic>
        <p:nvPicPr>
          <p:cNvPr id="302" name="object 302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1001107" y="880161"/>
            <a:ext cx="45822" cy="45823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1001107" y="779814"/>
            <a:ext cx="45822" cy="45823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11105151" y="1080780"/>
            <a:ext cx="45823" cy="45822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11105151" y="980432"/>
            <a:ext cx="45823" cy="45823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11105151" y="880161"/>
            <a:ext cx="45823" cy="45823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11105151" y="779814"/>
            <a:ext cx="45823" cy="45823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11209119" y="1080780"/>
            <a:ext cx="45823" cy="45822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11209119" y="980432"/>
            <a:ext cx="45823" cy="45823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11209119" y="880161"/>
            <a:ext cx="45823" cy="45823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11209119" y="779814"/>
            <a:ext cx="45823" cy="45823"/>
          </a:xfrm>
          <a:prstGeom prst="rect">
            <a:avLst/>
          </a:prstGeom>
        </p:spPr>
      </p:pic>
      <p:sp>
        <p:nvSpPr>
          <p:cNvPr id="312" name="object 312"/>
          <p:cNvSpPr/>
          <p:nvPr/>
        </p:nvSpPr>
        <p:spPr>
          <a:xfrm>
            <a:off x="11333417" y="1080781"/>
            <a:ext cx="5391" cy="45823"/>
          </a:xfrm>
          <a:custGeom>
            <a:avLst/>
            <a:gdLst/>
            <a:ahLst/>
            <a:cxnLst/>
            <a:rect l="l" t="t" r="r" b="b"/>
            <a:pathLst>
              <a:path w="8890" h="75564">
                <a:moveTo>
                  <a:pt x="7815" y="240"/>
                </a:moveTo>
                <a:lnTo>
                  <a:pt x="-472" y="240"/>
                </a:lnTo>
                <a:lnTo>
                  <a:pt x="-472" y="75801"/>
                </a:lnTo>
                <a:lnTo>
                  <a:pt x="7815" y="75801"/>
                </a:lnTo>
                <a:lnTo>
                  <a:pt x="7815" y="24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13" name="object 313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11313086" y="980432"/>
            <a:ext cx="45823" cy="45823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1313086" y="880161"/>
            <a:ext cx="45823" cy="4582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1313086" y="779814"/>
            <a:ext cx="45823" cy="45823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10793633" y="1381823"/>
            <a:ext cx="45823" cy="45823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10793633" y="1281553"/>
            <a:ext cx="45823" cy="45823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10793633" y="1181359"/>
            <a:ext cx="45823" cy="45746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10897601" y="1381823"/>
            <a:ext cx="45823" cy="45823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10897601" y="1281553"/>
            <a:ext cx="45823" cy="45823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10897601" y="1181359"/>
            <a:ext cx="45823" cy="45746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11001491" y="1381823"/>
            <a:ext cx="45823" cy="45823"/>
          </a:xfrm>
          <a:prstGeom prst="rect">
            <a:avLst/>
          </a:prstGeom>
        </p:spPr>
      </p:pic>
      <p:pic>
        <p:nvPicPr>
          <p:cNvPr id="323" name="object 323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11001491" y="1281553"/>
            <a:ext cx="45823" cy="45823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11001491" y="1181359"/>
            <a:ext cx="45823" cy="45746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11105459" y="1381823"/>
            <a:ext cx="45823" cy="45823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11105459" y="1281553"/>
            <a:ext cx="45823" cy="45823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11105459" y="1181359"/>
            <a:ext cx="45823" cy="45746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11209426" y="1381823"/>
            <a:ext cx="45823" cy="45823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11209426" y="1281553"/>
            <a:ext cx="45823" cy="45823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11209426" y="1181359"/>
            <a:ext cx="45823" cy="45746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11313393" y="1381823"/>
            <a:ext cx="45823" cy="45823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11313393" y="1281553"/>
            <a:ext cx="45823" cy="4582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1313393" y="1181359"/>
            <a:ext cx="45823" cy="45746"/>
          </a:xfrm>
          <a:prstGeom prst="rect">
            <a:avLst/>
          </a:prstGeom>
        </p:spPr>
      </p:pic>
      <p:sp>
        <p:nvSpPr>
          <p:cNvPr id="334" name="object 334"/>
          <p:cNvSpPr/>
          <p:nvPr/>
        </p:nvSpPr>
        <p:spPr>
          <a:xfrm>
            <a:off x="11313393" y="1081088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437" y="240"/>
                </a:moveTo>
                <a:lnTo>
                  <a:pt x="33182" y="240"/>
                </a:lnTo>
                <a:lnTo>
                  <a:pt x="33182" y="33894"/>
                </a:lnTo>
                <a:lnTo>
                  <a:pt x="-471" y="33894"/>
                </a:lnTo>
                <a:lnTo>
                  <a:pt x="-471" y="42149"/>
                </a:lnTo>
                <a:lnTo>
                  <a:pt x="33182" y="42149"/>
                </a:lnTo>
                <a:lnTo>
                  <a:pt x="33182" y="75803"/>
                </a:lnTo>
                <a:lnTo>
                  <a:pt x="41437" y="75803"/>
                </a:lnTo>
                <a:lnTo>
                  <a:pt x="41437" y="42149"/>
                </a:lnTo>
                <a:lnTo>
                  <a:pt x="75091" y="42149"/>
                </a:lnTo>
                <a:lnTo>
                  <a:pt x="75091" y="33894"/>
                </a:lnTo>
                <a:lnTo>
                  <a:pt x="41437" y="33894"/>
                </a:lnTo>
                <a:lnTo>
                  <a:pt x="41437" y="24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35" name="object 335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5928882" y="4570774"/>
            <a:ext cx="45823" cy="45822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5928882" y="4470349"/>
            <a:ext cx="45823" cy="45899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5928882" y="4370002"/>
            <a:ext cx="45823" cy="45899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5928882" y="4269653"/>
            <a:ext cx="45823" cy="45822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5928882" y="4169229"/>
            <a:ext cx="45823" cy="45899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5928882" y="4068881"/>
            <a:ext cx="45823" cy="45823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6032849" y="4570774"/>
            <a:ext cx="45823" cy="45822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6032849" y="4470349"/>
            <a:ext cx="45823" cy="45899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6032849" y="4370002"/>
            <a:ext cx="45823" cy="45899"/>
          </a:xfrm>
          <a:prstGeom prst="rect">
            <a:avLst/>
          </a:prstGeom>
        </p:spPr>
      </p:pic>
      <p:pic>
        <p:nvPicPr>
          <p:cNvPr id="344" name="object 344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6032849" y="4269653"/>
            <a:ext cx="45823" cy="45822"/>
          </a:xfrm>
          <a:prstGeom prst="rect">
            <a:avLst/>
          </a:prstGeom>
        </p:spPr>
      </p:pic>
      <p:pic>
        <p:nvPicPr>
          <p:cNvPr id="345" name="object 345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6032849" y="4169229"/>
            <a:ext cx="45823" cy="45899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6032849" y="4068881"/>
            <a:ext cx="45823" cy="45823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6136816" y="4570774"/>
            <a:ext cx="45823" cy="45822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6136816" y="4470349"/>
            <a:ext cx="45823" cy="45899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6136816" y="4370002"/>
            <a:ext cx="45823" cy="45899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6136816" y="4269653"/>
            <a:ext cx="45823" cy="45822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6136816" y="4169229"/>
            <a:ext cx="45823" cy="45899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6136816" y="4068881"/>
            <a:ext cx="45823" cy="45823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6240784" y="4570774"/>
            <a:ext cx="45823" cy="45822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6240784" y="4470349"/>
            <a:ext cx="45823" cy="45899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6240784" y="4370002"/>
            <a:ext cx="45823" cy="45899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6240784" y="4269653"/>
            <a:ext cx="45823" cy="45822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6240784" y="4169229"/>
            <a:ext cx="45823" cy="45899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6240784" y="4068881"/>
            <a:ext cx="45823" cy="45823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6344751" y="4570774"/>
            <a:ext cx="45823" cy="45822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6344751" y="4470349"/>
            <a:ext cx="45823" cy="45899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6344751" y="4370002"/>
            <a:ext cx="45823" cy="45899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6344751" y="4269653"/>
            <a:ext cx="45823" cy="45822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6344751" y="4169229"/>
            <a:ext cx="45823" cy="45899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6344751" y="4068881"/>
            <a:ext cx="45823" cy="45823"/>
          </a:xfrm>
          <a:prstGeom prst="rect">
            <a:avLst/>
          </a:prstGeom>
        </p:spPr>
      </p:pic>
      <p:sp>
        <p:nvSpPr>
          <p:cNvPr id="365" name="object 365"/>
          <p:cNvSpPr/>
          <p:nvPr/>
        </p:nvSpPr>
        <p:spPr>
          <a:xfrm>
            <a:off x="6469128" y="4570737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005" y="95"/>
                </a:moveTo>
                <a:lnTo>
                  <a:pt x="-269" y="95"/>
                </a:lnTo>
                <a:lnTo>
                  <a:pt x="-269" y="75719"/>
                </a:lnTo>
                <a:lnTo>
                  <a:pt x="8005" y="75719"/>
                </a:lnTo>
                <a:lnTo>
                  <a:pt x="8005" y="95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6" name="object 366"/>
          <p:cNvSpPr/>
          <p:nvPr/>
        </p:nvSpPr>
        <p:spPr>
          <a:xfrm>
            <a:off x="6448719" y="4470348"/>
            <a:ext cx="28110" cy="46208"/>
          </a:xfrm>
          <a:custGeom>
            <a:avLst/>
            <a:gdLst/>
            <a:ahLst/>
            <a:cxnLst/>
            <a:rect l="l" t="t" r="r" b="b"/>
            <a:pathLst>
              <a:path w="46354" h="76200">
                <a:moveTo>
                  <a:pt x="41767" y="99"/>
                </a:moveTo>
                <a:lnTo>
                  <a:pt x="33385" y="99"/>
                </a:lnTo>
                <a:lnTo>
                  <a:pt x="33385" y="33880"/>
                </a:lnTo>
                <a:lnTo>
                  <a:pt x="-268" y="33880"/>
                </a:lnTo>
                <a:lnTo>
                  <a:pt x="-268" y="42135"/>
                </a:lnTo>
                <a:lnTo>
                  <a:pt x="33385" y="42135"/>
                </a:lnTo>
                <a:lnTo>
                  <a:pt x="33385" y="75789"/>
                </a:lnTo>
                <a:lnTo>
                  <a:pt x="41767" y="75789"/>
                </a:lnTo>
                <a:lnTo>
                  <a:pt x="41767" y="42135"/>
                </a:lnTo>
                <a:lnTo>
                  <a:pt x="45577" y="42135"/>
                </a:lnTo>
                <a:lnTo>
                  <a:pt x="45577" y="33880"/>
                </a:lnTo>
                <a:lnTo>
                  <a:pt x="41767" y="33880"/>
                </a:lnTo>
                <a:lnTo>
                  <a:pt x="41767" y="99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7" name="object 367"/>
          <p:cNvSpPr/>
          <p:nvPr/>
        </p:nvSpPr>
        <p:spPr>
          <a:xfrm>
            <a:off x="6448719" y="4370001"/>
            <a:ext cx="28110" cy="46208"/>
          </a:xfrm>
          <a:custGeom>
            <a:avLst/>
            <a:gdLst/>
            <a:ahLst/>
            <a:cxnLst/>
            <a:rect l="l" t="t" r="r" b="b"/>
            <a:pathLst>
              <a:path w="46354" h="76200">
                <a:moveTo>
                  <a:pt x="41767" y="103"/>
                </a:moveTo>
                <a:lnTo>
                  <a:pt x="33385" y="103"/>
                </a:lnTo>
                <a:lnTo>
                  <a:pt x="33385" y="33757"/>
                </a:lnTo>
                <a:lnTo>
                  <a:pt x="-268" y="33757"/>
                </a:lnTo>
                <a:lnTo>
                  <a:pt x="-268" y="42012"/>
                </a:lnTo>
                <a:lnTo>
                  <a:pt x="33385" y="42012"/>
                </a:lnTo>
                <a:lnTo>
                  <a:pt x="33385" y="75793"/>
                </a:lnTo>
                <a:lnTo>
                  <a:pt x="41767" y="75793"/>
                </a:lnTo>
                <a:lnTo>
                  <a:pt x="41767" y="42012"/>
                </a:lnTo>
                <a:lnTo>
                  <a:pt x="45577" y="42012"/>
                </a:lnTo>
                <a:lnTo>
                  <a:pt x="45577" y="33757"/>
                </a:lnTo>
                <a:lnTo>
                  <a:pt x="41767" y="33757"/>
                </a:lnTo>
                <a:lnTo>
                  <a:pt x="41767" y="10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8" name="object 368"/>
          <p:cNvSpPr/>
          <p:nvPr/>
        </p:nvSpPr>
        <p:spPr>
          <a:xfrm>
            <a:off x="6448719" y="4269653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107"/>
                </a:moveTo>
                <a:lnTo>
                  <a:pt x="33385" y="107"/>
                </a:lnTo>
                <a:lnTo>
                  <a:pt x="33385" y="33762"/>
                </a:lnTo>
                <a:lnTo>
                  <a:pt x="-268" y="33762"/>
                </a:lnTo>
                <a:lnTo>
                  <a:pt x="-268" y="42016"/>
                </a:lnTo>
                <a:lnTo>
                  <a:pt x="33385" y="42016"/>
                </a:lnTo>
                <a:lnTo>
                  <a:pt x="33385" y="75670"/>
                </a:lnTo>
                <a:lnTo>
                  <a:pt x="41767" y="75670"/>
                </a:lnTo>
                <a:lnTo>
                  <a:pt x="41767" y="42016"/>
                </a:lnTo>
                <a:lnTo>
                  <a:pt x="45577" y="42016"/>
                </a:lnTo>
                <a:lnTo>
                  <a:pt x="45577" y="33762"/>
                </a:lnTo>
                <a:lnTo>
                  <a:pt x="41767" y="33762"/>
                </a:lnTo>
                <a:lnTo>
                  <a:pt x="41767" y="10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69" name="object 369"/>
          <p:cNvSpPr/>
          <p:nvPr/>
        </p:nvSpPr>
        <p:spPr>
          <a:xfrm>
            <a:off x="6448719" y="4169229"/>
            <a:ext cx="28110" cy="46208"/>
          </a:xfrm>
          <a:custGeom>
            <a:avLst/>
            <a:gdLst/>
            <a:ahLst/>
            <a:cxnLst/>
            <a:rect l="l" t="t" r="r" b="b"/>
            <a:pathLst>
              <a:path w="46354" h="76200">
                <a:moveTo>
                  <a:pt x="41767" y="112"/>
                </a:moveTo>
                <a:lnTo>
                  <a:pt x="33385" y="112"/>
                </a:lnTo>
                <a:lnTo>
                  <a:pt x="33385" y="33893"/>
                </a:lnTo>
                <a:lnTo>
                  <a:pt x="-268" y="33893"/>
                </a:lnTo>
                <a:lnTo>
                  <a:pt x="-268" y="42147"/>
                </a:lnTo>
                <a:lnTo>
                  <a:pt x="33385" y="42147"/>
                </a:lnTo>
                <a:lnTo>
                  <a:pt x="33385" y="75802"/>
                </a:lnTo>
                <a:lnTo>
                  <a:pt x="41767" y="75802"/>
                </a:lnTo>
                <a:lnTo>
                  <a:pt x="41767" y="42147"/>
                </a:lnTo>
                <a:lnTo>
                  <a:pt x="45577" y="42147"/>
                </a:lnTo>
                <a:lnTo>
                  <a:pt x="45577" y="33893"/>
                </a:lnTo>
                <a:lnTo>
                  <a:pt x="41767" y="33893"/>
                </a:lnTo>
                <a:lnTo>
                  <a:pt x="41767" y="112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70" name="object 370"/>
          <p:cNvSpPr/>
          <p:nvPr/>
        </p:nvSpPr>
        <p:spPr>
          <a:xfrm>
            <a:off x="6448719" y="4068881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116"/>
                </a:moveTo>
                <a:lnTo>
                  <a:pt x="33385" y="116"/>
                </a:lnTo>
                <a:lnTo>
                  <a:pt x="33385" y="33770"/>
                </a:lnTo>
                <a:lnTo>
                  <a:pt x="-268" y="33770"/>
                </a:lnTo>
                <a:lnTo>
                  <a:pt x="-268" y="42025"/>
                </a:lnTo>
                <a:lnTo>
                  <a:pt x="33385" y="42025"/>
                </a:lnTo>
                <a:lnTo>
                  <a:pt x="33385" y="75679"/>
                </a:lnTo>
                <a:lnTo>
                  <a:pt x="41767" y="75679"/>
                </a:lnTo>
                <a:lnTo>
                  <a:pt x="41767" y="42025"/>
                </a:lnTo>
                <a:lnTo>
                  <a:pt x="45577" y="42025"/>
                </a:lnTo>
                <a:lnTo>
                  <a:pt x="45577" y="33770"/>
                </a:lnTo>
                <a:lnTo>
                  <a:pt x="41767" y="33770"/>
                </a:lnTo>
                <a:lnTo>
                  <a:pt x="41767" y="11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71" name="object 371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5928882" y="5072590"/>
            <a:ext cx="45823" cy="45823"/>
          </a:xfrm>
          <a:prstGeom prst="rect">
            <a:avLst/>
          </a:prstGeom>
        </p:spPr>
      </p:pic>
      <p:pic>
        <p:nvPicPr>
          <p:cNvPr id="372" name="object 372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5928882" y="4972243"/>
            <a:ext cx="45823" cy="45823"/>
          </a:xfrm>
          <a:prstGeom prst="rect">
            <a:avLst/>
          </a:prstGeom>
        </p:spPr>
      </p:pic>
      <p:pic>
        <p:nvPicPr>
          <p:cNvPr id="373" name="object 373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5928882" y="4871817"/>
            <a:ext cx="45823" cy="45899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5928882" y="4771470"/>
            <a:ext cx="45823" cy="45822"/>
          </a:xfrm>
          <a:prstGeom prst="rect">
            <a:avLst/>
          </a:prstGeom>
        </p:spPr>
      </p:pic>
      <p:pic>
        <p:nvPicPr>
          <p:cNvPr id="375" name="object 375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5928882" y="4671044"/>
            <a:ext cx="45823" cy="45900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6032849" y="5072590"/>
            <a:ext cx="45823" cy="45823"/>
          </a:xfrm>
          <a:prstGeom prst="rect">
            <a:avLst/>
          </a:prstGeom>
        </p:spPr>
      </p:pic>
      <p:pic>
        <p:nvPicPr>
          <p:cNvPr id="377" name="object 377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6032849" y="4972243"/>
            <a:ext cx="45823" cy="45823"/>
          </a:xfrm>
          <a:prstGeom prst="rect">
            <a:avLst/>
          </a:prstGeom>
        </p:spPr>
      </p:pic>
      <p:pic>
        <p:nvPicPr>
          <p:cNvPr id="378" name="object 378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6032849" y="4871817"/>
            <a:ext cx="45823" cy="45899"/>
          </a:xfrm>
          <a:prstGeom prst="rect">
            <a:avLst/>
          </a:prstGeom>
        </p:spPr>
      </p:pic>
      <p:pic>
        <p:nvPicPr>
          <p:cNvPr id="379" name="object 379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6032849" y="4771470"/>
            <a:ext cx="45823" cy="45822"/>
          </a:xfrm>
          <a:prstGeom prst="rect">
            <a:avLst/>
          </a:prstGeom>
        </p:spPr>
      </p:pic>
      <p:pic>
        <p:nvPicPr>
          <p:cNvPr id="380" name="object 380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6032849" y="4671044"/>
            <a:ext cx="45823" cy="45900"/>
          </a:xfrm>
          <a:prstGeom prst="rect">
            <a:avLst/>
          </a:prstGeom>
        </p:spPr>
      </p:pic>
      <p:pic>
        <p:nvPicPr>
          <p:cNvPr id="381" name="object 381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6136816" y="5072590"/>
            <a:ext cx="45823" cy="45823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6136816" y="4972243"/>
            <a:ext cx="45823" cy="45823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6136816" y="4871817"/>
            <a:ext cx="45823" cy="45899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6136816" y="4771470"/>
            <a:ext cx="45823" cy="45822"/>
          </a:xfrm>
          <a:prstGeom prst="rect">
            <a:avLst/>
          </a:prstGeom>
        </p:spPr>
      </p:pic>
      <p:pic>
        <p:nvPicPr>
          <p:cNvPr id="385" name="object 385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6136816" y="4671044"/>
            <a:ext cx="45823" cy="45900"/>
          </a:xfrm>
          <a:prstGeom prst="rect">
            <a:avLst/>
          </a:prstGeom>
        </p:spPr>
      </p:pic>
      <p:pic>
        <p:nvPicPr>
          <p:cNvPr id="386" name="object 386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6240784" y="5072590"/>
            <a:ext cx="45823" cy="45823"/>
          </a:xfrm>
          <a:prstGeom prst="rect">
            <a:avLst/>
          </a:prstGeom>
        </p:spPr>
      </p:pic>
      <p:pic>
        <p:nvPicPr>
          <p:cNvPr id="387" name="object 387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6240784" y="4972243"/>
            <a:ext cx="45823" cy="45823"/>
          </a:xfrm>
          <a:prstGeom prst="rect">
            <a:avLst/>
          </a:prstGeom>
        </p:spPr>
      </p:pic>
      <p:pic>
        <p:nvPicPr>
          <p:cNvPr id="388" name="object 388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6240784" y="4871817"/>
            <a:ext cx="45823" cy="45899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6240784" y="4771470"/>
            <a:ext cx="45823" cy="45822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6240784" y="4671044"/>
            <a:ext cx="45823" cy="45900"/>
          </a:xfrm>
          <a:prstGeom prst="rect">
            <a:avLst/>
          </a:prstGeom>
        </p:spPr>
      </p:pic>
      <p:sp>
        <p:nvSpPr>
          <p:cNvPr id="391" name="object 391"/>
          <p:cNvSpPr/>
          <p:nvPr/>
        </p:nvSpPr>
        <p:spPr>
          <a:xfrm>
            <a:off x="6365160" y="507256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023" y="74"/>
                </a:moveTo>
                <a:lnTo>
                  <a:pt x="-265" y="74"/>
                </a:lnTo>
                <a:lnTo>
                  <a:pt x="-265" y="75673"/>
                </a:lnTo>
                <a:lnTo>
                  <a:pt x="8023" y="75673"/>
                </a:lnTo>
                <a:lnTo>
                  <a:pt x="8023" y="7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92" name="object 392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6344751" y="4972243"/>
            <a:ext cx="45823" cy="45823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6344751" y="4871817"/>
            <a:ext cx="45823" cy="45899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6344751" y="4771470"/>
            <a:ext cx="45823" cy="45822"/>
          </a:xfrm>
          <a:prstGeom prst="rect">
            <a:avLst/>
          </a:prstGeom>
        </p:spPr>
      </p:pic>
      <p:pic>
        <p:nvPicPr>
          <p:cNvPr id="395" name="object 395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6344751" y="4671044"/>
            <a:ext cx="45823" cy="45900"/>
          </a:xfrm>
          <a:prstGeom prst="rect">
            <a:avLst/>
          </a:prstGeom>
        </p:spPr>
      </p:pic>
      <p:sp>
        <p:nvSpPr>
          <p:cNvPr id="396" name="object 396"/>
          <p:cNvSpPr/>
          <p:nvPr/>
        </p:nvSpPr>
        <p:spPr>
          <a:xfrm>
            <a:off x="6448719" y="4972243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78"/>
                </a:moveTo>
                <a:lnTo>
                  <a:pt x="33385" y="78"/>
                </a:lnTo>
                <a:lnTo>
                  <a:pt x="33385" y="33732"/>
                </a:lnTo>
                <a:lnTo>
                  <a:pt x="-268" y="33732"/>
                </a:lnTo>
                <a:lnTo>
                  <a:pt x="-268" y="41987"/>
                </a:lnTo>
                <a:lnTo>
                  <a:pt x="33385" y="41987"/>
                </a:lnTo>
                <a:lnTo>
                  <a:pt x="33385" y="75641"/>
                </a:lnTo>
                <a:lnTo>
                  <a:pt x="41767" y="75641"/>
                </a:lnTo>
                <a:lnTo>
                  <a:pt x="41767" y="41987"/>
                </a:lnTo>
                <a:lnTo>
                  <a:pt x="45577" y="41987"/>
                </a:lnTo>
                <a:lnTo>
                  <a:pt x="45577" y="33732"/>
                </a:lnTo>
                <a:lnTo>
                  <a:pt x="41767" y="33732"/>
                </a:lnTo>
                <a:lnTo>
                  <a:pt x="41767" y="78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7" name="object 397"/>
          <p:cNvSpPr/>
          <p:nvPr/>
        </p:nvSpPr>
        <p:spPr>
          <a:xfrm>
            <a:off x="6448719" y="4871817"/>
            <a:ext cx="28110" cy="46208"/>
          </a:xfrm>
          <a:custGeom>
            <a:avLst/>
            <a:gdLst/>
            <a:ahLst/>
            <a:cxnLst/>
            <a:rect l="l" t="t" r="r" b="b"/>
            <a:pathLst>
              <a:path w="46354" h="76200">
                <a:moveTo>
                  <a:pt x="41767" y="82"/>
                </a:moveTo>
                <a:lnTo>
                  <a:pt x="33385" y="82"/>
                </a:lnTo>
                <a:lnTo>
                  <a:pt x="33385" y="33736"/>
                </a:lnTo>
                <a:lnTo>
                  <a:pt x="-268" y="33736"/>
                </a:lnTo>
                <a:lnTo>
                  <a:pt x="-268" y="41991"/>
                </a:lnTo>
                <a:lnTo>
                  <a:pt x="33385" y="41991"/>
                </a:lnTo>
                <a:lnTo>
                  <a:pt x="33385" y="75772"/>
                </a:lnTo>
                <a:lnTo>
                  <a:pt x="41767" y="75772"/>
                </a:lnTo>
                <a:lnTo>
                  <a:pt x="41767" y="41991"/>
                </a:lnTo>
                <a:lnTo>
                  <a:pt x="45577" y="41991"/>
                </a:lnTo>
                <a:lnTo>
                  <a:pt x="45577" y="33736"/>
                </a:lnTo>
                <a:lnTo>
                  <a:pt x="41767" y="33736"/>
                </a:lnTo>
                <a:lnTo>
                  <a:pt x="41767" y="82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8" name="object 398"/>
          <p:cNvSpPr/>
          <p:nvPr/>
        </p:nvSpPr>
        <p:spPr>
          <a:xfrm>
            <a:off x="6448719" y="4771470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86"/>
                </a:moveTo>
                <a:lnTo>
                  <a:pt x="33385" y="86"/>
                </a:lnTo>
                <a:lnTo>
                  <a:pt x="33385" y="33741"/>
                </a:lnTo>
                <a:lnTo>
                  <a:pt x="-268" y="33741"/>
                </a:lnTo>
                <a:lnTo>
                  <a:pt x="-268" y="41995"/>
                </a:lnTo>
                <a:lnTo>
                  <a:pt x="33385" y="41995"/>
                </a:lnTo>
                <a:lnTo>
                  <a:pt x="33385" y="75650"/>
                </a:lnTo>
                <a:lnTo>
                  <a:pt x="41767" y="75650"/>
                </a:lnTo>
                <a:lnTo>
                  <a:pt x="41767" y="41995"/>
                </a:lnTo>
                <a:lnTo>
                  <a:pt x="45577" y="41995"/>
                </a:lnTo>
                <a:lnTo>
                  <a:pt x="45577" y="33741"/>
                </a:lnTo>
                <a:lnTo>
                  <a:pt x="41767" y="33741"/>
                </a:lnTo>
                <a:lnTo>
                  <a:pt x="41767" y="8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99" name="object 399"/>
          <p:cNvSpPr/>
          <p:nvPr/>
        </p:nvSpPr>
        <p:spPr>
          <a:xfrm>
            <a:off x="6448719" y="4671044"/>
            <a:ext cx="28110" cy="46208"/>
          </a:xfrm>
          <a:custGeom>
            <a:avLst/>
            <a:gdLst/>
            <a:ahLst/>
            <a:cxnLst/>
            <a:rect l="l" t="t" r="r" b="b"/>
            <a:pathLst>
              <a:path w="46354" h="76200">
                <a:moveTo>
                  <a:pt x="41767" y="91"/>
                </a:moveTo>
                <a:lnTo>
                  <a:pt x="33385" y="91"/>
                </a:lnTo>
                <a:lnTo>
                  <a:pt x="33385" y="33745"/>
                </a:lnTo>
                <a:lnTo>
                  <a:pt x="-268" y="33745"/>
                </a:lnTo>
                <a:lnTo>
                  <a:pt x="-268" y="42127"/>
                </a:lnTo>
                <a:lnTo>
                  <a:pt x="33385" y="42127"/>
                </a:lnTo>
                <a:lnTo>
                  <a:pt x="33385" y="75781"/>
                </a:lnTo>
                <a:lnTo>
                  <a:pt x="41767" y="75781"/>
                </a:lnTo>
                <a:lnTo>
                  <a:pt x="41767" y="42127"/>
                </a:lnTo>
                <a:lnTo>
                  <a:pt x="45577" y="42127"/>
                </a:lnTo>
                <a:lnTo>
                  <a:pt x="45577" y="33745"/>
                </a:lnTo>
                <a:lnTo>
                  <a:pt x="41767" y="33745"/>
                </a:lnTo>
                <a:lnTo>
                  <a:pt x="41767" y="9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00" name="object 400"/>
          <p:cNvSpPr/>
          <p:nvPr/>
        </p:nvSpPr>
        <p:spPr>
          <a:xfrm>
            <a:off x="6448719" y="4570697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95"/>
                </a:moveTo>
                <a:lnTo>
                  <a:pt x="33385" y="95"/>
                </a:lnTo>
                <a:lnTo>
                  <a:pt x="33385" y="33749"/>
                </a:lnTo>
                <a:lnTo>
                  <a:pt x="-268" y="33749"/>
                </a:lnTo>
                <a:lnTo>
                  <a:pt x="-268" y="42004"/>
                </a:lnTo>
                <a:lnTo>
                  <a:pt x="33385" y="42004"/>
                </a:lnTo>
                <a:lnTo>
                  <a:pt x="33385" y="75658"/>
                </a:lnTo>
                <a:lnTo>
                  <a:pt x="41767" y="75658"/>
                </a:lnTo>
                <a:lnTo>
                  <a:pt x="41767" y="42004"/>
                </a:lnTo>
                <a:lnTo>
                  <a:pt x="45577" y="42004"/>
                </a:lnTo>
                <a:lnTo>
                  <a:pt x="45577" y="33749"/>
                </a:lnTo>
                <a:lnTo>
                  <a:pt x="41767" y="33749"/>
                </a:lnTo>
                <a:lnTo>
                  <a:pt x="41767" y="95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01" name="object 401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5928882" y="5574406"/>
            <a:ext cx="45823" cy="45822"/>
          </a:xfrm>
          <a:prstGeom prst="rect">
            <a:avLst/>
          </a:prstGeom>
        </p:spPr>
      </p:pic>
      <p:pic>
        <p:nvPicPr>
          <p:cNvPr id="402" name="object 402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5928882" y="5473981"/>
            <a:ext cx="45823" cy="45900"/>
          </a:xfrm>
          <a:prstGeom prst="rect">
            <a:avLst/>
          </a:prstGeom>
        </p:spPr>
      </p:pic>
      <p:pic>
        <p:nvPicPr>
          <p:cNvPr id="403" name="object 403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5928882" y="5373634"/>
            <a:ext cx="45823" cy="45823"/>
          </a:xfrm>
          <a:prstGeom prst="rect">
            <a:avLst/>
          </a:prstGeom>
        </p:spPr>
      </p:pic>
      <p:pic>
        <p:nvPicPr>
          <p:cNvPr id="404" name="object 404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5928882" y="5273285"/>
            <a:ext cx="45823" cy="45823"/>
          </a:xfrm>
          <a:prstGeom prst="rect">
            <a:avLst/>
          </a:prstGeom>
        </p:spPr>
      </p:pic>
      <p:pic>
        <p:nvPicPr>
          <p:cNvPr id="405" name="object 405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928882" y="5172861"/>
            <a:ext cx="45823" cy="45900"/>
          </a:xfrm>
          <a:prstGeom prst="rect">
            <a:avLst/>
          </a:prstGeom>
        </p:spPr>
      </p:pic>
      <p:pic>
        <p:nvPicPr>
          <p:cNvPr id="406" name="object 406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6032849" y="5574406"/>
            <a:ext cx="45823" cy="45822"/>
          </a:xfrm>
          <a:prstGeom prst="rect">
            <a:avLst/>
          </a:prstGeom>
        </p:spPr>
      </p:pic>
      <p:pic>
        <p:nvPicPr>
          <p:cNvPr id="407" name="object 407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6032849" y="5473981"/>
            <a:ext cx="45823" cy="45900"/>
          </a:xfrm>
          <a:prstGeom prst="rect">
            <a:avLst/>
          </a:prstGeom>
        </p:spPr>
      </p:pic>
      <p:pic>
        <p:nvPicPr>
          <p:cNvPr id="408" name="object 408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6032849" y="5373634"/>
            <a:ext cx="45823" cy="45823"/>
          </a:xfrm>
          <a:prstGeom prst="rect">
            <a:avLst/>
          </a:prstGeom>
        </p:spPr>
      </p:pic>
      <p:pic>
        <p:nvPicPr>
          <p:cNvPr id="409" name="object 409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6032849" y="5273285"/>
            <a:ext cx="45823" cy="45823"/>
          </a:xfrm>
          <a:prstGeom prst="rect">
            <a:avLst/>
          </a:prstGeom>
        </p:spPr>
      </p:pic>
      <p:pic>
        <p:nvPicPr>
          <p:cNvPr id="410" name="object 410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6032849" y="5172861"/>
            <a:ext cx="45823" cy="45900"/>
          </a:xfrm>
          <a:prstGeom prst="rect">
            <a:avLst/>
          </a:prstGeom>
        </p:spPr>
      </p:pic>
      <p:pic>
        <p:nvPicPr>
          <p:cNvPr id="411" name="object 411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6136816" y="5574406"/>
            <a:ext cx="45823" cy="45822"/>
          </a:xfrm>
          <a:prstGeom prst="rect">
            <a:avLst/>
          </a:prstGeom>
        </p:spPr>
      </p:pic>
      <p:pic>
        <p:nvPicPr>
          <p:cNvPr id="412" name="object 412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6136816" y="5473981"/>
            <a:ext cx="45823" cy="45900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6136816" y="5373634"/>
            <a:ext cx="45823" cy="45823"/>
          </a:xfrm>
          <a:prstGeom prst="rect">
            <a:avLst/>
          </a:prstGeom>
        </p:spPr>
      </p:pic>
      <p:pic>
        <p:nvPicPr>
          <p:cNvPr id="414" name="object 414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6136816" y="5273285"/>
            <a:ext cx="45823" cy="45823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6136816" y="5172861"/>
            <a:ext cx="45823" cy="45900"/>
          </a:xfrm>
          <a:prstGeom prst="rect">
            <a:avLst/>
          </a:prstGeom>
        </p:spPr>
      </p:pic>
      <p:sp>
        <p:nvSpPr>
          <p:cNvPr id="416" name="object 416"/>
          <p:cNvSpPr/>
          <p:nvPr/>
        </p:nvSpPr>
        <p:spPr>
          <a:xfrm>
            <a:off x="6261193" y="557436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027" y="53"/>
                </a:moveTo>
                <a:lnTo>
                  <a:pt x="-260" y="53"/>
                </a:lnTo>
                <a:lnTo>
                  <a:pt x="-260" y="75678"/>
                </a:lnTo>
                <a:lnTo>
                  <a:pt x="8027" y="75678"/>
                </a:lnTo>
                <a:lnTo>
                  <a:pt x="8027" y="5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17" name="object 417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6240784" y="5473981"/>
            <a:ext cx="45823" cy="45900"/>
          </a:xfrm>
          <a:prstGeom prst="rect">
            <a:avLst/>
          </a:prstGeom>
        </p:spPr>
      </p:pic>
      <p:pic>
        <p:nvPicPr>
          <p:cNvPr id="418" name="object 418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6240784" y="5373634"/>
            <a:ext cx="45823" cy="45823"/>
          </a:xfrm>
          <a:prstGeom prst="rect">
            <a:avLst/>
          </a:prstGeom>
        </p:spPr>
      </p:pic>
      <p:pic>
        <p:nvPicPr>
          <p:cNvPr id="419" name="object 419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6240784" y="5273285"/>
            <a:ext cx="45823" cy="45823"/>
          </a:xfrm>
          <a:prstGeom prst="rect">
            <a:avLst/>
          </a:prstGeom>
        </p:spPr>
      </p:pic>
      <p:pic>
        <p:nvPicPr>
          <p:cNvPr id="420" name="object 420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6240784" y="5172861"/>
            <a:ext cx="45823" cy="45900"/>
          </a:xfrm>
          <a:prstGeom prst="rect">
            <a:avLst/>
          </a:prstGeom>
        </p:spPr>
      </p:pic>
      <p:pic>
        <p:nvPicPr>
          <p:cNvPr id="421" name="object 421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6344751" y="5473981"/>
            <a:ext cx="45823" cy="45900"/>
          </a:xfrm>
          <a:prstGeom prst="rect">
            <a:avLst/>
          </a:prstGeom>
        </p:spPr>
      </p:pic>
      <p:pic>
        <p:nvPicPr>
          <p:cNvPr id="422" name="object 422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6344751" y="5373634"/>
            <a:ext cx="45823" cy="45823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6344751" y="5273285"/>
            <a:ext cx="45823" cy="45823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6344751" y="5172861"/>
            <a:ext cx="45823" cy="45900"/>
          </a:xfrm>
          <a:prstGeom prst="rect">
            <a:avLst/>
          </a:prstGeom>
        </p:spPr>
      </p:pic>
      <p:sp>
        <p:nvSpPr>
          <p:cNvPr id="425" name="object 425"/>
          <p:cNvSpPr/>
          <p:nvPr/>
        </p:nvSpPr>
        <p:spPr>
          <a:xfrm>
            <a:off x="6344751" y="5072513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644" y="74"/>
                </a:moveTo>
                <a:lnTo>
                  <a:pt x="33389" y="74"/>
                </a:lnTo>
                <a:lnTo>
                  <a:pt x="33389" y="33728"/>
                </a:lnTo>
                <a:lnTo>
                  <a:pt x="-264" y="33728"/>
                </a:lnTo>
                <a:lnTo>
                  <a:pt x="-264" y="41983"/>
                </a:lnTo>
                <a:lnTo>
                  <a:pt x="33389" y="41983"/>
                </a:lnTo>
                <a:lnTo>
                  <a:pt x="33389" y="75637"/>
                </a:lnTo>
                <a:lnTo>
                  <a:pt x="41644" y="75637"/>
                </a:lnTo>
                <a:lnTo>
                  <a:pt x="41644" y="41983"/>
                </a:lnTo>
                <a:lnTo>
                  <a:pt x="75298" y="41983"/>
                </a:lnTo>
                <a:lnTo>
                  <a:pt x="75298" y="33728"/>
                </a:lnTo>
                <a:lnTo>
                  <a:pt x="41644" y="33728"/>
                </a:lnTo>
                <a:lnTo>
                  <a:pt x="41644" y="7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6" name="object 426"/>
          <p:cNvSpPr/>
          <p:nvPr/>
        </p:nvSpPr>
        <p:spPr>
          <a:xfrm>
            <a:off x="6448719" y="5473981"/>
            <a:ext cx="28110" cy="46208"/>
          </a:xfrm>
          <a:custGeom>
            <a:avLst/>
            <a:gdLst/>
            <a:ahLst/>
            <a:cxnLst/>
            <a:rect l="l" t="t" r="r" b="b"/>
            <a:pathLst>
              <a:path w="46354" h="76200">
                <a:moveTo>
                  <a:pt x="41767" y="57"/>
                </a:moveTo>
                <a:lnTo>
                  <a:pt x="33385" y="57"/>
                </a:lnTo>
                <a:lnTo>
                  <a:pt x="33385" y="33711"/>
                </a:lnTo>
                <a:lnTo>
                  <a:pt x="-268" y="33711"/>
                </a:lnTo>
                <a:lnTo>
                  <a:pt x="-268" y="42093"/>
                </a:lnTo>
                <a:lnTo>
                  <a:pt x="33385" y="42093"/>
                </a:lnTo>
                <a:lnTo>
                  <a:pt x="33385" y="75747"/>
                </a:lnTo>
                <a:lnTo>
                  <a:pt x="41767" y="75747"/>
                </a:lnTo>
                <a:lnTo>
                  <a:pt x="41767" y="42093"/>
                </a:lnTo>
                <a:lnTo>
                  <a:pt x="45577" y="42093"/>
                </a:lnTo>
                <a:lnTo>
                  <a:pt x="45577" y="33711"/>
                </a:lnTo>
                <a:lnTo>
                  <a:pt x="41767" y="33711"/>
                </a:lnTo>
                <a:lnTo>
                  <a:pt x="41767" y="5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7" name="object 427"/>
          <p:cNvSpPr/>
          <p:nvPr/>
        </p:nvSpPr>
        <p:spPr>
          <a:xfrm>
            <a:off x="6448719" y="5373634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61"/>
                </a:moveTo>
                <a:lnTo>
                  <a:pt x="33385" y="61"/>
                </a:lnTo>
                <a:lnTo>
                  <a:pt x="33385" y="33716"/>
                </a:lnTo>
                <a:lnTo>
                  <a:pt x="-268" y="33716"/>
                </a:lnTo>
                <a:lnTo>
                  <a:pt x="-268" y="41970"/>
                </a:lnTo>
                <a:lnTo>
                  <a:pt x="33385" y="41970"/>
                </a:lnTo>
                <a:lnTo>
                  <a:pt x="33385" y="75624"/>
                </a:lnTo>
                <a:lnTo>
                  <a:pt x="41767" y="75624"/>
                </a:lnTo>
                <a:lnTo>
                  <a:pt x="41767" y="41970"/>
                </a:lnTo>
                <a:lnTo>
                  <a:pt x="45577" y="41970"/>
                </a:lnTo>
                <a:lnTo>
                  <a:pt x="45577" y="33716"/>
                </a:lnTo>
                <a:lnTo>
                  <a:pt x="41767" y="33716"/>
                </a:lnTo>
                <a:lnTo>
                  <a:pt x="41767" y="6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8" name="object 428"/>
          <p:cNvSpPr/>
          <p:nvPr/>
        </p:nvSpPr>
        <p:spPr>
          <a:xfrm>
            <a:off x="6448719" y="5273285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66"/>
                </a:moveTo>
                <a:lnTo>
                  <a:pt x="33385" y="66"/>
                </a:lnTo>
                <a:lnTo>
                  <a:pt x="33385" y="33720"/>
                </a:lnTo>
                <a:lnTo>
                  <a:pt x="-268" y="33720"/>
                </a:lnTo>
                <a:lnTo>
                  <a:pt x="-268" y="41974"/>
                </a:lnTo>
                <a:lnTo>
                  <a:pt x="33385" y="41974"/>
                </a:lnTo>
                <a:lnTo>
                  <a:pt x="33385" y="75629"/>
                </a:lnTo>
                <a:lnTo>
                  <a:pt x="41767" y="75629"/>
                </a:lnTo>
                <a:lnTo>
                  <a:pt x="41767" y="41974"/>
                </a:lnTo>
                <a:lnTo>
                  <a:pt x="45577" y="41974"/>
                </a:lnTo>
                <a:lnTo>
                  <a:pt x="45577" y="33720"/>
                </a:lnTo>
                <a:lnTo>
                  <a:pt x="41767" y="33720"/>
                </a:lnTo>
                <a:lnTo>
                  <a:pt x="41767" y="6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29" name="object 429"/>
          <p:cNvSpPr/>
          <p:nvPr/>
        </p:nvSpPr>
        <p:spPr>
          <a:xfrm>
            <a:off x="6448719" y="5172861"/>
            <a:ext cx="28110" cy="46208"/>
          </a:xfrm>
          <a:custGeom>
            <a:avLst/>
            <a:gdLst/>
            <a:ahLst/>
            <a:cxnLst/>
            <a:rect l="l" t="t" r="r" b="b"/>
            <a:pathLst>
              <a:path w="46354" h="76200">
                <a:moveTo>
                  <a:pt x="41767" y="70"/>
                </a:moveTo>
                <a:lnTo>
                  <a:pt x="33385" y="70"/>
                </a:lnTo>
                <a:lnTo>
                  <a:pt x="33385" y="33724"/>
                </a:lnTo>
                <a:lnTo>
                  <a:pt x="-268" y="33724"/>
                </a:lnTo>
                <a:lnTo>
                  <a:pt x="-268" y="42106"/>
                </a:lnTo>
                <a:lnTo>
                  <a:pt x="33385" y="42106"/>
                </a:lnTo>
                <a:lnTo>
                  <a:pt x="33385" y="75760"/>
                </a:lnTo>
                <a:lnTo>
                  <a:pt x="41767" y="75760"/>
                </a:lnTo>
                <a:lnTo>
                  <a:pt x="41767" y="42106"/>
                </a:lnTo>
                <a:lnTo>
                  <a:pt x="45577" y="42106"/>
                </a:lnTo>
                <a:lnTo>
                  <a:pt x="45577" y="33724"/>
                </a:lnTo>
                <a:lnTo>
                  <a:pt x="41767" y="33724"/>
                </a:lnTo>
                <a:lnTo>
                  <a:pt x="41767" y="7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0" name="object 430"/>
          <p:cNvSpPr/>
          <p:nvPr/>
        </p:nvSpPr>
        <p:spPr>
          <a:xfrm>
            <a:off x="6448719" y="5072513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74"/>
                </a:moveTo>
                <a:lnTo>
                  <a:pt x="33385" y="74"/>
                </a:lnTo>
                <a:lnTo>
                  <a:pt x="33385" y="33728"/>
                </a:lnTo>
                <a:lnTo>
                  <a:pt x="-268" y="33728"/>
                </a:lnTo>
                <a:lnTo>
                  <a:pt x="-268" y="41983"/>
                </a:lnTo>
                <a:lnTo>
                  <a:pt x="33385" y="41983"/>
                </a:lnTo>
                <a:lnTo>
                  <a:pt x="33385" y="75637"/>
                </a:lnTo>
                <a:lnTo>
                  <a:pt x="41767" y="75637"/>
                </a:lnTo>
                <a:lnTo>
                  <a:pt x="41767" y="41983"/>
                </a:lnTo>
                <a:lnTo>
                  <a:pt x="45577" y="41983"/>
                </a:lnTo>
                <a:lnTo>
                  <a:pt x="45577" y="33728"/>
                </a:lnTo>
                <a:lnTo>
                  <a:pt x="41767" y="33728"/>
                </a:lnTo>
                <a:lnTo>
                  <a:pt x="41767" y="7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31" name="object 431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5928882" y="5674523"/>
            <a:ext cx="45823" cy="45745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6032849" y="5674523"/>
            <a:ext cx="45823" cy="45745"/>
          </a:xfrm>
          <a:prstGeom prst="rect">
            <a:avLst/>
          </a:prstGeom>
        </p:spPr>
      </p:pic>
      <p:pic>
        <p:nvPicPr>
          <p:cNvPr id="433" name="object 433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6136816" y="5674523"/>
            <a:ext cx="45823" cy="45745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6240784" y="5674523"/>
            <a:ext cx="45823" cy="45745"/>
          </a:xfrm>
          <a:prstGeom prst="rect">
            <a:avLst/>
          </a:prstGeom>
        </p:spPr>
      </p:pic>
      <p:sp>
        <p:nvSpPr>
          <p:cNvPr id="435" name="object 435"/>
          <p:cNvSpPr/>
          <p:nvPr/>
        </p:nvSpPr>
        <p:spPr>
          <a:xfrm>
            <a:off x="6240784" y="5574329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41648" y="53"/>
                </a:moveTo>
                <a:lnTo>
                  <a:pt x="33394" y="53"/>
                </a:lnTo>
                <a:lnTo>
                  <a:pt x="33394" y="33707"/>
                </a:lnTo>
                <a:lnTo>
                  <a:pt x="-260" y="33707"/>
                </a:lnTo>
                <a:lnTo>
                  <a:pt x="-260" y="41962"/>
                </a:lnTo>
                <a:lnTo>
                  <a:pt x="33394" y="41962"/>
                </a:lnTo>
                <a:lnTo>
                  <a:pt x="33394" y="75489"/>
                </a:lnTo>
                <a:lnTo>
                  <a:pt x="41648" y="75489"/>
                </a:lnTo>
                <a:lnTo>
                  <a:pt x="41648" y="41962"/>
                </a:lnTo>
                <a:lnTo>
                  <a:pt x="75303" y="41962"/>
                </a:lnTo>
                <a:lnTo>
                  <a:pt x="75303" y="33707"/>
                </a:lnTo>
                <a:lnTo>
                  <a:pt x="41648" y="33707"/>
                </a:lnTo>
                <a:lnTo>
                  <a:pt x="41648" y="5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36" name="object 436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6344751" y="5674523"/>
            <a:ext cx="45823" cy="45745"/>
          </a:xfrm>
          <a:prstGeom prst="rect">
            <a:avLst/>
          </a:prstGeom>
        </p:spPr>
      </p:pic>
      <p:pic>
        <p:nvPicPr>
          <p:cNvPr id="437" name="object 437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6344751" y="5574330"/>
            <a:ext cx="45823" cy="45745"/>
          </a:xfrm>
          <a:prstGeom prst="rect">
            <a:avLst/>
          </a:prstGeom>
        </p:spPr>
      </p:pic>
      <p:sp>
        <p:nvSpPr>
          <p:cNvPr id="438" name="object 438"/>
          <p:cNvSpPr/>
          <p:nvPr/>
        </p:nvSpPr>
        <p:spPr>
          <a:xfrm>
            <a:off x="6448719" y="5674523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49"/>
                </a:moveTo>
                <a:lnTo>
                  <a:pt x="33385" y="49"/>
                </a:lnTo>
                <a:lnTo>
                  <a:pt x="33385" y="33576"/>
                </a:lnTo>
                <a:lnTo>
                  <a:pt x="-268" y="33576"/>
                </a:lnTo>
                <a:lnTo>
                  <a:pt x="-268" y="41831"/>
                </a:lnTo>
                <a:lnTo>
                  <a:pt x="33385" y="41831"/>
                </a:lnTo>
                <a:lnTo>
                  <a:pt x="33385" y="75485"/>
                </a:lnTo>
                <a:lnTo>
                  <a:pt x="41767" y="75485"/>
                </a:lnTo>
                <a:lnTo>
                  <a:pt x="41767" y="41831"/>
                </a:lnTo>
                <a:lnTo>
                  <a:pt x="45577" y="41831"/>
                </a:lnTo>
                <a:lnTo>
                  <a:pt x="45577" y="33576"/>
                </a:lnTo>
                <a:lnTo>
                  <a:pt x="41767" y="33576"/>
                </a:lnTo>
                <a:lnTo>
                  <a:pt x="41767" y="49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39" name="object 439"/>
          <p:cNvSpPr/>
          <p:nvPr/>
        </p:nvSpPr>
        <p:spPr>
          <a:xfrm>
            <a:off x="6448719" y="5574329"/>
            <a:ext cx="28110" cy="45823"/>
          </a:xfrm>
          <a:custGeom>
            <a:avLst/>
            <a:gdLst/>
            <a:ahLst/>
            <a:cxnLst/>
            <a:rect l="l" t="t" r="r" b="b"/>
            <a:pathLst>
              <a:path w="46354" h="75565">
                <a:moveTo>
                  <a:pt x="41767" y="53"/>
                </a:moveTo>
                <a:lnTo>
                  <a:pt x="33385" y="53"/>
                </a:lnTo>
                <a:lnTo>
                  <a:pt x="33385" y="33707"/>
                </a:lnTo>
                <a:lnTo>
                  <a:pt x="-268" y="33707"/>
                </a:lnTo>
                <a:lnTo>
                  <a:pt x="-268" y="41962"/>
                </a:lnTo>
                <a:lnTo>
                  <a:pt x="33385" y="41962"/>
                </a:lnTo>
                <a:lnTo>
                  <a:pt x="33385" y="75489"/>
                </a:lnTo>
                <a:lnTo>
                  <a:pt x="41767" y="75489"/>
                </a:lnTo>
                <a:lnTo>
                  <a:pt x="41767" y="41962"/>
                </a:lnTo>
                <a:lnTo>
                  <a:pt x="45577" y="41962"/>
                </a:lnTo>
                <a:lnTo>
                  <a:pt x="45577" y="33707"/>
                </a:lnTo>
                <a:lnTo>
                  <a:pt x="41767" y="33707"/>
                </a:lnTo>
                <a:lnTo>
                  <a:pt x="41767" y="5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0" name="object 440"/>
          <p:cNvSpPr/>
          <p:nvPr/>
        </p:nvSpPr>
        <p:spPr>
          <a:xfrm>
            <a:off x="7526553" y="6194130"/>
            <a:ext cx="158647" cy="157876"/>
          </a:xfrm>
          <a:custGeom>
            <a:avLst/>
            <a:gdLst/>
            <a:ahLst/>
            <a:cxnLst/>
            <a:rect l="l" t="t" r="r" b="b"/>
            <a:pathLst>
              <a:path w="261620" h="260350">
                <a:moveTo>
                  <a:pt x="261607" y="116840"/>
                </a:moveTo>
                <a:lnTo>
                  <a:pt x="145161" y="116840"/>
                </a:lnTo>
                <a:lnTo>
                  <a:pt x="145161" y="0"/>
                </a:lnTo>
                <a:lnTo>
                  <a:pt x="116459" y="0"/>
                </a:lnTo>
                <a:lnTo>
                  <a:pt x="116459" y="116840"/>
                </a:lnTo>
                <a:lnTo>
                  <a:pt x="0" y="116840"/>
                </a:lnTo>
                <a:lnTo>
                  <a:pt x="0" y="144780"/>
                </a:lnTo>
                <a:lnTo>
                  <a:pt x="116459" y="144780"/>
                </a:lnTo>
                <a:lnTo>
                  <a:pt x="116459" y="260350"/>
                </a:lnTo>
                <a:lnTo>
                  <a:pt x="145161" y="260350"/>
                </a:lnTo>
                <a:lnTo>
                  <a:pt x="145161" y="144780"/>
                </a:lnTo>
                <a:lnTo>
                  <a:pt x="261607" y="144780"/>
                </a:lnTo>
                <a:lnTo>
                  <a:pt x="261607" y="11684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41" name="object 441"/>
          <p:cNvSpPr/>
          <p:nvPr/>
        </p:nvSpPr>
        <p:spPr>
          <a:xfrm>
            <a:off x="10632561" y="6272682"/>
            <a:ext cx="158647" cy="158647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261607" y="116840"/>
                </a:moveTo>
                <a:lnTo>
                  <a:pt x="145148" y="116840"/>
                </a:lnTo>
                <a:lnTo>
                  <a:pt x="145148" y="0"/>
                </a:lnTo>
                <a:lnTo>
                  <a:pt x="116446" y="0"/>
                </a:lnTo>
                <a:lnTo>
                  <a:pt x="116446" y="116840"/>
                </a:lnTo>
                <a:lnTo>
                  <a:pt x="0" y="116840"/>
                </a:lnTo>
                <a:lnTo>
                  <a:pt x="0" y="146050"/>
                </a:lnTo>
                <a:lnTo>
                  <a:pt x="116446" y="146050"/>
                </a:lnTo>
                <a:lnTo>
                  <a:pt x="116446" y="261620"/>
                </a:lnTo>
                <a:lnTo>
                  <a:pt x="145148" y="261620"/>
                </a:lnTo>
                <a:lnTo>
                  <a:pt x="145148" y="146050"/>
                </a:lnTo>
                <a:lnTo>
                  <a:pt x="261607" y="146050"/>
                </a:lnTo>
                <a:lnTo>
                  <a:pt x="261607" y="11684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42" name="object 442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5097142" y="4068881"/>
            <a:ext cx="45823" cy="45823"/>
          </a:xfrm>
          <a:prstGeom prst="rect">
            <a:avLst/>
          </a:prstGeom>
        </p:spPr>
      </p:pic>
      <p:pic>
        <p:nvPicPr>
          <p:cNvPr id="443" name="object 443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5200647" y="4068881"/>
            <a:ext cx="45823" cy="45823"/>
          </a:xfrm>
          <a:prstGeom prst="rect">
            <a:avLst/>
          </a:prstGeom>
        </p:spPr>
      </p:pic>
      <p:pic>
        <p:nvPicPr>
          <p:cNvPr id="444" name="object 444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5305077" y="4068881"/>
            <a:ext cx="45823" cy="45823"/>
          </a:xfrm>
          <a:prstGeom prst="rect">
            <a:avLst/>
          </a:prstGeom>
        </p:spPr>
      </p:pic>
      <p:pic>
        <p:nvPicPr>
          <p:cNvPr id="445" name="object 445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5408582" y="4068881"/>
            <a:ext cx="45823" cy="45823"/>
          </a:xfrm>
          <a:prstGeom prst="rect">
            <a:avLst/>
          </a:prstGeom>
        </p:spPr>
      </p:pic>
      <p:pic>
        <p:nvPicPr>
          <p:cNvPr id="446" name="object 446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5513012" y="4068881"/>
            <a:ext cx="45823" cy="45823"/>
          </a:xfrm>
          <a:prstGeom prst="rect">
            <a:avLst/>
          </a:prstGeom>
        </p:spPr>
      </p:pic>
      <p:pic>
        <p:nvPicPr>
          <p:cNvPr id="447" name="object 447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5616517" y="4068881"/>
            <a:ext cx="45823" cy="45823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5720947" y="4068881"/>
            <a:ext cx="45823" cy="45823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5097142" y="4168690"/>
            <a:ext cx="45823" cy="45822"/>
          </a:xfrm>
          <a:prstGeom prst="rect">
            <a:avLst/>
          </a:prstGeom>
        </p:spPr>
      </p:pic>
      <p:pic>
        <p:nvPicPr>
          <p:cNvPr id="450" name="object 450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5200647" y="4168690"/>
            <a:ext cx="45823" cy="45822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5305077" y="4168690"/>
            <a:ext cx="45823" cy="45822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5408582" y="4168690"/>
            <a:ext cx="45823" cy="45822"/>
          </a:xfrm>
          <a:prstGeom prst="rect">
            <a:avLst/>
          </a:prstGeom>
        </p:spPr>
      </p:pic>
      <p:pic>
        <p:nvPicPr>
          <p:cNvPr id="453" name="object 453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5513012" y="4168690"/>
            <a:ext cx="45823" cy="45822"/>
          </a:xfrm>
          <a:prstGeom prst="rect">
            <a:avLst/>
          </a:prstGeom>
        </p:spPr>
      </p:pic>
      <p:pic>
        <p:nvPicPr>
          <p:cNvPr id="454" name="object 454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5616517" y="4168690"/>
            <a:ext cx="45823" cy="45822"/>
          </a:xfrm>
          <a:prstGeom prst="rect">
            <a:avLst/>
          </a:prstGeom>
        </p:spPr>
      </p:pic>
      <p:pic>
        <p:nvPicPr>
          <p:cNvPr id="455" name="object 455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5720947" y="4168690"/>
            <a:ext cx="45823" cy="45822"/>
          </a:xfrm>
          <a:prstGeom prst="rect">
            <a:avLst/>
          </a:prstGeom>
        </p:spPr>
      </p:pic>
      <p:pic>
        <p:nvPicPr>
          <p:cNvPr id="456" name="object 456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5097142" y="4269423"/>
            <a:ext cx="45823" cy="45822"/>
          </a:xfrm>
          <a:prstGeom prst="rect">
            <a:avLst/>
          </a:prstGeom>
        </p:spPr>
      </p:pic>
      <p:pic>
        <p:nvPicPr>
          <p:cNvPr id="457" name="object 457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5200647" y="4269423"/>
            <a:ext cx="45823" cy="45822"/>
          </a:xfrm>
          <a:prstGeom prst="rect">
            <a:avLst/>
          </a:prstGeom>
        </p:spPr>
      </p:pic>
      <p:pic>
        <p:nvPicPr>
          <p:cNvPr id="458" name="object 458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5305077" y="4269423"/>
            <a:ext cx="45823" cy="45822"/>
          </a:xfrm>
          <a:prstGeom prst="rect">
            <a:avLst/>
          </a:prstGeom>
        </p:spPr>
      </p:pic>
      <p:pic>
        <p:nvPicPr>
          <p:cNvPr id="459" name="object 459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5408582" y="4269423"/>
            <a:ext cx="45823" cy="45822"/>
          </a:xfrm>
          <a:prstGeom prst="rect">
            <a:avLst/>
          </a:prstGeom>
        </p:spPr>
      </p:pic>
      <p:pic>
        <p:nvPicPr>
          <p:cNvPr id="460" name="object 460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5513012" y="4269423"/>
            <a:ext cx="45823" cy="45822"/>
          </a:xfrm>
          <a:prstGeom prst="rect">
            <a:avLst/>
          </a:prstGeom>
        </p:spPr>
      </p:pic>
      <p:pic>
        <p:nvPicPr>
          <p:cNvPr id="461" name="object 461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5616517" y="4269423"/>
            <a:ext cx="45823" cy="45822"/>
          </a:xfrm>
          <a:prstGeom prst="rect">
            <a:avLst/>
          </a:prstGeom>
        </p:spPr>
      </p:pic>
      <p:pic>
        <p:nvPicPr>
          <p:cNvPr id="462" name="object 462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5720947" y="4269423"/>
            <a:ext cx="45823" cy="45822"/>
          </a:xfrm>
          <a:prstGeom prst="rect">
            <a:avLst/>
          </a:prstGeom>
        </p:spPr>
      </p:pic>
      <p:pic>
        <p:nvPicPr>
          <p:cNvPr id="463" name="object 463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5097142" y="4370156"/>
            <a:ext cx="45823" cy="45823"/>
          </a:xfrm>
          <a:prstGeom prst="rect">
            <a:avLst/>
          </a:prstGeom>
        </p:spPr>
      </p:pic>
      <p:pic>
        <p:nvPicPr>
          <p:cNvPr id="464" name="object 464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5200647" y="4370156"/>
            <a:ext cx="45823" cy="45823"/>
          </a:xfrm>
          <a:prstGeom prst="rect">
            <a:avLst/>
          </a:prstGeom>
        </p:spPr>
      </p:pic>
      <p:pic>
        <p:nvPicPr>
          <p:cNvPr id="465" name="object 465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5305077" y="4370156"/>
            <a:ext cx="45823" cy="45823"/>
          </a:xfrm>
          <a:prstGeom prst="rect">
            <a:avLst/>
          </a:prstGeom>
        </p:spPr>
      </p:pic>
      <p:pic>
        <p:nvPicPr>
          <p:cNvPr id="466" name="object 466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5408582" y="4370156"/>
            <a:ext cx="45823" cy="45823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5513012" y="4370156"/>
            <a:ext cx="45823" cy="45823"/>
          </a:xfrm>
          <a:prstGeom prst="rect">
            <a:avLst/>
          </a:prstGeom>
        </p:spPr>
      </p:pic>
      <p:pic>
        <p:nvPicPr>
          <p:cNvPr id="468" name="object 468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5616517" y="4370156"/>
            <a:ext cx="45823" cy="45823"/>
          </a:xfrm>
          <a:prstGeom prst="rect">
            <a:avLst/>
          </a:prstGeom>
        </p:spPr>
      </p:pic>
      <p:pic>
        <p:nvPicPr>
          <p:cNvPr id="469" name="object 469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5097142" y="4469964"/>
            <a:ext cx="45823" cy="45822"/>
          </a:xfrm>
          <a:prstGeom prst="rect">
            <a:avLst/>
          </a:prstGeom>
        </p:spPr>
      </p:pic>
      <p:pic>
        <p:nvPicPr>
          <p:cNvPr id="470" name="object 470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5720947" y="4370156"/>
            <a:ext cx="45823" cy="45823"/>
          </a:xfrm>
          <a:prstGeom prst="rect">
            <a:avLst/>
          </a:prstGeom>
        </p:spPr>
      </p:pic>
      <p:pic>
        <p:nvPicPr>
          <p:cNvPr id="471" name="object 471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5200647" y="4469964"/>
            <a:ext cx="45823" cy="45822"/>
          </a:xfrm>
          <a:prstGeom prst="rect">
            <a:avLst/>
          </a:prstGeom>
        </p:spPr>
      </p:pic>
      <p:pic>
        <p:nvPicPr>
          <p:cNvPr id="472" name="object 472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5305077" y="4469964"/>
            <a:ext cx="45823" cy="45822"/>
          </a:xfrm>
          <a:prstGeom prst="rect">
            <a:avLst/>
          </a:prstGeom>
        </p:spPr>
      </p:pic>
      <p:pic>
        <p:nvPicPr>
          <p:cNvPr id="473" name="object 473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5408582" y="4469964"/>
            <a:ext cx="45823" cy="45822"/>
          </a:xfrm>
          <a:prstGeom prst="rect">
            <a:avLst/>
          </a:prstGeom>
        </p:spPr>
      </p:pic>
      <p:pic>
        <p:nvPicPr>
          <p:cNvPr id="474" name="object 474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5513012" y="4469964"/>
            <a:ext cx="45823" cy="45822"/>
          </a:xfrm>
          <a:prstGeom prst="rect">
            <a:avLst/>
          </a:prstGeom>
        </p:spPr>
      </p:pic>
      <p:pic>
        <p:nvPicPr>
          <p:cNvPr id="475" name="object 475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5616517" y="4469964"/>
            <a:ext cx="45823" cy="45822"/>
          </a:xfrm>
          <a:prstGeom prst="rect">
            <a:avLst/>
          </a:prstGeom>
        </p:spPr>
      </p:pic>
      <p:pic>
        <p:nvPicPr>
          <p:cNvPr id="476" name="object 476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5720947" y="4469964"/>
            <a:ext cx="45823" cy="45822"/>
          </a:xfrm>
          <a:prstGeom prst="rect">
            <a:avLst/>
          </a:prstGeom>
        </p:spPr>
      </p:pic>
      <p:pic>
        <p:nvPicPr>
          <p:cNvPr id="477" name="object 477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5097142" y="4570697"/>
            <a:ext cx="45823" cy="45822"/>
          </a:xfrm>
          <a:prstGeom prst="rect">
            <a:avLst/>
          </a:prstGeom>
        </p:spPr>
      </p:pic>
      <p:pic>
        <p:nvPicPr>
          <p:cNvPr id="478" name="object 478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5200647" y="4570697"/>
            <a:ext cx="45823" cy="45822"/>
          </a:xfrm>
          <a:prstGeom prst="rect">
            <a:avLst/>
          </a:prstGeom>
        </p:spPr>
      </p:pic>
      <p:pic>
        <p:nvPicPr>
          <p:cNvPr id="479" name="object 479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5305077" y="4570697"/>
            <a:ext cx="45823" cy="45822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5408582" y="4570697"/>
            <a:ext cx="45823" cy="45822"/>
          </a:xfrm>
          <a:prstGeom prst="rect">
            <a:avLst/>
          </a:prstGeom>
        </p:spPr>
      </p:pic>
      <p:pic>
        <p:nvPicPr>
          <p:cNvPr id="481" name="object 481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5513012" y="4570697"/>
            <a:ext cx="45823" cy="45822"/>
          </a:xfrm>
          <a:prstGeom prst="rect">
            <a:avLst/>
          </a:prstGeom>
        </p:spPr>
      </p:pic>
      <p:pic>
        <p:nvPicPr>
          <p:cNvPr id="482" name="object 482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5616517" y="4570697"/>
            <a:ext cx="45823" cy="45822"/>
          </a:xfrm>
          <a:prstGeom prst="rect">
            <a:avLst/>
          </a:prstGeom>
        </p:spPr>
      </p:pic>
      <p:pic>
        <p:nvPicPr>
          <p:cNvPr id="483" name="object 483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5097142" y="4670506"/>
            <a:ext cx="45823" cy="45823"/>
          </a:xfrm>
          <a:prstGeom prst="rect">
            <a:avLst/>
          </a:prstGeom>
        </p:spPr>
      </p:pic>
      <p:pic>
        <p:nvPicPr>
          <p:cNvPr id="484" name="object 484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5720947" y="4570697"/>
            <a:ext cx="45823" cy="45822"/>
          </a:xfrm>
          <a:prstGeom prst="rect">
            <a:avLst/>
          </a:prstGeom>
        </p:spPr>
      </p:pic>
      <p:pic>
        <p:nvPicPr>
          <p:cNvPr id="485" name="object 485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5200647" y="4670506"/>
            <a:ext cx="45823" cy="45823"/>
          </a:xfrm>
          <a:prstGeom prst="rect">
            <a:avLst/>
          </a:prstGeom>
        </p:spPr>
      </p:pic>
      <p:pic>
        <p:nvPicPr>
          <p:cNvPr id="486" name="object 486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5305077" y="4670506"/>
            <a:ext cx="45823" cy="45823"/>
          </a:xfrm>
          <a:prstGeom prst="rect">
            <a:avLst/>
          </a:prstGeom>
        </p:spPr>
      </p:pic>
      <p:pic>
        <p:nvPicPr>
          <p:cNvPr id="487" name="object 487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5408582" y="4670506"/>
            <a:ext cx="45823" cy="45823"/>
          </a:xfrm>
          <a:prstGeom prst="rect">
            <a:avLst/>
          </a:prstGeom>
        </p:spPr>
      </p:pic>
      <p:pic>
        <p:nvPicPr>
          <p:cNvPr id="488" name="object 488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5616517" y="4670506"/>
            <a:ext cx="45823" cy="45823"/>
          </a:xfrm>
          <a:prstGeom prst="rect">
            <a:avLst/>
          </a:prstGeom>
        </p:spPr>
      </p:pic>
      <p:pic>
        <p:nvPicPr>
          <p:cNvPr id="489" name="object 489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5513012" y="4670506"/>
            <a:ext cx="45823" cy="45823"/>
          </a:xfrm>
          <a:prstGeom prst="rect">
            <a:avLst/>
          </a:prstGeom>
        </p:spPr>
      </p:pic>
      <p:pic>
        <p:nvPicPr>
          <p:cNvPr id="490" name="object 490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5720947" y="4670506"/>
            <a:ext cx="45823" cy="45823"/>
          </a:xfrm>
          <a:prstGeom prst="rect">
            <a:avLst/>
          </a:prstGeom>
        </p:spPr>
      </p:pic>
      <p:pic>
        <p:nvPicPr>
          <p:cNvPr id="491" name="object 491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5825376" y="4068881"/>
            <a:ext cx="45822" cy="45823"/>
          </a:xfrm>
          <a:prstGeom prst="rect">
            <a:avLst/>
          </a:prstGeom>
        </p:spPr>
      </p:pic>
      <p:pic>
        <p:nvPicPr>
          <p:cNvPr id="492" name="object 492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5825376" y="4168690"/>
            <a:ext cx="45822" cy="45822"/>
          </a:xfrm>
          <a:prstGeom prst="rect">
            <a:avLst/>
          </a:prstGeom>
        </p:spPr>
      </p:pic>
      <p:pic>
        <p:nvPicPr>
          <p:cNvPr id="493" name="object 493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5825376" y="4370156"/>
            <a:ext cx="45822" cy="45823"/>
          </a:xfrm>
          <a:prstGeom prst="rect">
            <a:avLst/>
          </a:prstGeom>
        </p:spPr>
      </p:pic>
      <p:pic>
        <p:nvPicPr>
          <p:cNvPr id="494" name="object 494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5825376" y="4269423"/>
            <a:ext cx="45822" cy="45822"/>
          </a:xfrm>
          <a:prstGeom prst="rect">
            <a:avLst/>
          </a:prstGeom>
        </p:spPr>
      </p:pic>
      <p:pic>
        <p:nvPicPr>
          <p:cNvPr id="495" name="object 495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5825376" y="4469964"/>
            <a:ext cx="45822" cy="45822"/>
          </a:xfrm>
          <a:prstGeom prst="rect">
            <a:avLst/>
          </a:prstGeom>
        </p:spPr>
      </p:pic>
      <p:pic>
        <p:nvPicPr>
          <p:cNvPr id="496" name="object 496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5825376" y="4570697"/>
            <a:ext cx="45822" cy="45822"/>
          </a:xfrm>
          <a:prstGeom prst="rect">
            <a:avLst/>
          </a:prstGeom>
        </p:spPr>
      </p:pic>
      <p:pic>
        <p:nvPicPr>
          <p:cNvPr id="497" name="object 497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5825376" y="4670506"/>
            <a:ext cx="45822" cy="45823"/>
          </a:xfrm>
          <a:prstGeom prst="rect">
            <a:avLst/>
          </a:prstGeom>
        </p:spPr>
      </p:pic>
      <p:pic>
        <p:nvPicPr>
          <p:cNvPr id="498" name="object 498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5097142" y="4771238"/>
            <a:ext cx="45823" cy="45822"/>
          </a:xfrm>
          <a:prstGeom prst="rect">
            <a:avLst/>
          </a:prstGeom>
        </p:spPr>
      </p:pic>
      <p:pic>
        <p:nvPicPr>
          <p:cNvPr id="499" name="object 499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5200647" y="4771238"/>
            <a:ext cx="45823" cy="45822"/>
          </a:xfrm>
          <a:prstGeom prst="rect">
            <a:avLst/>
          </a:prstGeom>
        </p:spPr>
      </p:pic>
      <p:pic>
        <p:nvPicPr>
          <p:cNvPr id="500" name="object 500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5305077" y="4771238"/>
            <a:ext cx="45823" cy="45822"/>
          </a:xfrm>
          <a:prstGeom prst="rect">
            <a:avLst/>
          </a:prstGeom>
        </p:spPr>
      </p:pic>
      <p:pic>
        <p:nvPicPr>
          <p:cNvPr id="501" name="object 501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5408582" y="4771238"/>
            <a:ext cx="45823" cy="45822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5513012" y="4771238"/>
            <a:ext cx="45823" cy="45822"/>
          </a:xfrm>
          <a:prstGeom prst="rect">
            <a:avLst/>
          </a:prstGeom>
        </p:spPr>
      </p:pic>
      <p:pic>
        <p:nvPicPr>
          <p:cNvPr id="503" name="object 503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5616517" y="4771238"/>
            <a:ext cx="45823" cy="45822"/>
          </a:xfrm>
          <a:prstGeom prst="rect">
            <a:avLst/>
          </a:prstGeom>
        </p:spPr>
      </p:pic>
      <p:pic>
        <p:nvPicPr>
          <p:cNvPr id="504" name="object 504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5720947" y="4771238"/>
            <a:ext cx="45823" cy="45822"/>
          </a:xfrm>
          <a:prstGeom prst="rect">
            <a:avLst/>
          </a:prstGeom>
        </p:spPr>
      </p:pic>
      <p:pic>
        <p:nvPicPr>
          <p:cNvPr id="505" name="object 505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5097142" y="4871972"/>
            <a:ext cx="45823" cy="45822"/>
          </a:xfrm>
          <a:prstGeom prst="rect">
            <a:avLst/>
          </a:prstGeom>
        </p:spPr>
      </p:pic>
      <p:pic>
        <p:nvPicPr>
          <p:cNvPr id="506" name="object 506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5200647" y="4871972"/>
            <a:ext cx="45823" cy="45822"/>
          </a:xfrm>
          <a:prstGeom prst="rect">
            <a:avLst/>
          </a:prstGeom>
        </p:spPr>
      </p:pic>
      <p:pic>
        <p:nvPicPr>
          <p:cNvPr id="507" name="object 507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5305077" y="4871972"/>
            <a:ext cx="45823" cy="45822"/>
          </a:xfrm>
          <a:prstGeom prst="rect">
            <a:avLst/>
          </a:prstGeom>
        </p:spPr>
      </p:pic>
      <p:pic>
        <p:nvPicPr>
          <p:cNvPr id="508" name="object 508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5408582" y="4871972"/>
            <a:ext cx="45823" cy="45822"/>
          </a:xfrm>
          <a:prstGeom prst="rect">
            <a:avLst/>
          </a:prstGeom>
        </p:spPr>
      </p:pic>
      <p:pic>
        <p:nvPicPr>
          <p:cNvPr id="509" name="object 509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5513012" y="4871972"/>
            <a:ext cx="45823" cy="45822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5616517" y="4871972"/>
            <a:ext cx="45823" cy="45822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5720947" y="4871972"/>
            <a:ext cx="45823" cy="45822"/>
          </a:xfrm>
          <a:prstGeom prst="rect">
            <a:avLst/>
          </a:prstGeom>
        </p:spPr>
      </p:pic>
      <p:pic>
        <p:nvPicPr>
          <p:cNvPr id="512" name="object 512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5097142" y="4971780"/>
            <a:ext cx="45823" cy="45822"/>
          </a:xfrm>
          <a:prstGeom prst="rect">
            <a:avLst/>
          </a:prstGeom>
        </p:spPr>
      </p:pic>
      <p:pic>
        <p:nvPicPr>
          <p:cNvPr id="513" name="object 513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5200647" y="4971780"/>
            <a:ext cx="45823" cy="45822"/>
          </a:xfrm>
          <a:prstGeom prst="rect">
            <a:avLst/>
          </a:prstGeom>
        </p:spPr>
      </p:pic>
      <p:pic>
        <p:nvPicPr>
          <p:cNvPr id="514" name="object 514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5305077" y="4971780"/>
            <a:ext cx="45823" cy="45822"/>
          </a:xfrm>
          <a:prstGeom prst="rect">
            <a:avLst/>
          </a:prstGeom>
        </p:spPr>
      </p:pic>
      <p:pic>
        <p:nvPicPr>
          <p:cNvPr id="515" name="object 515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5408582" y="4971780"/>
            <a:ext cx="45823" cy="45822"/>
          </a:xfrm>
          <a:prstGeom prst="rect">
            <a:avLst/>
          </a:prstGeom>
        </p:spPr>
      </p:pic>
      <p:pic>
        <p:nvPicPr>
          <p:cNvPr id="516" name="object 516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5513012" y="4971780"/>
            <a:ext cx="45823" cy="45822"/>
          </a:xfrm>
          <a:prstGeom prst="rect">
            <a:avLst/>
          </a:prstGeom>
        </p:spPr>
      </p:pic>
      <p:pic>
        <p:nvPicPr>
          <p:cNvPr id="517" name="object 517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5616517" y="4971780"/>
            <a:ext cx="45823" cy="45822"/>
          </a:xfrm>
          <a:prstGeom prst="rect">
            <a:avLst/>
          </a:prstGeom>
        </p:spPr>
      </p:pic>
      <p:pic>
        <p:nvPicPr>
          <p:cNvPr id="518" name="object 518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5720947" y="4971780"/>
            <a:ext cx="45823" cy="45822"/>
          </a:xfrm>
          <a:prstGeom prst="rect">
            <a:avLst/>
          </a:prstGeom>
        </p:spPr>
      </p:pic>
      <p:pic>
        <p:nvPicPr>
          <p:cNvPr id="519" name="object 519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5097142" y="5072513"/>
            <a:ext cx="45823" cy="45823"/>
          </a:xfrm>
          <a:prstGeom prst="rect">
            <a:avLst/>
          </a:prstGeom>
        </p:spPr>
      </p:pic>
      <p:pic>
        <p:nvPicPr>
          <p:cNvPr id="520" name="object 520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5200647" y="5072513"/>
            <a:ext cx="45823" cy="45823"/>
          </a:xfrm>
          <a:prstGeom prst="rect">
            <a:avLst/>
          </a:prstGeom>
        </p:spPr>
      </p:pic>
      <p:pic>
        <p:nvPicPr>
          <p:cNvPr id="521" name="object 521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5305077" y="5072513"/>
            <a:ext cx="45823" cy="45823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5408582" y="5072513"/>
            <a:ext cx="45823" cy="45823"/>
          </a:xfrm>
          <a:prstGeom prst="rect">
            <a:avLst/>
          </a:prstGeom>
        </p:spPr>
      </p:pic>
      <p:pic>
        <p:nvPicPr>
          <p:cNvPr id="523" name="object 523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5513012" y="5072513"/>
            <a:ext cx="45823" cy="45823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5616517" y="5072513"/>
            <a:ext cx="45823" cy="45823"/>
          </a:xfrm>
          <a:prstGeom prst="rect">
            <a:avLst/>
          </a:prstGeom>
        </p:spPr>
      </p:pic>
      <p:pic>
        <p:nvPicPr>
          <p:cNvPr id="525" name="object 525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5720947" y="5072513"/>
            <a:ext cx="45823" cy="45823"/>
          </a:xfrm>
          <a:prstGeom prst="rect">
            <a:avLst/>
          </a:prstGeom>
        </p:spPr>
      </p:pic>
      <p:pic>
        <p:nvPicPr>
          <p:cNvPr id="526" name="object 526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5097142" y="5172322"/>
            <a:ext cx="45823" cy="45822"/>
          </a:xfrm>
          <a:prstGeom prst="rect">
            <a:avLst/>
          </a:prstGeom>
        </p:spPr>
      </p:pic>
      <p:pic>
        <p:nvPicPr>
          <p:cNvPr id="527" name="object 527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5200647" y="5172322"/>
            <a:ext cx="45823" cy="45822"/>
          </a:xfrm>
          <a:prstGeom prst="rect">
            <a:avLst/>
          </a:prstGeom>
        </p:spPr>
      </p:pic>
      <p:pic>
        <p:nvPicPr>
          <p:cNvPr id="528" name="object 528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5305077" y="5172322"/>
            <a:ext cx="45823" cy="45822"/>
          </a:xfrm>
          <a:prstGeom prst="rect">
            <a:avLst/>
          </a:prstGeom>
        </p:spPr>
      </p:pic>
      <p:pic>
        <p:nvPicPr>
          <p:cNvPr id="529" name="object 529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5408582" y="5172322"/>
            <a:ext cx="45823" cy="45822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5513012" y="5172322"/>
            <a:ext cx="45823" cy="45822"/>
          </a:xfrm>
          <a:prstGeom prst="rect">
            <a:avLst/>
          </a:prstGeom>
        </p:spPr>
      </p:pic>
      <p:pic>
        <p:nvPicPr>
          <p:cNvPr id="531" name="object 531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5616517" y="5172322"/>
            <a:ext cx="45823" cy="45822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5720947" y="5172322"/>
            <a:ext cx="45823" cy="45822"/>
          </a:xfrm>
          <a:prstGeom prst="rect">
            <a:avLst/>
          </a:prstGeom>
        </p:spPr>
      </p:pic>
      <p:pic>
        <p:nvPicPr>
          <p:cNvPr id="533" name="object 533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5097142" y="5273055"/>
            <a:ext cx="45823" cy="45823"/>
          </a:xfrm>
          <a:prstGeom prst="rect">
            <a:avLst/>
          </a:prstGeom>
        </p:spPr>
      </p:pic>
      <p:pic>
        <p:nvPicPr>
          <p:cNvPr id="534" name="object 534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5200647" y="5273055"/>
            <a:ext cx="45823" cy="45823"/>
          </a:xfrm>
          <a:prstGeom prst="rect">
            <a:avLst/>
          </a:prstGeom>
        </p:spPr>
      </p:pic>
      <p:pic>
        <p:nvPicPr>
          <p:cNvPr id="535" name="object 535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5305077" y="5273055"/>
            <a:ext cx="45823" cy="45823"/>
          </a:xfrm>
          <a:prstGeom prst="rect">
            <a:avLst/>
          </a:prstGeom>
        </p:spPr>
      </p:pic>
      <p:pic>
        <p:nvPicPr>
          <p:cNvPr id="536" name="object 536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5408582" y="5273055"/>
            <a:ext cx="45823" cy="45823"/>
          </a:xfrm>
          <a:prstGeom prst="rect">
            <a:avLst/>
          </a:prstGeom>
        </p:spPr>
      </p:pic>
      <p:pic>
        <p:nvPicPr>
          <p:cNvPr id="537" name="object 537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5513012" y="5273055"/>
            <a:ext cx="45823" cy="45823"/>
          </a:xfrm>
          <a:prstGeom prst="rect">
            <a:avLst/>
          </a:prstGeom>
        </p:spPr>
      </p:pic>
      <p:pic>
        <p:nvPicPr>
          <p:cNvPr id="538" name="object 538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5616517" y="5273055"/>
            <a:ext cx="45823" cy="45823"/>
          </a:xfrm>
          <a:prstGeom prst="rect">
            <a:avLst/>
          </a:prstGeom>
        </p:spPr>
      </p:pic>
      <p:pic>
        <p:nvPicPr>
          <p:cNvPr id="539" name="object 539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5720947" y="5273055"/>
            <a:ext cx="45823" cy="45823"/>
          </a:xfrm>
          <a:prstGeom prst="rect">
            <a:avLst/>
          </a:prstGeom>
        </p:spPr>
      </p:pic>
      <p:pic>
        <p:nvPicPr>
          <p:cNvPr id="540" name="object 540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5097142" y="5373787"/>
            <a:ext cx="45823" cy="45822"/>
          </a:xfrm>
          <a:prstGeom prst="rect">
            <a:avLst/>
          </a:prstGeom>
        </p:spPr>
      </p:pic>
      <p:pic>
        <p:nvPicPr>
          <p:cNvPr id="541" name="object 541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5200647" y="5373787"/>
            <a:ext cx="45823" cy="45822"/>
          </a:xfrm>
          <a:prstGeom prst="rect">
            <a:avLst/>
          </a:prstGeom>
        </p:spPr>
      </p:pic>
      <p:pic>
        <p:nvPicPr>
          <p:cNvPr id="542" name="object 542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5305077" y="5373787"/>
            <a:ext cx="45823" cy="45822"/>
          </a:xfrm>
          <a:prstGeom prst="rect">
            <a:avLst/>
          </a:prstGeom>
        </p:spPr>
      </p:pic>
      <p:pic>
        <p:nvPicPr>
          <p:cNvPr id="543" name="object 543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5408582" y="5373787"/>
            <a:ext cx="45823" cy="45822"/>
          </a:xfrm>
          <a:prstGeom prst="rect">
            <a:avLst/>
          </a:prstGeom>
        </p:spPr>
      </p:pic>
      <p:pic>
        <p:nvPicPr>
          <p:cNvPr id="544" name="object 544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5513012" y="5373787"/>
            <a:ext cx="45823" cy="45822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5616517" y="5373787"/>
            <a:ext cx="45823" cy="45822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5720947" y="5373787"/>
            <a:ext cx="45823" cy="45822"/>
          </a:xfrm>
          <a:prstGeom prst="rect">
            <a:avLst/>
          </a:prstGeom>
        </p:spPr>
      </p:pic>
      <p:pic>
        <p:nvPicPr>
          <p:cNvPr id="547" name="object 547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5825376" y="4771238"/>
            <a:ext cx="45822" cy="45822"/>
          </a:xfrm>
          <a:prstGeom prst="rect">
            <a:avLst/>
          </a:prstGeom>
        </p:spPr>
      </p:pic>
      <p:pic>
        <p:nvPicPr>
          <p:cNvPr id="548" name="object 548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5825376" y="4871972"/>
            <a:ext cx="45822" cy="45822"/>
          </a:xfrm>
          <a:prstGeom prst="rect">
            <a:avLst/>
          </a:prstGeom>
        </p:spPr>
      </p:pic>
      <p:pic>
        <p:nvPicPr>
          <p:cNvPr id="549" name="object 549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5825376" y="4971780"/>
            <a:ext cx="45822" cy="45822"/>
          </a:xfrm>
          <a:prstGeom prst="rect">
            <a:avLst/>
          </a:prstGeom>
        </p:spPr>
      </p:pic>
      <p:pic>
        <p:nvPicPr>
          <p:cNvPr id="550" name="object 550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5825376" y="5072513"/>
            <a:ext cx="45822" cy="45823"/>
          </a:xfrm>
          <a:prstGeom prst="rect">
            <a:avLst/>
          </a:prstGeom>
        </p:spPr>
      </p:pic>
      <p:pic>
        <p:nvPicPr>
          <p:cNvPr id="551" name="object 551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5825376" y="5172322"/>
            <a:ext cx="45822" cy="45822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5825376" y="5273055"/>
            <a:ext cx="45822" cy="45823"/>
          </a:xfrm>
          <a:prstGeom prst="rect">
            <a:avLst/>
          </a:prstGeom>
        </p:spPr>
      </p:pic>
      <p:pic>
        <p:nvPicPr>
          <p:cNvPr id="553" name="object 553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5825376" y="5373787"/>
            <a:ext cx="45822" cy="45822"/>
          </a:xfrm>
          <a:prstGeom prst="rect">
            <a:avLst/>
          </a:prstGeom>
        </p:spPr>
      </p:pic>
      <p:pic>
        <p:nvPicPr>
          <p:cNvPr id="554" name="object 554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5097142" y="5473596"/>
            <a:ext cx="45823" cy="45822"/>
          </a:xfrm>
          <a:prstGeom prst="rect">
            <a:avLst/>
          </a:prstGeom>
        </p:spPr>
      </p:pic>
      <p:pic>
        <p:nvPicPr>
          <p:cNvPr id="555" name="object 555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5200647" y="5473596"/>
            <a:ext cx="45823" cy="45822"/>
          </a:xfrm>
          <a:prstGeom prst="rect">
            <a:avLst/>
          </a:prstGeom>
        </p:spPr>
      </p:pic>
      <p:pic>
        <p:nvPicPr>
          <p:cNvPr id="556" name="object 556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5305077" y="5473596"/>
            <a:ext cx="45823" cy="45822"/>
          </a:xfrm>
          <a:prstGeom prst="rect">
            <a:avLst/>
          </a:prstGeom>
        </p:spPr>
      </p:pic>
      <p:pic>
        <p:nvPicPr>
          <p:cNvPr id="557" name="object 557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5408582" y="5473596"/>
            <a:ext cx="45823" cy="45822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5513012" y="5473596"/>
            <a:ext cx="45823" cy="45822"/>
          </a:xfrm>
          <a:prstGeom prst="rect">
            <a:avLst/>
          </a:prstGeom>
        </p:spPr>
      </p:pic>
      <p:pic>
        <p:nvPicPr>
          <p:cNvPr id="559" name="object 559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5616517" y="5473596"/>
            <a:ext cx="45823" cy="45822"/>
          </a:xfrm>
          <a:prstGeom prst="rect">
            <a:avLst/>
          </a:prstGeom>
        </p:spPr>
      </p:pic>
      <p:pic>
        <p:nvPicPr>
          <p:cNvPr id="560" name="object 560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5720947" y="5473596"/>
            <a:ext cx="45823" cy="45822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5097142" y="5574329"/>
            <a:ext cx="45823" cy="45823"/>
          </a:xfrm>
          <a:prstGeom prst="rect">
            <a:avLst/>
          </a:prstGeom>
        </p:spPr>
      </p:pic>
      <p:pic>
        <p:nvPicPr>
          <p:cNvPr id="562" name="object 562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5200647" y="5574329"/>
            <a:ext cx="45823" cy="45823"/>
          </a:xfrm>
          <a:prstGeom prst="rect">
            <a:avLst/>
          </a:prstGeom>
        </p:spPr>
      </p:pic>
      <p:pic>
        <p:nvPicPr>
          <p:cNvPr id="563" name="object 563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5305077" y="5574329"/>
            <a:ext cx="45823" cy="45823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5408582" y="5574329"/>
            <a:ext cx="45823" cy="45823"/>
          </a:xfrm>
          <a:prstGeom prst="rect">
            <a:avLst/>
          </a:prstGeom>
        </p:spPr>
      </p:pic>
      <p:pic>
        <p:nvPicPr>
          <p:cNvPr id="565" name="object 565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5513012" y="5574329"/>
            <a:ext cx="45823" cy="45823"/>
          </a:xfrm>
          <a:prstGeom prst="rect">
            <a:avLst/>
          </a:prstGeom>
        </p:spPr>
      </p:pic>
      <p:pic>
        <p:nvPicPr>
          <p:cNvPr id="566" name="object 566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5616517" y="5574329"/>
            <a:ext cx="45823" cy="45823"/>
          </a:xfrm>
          <a:prstGeom prst="rect">
            <a:avLst/>
          </a:prstGeom>
        </p:spPr>
      </p:pic>
      <p:pic>
        <p:nvPicPr>
          <p:cNvPr id="567" name="object 567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5720947" y="5574329"/>
            <a:ext cx="45823" cy="45823"/>
          </a:xfrm>
          <a:prstGeom prst="rect">
            <a:avLst/>
          </a:prstGeom>
        </p:spPr>
      </p:pic>
      <p:pic>
        <p:nvPicPr>
          <p:cNvPr id="568" name="object 568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5097142" y="5674138"/>
            <a:ext cx="45823" cy="45822"/>
          </a:xfrm>
          <a:prstGeom prst="rect">
            <a:avLst/>
          </a:prstGeom>
        </p:spPr>
      </p:pic>
      <p:pic>
        <p:nvPicPr>
          <p:cNvPr id="569" name="object 569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5200647" y="5674138"/>
            <a:ext cx="45823" cy="45822"/>
          </a:xfrm>
          <a:prstGeom prst="rect">
            <a:avLst/>
          </a:prstGeom>
        </p:spPr>
      </p:pic>
      <p:pic>
        <p:nvPicPr>
          <p:cNvPr id="570" name="object 570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5305077" y="5674138"/>
            <a:ext cx="45823" cy="45822"/>
          </a:xfrm>
          <a:prstGeom prst="rect">
            <a:avLst/>
          </a:prstGeom>
        </p:spPr>
      </p:pic>
      <p:pic>
        <p:nvPicPr>
          <p:cNvPr id="571" name="object 571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5408582" y="5674138"/>
            <a:ext cx="45823" cy="45822"/>
          </a:xfrm>
          <a:prstGeom prst="rect">
            <a:avLst/>
          </a:prstGeom>
        </p:spPr>
      </p:pic>
      <p:pic>
        <p:nvPicPr>
          <p:cNvPr id="572" name="object 572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5513012" y="5674138"/>
            <a:ext cx="45823" cy="45822"/>
          </a:xfrm>
          <a:prstGeom prst="rect">
            <a:avLst/>
          </a:prstGeom>
        </p:spPr>
      </p:pic>
      <p:pic>
        <p:nvPicPr>
          <p:cNvPr id="573" name="object 573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5616517" y="5674138"/>
            <a:ext cx="45823" cy="45822"/>
          </a:xfrm>
          <a:prstGeom prst="rect">
            <a:avLst/>
          </a:prstGeom>
        </p:spPr>
      </p:pic>
      <p:pic>
        <p:nvPicPr>
          <p:cNvPr id="574" name="object 574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5720947" y="5674138"/>
            <a:ext cx="45823" cy="45822"/>
          </a:xfrm>
          <a:prstGeom prst="rect">
            <a:avLst/>
          </a:prstGeom>
        </p:spPr>
      </p:pic>
      <p:pic>
        <p:nvPicPr>
          <p:cNvPr id="575" name="object 575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5825376" y="5473596"/>
            <a:ext cx="45822" cy="45822"/>
          </a:xfrm>
          <a:prstGeom prst="rect">
            <a:avLst/>
          </a:prstGeom>
        </p:spPr>
      </p:pic>
      <p:pic>
        <p:nvPicPr>
          <p:cNvPr id="576" name="object 576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5825376" y="5574329"/>
            <a:ext cx="45822" cy="45823"/>
          </a:xfrm>
          <a:prstGeom prst="rect">
            <a:avLst/>
          </a:prstGeom>
        </p:spPr>
      </p:pic>
      <p:pic>
        <p:nvPicPr>
          <p:cNvPr id="577" name="object 577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5825376" y="5674138"/>
            <a:ext cx="45822" cy="45822"/>
          </a:xfrm>
          <a:prstGeom prst="rect">
            <a:avLst/>
          </a:prstGeom>
        </p:spPr>
      </p:pic>
      <p:sp>
        <p:nvSpPr>
          <p:cNvPr id="578" name="object 578"/>
          <p:cNvSpPr txBox="1"/>
          <p:nvPr/>
        </p:nvSpPr>
        <p:spPr>
          <a:xfrm>
            <a:off x="1217971" y="2024710"/>
            <a:ext cx="3050867" cy="3249817"/>
          </a:xfrm>
          <a:prstGeom prst="rect">
            <a:avLst/>
          </a:prstGeom>
        </p:spPr>
        <p:txBody>
          <a:bodyPr vert="horz" wrap="square" lIns="0" tIns="115904" rIns="0" bIns="0" rtlCol="0">
            <a:spAutoFit/>
          </a:bodyPr>
          <a:lstStyle/>
          <a:p>
            <a:pPr marL="196383" indent="-108203">
              <a:spcBef>
                <a:spcPts val="913"/>
              </a:spcBef>
              <a:buSzPct val="96428"/>
              <a:buChar char="•"/>
              <a:tabLst>
                <a:tab pos="196768" algn="l"/>
              </a:tabLst>
            </a:pPr>
            <a:r>
              <a:rPr sz="1698" spc="-33" dirty="0">
                <a:solidFill>
                  <a:srgbClr val="616261"/>
                </a:solidFill>
                <a:latin typeface="Calibri"/>
                <a:cs typeface="Calibri"/>
              </a:rPr>
              <a:t>Inaugurado</a:t>
            </a:r>
            <a:r>
              <a:rPr sz="1698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33" dirty="0">
                <a:solidFill>
                  <a:srgbClr val="616261"/>
                </a:solidFill>
                <a:latin typeface="Calibri"/>
                <a:cs typeface="Calibri"/>
              </a:rPr>
              <a:t>em</a:t>
            </a:r>
            <a:r>
              <a:rPr sz="1698" spc="-143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12" dirty="0">
                <a:solidFill>
                  <a:srgbClr val="616261"/>
                </a:solidFill>
                <a:latin typeface="Calibri"/>
                <a:cs typeface="Calibri"/>
              </a:rPr>
              <a:t>2008</a:t>
            </a:r>
            <a:endParaRPr sz="1698">
              <a:latin typeface="Calibri"/>
              <a:cs typeface="Calibri"/>
            </a:endParaRPr>
          </a:p>
          <a:p>
            <a:pPr marL="196383" indent="-108203">
              <a:spcBef>
                <a:spcPts val="852"/>
              </a:spcBef>
              <a:buSzPct val="96428"/>
              <a:buChar char="•"/>
              <a:tabLst>
                <a:tab pos="196768" algn="l"/>
              </a:tabLst>
            </a:pPr>
            <a:r>
              <a:rPr sz="1698" spc="-12" dirty="0">
                <a:solidFill>
                  <a:srgbClr val="616261"/>
                </a:solidFill>
                <a:latin typeface="Calibri"/>
                <a:cs typeface="Calibri"/>
              </a:rPr>
              <a:t>8</a:t>
            </a:r>
            <a:r>
              <a:rPr sz="1698" spc="-17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6" dirty="0">
                <a:solidFill>
                  <a:srgbClr val="616261"/>
                </a:solidFill>
                <a:latin typeface="Calibri"/>
                <a:cs typeface="Calibri"/>
              </a:rPr>
              <a:t>andares</a:t>
            </a:r>
            <a:endParaRPr sz="1698">
              <a:latin typeface="Calibri"/>
              <a:cs typeface="Calibri"/>
            </a:endParaRPr>
          </a:p>
          <a:p>
            <a:pPr marL="196383" indent="-108203">
              <a:spcBef>
                <a:spcPts val="852"/>
              </a:spcBef>
              <a:buSzPct val="96428"/>
              <a:buChar char="•"/>
              <a:tabLst>
                <a:tab pos="196768" algn="l"/>
              </a:tabLst>
            </a:pPr>
            <a:r>
              <a:rPr sz="1698" spc="-33" dirty="0">
                <a:solidFill>
                  <a:srgbClr val="616261"/>
                </a:solidFill>
                <a:latin typeface="Calibri"/>
                <a:cs typeface="Calibri"/>
              </a:rPr>
              <a:t>40</a:t>
            </a:r>
            <a:r>
              <a:rPr sz="1698" spc="-4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18" dirty="0">
                <a:solidFill>
                  <a:srgbClr val="616261"/>
                </a:solidFill>
                <a:latin typeface="Calibri"/>
                <a:cs typeface="Calibri"/>
              </a:rPr>
              <a:t>especialidades</a:t>
            </a:r>
            <a:r>
              <a:rPr sz="1698" spc="-9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6" dirty="0">
                <a:solidFill>
                  <a:srgbClr val="616261"/>
                </a:solidFill>
                <a:latin typeface="Calibri"/>
                <a:cs typeface="Calibri"/>
              </a:rPr>
              <a:t>médicas</a:t>
            </a:r>
            <a:endParaRPr sz="1698">
              <a:latin typeface="Calibri"/>
              <a:cs typeface="Calibri"/>
            </a:endParaRPr>
          </a:p>
          <a:p>
            <a:pPr marL="196383" indent="-108203">
              <a:spcBef>
                <a:spcPts val="843"/>
              </a:spcBef>
              <a:buSzPct val="96428"/>
              <a:buChar char="•"/>
              <a:tabLst>
                <a:tab pos="196768" algn="l"/>
              </a:tabLst>
            </a:pPr>
            <a:r>
              <a:rPr sz="1698" spc="-49" dirty="0">
                <a:solidFill>
                  <a:srgbClr val="616261"/>
                </a:solidFill>
                <a:latin typeface="Calibri"/>
                <a:cs typeface="Calibri"/>
              </a:rPr>
              <a:t>Exames</a:t>
            </a:r>
            <a:r>
              <a:rPr sz="1698" spc="-7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698" spc="103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36" dirty="0">
                <a:solidFill>
                  <a:srgbClr val="616261"/>
                </a:solidFill>
                <a:latin typeface="Calibri"/>
                <a:cs typeface="Calibri"/>
              </a:rPr>
              <a:t>imagem</a:t>
            </a:r>
            <a:r>
              <a:rPr sz="1698" spc="-4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24" dirty="0">
                <a:solidFill>
                  <a:srgbClr val="616261"/>
                </a:solidFill>
                <a:latin typeface="Calibri"/>
                <a:cs typeface="Calibri"/>
              </a:rPr>
              <a:t>elaboratoriais</a:t>
            </a:r>
            <a:endParaRPr sz="1698">
              <a:latin typeface="Calibri"/>
              <a:cs typeface="Calibri"/>
            </a:endParaRPr>
          </a:p>
          <a:p>
            <a:pPr marL="196383" indent="-108203">
              <a:spcBef>
                <a:spcPts val="852"/>
              </a:spcBef>
              <a:buSzPct val="96428"/>
              <a:buChar char="•"/>
              <a:tabLst>
                <a:tab pos="196768" algn="l"/>
              </a:tabLst>
            </a:pPr>
            <a:r>
              <a:rPr sz="1698" spc="-61" dirty="0">
                <a:solidFill>
                  <a:srgbClr val="616261"/>
                </a:solidFill>
                <a:latin typeface="Calibri"/>
                <a:cs typeface="Calibri"/>
              </a:rPr>
              <a:t>Hospital</a:t>
            </a:r>
            <a:r>
              <a:rPr sz="1698" spc="-6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15" dirty="0">
                <a:solidFill>
                  <a:srgbClr val="616261"/>
                </a:solidFill>
                <a:latin typeface="Calibri"/>
                <a:cs typeface="Calibri"/>
              </a:rPr>
              <a:t>Dia</a:t>
            </a:r>
            <a:endParaRPr sz="1698">
              <a:latin typeface="Calibri"/>
              <a:cs typeface="Calibri"/>
            </a:endParaRPr>
          </a:p>
          <a:p>
            <a:pPr marL="196383" indent="-108203">
              <a:spcBef>
                <a:spcPts val="852"/>
              </a:spcBef>
              <a:buSzPct val="96428"/>
              <a:buChar char="•"/>
              <a:tabLst>
                <a:tab pos="196768" algn="l"/>
              </a:tabLst>
            </a:pPr>
            <a:r>
              <a:rPr sz="1698" spc="-49" dirty="0">
                <a:solidFill>
                  <a:srgbClr val="616261"/>
                </a:solidFill>
                <a:latin typeface="Calibri"/>
                <a:cs typeface="Calibri"/>
              </a:rPr>
              <a:t>Centro</a:t>
            </a:r>
            <a:r>
              <a:rPr sz="1698" spc="-3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698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698" spc="-6" dirty="0">
                <a:solidFill>
                  <a:srgbClr val="616261"/>
                </a:solidFill>
                <a:latin typeface="Calibri"/>
                <a:cs typeface="Calibri"/>
              </a:rPr>
              <a:t>Infusão</a:t>
            </a:r>
            <a:endParaRPr sz="1698">
              <a:latin typeface="Calibri"/>
              <a:cs typeface="Calibri"/>
            </a:endParaRPr>
          </a:p>
          <a:p>
            <a:pPr marL="7701">
              <a:spcBef>
                <a:spcPts val="1289"/>
              </a:spcBef>
            </a:pPr>
            <a:r>
              <a:rPr sz="3366" b="1" spc="-154" dirty="0">
                <a:solidFill>
                  <a:srgbClr val="C71F25"/>
                </a:solidFill>
                <a:latin typeface="Calibri"/>
                <a:cs typeface="Calibri"/>
              </a:rPr>
              <a:t>50</a:t>
            </a:r>
            <a:r>
              <a:rPr sz="3366" b="1" spc="-391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3366" b="1" spc="-15" dirty="0">
                <a:solidFill>
                  <a:srgbClr val="C71F25"/>
                </a:solidFill>
                <a:latin typeface="Calibri"/>
                <a:cs typeface="Calibri"/>
              </a:rPr>
              <a:t>MIL</a:t>
            </a:r>
            <a:endParaRPr sz="3366">
              <a:latin typeface="Calibri"/>
              <a:cs typeface="Calibri"/>
            </a:endParaRPr>
          </a:p>
          <a:p>
            <a:pPr marL="7701">
              <a:spcBef>
                <a:spcPts val="124"/>
              </a:spcBef>
            </a:pPr>
            <a:r>
              <a:rPr sz="1971" b="1" spc="-194" dirty="0">
                <a:solidFill>
                  <a:srgbClr val="616261"/>
                </a:solidFill>
                <a:latin typeface="Calibri"/>
                <a:cs typeface="Calibri"/>
              </a:rPr>
              <a:t>atendimentos/mês</a:t>
            </a:r>
            <a:endParaRPr sz="1971">
              <a:latin typeface="Calibri"/>
              <a:cs typeface="Calibri"/>
            </a:endParaRPr>
          </a:p>
        </p:txBody>
      </p:sp>
      <p:sp>
        <p:nvSpPr>
          <p:cNvPr id="579" name="object 579"/>
          <p:cNvSpPr txBox="1">
            <a:spLocks noGrp="1"/>
          </p:cNvSpPr>
          <p:nvPr>
            <p:ph type="title"/>
          </p:nvPr>
        </p:nvSpPr>
        <p:spPr>
          <a:xfrm>
            <a:off x="2177374" y="716951"/>
            <a:ext cx="669627" cy="528812"/>
          </a:xfrm>
          <a:prstGeom prst="rect">
            <a:avLst/>
          </a:prstGeom>
        </p:spPr>
        <p:txBody>
          <a:bodyPr spcFirstLastPara="1" vert="horz" wrap="square" lIns="0" tIns="7316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sz="3305" b="1" spc="-118" dirty="0">
                <a:solidFill>
                  <a:srgbClr val="C00000"/>
                </a:solidFill>
              </a:rPr>
              <a:t>CIM</a:t>
            </a:r>
            <a:endParaRPr sz="3305" dirty="0">
              <a:solidFill>
                <a:srgbClr val="C00000"/>
              </a:solidFill>
            </a:endParaRPr>
          </a:p>
        </p:txBody>
      </p:sp>
      <p:sp>
        <p:nvSpPr>
          <p:cNvPr id="580" name="object 580"/>
          <p:cNvSpPr txBox="1"/>
          <p:nvPr/>
        </p:nvSpPr>
        <p:spPr>
          <a:xfrm>
            <a:off x="2177373" y="1175572"/>
            <a:ext cx="1792091" cy="51598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3305" spc="-534" dirty="0">
                <a:solidFill>
                  <a:srgbClr val="C71F25"/>
                </a:solidFill>
                <a:latin typeface="Calibri"/>
                <a:cs typeface="Calibri"/>
              </a:rPr>
              <a:t>Á</a:t>
            </a:r>
            <a:r>
              <a:rPr sz="3305" spc="-537" dirty="0">
                <a:solidFill>
                  <a:srgbClr val="C71F25"/>
                </a:solidFill>
                <a:latin typeface="Calibri"/>
                <a:cs typeface="Calibri"/>
              </a:rPr>
              <a:t>GU</a:t>
            </a:r>
            <a:r>
              <a:rPr sz="3305" spc="-3" dirty="0">
                <a:solidFill>
                  <a:srgbClr val="C71F25"/>
                </a:solidFill>
                <a:latin typeface="Calibri"/>
                <a:cs typeface="Calibri"/>
              </a:rPr>
              <a:t>A</a:t>
            </a:r>
            <a:r>
              <a:rPr sz="3305" spc="-388" dirty="0">
                <a:solidFill>
                  <a:srgbClr val="C71F25"/>
                </a:solidFill>
                <a:latin typeface="Calibri"/>
                <a:cs typeface="Calibri"/>
              </a:rPr>
              <a:t>VE</a:t>
            </a:r>
            <a:r>
              <a:rPr sz="3305" spc="-385" dirty="0">
                <a:solidFill>
                  <a:srgbClr val="C71F25"/>
                </a:solidFill>
                <a:latin typeface="Calibri"/>
                <a:cs typeface="Calibri"/>
              </a:rPr>
              <a:t>R</a:t>
            </a:r>
            <a:r>
              <a:rPr sz="3305" spc="-394" dirty="0">
                <a:solidFill>
                  <a:srgbClr val="C71F25"/>
                </a:solidFill>
                <a:latin typeface="Calibri"/>
                <a:cs typeface="Calibri"/>
              </a:rPr>
              <a:t>D</a:t>
            </a:r>
            <a:r>
              <a:rPr sz="3305" spc="-18" dirty="0">
                <a:solidFill>
                  <a:srgbClr val="C71F25"/>
                </a:solidFill>
                <a:latin typeface="Calibri"/>
                <a:cs typeface="Calibri"/>
              </a:rPr>
              <a:t>E</a:t>
            </a:r>
            <a:endParaRPr sz="3305">
              <a:latin typeface="Calibri"/>
              <a:cs typeface="Calibri"/>
            </a:endParaRPr>
          </a:p>
        </p:txBody>
      </p:sp>
      <p:grpSp>
        <p:nvGrpSpPr>
          <p:cNvPr id="581" name="object 581"/>
          <p:cNvGrpSpPr/>
          <p:nvPr/>
        </p:nvGrpSpPr>
        <p:grpSpPr>
          <a:xfrm>
            <a:off x="1218464" y="668147"/>
            <a:ext cx="1008484" cy="1039289"/>
            <a:chOff x="2008632" y="1101824"/>
            <a:chExt cx="1663064" cy="1713864"/>
          </a:xfrm>
        </p:grpSpPr>
        <p:pic>
          <p:nvPicPr>
            <p:cNvPr id="582" name="object 582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2076810" y="2477893"/>
              <a:ext cx="1212687" cy="337449"/>
            </a:xfrm>
            <a:prstGeom prst="rect">
              <a:avLst/>
            </a:prstGeom>
          </p:spPr>
        </p:pic>
        <p:pic>
          <p:nvPicPr>
            <p:cNvPr id="583" name="object 583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2008632" y="1101824"/>
              <a:ext cx="1662591" cy="1546601"/>
            </a:xfrm>
            <a:prstGeom prst="rect">
              <a:avLst/>
            </a:prstGeom>
          </p:spPr>
        </p:pic>
        <p:sp>
          <p:nvSpPr>
            <p:cNvPr id="584" name="object 584"/>
            <p:cNvSpPr/>
            <p:nvPr/>
          </p:nvSpPr>
          <p:spPr>
            <a:xfrm>
              <a:off x="2226500" y="1400523"/>
              <a:ext cx="914400" cy="541020"/>
            </a:xfrm>
            <a:custGeom>
              <a:avLst/>
              <a:gdLst/>
              <a:ahLst/>
              <a:cxnLst/>
              <a:rect l="l" t="t" r="r" b="b"/>
              <a:pathLst>
                <a:path w="914400" h="541019">
                  <a:moveTo>
                    <a:pt x="649211" y="540880"/>
                  </a:moveTo>
                  <a:lnTo>
                    <a:pt x="593712" y="534657"/>
                  </a:lnTo>
                  <a:lnTo>
                    <a:pt x="539356" y="527418"/>
                  </a:lnTo>
                  <a:lnTo>
                    <a:pt x="486016" y="518655"/>
                  </a:lnTo>
                  <a:lnTo>
                    <a:pt x="434073" y="508495"/>
                  </a:lnTo>
                  <a:lnTo>
                    <a:pt x="383527" y="496811"/>
                  </a:lnTo>
                  <a:lnTo>
                    <a:pt x="334632" y="483222"/>
                  </a:lnTo>
                  <a:lnTo>
                    <a:pt x="287388" y="467728"/>
                  </a:lnTo>
                  <a:lnTo>
                    <a:pt x="242189" y="450202"/>
                  </a:lnTo>
                  <a:lnTo>
                    <a:pt x="198755" y="430390"/>
                  </a:lnTo>
                  <a:lnTo>
                    <a:pt x="184531" y="540880"/>
                  </a:lnTo>
                  <a:lnTo>
                    <a:pt x="649211" y="540880"/>
                  </a:lnTo>
                  <a:close/>
                </a:path>
                <a:path w="914400" h="541019">
                  <a:moveTo>
                    <a:pt x="658609" y="468744"/>
                  </a:moveTo>
                  <a:lnTo>
                    <a:pt x="604888" y="460743"/>
                  </a:lnTo>
                  <a:lnTo>
                    <a:pt x="552818" y="449821"/>
                  </a:lnTo>
                  <a:lnTo>
                    <a:pt x="502272" y="435978"/>
                  </a:lnTo>
                  <a:lnTo>
                    <a:pt x="453377" y="419341"/>
                  </a:lnTo>
                  <a:lnTo>
                    <a:pt x="405879" y="400291"/>
                  </a:lnTo>
                  <a:lnTo>
                    <a:pt x="359778" y="378828"/>
                  </a:lnTo>
                  <a:lnTo>
                    <a:pt x="314820" y="355219"/>
                  </a:lnTo>
                  <a:lnTo>
                    <a:pt x="271018" y="329565"/>
                  </a:lnTo>
                  <a:lnTo>
                    <a:pt x="228219" y="302133"/>
                  </a:lnTo>
                  <a:lnTo>
                    <a:pt x="186436" y="273050"/>
                  </a:lnTo>
                  <a:lnTo>
                    <a:pt x="145415" y="242443"/>
                  </a:lnTo>
                  <a:lnTo>
                    <a:pt x="105156" y="210566"/>
                  </a:lnTo>
                  <a:lnTo>
                    <a:pt x="65532" y="177546"/>
                  </a:lnTo>
                  <a:lnTo>
                    <a:pt x="26416" y="143764"/>
                  </a:lnTo>
                  <a:lnTo>
                    <a:pt x="0" y="348234"/>
                  </a:lnTo>
                  <a:lnTo>
                    <a:pt x="50800" y="366890"/>
                  </a:lnTo>
                  <a:lnTo>
                    <a:pt x="101727" y="383908"/>
                  </a:lnTo>
                  <a:lnTo>
                    <a:pt x="152527" y="399148"/>
                  </a:lnTo>
                  <a:lnTo>
                    <a:pt x="203327" y="412737"/>
                  </a:lnTo>
                  <a:lnTo>
                    <a:pt x="254127" y="424675"/>
                  </a:lnTo>
                  <a:lnTo>
                    <a:pt x="304787" y="435089"/>
                  </a:lnTo>
                  <a:lnTo>
                    <a:pt x="355587" y="444106"/>
                  </a:lnTo>
                  <a:lnTo>
                    <a:pt x="406133" y="451599"/>
                  </a:lnTo>
                  <a:lnTo>
                    <a:pt x="456806" y="457568"/>
                  </a:lnTo>
                  <a:lnTo>
                    <a:pt x="507352" y="462267"/>
                  </a:lnTo>
                  <a:lnTo>
                    <a:pt x="557771" y="465696"/>
                  </a:lnTo>
                  <a:lnTo>
                    <a:pt x="608317" y="467855"/>
                  </a:lnTo>
                  <a:lnTo>
                    <a:pt x="658609" y="468744"/>
                  </a:lnTo>
                  <a:close/>
                </a:path>
                <a:path w="914400" h="541019">
                  <a:moveTo>
                    <a:pt x="719315" y="0"/>
                  </a:moveTo>
                  <a:lnTo>
                    <a:pt x="254635" y="0"/>
                  </a:lnTo>
                  <a:lnTo>
                    <a:pt x="298818" y="22733"/>
                  </a:lnTo>
                  <a:lnTo>
                    <a:pt x="344284" y="43942"/>
                  </a:lnTo>
                  <a:lnTo>
                    <a:pt x="390766" y="63373"/>
                  </a:lnTo>
                  <a:lnTo>
                    <a:pt x="438645" y="80899"/>
                  </a:lnTo>
                  <a:lnTo>
                    <a:pt x="488048" y="96266"/>
                  </a:lnTo>
                  <a:lnTo>
                    <a:pt x="538975" y="109474"/>
                  </a:lnTo>
                  <a:lnTo>
                    <a:pt x="591426" y="120015"/>
                  </a:lnTo>
                  <a:lnTo>
                    <a:pt x="645782" y="128016"/>
                  </a:lnTo>
                  <a:lnTo>
                    <a:pt x="702043" y="133096"/>
                  </a:lnTo>
                  <a:lnTo>
                    <a:pt x="719315" y="0"/>
                  </a:lnTo>
                  <a:close/>
                </a:path>
                <a:path w="914400" h="541019">
                  <a:moveTo>
                    <a:pt x="913866" y="143764"/>
                  </a:moveTo>
                  <a:lnTo>
                    <a:pt x="867130" y="148971"/>
                  </a:lnTo>
                  <a:lnTo>
                    <a:pt x="820267" y="153035"/>
                  </a:lnTo>
                  <a:lnTo>
                    <a:pt x="773417" y="155956"/>
                  </a:lnTo>
                  <a:lnTo>
                    <a:pt x="726300" y="157353"/>
                  </a:lnTo>
                  <a:lnTo>
                    <a:pt x="679056" y="157226"/>
                  </a:lnTo>
                  <a:lnTo>
                    <a:pt x="631685" y="155448"/>
                  </a:lnTo>
                  <a:lnTo>
                    <a:pt x="584187" y="151892"/>
                  </a:lnTo>
                  <a:lnTo>
                    <a:pt x="536562" y="146558"/>
                  </a:lnTo>
                  <a:lnTo>
                    <a:pt x="488683" y="139065"/>
                  </a:lnTo>
                  <a:lnTo>
                    <a:pt x="440550" y="129413"/>
                  </a:lnTo>
                  <a:lnTo>
                    <a:pt x="392290" y="117475"/>
                  </a:lnTo>
                  <a:lnTo>
                    <a:pt x="343776" y="102997"/>
                  </a:lnTo>
                  <a:lnTo>
                    <a:pt x="295008" y="86106"/>
                  </a:lnTo>
                  <a:lnTo>
                    <a:pt x="245999" y="66548"/>
                  </a:lnTo>
                  <a:lnTo>
                    <a:pt x="292214" y="91694"/>
                  </a:lnTo>
                  <a:lnTo>
                    <a:pt x="338696" y="114681"/>
                  </a:lnTo>
                  <a:lnTo>
                    <a:pt x="385559" y="135382"/>
                  </a:lnTo>
                  <a:lnTo>
                    <a:pt x="432676" y="154178"/>
                  </a:lnTo>
                  <a:lnTo>
                    <a:pt x="479920" y="170815"/>
                  </a:lnTo>
                  <a:lnTo>
                    <a:pt x="527545" y="185674"/>
                  </a:lnTo>
                  <a:lnTo>
                    <a:pt x="575297" y="198755"/>
                  </a:lnTo>
                  <a:lnTo>
                    <a:pt x="623303" y="210058"/>
                  </a:lnTo>
                  <a:lnTo>
                    <a:pt x="671436" y="219837"/>
                  </a:lnTo>
                  <a:lnTo>
                    <a:pt x="719950" y="227965"/>
                  </a:lnTo>
                  <a:lnTo>
                    <a:pt x="768591" y="234823"/>
                  </a:lnTo>
                  <a:lnTo>
                    <a:pt x="817346" y="240284"/>
                  </a:lnTo>
                  <a:lnTo>
                    <a:pt x="769353" y="251206"/>
                  </a:lnTo>
                  <a:lnTo>
                    <a:pt x="721093" y="259334"/>
                  </a:lnTo>
                  <a:lnTo>
                    <a:pt x="672579" y="264668"/>
                  </a:lnTo>
                  <a:lnTo>
                    <a:pt x="623811" y="267462"/>
                  </a:lnTo>
                  <a:lnTo>
                    <a:pt x="574916" y="267716"/>
                  </a:lnTo>
                  <a:lnTo>
                    <a:pt x="525894" y="265430"/>
                  </a:lnTo>
                  <a:lnTo>
                    <a:pt x="476745" y="260604"/>
                  </a:lnTo>
                  <a:lnTo>
                    <a:pt x="427342" y="253365"/>
                  </a:lnTo>
                  <a:lnTo>
                    <a:pt x="377939" y="243840"/>
                  </a:lnTo>
                  <a:lnTo>
                    <a:pt x="328409" y="231902"/>
                  </a:lnTo>
                  <a:lnTo>
                    <a:pt x="278765" y="217678"/>
                  </a:lnTo>
                  <a:lnTo>
                    <a:pt x="229108" y="201295"/>
                  </a:lnTo>
                  <a:lnTo>
                    <a:pt x="179451" y="182880"/>
                  </a:lnTo>
                  <a:lnTo>
                    <a:pt x="129667" y="162179"/>
                  </a:lnTo>
                  <a:lnTo>
                    <a:pt x="79883" y="139573"/>
                  </a:lnTo>
                  <a:lnTo>
                    <a:pt x="30226" y="114808"/>
                  </a:lnTo>
                  <a:lnTo>
                    <a:pt x="76073" y="148336"/>
                  </a:lnTo>
                  <a:lnTo>
                    <a:pt x="122174" y="179705"/>
                  </a:lnTo>
                  <a:lnTo>
                    <a:pt x="168402" y="209042"/>
                  </a:lnTo>
                  <a:lnTo>
                    <a:pt x="214757" y="236220"/>
                  </a:lnTo>
                  <a:lnTo>
                    <a:pt x="261366" y="261239"/>
                  </a:lnTo>
                  <a:lnTo>
                    <a:pt x="307962" y="284353"/>
                  </a:lnTo>
                  <a:lnTo>
                    <a:pt x="354952" y="305181"/>
                  </a:lnTo>
                  <a:lnTo>
                    <a:pt x="401942" y="323977"/>
                  </a:lnTo>
                  <a:lnTo>
                    <a:pt x="449186" y="340741"/>
                  </a:lnTo>
                  <a:lnTo>
                    <a:pt x="496557" y="355346"/>
                  </a:lnTo>
                  <a:lnTo>
                    <a:pt x="544055" y="367906"/>
                  </a:lnTo>
                  <a:lnTo>
                    <a:pt x="591680" y="378447"/>
                  </a:lnTo>
                  <a:lnTo>
                    <a:pt x="639559" y="386702"/>
                  </a:lnTo>
                  <a:lnTo>
                    <a:pt x="687565" y="393052"/>
                  </a:lnTo>
                  <a:lnTo>
                    <a:pt x="735698" y="397243"/>
                  </a:lnTo>
                  <a:lnTo>
                    <a:pt x="784085" y="399275"/>
                  </a:lnTo>
                  <a:lnTo>
                    <a:pt x="832586" y="399275"/>
                  </a:lnTo>
                  <a:lnTo>
                    <a:pt x="881227" y="397243"/>
                  </a:lnTo>
                  <a:lnTo>
                    <a:pt x="913866" y="1437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585" name="object 585"/>
          <p:cNvSpPr/>
          <p:nvPr/>
        </p:nvSpPr>
        <p:spPr>
          <a:xfrm>
            <a:off x="9232736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78" y="285"/>
                </a:moveTo>
                <a:lnTo>
                  <a:pt x="-384" y="285"/>
                </a:lnTo>
                <a:lnTo>
                  <a:pt x="-384" y="4476"/>
                </a:lnTo>
                <a:lnTo>
                  <a:pt x="33269" y="4476"/>
                </a:lnTo>
                <a:lnTo>
                  <a:pt x="33269" y="38130"/>
                </a:lnTo>
                <a:lnTo>
                  <a:pt x="41524" y="38130"/>
                </a:lnTo>
                <a:lnTo>
                  <a:pt x="41524" y="4476"/>
                </a:lnTo>
                <a:lnTo>
                  <a:pt x="75178" y="4476"/>
                </a:lnTo>
                <a:lnTo>
                  <a:pt x="75178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86" name="object 586"/>
          <p:cNvSpPr/>
          <p:nvPr/>
        </p:nvSpPr>
        <p:spPr>
          <a:xfrm>
            <a:off x="9337165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73" y="285"/>
                </a:moveTo>
                <a:lnTo>
                  <a:pt x="-389" y="285"/>
                </a:lnTo>
                <a:lnTo>
                  <a:pt x="-389" y="4476"/>
                </a:lnTo>
                <a:lnTo>
                  <a:pt x="33265" y="4476"/>
                </a:lnTo>
                <a:lnTo>
                  <a:pt x="33265" y="38130"/>
                </a:lnTo>
                <a:lnTo>
                  <a:pt x="41519" y="38130"/>
                </a:lnTo>
                <a:lnTo>
                  <a:pt x="41519" y="4476"/>
                </a:lnTo>
                <a:lnTo>
                  <a:pt x="75173" y="4476"/>
                </a:lnTo>
                <a:lnTo>
                  <a:pt x="75173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87" name="object 587"/>
          <p:cNvSpPr/>
          <p:nvPr/>
        </p:nvSpPr>
        <p:spPr>
          <a:xfrm>
            <a:off x="9440671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69" y="285"/>
                </a:moveTo>
                <a:lnTo>
                  <a:pt x="-393" y="285"/>
                </a:lnTo>
                <a:lnTo>
                  <a:pt x="-393" y="4476"/>
                </a:lnTo>
                <a:lnTo>
                  <a:pt x="33260" y="4476"/>
                </a:lnTo>
                <a:lnTo>
                  <a:pt x="33260" y="38130"/>
                </a:lnTo>
                <a:lnTo>
                  <a:pt x="41515" y="38130"/>
                </a:lnTo>
                <a:lnTo>
                  <a:pt x="41515" y="4476"/>
                </a:lnTo>
                <a:lnTo>
                  <a:pt x="75169" y="4476"/>
                </a:lnTo>
                <a:lnTo>
                  <a:pt x="75169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88" name="object 588"/>
          <p:cNvSpPr/>
          <p:nvPr/>
        </p:nvSpPr>
        <p:spPr>
          <a:xfrm>
            <a:off x="9545100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65" y="285"/>
                </a:moveTo>
                <a:lnTo>
                  <a:pt x="-397" y="285"/>
                </a:lnTo>
                <a:lnTo>
                  <a:pt x="-397" y="4476"/>
                </a:lnTo>
                <a:lnTo>
                  <a:pt x="33256" y="4476"/>
                </a:lnTo>
                <a:lnTo>
                  <a:pt x="33256" y="38130"/>
                </a:lnTo>
                <a:lnTo>
                  <a:pt x="41511" y="38130"/>
                </a:lnTo>
                <a:lnTo>
                  <a:pt x="41511" y="4476"/>
                </a:lnTo>
                <a:lnTo>
                  <a:pt x="75165" y="4476"/>
                </a:lnTo>
                <a:lnTo>
                  <a:pt x="75165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89" name="object 589"/>
          <p:cNvSpPr/>
          <p:nvPr/>
        </p:nvSpPr>
        <p:spPr>
          <a:xfrm>
            <a:off x="9648606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60" y="285"/>
                </a:moveTo>
                <a:lnTo>
                  <a:pt x="-402" y="285"/>
                </a:lnTo>
                <a:lnTo>
                  <a:pt x="-402" y="4476"/>
                </a:lnTo>
                <a:lnTo>
                  <a:pt x="33252" y="4476"/>
                </a:lnTo>
                <a:lnTo>
                  <a:pt x="33252" y="38130"/>
                </a:lnTo>
                <a:lnTo>
                  <a:pt x="41506" y="38130"/>
                </a:lnTo>
                <a:lnTo>
                  <a:pt x="41506" y="4476"/>
                </a:lnTo>
                <a:lnTo>
                  <a:pt x="75160" y="4476"/>
                </a:lnTo>
                <a:lnTo>
                  <a:pt x="75160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0" name="object 590"/>
          <p:cNvSpPr/>
          <p:nvPr/>
        </p:nvSpPr>
        <p:spPr>
          <a:xfrm>
            <a:off x="9753035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56" y="285"/>
                </a:moveTo>
                <a:lnTo>
                  <a:pt x="-406" y="285"/>
                </a:lnTo>
                <a:lnTo>
                  <a:pt x="-406" y="4476"/>
                </a:lnTo>
                <a:lnTo>
                  <a:pt x="33247" y="4476"/>
                </a:lnTo>
                <a:lnTo>
                  <a:pt x="33247" y="38130"/>
                </a:lnTo>
                <a:lnTo>
                  <a:pt x="41502" y="38130"/>
                </a:lnTo>
                <a:lnTo>
                  <a:pt x="41502" y="4476"/>
                </a:lnTo>
                <a:lnTo>
                  <a:pt x="75156" y="4476"/>
                </a:lnTo>
                <a:lnTo>
                  <a:pt x="75156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1" name="object 591"/>
          <p:cNvSpPr/>
          <p:nvPr/>
        </p:nvSpPr>
        <p:spPr>
          <a:xfrm>
            <a:off x="9856541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52" y="285"/>
                </a:moveTo>
                <a:lnTo>
                  <a:pt x="-410" y="285"/>
                </a:lnTo>
                <a:lnTo>
                  <a:pt x="-410" y="4476"/>
                </a:lnTo>
                <a:lnTo>
                  <a:pt x="33243" y="4476"/>
                </a:lnTo>
                <a:lnTo>
                  <a:pt x="33243" y="38130"/>
                </a:lnTo>
                <a:lnTo>
                  <a:pt x="41498" y="38130"/>
                </a:lnTo>
                <a:lnTo>
                  <a:pt x="41498" y="4476"/>
                </a:lnTo>
                <a:lnTo>
                  <a:pt x="75152" y="4476"/>
                </a:lnTo>
                <a:lnTo>
                  <a:pt x="75152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2" name="object 592"/>
          <p:cNvSpPr/>
          <p:nvPr/>
        </p:nvSpPr>
        <p:spPr>
          <a:xfrm>
            <a:off x="9960970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47" y="285"/>
                </a:moveTo>
                <a:lnTo>
                  <a:pt x="-415" y="285"/>
                </a:lnTo>
                <a:lnTo>
                  <a:pt x="-415" y="4476"/>
                </a:lnTo>
                <a:lnTo>
                  <a:pt x="33239" y="4476"/>
                </a:lnTo>
                <a:lnTo>
                  <a:pt x="33239" y="38130"/>
                </a:lnTo>
                <a:lnTo>
                  <a:pt x="41493" y="38130"/>
                </a:lnTo>
                <a:lnTo>
                  <a:pt x="41493" y="4476"/>
                </a:lnTo>
                <a:lnTo>
                  <a:pt x="75147" y="4476"/>
                </a:lnTo>
                <a:lnTo>
                  <a:pt x="75147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3" name="object 593"/>
          <p:cNvSpPr/>
          <p:nvPr/>
        </p:nvSpPr>
        <p:spPr>
          <a:xfrm>
            <a:off x="10065400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43" y="285"/>
                </a:moveTo>
                <a:lnTo>
                  <a:pt x="-419" y="285"/>
                </a:lnTo>
                <a:lnTo>
                  <a:pt x="-419" y="4476"/>
                </a:lnTo>
                <a:lnTo>
                  <a:pt x="33234" y="4476"/>
                </a:lnTo>
                <a:lnTo>
                  <a:pt x="33234" y="38130"/>
                </a:lnTo>
                <a:lnTo>
                  <a:pt x="41489" y="38130"/>
                </a:lnTo>
                <a:lnTo>
                  <a:pt x="41489" y="4476"/>
                </a:lnTo>
                <a:lnTo>
                  <a:pt x="75143" y="4476"/>
                </a:lnTo>
                <a:lnTo>
                  <a:pt x="75143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4" name="object 594"/>
          <p:cNvSpPr/>
          <p:nvPr/>
        </p:nvSpPr>
        <p:spPr>
          <a:xfrm>
            <a:off x="10168905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39" y="285"/>
                </a:moveTo>
                <a:lnTo>
                  <a:pt x="-423" y="285"/>
                </a:lnTo>
                <a:lnTo>
                  <a:pt x="-423" y="4476"/>
                </a:lnTo>
                <a:lnTo>
                  <a:pt x="33230" y="4476"/>
                </a:lnTo>
                <a:lnTo>
                  <a:pt x="33230" y="38130"/>
                </a:lnTo>
                <a:lnTo>
                  <a:pt x="41485" y="38130"/>
                </a:lnTo>
                <a:lnTo>
                  <a:pt x="41485" y="4476"/>
                </a:lnTo>
                <a:lnTo>
                  <a:pt x="75139" y="4476"/>
                </a:lnTo>
                <a:lnTo>
                  <a:pt x="75139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5" name="object 595"/>
          <p:cNvSpPr/>
          <p:nvPr/>
        </p:nvSpPr>
        <p:spPr>
          <a:xfrm>
            <a:off x="10273335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34" y="285"/>
                </a:moveTo>
                <a:lnTo>
                  <a:pt x="-428" y="285"/>
                </a:lnTo>
                <a:lnTo>
                  <a:pt x="-428" y="4476"/>
                </a:lnTo>
                <a:lnTo>
                  <a:pt x="33226" y="4476"/>
                </a:lnTo>
                <a:lnTo>
                  <a:pt x="33226" y="38130"/>
                </a:lnTo>
                <a:lnTo>
                  <a:pt x="41480" y="38130"/>
                </a:lnTo>
                <a:lnTo>
                  <a:pt x="41480" y="4476"/>
                </a:lnTo>
                <a:lnTo>
                  <a:pt x="75134" y="4476"/>
                </a:lnTo>
                <a:lnTo>
                  <a:pt x="75134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6" name="object 596"/>
          <p:cNvSpPr/>
          <p:nvPr/>
        </p:nvSpPr>
        <p:spPr>
          <a:xfrm>
            <a:off x="10376839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30" y="285"/>
                </a:moveTo>
                <a:lnTo>
                  <a:pt x="-432" y="285"/>
                </a:lnTo>
                <a:lnTo>
                  <a:pt x="-432" y="4476"/>
                </a:lnTo>
                <a:lnTo>
                  <a:pt x="33221" y="4476"/>
                </a:lnTo>
                <a:lnTo>
                  <a:pt x="33221" y="38130"/>
                </a:lnTo>
                <a:lnTo>
                  <a:pt x="41476" y="38130"/>
                </a:lnTo>
                <a:lnTo>
                  <a:pt x="41476" y="4476"/>
                </a:lnTo>
                <a:lnTo>
                  <a:pt x="75130" y="4476"/>
                </a:lnTo>
                <a:lnTo>
                  <a:pt x="75130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7" name="object 597"/>
          <p:cNvSpPr/>
          <p:nvPr/>
        </p:nvSpPr>
        <p:spPr>
          <a:xfrm>
            <a:off x="10481269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26" y="285"/>
                </a:moveTo>
                <a:lnTo>
                  <a:pt x="-436" y="285"/>
                </a:lnTo>
                <a:lnTo>
                  <a:pt x="-436" y="4476"/>
                </a:lnTo>
                <a:lnTo>
                  <a:pt x="33217" y="4476"/>
                </a:lnTo>
                <a:lnTo>
                  <a:pt x="33217" y="38130"/>
                </a:lnTo>
                <a:lnTo>
                  <a:pt x="41472" y="38130"/>
                </a:lnTo>
                <a:lnTo>
                  <a:pt x="41472" y="4476"/>
                </a:lnTo>
                <a:lnTo>
                  <a:pt x="75126" y="4476"/>
                </a:lnTo>
                <a:lnTo>
                  <a:pt x="75126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8" name="object 598"/>
          <p:cNvSpPr/>
          <p:nvPr/>
        </p:nvSpPr>
        <p:spPr>
          <a:xfrm>
            <a:off x="10584774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21" y="285"/>
                </a:moveTo>
                <a:lnTo>
                  <a:pt x="-441" y="285"/>
                </a:lnTo>
                <a:lnTo>
                  <a:pt x="-441" y="4476"/>
                </a:lnTo>
                <a:lnTo>
                  <a:pt x="33213" y="4476"/>
                </a:lnTo>
                <a:lnTo>
                  <a:pt x="33213" y="38130"/>
                </a:lnTo>
                <a:lnTo>
                  <a:pt x="41467" y="38130"/>
                </a:lnTo>
                <a:lnTo>
                  <a:pt x="41467" y="4476"/>
                </a:lnTo>
                <a:lnTo>
                  <a:pt x="75121" y="4476"/>
                </a:lnTo>
                <a:lnTo>
                  <a:pt x="75121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99" name="object 599"/>
          <p:cNvSpPr/>
          <p:nvPr/>
        </p:nvSpPr>
        <p:spPr>
          <a:xfrm>
            <a:off x="10689204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17" y="285"/>
                </a:moveTo>
                <a:lnTo>
                  <a:pt x="-445" y="285"/>
                </a:lnTo>
                <a:lnTo>
                  <a:pt x="-445" y="4476"/>
                </a:lnTo>
                <a:lnTo>
                  <a:pt x="33208" y="4476"/>
                </a:lnTo>
                <a:lnTo>
                  <a:pt x="33208" y="38130"/>
                </a:lnTo>
                <a:lnTo>
                  <a:pt x="41463" y="38130"/>
                </a:lnTo>
                <a:lnTo>
                  <a:pt x="41463" y="4476"/>
                </a:lnTo>
                <a:lnTo>
                  <a:pt x="75117" y="4476"/>
                </a:lnTo>
                <a:lnTo>
                  <a:pt x="75117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0" name="object 600"/>
          <p:cNvSpPr/>
          <p:nvPr/>
        </p:nvSpPr>
        <p:spPr>
          <a:xfrm>
            <a:off x="10793633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13" y="285"/>
                </a:moveTo>
                <a:lnTo>
                  <a:pt x="-449" y="285"/>
                </a:lnTo>
                <a:lnTo>
                  <a:pt x="-449" y="4476"/>
                </a:lnTo>
                <a:lnTo>
                  <a:pt x="33204" y="4476"/>
                </a:lnTo>
                <a:lnTo>
                  <a:pt x="33204" y="38130"/>
                </a:lnTo>
                <a:lnTo>
                  <a:pt x="41459" y="38130"/>
                </a:lnTo>
                <a:lnTo>
                  <a:pt x="41459" y="4476"/>
                </a:lnTo>
                <a:lnTo>
                  <a:pt x="75113" y="4476"/>
                </a:lnTo>
                <a:lnTo>
                  <a:pt x="75113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1" name="object 601"/>
          <p:cNvSpPr/>
          <p:nvPr/>
        </p:nvSpPr>
        <p:spPr>
          <a:xfrm>
            <a:off x="10897139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08" y="285"/>
                </a:moveTo>
                <a:lnTo>
                  <a:pt x="-454" y="285"/>
                </a:lnTo>
                <a:lnTo>
                  <a:pt x="-454" y="4476"/>
                </a:lnTo>
                <a:lnTo>
                  <a:pt x="33200" y="4476"/>
                </a:lnTo>
                <a:lnTo>
                  <a:pt x="33200" y="38130"/>
                </a:lnTo>
                <a:lnTo>
                  <a:pt x="41454" y="38130"/>
                </a:lnTo>
                <a:lnTo>
                  <a:pt x="41454" y="4476"/>
                </a:lnTo>
                <a:lnTo>
                  <a:pt x="75108" y="4476"/>
                </a:lnTo>
                <a:lnTo>
                  <a:pt x="75108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2" name="object 602"/>
          <p:cNvSpPr/>
          <p:nvPr/>
        </p:nvSpPr>
        <p:spPr>
          <a:xfrm>
            <a:off x="11001568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04" y="285"/>
                </a:moveTo>
                <a:lnTo>
                  <a:pt x="-458" y="285"/>
                </a:lnTo>
                <a:lnTo>
                  <a:pt x="-458" y="4476"/>
                </a:lnTo>
                <a:lnTo>
                  <a:pt x="33195" y="4476"/>
                </a:lnTo>
                <a:lnTo>
                  <a:pt x="33195" y="38130"/>
                </a:lnTo>
                <a:lnTo>
                  <a:pt x="41450" y="38130"/>
                </a:lnTo>
                <a:lnTo>
                  <a:pt x="41450" y="4476"/>
                </a:lnTo>
                <a:lnTo>
                  <a:pt x="75104" y="4476"/>
                </a:lnTo>
                <a:lnTo>
                  <a:pt x="75104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3" name="object 603"/>
          <p:cNvSpPr/>
          <p:nvPr/>
        </p:nvSpPr>
        <p:spPr>
          <a:xfrm>
            <a:off x="11105074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100" y="285"/>
                </a:moveTo>
                <a:lnTo>
                  <a:pt x="-462" y="285"/>
                </a:lnTo>
                <a:lnTo>
                  <a:pt x="-462" y="4476"/>
                </a:lnTo>
                <a:lnTo>
                  <a:pt x="33191" y="4476"/>
                </a:lnTo>
                <a:lnTo>
                  <a:pt x="33191" y="38130"/>
                </a:lnTo>
                <a:lnTo>
                  <a:pt x="41446" y="38130"/>
                </a:lnTo>
                <a:lnTo>
                  <a:pt x="41446" y="4476"/>
                </a:lnTo>
                <a:lnTo>
                  <a:pt x="75100" y="4476"/>
                </a:lnTo>
                <a:lnTo>
                  <a:pt x="75100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4" name="object 604"/>
          <p:cNvSpPr/>
          <p:nvPr/>
        </p:nvSpPr>
        <p:spPr>
          <a:xfrm>
            <a:off x="11209503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95" y="285"/>
                </a:moveTo>
                <a:lnTo>
                  <a:pt x="-467" y="285"/>
                </a:lnTo>
                <a:lnTo>
                  <a:pt x="-467" y="4476"/>
                </a:lnTo>
                <a:lnTo>
                  <a:pt x="33186" y="4476"/>
                </a:lnTo>
                <a:lnTo>
                  <a:pt x="33186" y="38130"/>
                </a:lnTo>
                <a:lnTo>
                  <a:pt x="41441" y="38130"/>
                </a:lnTo>
                <a:lnTo>
                  <a:pt x="41441" y="4476"/>
                </a:lnTo>
                <a:lnTo>
                  <a:pt x="75095" y="4476"/>
                </a:lnTo>
                <a:lnTo>
                  <a:pt x="75095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5" name="object 605"/>
          <p:cNvSpPr/>
          <p:nvPr/>
        </p:nvSpPr>
        <p:spPr>
          <a:xfrm>
            <a:off x="11313009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91" y="285"/>
                </a:moveTo>
                <a:lnTo>
                  <a:pt x="-471" y="285"/>
                </a:lnTo>
                <a:lnTo>
                  <a:pt x="-471" y="4476"/>
                </a:lnTo>
                <a:lnTo>
                  <a:pt x="33182" y="4476"/>
                </a:lnTo>
                <a:lnTo>
                  <a:pt x="33182" y="38130"/>
                </a:lnTo>
                <a:lnTo>
                  <a:pt x="41437" y="38130"/>
                </a:lnTo>
                <a:lnTo>
                  <a:pt x="41437" y="4476"/>
                </a:lnTo>
                <a:lnTo>
                  <a:pt x="75091" y="4476"/>
                </a:lnTo>
                <a:lnTo>
                  <a:pt x="75091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6" name="object 606"/>
          <p:cNvSpPr/>
          <p:nvPr/>
        </p:nvSpPr>
        <p:spPr>
          <a:xfrm>
            <a:off x="11417438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87" y="285"/>
                </a:moveTo>
                <a:lnTo>
                  <a:pt x="-475" y="285"/>
                </a:lnTo>
                <a:lnTo>
                  <a:pt x="-475" y="4476"/>
                </a:lnTo>
                <a:lnTo>
                  <a:pt x="33178" y="4476"/>
                </a:lnTo>
                <a:lnTo>
                  <a:pt x="33178" y="38130"/>
                </a:lnTo>
                <a:lnTo>
                  <a:pt x="41433" y="38130"/>
                </a:lnTo>
                <a:lnTo>
                  <a:pt x="41433" y="4476"/>
                </a:lnTo>
                <a:lnTo>
                  <a:pt x="75087" y="4476"/>
                </a:lnTo>
                <a:lnTo>
                  <a:pt x="75087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7" name="object 607"/>
          <p:cNvSpPr/>
          <p:nvPr/>
        </p:nvSpPr>
        <p:spPr>
          <a:xfrm>
            <a:off x="11521868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82" y="285"/>
                </a:moveTo>
                <a:lnTo>
                  <a:pt x="-480" y="285"/>
                </a:lnTo>
                <a:lnTo>
                  <a:pt x="-480" y="4476"/>
                </a:lnTo>
                <a:lnTo>
                  <a:pt x="33173" y="4476"/>
                </a:lnTo>
                <a:lnTo>
                  <a:pt x="33173" y="38130"/>
                </a:lnTo>
                <a:lnTo>
                  <a:pt x="41428" y="38130"/>
                </a:lnTo>
                <a:lnTo>
                  <a:pt x="41428" y="4476"/>
                </a:lnTo>
                <a:lnTo>
                  <a:pt x="75082" y="4476"/>
                </a:lnTo>
                <a:lnTo>
                  <a:pt x="75082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8" name="object 608"/>
          <p:cNvSpPr/>
          <p:nvPr/>
        </p:nvSpPr>
        <p:spPr>
          <a:xfrm>
            <a:off x="11625373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78" y="285"/>
                </a:moveTo>
                <a:lnTo>
                  <a:pt x="-484" y="285"/>
                </a:lnTo>
                <a:lnTo>
                  <a:pt x="-484" y="4476"/>
                </a:lnTo>
                <a:lnTo>
                  <a:pt x="33169" y="4476"/>
                </a:lnTo>
                <a:lnTo>
                  <a:pt x="33169" y="38130"/>
                </a:lnTo>
                <a:lnTo>
                  <a:pt x="41424" y="38130"/>
                </a:lnTo>
                <a:lnTo>
                  <a:pt x="41424" y="4476"/>
                </a:lnTo>
                <a:lnTo>
                  <a:pt x="75078" y="4476"/>
                </a:lnTo>
                <a:lnTo>
                  <a:pt x="75078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09" name="object 609"/>
          <p:cNvSpPr/>
          <p:nvPr/>
        </p:nvSpPr>
        <p:spPr>
          <a:xfrm>
            <a:off x="11729803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74" y="285"/>
                </a:moveTo>
                <a:lnTo>
                  <a:pt x="-488" y="285"/>
                </a:lnTo>
                <a:lnTo>
                  <a:pt x="-488" y="4476"/>
                </a:lnTo>
                <a:lnTo>
                  <a:pt x="33165" y="4476"/>
                </a:lnTo>
                <a:lnTo>
                  <a:pt x="33165" y="38130"/>
                </a:lnTo>
                <a:lnTo>
                  <a:pt x="41420" y="38130"/>
                </a:lnTo>
                <a:lnTo>
                  <a:pt x="41420" y="4476"/>
                </a:lnTo>
                <a:lnTo>
                  <a:pt x="75074" y="4476"/>
                </a:lnTo>
                <a:lnTo>
                  <a:pt x="75074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10" name="object 610"/>
          <p:cNvSpPr/>
          <p:nvPr/>
        </p:nvSpPr>
        <p:spPr>
          <a:xfrm>
            <a:off x="11833308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69" y="285"/>
                </a:moveTo>
                <a:lnTo>
                  <a:pt x="-493" y="285"/>
                </a:lnTo>
                <a:lnTo>
                  <a:pt x="-493" y="4476"/>
                </a:lnTo>
                <a:lnTo>
                  <a:pt x="33161" y="4476"/>
                </a:lnTo>
                <a:lnTo>
                  <a:pt x="33161" y="38130"/>
                </a:lnTo>
                <a:lnTo>
                  <a:pt x="41415" y="38130"/>
                </a:lnTo>
                <a:lnTo>
                  <a:pt x="41415" y="4476"/>
                </a:lnTo>
                <a:lnTo>
                  <a:pt x="75069" y="4476"/>
                </a:lnTo>
                <a:lnTo>
                  <a:pt x="75069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11" name="object 611"/>
          <p:cNvSpPr/>
          <p:nvPr/>
        </p:nvSpPr>
        <p:spPr>
          <a:xfrm>
            <a:off x="11937738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65" y="285"/>
                </a:moveTo>
                <a:lnTo>
                  <a:pt x="-497" y="285"/>
                </a:lnTo>
                <a:lnTo>
                  <a:pt x="-497" y="4476"/>
                </a:lnTo>
                <a:lnTo>
                  <a:pt x="33156" y="4476"/>
                </a:lnTo>
                <a:lnTo>
                  <a:pt x="33156" y="38130"/>
                </a:lnTo>
                <a:lnTo>
                  <a:pt x="41411" y="38130"/>
                </a:lnTo>
                <a:lnTo>
                  <a:pt x="41411" y="4476"/>
                </a:lnTo>
                <a:lnTo>
                  <a:pt x="75065" y="4476"/>
                </a:lnTo>
                <a:lnTo>
                  <a:pt x="75065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12" name="object 612"/>
          <p:cNvSpPr/>
          <p:nvPr/>
        </p:nvSpPr>
        <p:spPr>
          <a:xfrm>
            <a:off x="12041242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61" y="285"/>
                </a:moveTo>
                <a:lnTo>
                  <a:pt x="-501" y="285"/>
                </a:lnTo>
                <a:lnTo>
                  <a:pt x="-501" y="4476"/>
                </a:lnTo>
                <a:lnTo>
                  <a:pt x="33152" y="4476"/>
                </a:lnTo>
                <a:lnTo>
                  <a:pt x="33152" y="38130"/>
                </a:lnTo>
                <a:lnTo>
                  <a:pt x="41407" y="38130"/>
                </a:lnTo>
                <a:lnTo>
                  <a:pt x="41407" y="4476"/>
                </a:lnTo>
                <a:lnTo>
                  <a:pt x="75061" y="4476"/>
                </a:lnTo>
                <a:lnTo>
                  <a:pt x="75061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13" name="object 613"/>
          <p:cNvSpPr/>
          <p:nvPr/>
        </p:nvSpPr>
        <p:spPr>
          <a:xfrm>
            <a:off x="12145673" y="-173"/>
            <a:ext cx="45823" cy="23104"/>
          </a:xfrm>
          <a:custGeom>
            <a:avLst/>
            <a:gdLst/>
            <a:ahLst/>
            <a:cxnLst/>
            <a:rect l="l" t="t" r="r" b="b"/>
            <a:pathLst>
              <a:path w="75565" h="38100">
                <a:moveTo>
                  <a:pt x="75056" y="285"/>
                </a:moveTo>
                <a:lnTo>
                  <a:pt x="-506" y="285"/>
                </a:lnTo>
                <a:lnTo>
                  <a:pt x="-506" y="4476"/>
                </a:lnTo>
                <a:lnTo>
                  <a:pt x="33147" y="4476"/>
                </a:lnTo>
                <a:lnTo>
                  <a:pt x="33147" y="38130"/>
                </a:lnTo>
                <a:lnTo>
                  <a:pt x="41402" y="38130"/>
                </a:lnTo>
                <a:lnTo>
                  <a:pt x="41402" y="4476"/>
                </a:lnTo>
                <a:lnTo>
                  <a:pt x="75056" y="4476"/>
                </a:lnTo>
                <a:lnTo>
                  <a:pt x="75056" y="28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614" name="object 614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9232736" y="77456"/>
            <a:ext cx="45823" cy="45823"/>
          </a:xfrm>
          <a:prstGeom prst="rect">
            <a:avLst/>
          </a:prstGeom>
        </p:spPr>
      </p:pic>
      <p:pic>
        <p:nvPicPr>
          <p:cNvPr id="615" name="object 615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9337165" y="77456"/>
            <a:ext cx="45823" cy="45823"/>
          </a:xfrm>
          <a:prstGeom prst="rect">
            <a:avLst/>
          </a:prstGeom>
        </p:spPr>
      </p:pic>
      <p:pic>
        <p:nvPicPr>
          <p:cNvPr id="616" name="object 616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9440671" y="77456"/>
            <a:ext cx="45823" cy="45823"/>
          </a:xfrm>
          <a:prstGeom prst="rect">
            <a:avLst/>
          </a:prstGeom>
        </p:spPr>
      </p:pic>
      <p:pic>
        <p:nvPicPr>
          <p:cNvPr id="617" name="object 617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9545100" y="77456"/>
            <a:ext cx="45823" cy="45823"/>
          </a:xfrm>
          <a:prstGeom prst="rect">
            <a:avLst/>
          </a:prstGeom>
        </p:spPr>
      </p:pic>
      <p:pic>
        <p:nvPicPr>
          <p:cNvPr id="618" name="object 618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9648606" y="77456"/>
            <a:ext cx="45823" cy="45823"/>
          </a:xfrm>
          <a:prstGeom prst="rect">
            <a:avLst/>
          </a:prstGeom>
        </p:spPr>
      </p:pic>
      <p:pic>
        <p:nvPicPr>
          <p:cNvPr id="619" name="object 619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9753035" y="77456"/>
            <a:ext cx="45823" cy="45823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9856541" y="77456"/>
            <a:ext cx="45823" cy="45823"/>
          </a:xfrm>
          <a:prstGeom prst="rect">
            <a:avLst/>
          </a:prstGeom>
        </p:spPr>
      </p:pic>
      <p:pic>
        <p:nvPicPr>
          <p:cNvPr id="621" name="object 621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9960970" y="77456"/>
            <a:ext cx="45823" cy="45823"/>
          </a:xfrm>
          <a:prstGeom prst="rect">
            <a:avLst/>
          </a:prstGeom>
        </p:spPr>
      </p:pic>
      <p:pic>
        <p:nvPicPr>
          <p:cNvPr id="622" name="object 622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9232736" y="177264"/>
            <a:ext cx="45823" cy="45823"/>
          </a:xfrm>
          <a:prstGeom prst="rect">
            <a:avLst/>
          </a:prstGeom>
        </p:spPr>
      </p:pic>
      <p:pic>
        <p:nvPicPr>
          <p:cNvPr id="623" name="object 623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9337165" y="177264"/>
            <a:ext cx="45823" cy="45823"/>
          </a:xfrm>
          <a:prstGeom prst="rect">
            <a:avLst/>
          </a:prstGeom>
        </p:spPr>
      </p:pic>
      <p:pic>
        <p:nvPicPr>
          <p:cNvPr id="624" name="object 624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9440671" y="177264"/>
            <a:ext cx="45823" cy="45823"/>
          </a:xfrm>
          <a:prstGeom prst="rect">
            <a:avLst/>
          </a:prstGeom>
        </p:spPr>
      </p:pic>
      <p:pic>
        <p:nvPicPr>
          <p:cNvPr id="625" name="object 625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9545100" y="177264"/>
            <a:ext cx="45823" cy="45823"/>
          </a:xfrm>
          <a:prstGeom prst="rect">
            <a:avLst/>
          </a:prstGeom>
        </p:spPr>
      </p:pic>
      <p:pic>
        <p:nvPicPr>
          <p:cNvPr id="626" name="object 626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9648606" y="177264"/>
            <a:ext cx="45823" cy="45823"/>
          </a:xfrm>
          <a:prstGeom prst="rect">
            <a:avLst/>
          </a:prstGeom>
        </p:spPr>
      </p:pic>
      <p:pic>
        <p:nvPicPr>
          <p:cNvPr id="627" name="object 627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9753035" y="177264"/>
            <a:ext cx="45823" cy="45823"/>
          </a:xfrm>
          <a:prstGeom prst="rect">
            <a:avLst/>
          </a:prstGeom>
        </p:spPr>
      </p:pic>
      <p:pic>
        <p:nvPicPr>
          <p:cNvPr id="628" name="object 628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9856541" y="177264"/>
            <a:ext cx="45823" cy="45823"/>
          </a:xfrm>
          <a:prstGeom prst="rect">
            <a:avLst/>
          </a:prstGeom>
        </p:spPr>
      </p:pic>
      <p:pic>
        <p:nvPicPr>
          <p:cNvPr id="629" name="object 629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9960970" y="177264"/>
            <a:ext cx="45823" cy="45823"/>
          </a:xfrm>
          <a:prstGeom prst="rect">
            <a:avLst/>
          </a:prstGeom>
        </p:spPr>
      </p:pic>
      <p:pic>
        <p:nvPicPr>
          <p:cNvPr id="630" name="object 630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10065400" y="77456"/>
            <a:ext cx="45822" cy="45823"/>
          </a:xfrm>
          <a:prstGeom prst="rect">
            <a:avLst/>
          </a:prstGeom>
        </p:spPr>
      </p:pic>
      <p:pic>
        <p:nvPicPr>
          <p:cNvPr id="631" name="object 631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10168905" y="77456"/>
            <a:ext cx="45823" cy="45823"/>
          </a:xfrm>
          <a:prstGeom prst="rect">
            <a:avLst/>
          </a:prstGeom>
        </p:spPr>
      </p:pic>
      <p:pic>
        <p:nvPicPr>
          <p:cNvPr id="632" name="object 632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10273335" y="77456"/>
            <a:ext cx="45822" cy="45823"/>
          </a:xfrm>
          <a:prstGeom prst="rect">
            <a:avLst/>
          </a:prstGeom>
        </p:spPr>
      </p:pic>
      <p:pic>
        <p:nvPicPr>
          <p:cNvPr id="633" name="object 633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10376839" y="77456"/>
            <a:ext cx="45823" cy="45823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10481269" y="77456"/>
            <a:ext cx="45822" cy="45823"/>
          </a:xfrm>
          <a:prstGeom prst="rect">
            <a:avLst/>
          </a:prstGeom>
        </p:spPr>
      </p:pic>
      <p:pic>
        <p:nvPicPr>
          <p:cNvPr id="635" name="object 635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10584774" y="77456"/>
            <a:ext cx="45823" cy="45823"/>
          </a:xfrm>
          <a:prstGeom prst="rect">
            <a:avLst/>
          </a:prstGeom>
        </p:spPr>
      </p:pic>
      <p:pic>
        <p:nvPicPr>
          <p:cNvPr id="636" name="object 636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10689204" y="77456"/>
            <a:ext cx="45822" cy="45823"/>
          </a:xfrm>
          <a:prstGeom prst="rect">
            <a:avLst/>
          </a:prstGeom>
        </p:spPr>
      </p:pic>
      <p:pic>
        <p:nvPicPr>
          <p:cNvPr id="637" name="object 637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0065400" y="177264"/>
            <a:ext cx="45822" cy="45823"/>
          </a:xfrm>
          <a:prstGeom prst="rect">
            <a:avLst/>
          </a:prstGeom>
        </p:spPr>
      </p:pic>
      <p:pic>
        <p:nvPicPr>
          <p:cNvPr id="638" name="object 638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0168905" y="177264"/>
            <a:ext cx="45823" cy="45823"/>
          </a:xfrm>
          <a:prstGeom prst="rect">
            <a:avLst/>
          </a:prstGeom>
        </p:spPr>
      </p:pic>
      <p:pic>
        <p:nvPicPr>
          <p:cNvPr id="639" name="object 639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0273335" y="177264"/>
            <a:ext cx="45822" cy="45823"/>
          </a:xfrm>
          <a:prstGeom prst="rect">
            <a:avLst/>
          </a:prstGeom>
        </p:spPr>
      </p:pic>
      <p:pic>
        <p:nvPicPr>
          <p:cNvPr id="640" name="object 640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376839" y="177264"/>
            <a:ext cx="45823" cy="45823"/>
          </a:xfrm>
          <a:prstGeom prst="rect">
            <a:avLst/>
          </a:prstGeom>
        </p:spPr>
      </p:pic>
      <p:pic>
        <p:nvPicPr>
          <p:cNvPr id="641" name="object 641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0481269" y="177264"/>
            <a:ext cx="45822" cy="45823"/>
          </a:xfrm>
          <a:prstGeom prst="rect">
            <a:avLst/>
          </a:prstGeom>
        </p:spPr>
      </p:pic>
      <p:pic>
        <p:nvPicPr>
          <p:cNvPr id="642" name="object 642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0584774" y="177264"/>
            <a:ext cx="45823" cy="45823"/>
          </a:xfrm>
          <a:prstGeom prst="rect">
            <a:avLst/>
          </a:prstGeom>
        </p:spPr>
      </p:pic>
      <p:pic>
        <p:nvPicPr>
          <p:cNvPr id="643" name="object 643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0689204" y="177264"/>
            <a:ext cx="45822" cy="45823"/>
          </a:xfrm>
          <a:prstGeom prst="rect">
            <a:avLst/>
          </a:prstGeom>
        </p:spPr>
      </p:pic>
      <p:pic>
        <p:nvPicPr>
          <p:cNvPr id="644" name="object 644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0793633" y="77456"/>
            <a:ext cx="45823" cy="45823"/>
          </a:xfrm>
          <a:prstGeom prst="rect">
            <a:avLst/>
          </a:prstGeom>
        </p:spPr>
      </p:pic>
      <p:pic>
        <p:nvPicPr>
          <p:cNvPr id="645" name="object 645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0897139" y="77456"/>
            <a:ext cx="45822" cy="45823"/>
          </a:xfrm>
          <a:prstGeom prst="rect">
            <a:avLst/>
          </a:prstGeom>
        </p:spPr>
      </p:pic>
      <p:pic>
        <p:nvPicPr>
          <p:cNvPr id="646" name="object 646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1001568" y="77456"/>
            <a:ext cx="45823" cy="45823"/>
          </a:xfrm>
          <a:prstGeom prst="rect">
            <a:avLst/>
          </a:prstGeom>
        </p:spPr>
      </p:pic>
      <p:pic>
        <p:nvPicPr>
          <p:cNvPr id="647" name="object 647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1105074" y="77456"/>
            <a:ext cx="45822" cy="45823"/>
          </a:xfrm>
          <a:prstGeom prst="rect">
            <a:avLst/>
          </a:prstGeom>
        </p:spPr>
      </p:pic>
      <p:pic>
        <p:nvPicPr>
          <p:cNvPr id="648" name="object 648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11209503" y="77456"/>
            <a:ext cx="45823" cy="45823"/>
          </a:xfrm>
          <a:prstGeom prst="rect">
            <a:avLst/>
          </a:prstGeom>
        </p:spPr>
      </p:pic>
      <p:pic>
        <p:nvPicPr>
          <p:cNvPr id="649" name="object 649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11313009" y="77456"/>
            <a:ext cx="45822" cy="45823"/>
          </a:xfrm>
          <a:prstGeom prst="rect">
            <a:avLst/>
          </a:prstGeom>
        </p:spPr>
      </p:pic>
      <p:pic>
        <p:nvPicPr>
          <p:cNvPr id="650" name="object 650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1417438" y="77456"/>
            <a:ext cx="45823" cy="45823"/>
          </a:xfrm>
          <a:prstGeom prst="rect">
            <a:avLst/>
          </a:prstGeom>
        </p:spPr>
      </p:pic>
      <p:pic>
        <p:nvPicPr>
          <p:cNvPr id="651" name="object 651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10793633" y="177264"/>
            <a:ext cx="45823" cy="45823"/>
          </a:xfrm>
          <a:prstGeom prst="rect">
            <a:avLst/>
          </a:prstGeom>
        </p:spPr>
      </p:pic>
      <p:pic>
        <p:nvPicPr>
          <p:cNvPr id="652" name="object 652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10897139" y="177264"/>
            <a:ext cx="45822" cy="45823"/>
          </a:xfrm>
          <a:prstGeom prst="rect">
            <a:avLst/>
          </a:prstGeom>
        </p:spPr>
      </p:pic>
      <p:pic>
        <p:nvPicPr>
          <p:cNvPr id="653" name="object 653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11001568" y="177264"/>
            <a:ext cx="45823" cy="45823"/>
          </a:xfrm>
          <a:prstGeom prst="rect">
            <a:avLst/>
          </a:prstGeom>
        </p:spPr>
      </p:pic>
      <p:pic>
        <p:nvPicPr>
          <p:cNvPr id="654" name="object 654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11105074" y="177264"/>
            <a:ext cx="45822" cy="45823"/>
          </a:xfrm>
          <a:prstGeom prst="rect">
            <a:avLst/>
          </a:prstGeom>
        </p:spPr>
      </p:pic>
      <p:pic>
        <p:nvPicPr>
          <p:cNvPr id="655" name="object 655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11209503" y="177264"/>
            <a:ext cx="45823" cy="45823"/>
          </a:xfrm>
          <a:prstGeom prst="rect">
            <a:avLst/>
          </a:prstGeom>
        </p:spPr>
      </p:pic>
      <p:pic>
        <p:nvPicPr>
          <p:cNvPr id="656" name="object 656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11313009" y="177264"/>
            <a:ext cx="45822" cy="45823"/>
          </a:xfrm>
          <a:prstGeom prst="rect">
            <a:avLst/>
          </a:prstGeom>
        </p:spPr>
      </p:pic>
      <p:pic>
        <p:nvPicPr>
          <p:cNvPr id="657" name="object 657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11417438" y="177264"/>
            <a:ext cx="45823" cy="45823"/>
          </a:xfrm>
          <a:prstGeom prst="rect">
            <a:avLst/>
          </a:prstGeom>
        </p:spPr>
      </p:pic>
      <p:pic>
        <p:nvPicPr>
          <p:cNvPr id="658" name="object 658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417438" y="277997"/>
            <a:ext cx="45823" cy="45822"/>
          </a:xfrm>
          <a:prstGeom prst="rect">
            <a:avLst/>
          </a:prstGeom>
        </p:spPr>
      </p:pic>
      <p:pic>
        <p:nvPicPr>
          <p:cNvPr id="659" name="object 659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11417438" y="378730"/>
            <a:ext cx="45823" cy="45823"/>
          </a:xfrm>
          <a:prstGeom prst="rect">
            <a:avLst/>
          </a:prstGeom>
        </p:spPr>
      </p:pic>
      <p:pic>
        <p:nvPicPr>
          <p:cNvPr id="660" name="object 660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417438" y="478539"/>
            <a:ext cx="45823" cy="45823"/>
          </a:xfrm>
          <a:prstGeom prst="rect">
            <a:avLst/>
          </a:prstGeom>
        </p:spPr>
      </p:pic>
      <p:pic>
        <p:nvPicPr>
          <p:cNvPr id="661" name="object 661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1417438" y="579272"/>
            <a:ext cx="45823" cy="45822"/>
          </a:xfrm>
          <a:prstGeom prst="rect">
            <a:avLst/>
          </a:prstGeom>
        </p:spPr>
      </p:pic>
      <p:pic>
        <p:nvPicPr>
          <p:cNvPr id="662" name="object 662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1417438" y="679081"/>
            <a:ext cx="45823" cy="45823"/>
          </a:xfrm>
          <a:prstGeom prst="rect">
            <a:avLst/>
          </a:prstGeom>
        </p:spPr>
      </p:pic>
      <p:pic>
        <p:nvPicPr>
          <p:cNvPr id="663" name="object 663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1521868" y="77456"/>
            <a:ext cx="45823" cy="45823"/>
          </a:xfrm>
          <a:prstGeom prst="rect">
            <a:avLst/>
          </a:prstGeom>
        </p:spPr>
      </p:pic>
      <p:pic>
        <p:nvPicPr>
          <p:cNvPr id="664" name="object 664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11625373" y="77456"/>
            <a:ext cx="45823" cy="45823"/>
          </a:xfrm>
          <a:prstGeom prst="rect">
            <a:avLst/>
          </a:prstGeom>
        </p:spPr>
      </p:pic>
      <p:pic>
        <p:nvPicPr>
          <p:cNvPr id="665" name="object 665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11729803" y="77456"/>
            <a:ext cx="45823" cy="45823"/>
          </a:xfrm>
          <a:prstGeom prst="rect">
            <a:avLst/>
          </a:prstGeom>
        </p:spPr>
      </p:pic>
      <p:pic>
        <p:nvPicPr>
          <p:cNvPr id="666" name="object 666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11833308" y="77456"/>
            <a:ext cx="45823" cy="45823"/>
          </a:xfrm>
          <a:prstGeom prst="rect">
            <a:avLst/>
          </a:prstGeom>
        </p:spPr>
      </p:pic>
      <p:pic>
        <p:nvPicPr>
          <p:cNvPr id="667" name="object 667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11937738" y="77456"/>
            <a:ext cx="45823" cy="45823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12041242" y="77456"/>
            <a:ext cx="45823" cy="45823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12145673" y="77456"/>
            <a:ext cx="45823" cy="45823"/>
          </a:xfrm>
          <a:prstGeom prst="rect">
            <a:avLst/>
          </a:prstGeom>
        </p:spPr>
      </p:pic>
      <p:pic>
        <p:nvPicPr>
          <p:cNvPr id="670" name="object 670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11521868" y="177264"/>
            <a:ext cx="45823" cy="45823"/>
          </a:xfrm>
          <a:prstGeom prst="rect">
            <a:avLst/>
          </a:prstGeom>
        </p:spPr>
      </p:pic>
      <p:pic>
        <p:nvPicPr>
          <p:cNvPr id="671" name="object 671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11625373" y="177264"/>
            <a:ext cx="45823" cy="45823"/>
          </a:xfrm>
          <a:prstGeom prst="rect">
            <a:avLst/>
          </a:prstGeom>
        </p:spPr>
      </p:pic>
      <p:pic>
        <p:nvPicPr>
          <p:cNvPr id="672" name="object 672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11729803" y="177264"/>
            <a:ext cx="45823" cy="45823"/>
          </a:xfrm>
          <a:prstGeom prst="rect">
            <a:avLst/>
          </a:prstGeom>
        </p:spPr>
      </p:pic>
      <p:pic>
        <p:nvPicPr>
          <p:cNvPr id="673" name="object 673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11833308" y="177264"/>
            <a:ext cx="45823" cy="45823"/>
          </a:xfrm>
          <a:prstGeom prst="rect">
            <a:avLst/>
          </a:prstGeom>
        </p:spPr>
      </p:pic>
      <p:pic>
        <p:nvPicPr>
          <p:cNvPr id="674" name="object 674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11937738" y="177264"/>
            <a:ext cx="45823" cy="45823"/>
          </a:xfrm>
          <a:prstGeom prst="rect">
            <a:avLst/>
          </a:prstGeom>
        </p:spPr>
      </p:pic>
      <p:pic>
        <p:nvPicPr>
          <p:cNvPr id="675" name="object 675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12041242" y="177264"/>
            <a:ext cx="45823" cy="45823"/>
          </a:xfrm>
          <a:prstGeom prst="rect">
            <a:avLst/>
          </a:prstGeom>
        </p:spPr>
      </p:pic>
      <p:pic>
        <p:nvPicPr>
          <p:cNvPr id="676" name="object 676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2145673" y="177264"/>
            <a:ext cx="45823" cy="45823"/>
          </a:xfrm>
          <a:prstGeom prst="rect">
            <a:avLst/>
          </a:prstGeom>
        </p:spPr>
      </p:pic>
      <p:pic>
        <p:nvPicPr>
          <p:cNvPr id="677" name="object 677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521868" y="277997"/>
            <a:ext cx="45823" cy="45822"/>
          </a:xfrm>
          <a:prstGeom prst="rect">
            <a:avLst/>
          </a:prstGeom>
        </p:spPr>
      </p:pic>
      <p:pic>
        <p:nvPicPr>
          <p:cNvPr id="678" name="object 678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11625373" y="277997"/>
            <a:ext cx="45823" cy="45822"/>
          </a:xfrm>
          <a:prstGeom prst="rect">
            <a:avLst/>
          </a:prstGeom>
        </p:spPr>
      </p:pic>
      <p:pic>
        <p:nvPicPr>
          <p:cNvPr id="679" name="object 679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1729803" y="277997"/>
            <a:ext cx="45823" cy="45822"/>
          </a:xfrm>
          <a:prstGeom prst="rect">
            <a:avLst/>
          </a:prstGeom>
        </p:spPr>
      </p:pic>
      <p:pic>
        <p:nvPicPr>
          <p:cNvPr id="680" name="object 680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1833308" y="277997"/>
            <a:ext cx="45823" cy="45822"/>
          </a:xfrm>
          <a:prstGeom prst="rect">
            <a:avLst/>
          </a:prstGeom>
        </p:spPr>
      </p:pic>
      <p:pic>
        <p:nvPicPr>
          <p:cNvPr id="681" name="object 681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1937738" y="277997"/>
            <a:ext cx="45823" cy="45822"/>
          </a:xfrm>
          <a:prstGeom prst="rect">
            <a:avLst/>
          </a:prstGeom>
        </p:spPr>
      </p:pic>
      <p:pic>
        <p:nvPicPr>
          <p:cNvPr id="682" name="object 682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12041242" y="277997"/>
            <a:ext cx="45823" cy="45822"/>
          </a:xfrm>
          <a:prstGeom prst="rect">
            <a:avLst/>
          </a:prstGeom>
        </p:spPr>
      </p:pic>
      <p:pic>
        <p:nvPicPr>
          <p:cNvPr id="683" name="object 683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12145673" y="277997"/>
            <a:ext cx="45823" cy="45822"/>
          </a:xfrm>
          <a:prstGeom prst="rect">
            <a:avLst/>
          </a:prstGeom>
        </p:spPr>
      </p:pic>
      <p:pic>
        <p:nvPicPr>
          <p:cNvPr id="684" name="object 684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11521868" y="378730"/>
            <a:ext cx="45823" cy="45823"/>
          </a:xfrm>
          <a:prstGeom prst="rect">
            <a:avLst/>
          </a:prstGeom>
        </p:spPr>
      </p:pic>
      <p:pic>
        <p:nvPicPr>
          <p:cNvPr id="685" name="object 685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11625373" y="378730"/>
            <a:ext cx="45823" cy="45823"/>
          </a:xfrm>
          <a:prstGeom prst="rect">
            <a:avLst/>
          </a:prstGeom>
        </p:spPr>
      </p:pic>
      <p:pic>
        <p:nvPicPr>
          <p:cNvPr id="686" name="object 686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11729803" y="378730"/>
            <a:ext cx="45823" cy="45823"/>
          </a:xfrm>
          <a:prstGeom prst="rect">
            <a:avLst/>
          </a:prstGeom>
        </p:spPr>
      </p:pic>
      <p:pic>
        <p:nvPicPr>
          <p:cNvPr id="687" name="object 687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11833308" y="378730"/>
            <a:ext cx="45823" cy="45823"/>
          </a:xfrm>
          <a:prstGeom prst="rect">
            <a:avLst/>
          </a:prstGeom>
        </p:spPr>
      </p:pic>
      <p:pic>
        <p:nvPicPr>
          <p:cNvPr id="688" name="object 688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11937738" y="378730"/>
            <a:ext cx="45823" cy="45823"/>
          </a:xfrm>
          <a:prstGeom prst="rect">
            <a:avLst/>
          </a:prstGeom>
        </p:spPr>
      </p:pic>
      <p:pic>
        <p:nvPicPr>
          <p:cNvPr id="689" name="object 689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12041242" y="378730"/>
            <a:ext cx="45823" cy="45823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12145673" y="378730"/>
            <a:ext cx="45823" cy="45823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521868" y="478539"/>
            <a:ext cx="45823" cy="45823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11625373" y="478539"/>
            <a:ext cx="45823" cy="45823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11729803" y="478539"/>
            <a:ext cx="45823" cy="45823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11833308" y="478539"/>
            <a:ext cx="45823" cy="45823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11937738" y="478539"/>
            <a:ext cx="45823" cy="45823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12041242" y="478539"/>
            <a:ext cx="45823" cy="45823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12145673" y="478539"/>
            <a:ext cx="45823" cy="45823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1521868" y="579272"/>
            <a:ext cx="45823" cy="45822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11625373" y="579272"/>
            <a:ext cx="45823" cy="45822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11729803" y="579272"/>
            <a:ext cx="45823" cy="45822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11833308" y="579272"/>
            <a:ext cx="45823" cy="45822"/>
          </a:xfrm>
          <a:prstGeom prst="rect">
            <a:avLst/>
          </a:prstGeom>
        </p:spPr>
      </p:pic>
      <p:pic>
        <p:nvPicPr>
          <p:cNvPr id="702" name="object 702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11937738" y="579272"/>
            <a:ext cx="45823" cy="45822"/>
          </a:xfrm>
          <a:prstGeom prst="rect">
            <a:avLst/>
          </a:prstGeom>
        </p:spPr>
      </p:pic>
      <p:pic>
        <p:nvPicPr>
          <p:cNvPr id="703" name="object 703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12041242" y="579272"/>
            <a:ext cx="45823" cy="45822"/>
          </a:xfrm>
          <a:prstGeom prst="rect">
            <a:avLst/>
          </a:prstGeom>
        </p:spPr>
      </p:pic>
      <p:pic>
        <p:nvPicPr>
          <p:cNvPr id="704" name="object 704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12145673" y="579272"/>
            <a:ext cx="45823" cy="45822"/>
          </a:xfrm>
          <a:prstGeom prst="rect">
            <a:avLst/>
          </a:prstGeom>
        </p:spPr>
      </p:pic>
      <p:pic>
        <p:nvPicPr>
          <p:cNvPr id="705" name="object 705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1521868" y="679081"/>
            <a:ext cx="45823" cy="45823"/>
          </a:xfrm>
          <a:prstGeom prst="rect">
            <a:avLst/>
          </a:prstGeom>
        </p:spPr>
      </p:pic>
      <p:pic>
        <p:nvPicPr>
          <p:cNvPr id="706" name="object 706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11625373" y="679081"/>
            <a:ext cx="45823" cy="45823"/>
          </a:xfrm>
          <a:prstGeom prst="rect">
            <a:avLst/>
          </a:prstGeom>
        </p:spPr>
      </p:pic>
      <p:pic>
        <p:nvPicPr>
          <p:cNvPr id="707" name="object 707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11729803" y="679081"/>
            <a:ext cx="45823" cy="45823"/>
          </a:xfrm>
          <a:prstGeom prst="rect">
            <a:avLst/>
          </a:prstGeom>
        </p:spPr>
      </p:pic>
      <p:pic>
        <p:nvPicPr>
          <p:cNvPr id="708" name="object 708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11833308" y="679081"/>
            <a:ext cx="45823" cy="45823"/>
          </a:xfrm>
          <a:prstGeom prst="rect">
            <a:avLst/>
          </a:prstGeom>
        </p:spPr>
      </p:pic>
      <p:pic>
        <p:nvPicPr>
          <p:cNvPr id="709" name="object 709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11937738" y="679081"/>
            <a:ext cx="45823" cy="45823"/>
          </a:xfrm>
          <a:prstGeom prst="rect">
            <a:avLst/>
          </a:prstGeom>
        </p:spPr>
      </p:pic>
      <p:pic>
        <p:nvPicPr>
          <p:cNvPr id="710" name="object 710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12041242" y="679081"/>
            <a:ext cx="45823" cy="45823"/>
          </a:xfrm>
          <a:prstGeom prst="rect">
            <a:avLst/>
          </a:prstGeom>
        </p:spPr>
      </p:pic>
      <p:pic>
        <p:nvPicPr>
          <p:cNvPr id="711" name="object 711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12145673" y="679081"/>
            <a:ext cx="45823" cy="45823"/>
          </a:xfrm>
          <a:prstGeom prst="rect">
            <a:avLst/>
          </a:prstGeom>
        </p:spPr>
      </p:pic>
      <p:pic>
        <p:nvPicPr>
          <p:cNvPr id="712" name="object 712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11417438" y="779814"/>
            <a:ext cx="45823" cy="45823"/>
          </a:xfrm>
          <a:prstGeom prst="rect">
            <a:avLst/>
          </a:prstGeom>
        </p:spPr>
      </p:pic>
      <p:pic>
        <p:nvPicPr>
          <p:cNvPr id="713" name="object 713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11417438" y="880546"/>
            <a:ext cx="45823" cy="45822"/>
          </a:xfrm>
          <a:prstGeom prst="rect">
            <a:avLst/>
          </a:prstGeom>
        </p:spPr>
      </p:pic>
      <p:pic>
        <p:nvPicPr>
          <p:cNvPr id="714" name="object 714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11417438" y="980355"/>
            <a:ext cx="45823" cy="45823"/>
          </a:xfrm>
          <a:prstGeom prst="rect">
            <a:avLst/>
          </a:prstGeom>
        </p:spPr>
      </p:pic>
      <p:pic>
        <p:nvPicPr>
          <p:cNvPr id="715" name="object 715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11417438" y="1081088"/>
            <a:ext cx="45823" cy="45823"/>
          </a:xfrm>
          <a:prstGeom prst="rect">
            <a:avLst/>
          </a:prstGeom>
        </p:spPr>
      </p:pic>
      <p:pic>
        <p:nvPicPr>
          <p:cNvPr id="716" name="object 716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11417438" y="1180897"/>
            <a:ext cx="45823" cy="45822"/>
          </a:xfrm>
          <a:prstGeom prst="rect">
            <a:avLst/>
          </a:prstGeom>
        </p:spPr>
      </p:pic>
      <p:pic>
        <p:nvPicPr>
          <p:cNvPr id="717" name="object 717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11417438" y="1281630"/>
            <a:ext cx="45823" cy="45823"/>
          </a:xfrm>
          <a:prstGeom prst="rect">
            <a:avLst/>
          </a:prstGeom>
        </p:spPr>
      </p:pic>
      <p:pic>
        <p:nvPicPr>
          <p:cNvPr id="718" name="object 718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11417438" y="1382363"/>
            <a:ext cx="45823" cy="45823"/>
          </a:xfrm>
          <a:prstGeom prst="rect">
            <a:avLst/>
          </a:prstGeom>
        </p:spPr>
      </p:pic>
      <p:pic>
        <p:nvPicPr>
          <p:cNvPr id="719" name="object 719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11521868" y="779814"/>
            <a:ext cx="45823" cy="45823"/>
          </a:xfrm>
          <a:prstGeom prst="rect">
            <a:avLst/>
          </a:prstGeom>
        </p:spPr>
      </p:pic>
      <p:pic>
        <p:nvPicPr>
          <p:cNvPr id="720" name="object 720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11625373" y="779814"/>
            <a:ext cx="45823" cy="45823"/>
          </a:xfrm>
          <a:prstGeom prst="rect">
            <a:avLst/>
          </a:prstGeom>
        </p:spPr>
      </p:pic>
      <p:pic>
        <p:nvPicPr>
          <p:cNvPr id="721" name="object 721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1729803" y="779814"/>
            <a:ext cx="45823" cy="45823"/>
          </a:xfrm>
          <a:prstGeom prst="rect">
            <a:avLst/>
          </a:prstGeom>
        </p:spPr>
      </p:pic>
      <p:pic>
        <p:nvPicPr>
          <p:cNvPr id="722" name="object 722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11833308" y="779814"/>
            <a:ext cx="45823" cy="45823"/>
          </a:xfrm>
          <a:prstGeom prst="rect">
            <a:avLst/>
          </a:prstGeom>
        </p:spPr>
      </p:pic>
      <p:pic>
        <p:nvPicPr>
          <p:cNvPr id="723" name="object 723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11937738" y="779814"/>
            <a:ext cx="45823" cy="45823"/>
          </a:xfrm>
          <a:prstGeom prst="rect">
            <a:avLst/>
          </a:prstGeom>
        </p:spPr>
      </p:pic>
      <p:pic>
        <p:nvPicPr>
          <p:cNvPr id="724" name="object 724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12041242" y="779814"/>
            <a:ext cx="45823" cy="45823"/>
          </a:xfrm>
          <a:prstGeom prst="rect">
            <a:avLst/>
          </a:prstGeom>
        </p:spPr>
      </p:pic>
      <p:pic>
        <p:nvPicPr>
          <p:cNvPr id="725" name="object 725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12145673" y="779814"/>
            <a:ext cx="45823" cy="45823"/>
          </a:xfrm>
          <a:prstGeom prst="rect">
            <a:avLst/>
          </a:prstGeom>
        </p:spPr>
      </p:pic>
      <p:pic>
        <p:nvPicPr>
          <p:cNvPr id="726" name="object 726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11521868" y="880546"/>
            <a:ext cx="45823" cy="45822"/>
          </a:xfrm>
          <a:prstGeom prst="rect">
            <a:avLst/>
          </a:prstGeom>
        </p:spPr>
      </p:pic>
      <p:pic>
        <p:nvPicPr>
          <p:cNvPr id="727" name="object 727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11625373" y="880546"/>
            <a:ext cx="45823" cy="45822"/>
          </a:xfrm>
          <a:prstGeom prst="rect">
            <a:avLst/>
          </a:prstGeom>
        </p:spPr>
      </p:pic>
      <p:pic>
        <p:nvPicPr>
          <p:cNvPr id="728" name="object 728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1729803" y="880546"/>
            <a:ext cx="45823" cy="45822"/>
          </a:xfrm>
          <a:prstGeom prst="rect">
            <a:avLst/>
          </a:prstGeom>
        </p:spPr>
      </p:pic>
      <p:pic>
        <p:nvPicPr>
          <p:cNvPr id="729" name="object 729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11833308" y="880546"/>
            <a:ext cx="45823" cy="45822"/>
          </a:xfrm>
          <a:prstGeom prst="rect">
            <a:avLst/>
          </a:prstGeom>
        </p:spPr>
      </p:pic>
      <p:pic>
        <p:nvPicPr>
          <p:cNvPr id="730" name="object 730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11937738" y="880546"/>
            <a:ext cx="45823" cy="45822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12041242" y="880546"/>
            <a:ext cx="45823" cy="45822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12145673" y="880546"/>
            <a:ext cx="45823" cy="45822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11521868" y="980355"/>
            <a:ext cx="45823" cy="45823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11625373" y="980355"/>
            <a:ext cx="45823" cy="45823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11729803" y="980355"/>
            <a:ext cx="45823" cy="45823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11833308" y="980355"/>
            <a:ext cx="45823" cy="45823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11937738" y="980355"/>
            <a:ext cx="45823" cy="45823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12041242" y="980355"/>
            <a:ext cx="45823" cy="45823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12145673" y="980355"/>
            <a:ext cx="45823" cy="45823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11521868" y="1081088"/>
            <a:ext cx="45823" cy="45823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11625373" y="1081088"/>
            <a:ext cx="45823" cy="45823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11729803" y="1081088"/>
            <a:ext cx="45823" cy="45823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11833308" y="1081088"/>
            <a:ext cx="45823" cy="45823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11937738" y="1081088"/>
            <a:ext cx="45823" cy="45823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12041242" y="1081088"/>
            <a:ext cx="45823" cy="45823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12145673" y="1081088"/>
            <a:ext cx="45823" cy="45823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11521868" y="1180897"/>
            <a:ext cx="45823" cy="45822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11625373" y="1180897"/>
            <a:ext cx="45823" cy="45822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1729803" y="1180897"/>
            <a:ext cx="45823" cy="45822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1833308" y="1180897"/>
            <a:ext cx="45823" cy="45822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1937738" y="1180897"/>
            <a:ext cx="45823" cy="45822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2041242" y="1180897"/>
            <a:ext cx="45823" cy="45822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12145673" y="1180897"/>
            <a:ext cx="45823" cy="45822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11521868" y="1281630"/>
            <a:ext cx="45823" cy="45823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11625373" y="1281630"/>
            <a:ext cx="45823" cy="45823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1729803" y="1281630"/>
            <a:ext cx="45823" cy="45823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1833308" y="1281630"/>
            <a:ext cx="45823" cy="45823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1937738" y="1281630"/>
            <a:ext cx="45823" cy="45823"/>
          </a:xfrm>
          <a:prstGeom prst="rect">
            <a:avLst/>
          </a:prstGeom>
        </p:spPr>
      </p:pic>
      <p:pic>
        <p:nvPicPr>
          <p:cNvPr id="759" name="object 759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2041242" y="1281630"/>
            <a:ext cx="45823" cy="45823"/>
          </a:xfrm>
          <a:prstGeom prst="rect">
            <a:avLst/>
          </a:prstGeom>
        </p:spPr>
      </p:pic>
      <p:pic>
        <p:nvPicPr>
          <p:cNvPr id="760" name="object 760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12145673" y="1281630"/>
            <a:ext cx="45823" cy="45823"/>
          </a:xfrm>
          <a:prstGeom prst="rect">
            <a:avLst/>
          </a:prstGeom>
        </p:spPr>
      </p:pic>
      <p:pic>
        <p:nvPicPr>
          <p:cNvPr id="761" name="object 761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11521868" y="1382363"/>
            <a:ext cx="45823" cy="45823"/>
          </a:xfrm>
          <a:prstGeom prst="rect">
            <a:avLst/>
          </a:prstGeom>
        </p:spPr>
      </p:pic>
      <p:pic>
        <p:nvPicPr>
          <p:cNvPr id="762" name="object 762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11625373" y="1382363"/>
            <a:ext cx="45823" cy="45823"/>
          </a:xfrm>
          <a:prstGeom prst="rect">
            <a:avLst/>
          </a:prstGeom>
        </p:spPr>
      </p:pic>
      <p:pic>
        <p:nvPicPr>
          <p:cNvPr id="763" name="object 763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1729803" y="1382363"/>
            <a:ext cx="45823" cy="45823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1833308" y="1382363"/>
            <a:ext cx="45823" cy="45823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1937738" y="1382363"/>
            <a:ext cx="45823" cy="45823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2041242" y="1382363"/>
            <a:ext cx="45823" cy="45823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12145673" y="1382363"/>
            <a:ext cx="45823" cy="45823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42939" y="26627"/>
            <a:ext cx="45846" cy="45822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42939" y="127360"/>
            <a:ext cx="45846" cy="45823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42939" y="227169"/>
            <a:ext cx="45846" cy="45823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42939" y="327902"/>
            <a:ext cx="45846" cy="45822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42939" y="428635"/>
            <a:ext cx="45846" cy="45823"/>
          </a:xfrm>
          <a:prstGeom prst="rect">
            <a:avLst/>
          </a:prstGeom>
        </p:spPr>
      </p:pic>
      <p:pic>
        <p:nvPicPr>
          <p:cNvPr id="773" name="object 773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42939" y="528443"/>
            <a:ext cx="45846" cy="45823"/>
          </a:xfrm>
          <a:prstGeom prst="rect">
            <a:avLst/>
          </a:prstGeom>
        </p:spPr>
      </p:pic>
      <p:pic>
        <p:nvPicPr>
          <p:cNvPr id="774" name="object 774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147368" y="26627"/>
            <a:ext cx="45846" cy="45822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250874" y="26627"/>
            <a:ext cx="45846" cy="45822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355303" y="26627"/>
            <a:ext cx="45838" cy="45822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458809" y="26627"/>
            <a:ext cx="45846" cy="45822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563239" y="26627"/>
            <a:ext cx="45853" cy="45822"/>
          </a:xfrm>
          <a:prstGeom prst="rect">
            <a:avLst/>
          </a:prstGeom>
        </p:spPr>
      </p:pic>
      <p:sp>
        <p:nvSpPr>
          <p:cNvPr id="779" name="object 779"/>
          <p:cNvSpPr/>
          <p:nvPr/>
        </p:nvSpPr>
        <p:spPr>
          <a:xfrm>
            <a:off x="666743" y="46952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6" y="283"/>
                </a:moveTo>
                <a:lnTo>
                  <a:pt x="-27" y="283"/>
                </a:lnTo>
                <a:lnTo>
                  <a:pt x="-27" y="8802"/>
                </a:lnTo>
                <a:lnTo>
                  <a:pt x="31666" y="8802"/>
                </a:lnTo>
                <a:lnTo>
                  <a:pt x="31666" y="28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80" name="object 780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147368" y="127360"/>
            <a:ext cx="45846" cy="45823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250874" y="127360"/>
            <a:ext cx="45846" cy="45823"/>
          </a:xfrm>
          <a:prstGeom prst="rect">
            <a:avLst/>
          </a:prstGeom>
        </p:spPr>
      </p:pic>
      <p:pic>
        <p:nvPicPr>
          <p:cNvPr id="782" name="object 782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355303" y="127360"/>
            <a:ext cx="45838" cy="45823"/>
          </a:xfrm>
          <a:prstGeom prst="rect">
            <a:avLst/>
          </a:prstGeom>
        </p:spPr>
      </p:pic>
      <p:pic>
        <p:nvPicPr>
          <p:cNvPr id="783" name="object 783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458809" y="127360"/>
            <a:ext cx="45846" cy="45823"/>
          </a:xfrm>
          <a:prstGeom prst="rect">
            <a:avLst/>
          </a:prstGeom>
        </p:spPr>
      </p:pic>
      <p:pic>
        <p:nvPicPr>
          <p:cNvPr id="784" name="object 784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563239" y="127360"/>
            <a:ext cx="45853" cy="45823"/>
          </a:xfrm>
          <a:prstGeom prst="rect">
            <a:avLst/>
          </a:prstGeom>
        </p:spPr>
      </p:pic>
      <p:sp>
        <p:nvSpPr>
          <p:cNvPr id="785" name="object 785"/>
          <p:cNvSpPr/>
          <p:nvPr/>
        </p:nvSpPr>
        <p:spPr>
          <a:xfrm>
            <a:off x="666743" y="147685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79"/>
                </a:moveTo>
                <a:lnTo>
                  <a:pt x="-27" y="279"/>
                </a:lnTo>
                <a:lnTo>
                  <a:pt x="-27" y="8798"/>
                </a:lnTo>
                <a:lnTo>
                  <a:pt x="31666" y="8798"/>
                </a:lnTo>
                <a:lnTo>
                  <a:pt x="31666" y="27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86" name="object 786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147368" y="227169"/>
            <a:ext cx="45846" cy="45823"/>
          </a:xfrm>
          <a:prstGeom prst="rect">
            <a:avLst/>
          </a:prstGeom>
        </p:spPr>
      </p:pic>
      <p:pic>
        <p:nvPicPr>
          <p:cNvPr id="787" name="object 787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250874" y="227169"/>
            <a:ext cx="45846" cy="45823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355303" y="227169"/>
            <a:ext cx="45838" cy="45823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458809" y="227169"/>
            <a:ext cx="45846" cy="45823"/>
          </a:xfrm>
          <a:prstGeom prst="rect">
            <a:avLst/>
          </a:prstGeom>
        </p:spPr>
      </p:pic>
      <p:pic>
        <p:nvPicPr>
          <p:cNvPr id="790" name="object 790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563239" y="227169"/>
            <a:ext cx="45853" cy="45823"/>
          </a:xfrm>
          <a:prstGeom prst="rect">
            <a:avLst/>
          </a:prstGeom>
        </p:spPr>
      </p:pic>
      <p:sp>
        <p:nvSpPr>
          <p:cNvPr id="791" name="object 791"/>
          <p:cNvSpPr/>
          <p:nvPr/>
        </p:nvSpPr>
        <p:spPr>
          <a:xfrm>
            <a:off x="666743" y="248432"/>
            <a:ext cx="19253" cy="4621"/>
          </a:xfrm>
          <a:custGeom>
            <a:avLst/>
            <a:gdLst/>
            <a:ahLst/>
            <a:cxnLst/>
            <a:rect l="l" t="t" r="r" b="b"/>
            <a:pathLst>
              <a:path w="31750" h="7620">
                <a:moveTo>
                  <a:pt x="31666" y="275"/>
                </a:moveTo>
                <a:lnTo>
                  <a:pt x="-27" y="275"/>
                </a:lnTo>
                <a:lnTo>
                  <a:pt x="-27" y="7374"/>
                </a:lnTo>
                <a:lnTo>
                  <a:pt x="31666" y="7374"/>
                </a:lnTo>
                <a:lnTo>
                  <a:pt x="31666" y="27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92" name="object 792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147368" y="327902"/>
            <a:ext cx="45846" cy="45822"/>
          </a:xfrm>
          <a:prstGeom prst="rect">
            <a:avLst/>
          </a:prstGeom>
        </p:spPr>
      </p:pic>
      <p:pic>
        <p:nvPicPr>
          <p:cNvPr id="793" name="object 793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250874" y="327902"/>
            <a:ext cx="45846" cy="45822"/>
          </a:xfrm>
          <a:prstGeom prst="rect">
            <a:avLst/>
          </a:prstGeom>
        </p:spPr>
      </p:pic>
      <p:pic>
        <p:nvPicPr>
          <p:cNvPr id="794" name="object 794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355303" y="327902"/>
            <a:ext cx="45838" cy="45822"/>
          </a:xfrm>
          <a:prstGeom prst="rect">
            <a:avLst/>
          </a:prstGeom>
        </p:spPr>
      </p:pic>
      <p:pic>
        <p:nvPicPr>
          <p:cNvPr id="795" name="object 795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458809" y="327902"/>
            <a:ext cx="45846" cy="45822"/>
          </a:xfrm>
          <a:prstGeom prst="rect">
            <a:avLst/>
          </a:prstGeom>
        </p:spPr>
      </p:pic>
      <p:pic>
        <p:nvPicPr>
          <p:cNvPr id="796" name="object 796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563239" y="327902"/>
            <a:ext cx="45853" cy="45822"/>
          </a:xfrm>
          <a:prstGeom prst="rect">
            <a:avLst/>
          </a:prstGeom>
        </p:spPr>
      </p:pic>
      <p:sp>
        <p:nvSpPr>
          <p:cNvPr id="797" name="object 797"/>
          <p:cNvSpPr/>
          <p:nvPr/>
        </p:nvSpPr>
        <p:spPr>
          <a:xfrm>
            <a:off x="666743" y="348227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6" y="271"/>
                </a:moveTo>
                <a:lnTo>
                  <a:pt x="-27" y="271"/>
                </a:lnTo>
                <a:lnTo>
                  <a:pt x="-27" y="8789"/>
                </a:lnTo>
                <a:lnTo>
                  <a:pt x="31666" y="8789"/>
                </a:lnTo>
                <a:lnTo>
                  <a:pt x="31666" y="27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798" name="object 798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147368" y="428635"/>
            <a:ext cx="45846" cy="45823"/>
          </a:xfrm>
          <a:prstGeom prst="rect">
            <a:avLst/>
          </a:prstGeom>
        </p:spPr>
      </p:pic>
      <p:pic>
        <p:nvPicPr>
          <p:cNvPr id="799" name="object 799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250874" y="428635"/>
            <a:ext cx="45846" cy="45823"/>
          </a:xfrm>
          <a:prstGeom prst="rect">
            <a:avLst/>
          </a:prstGeom>
        </p:spPr>
      </p:pic>
      <p:pic>
        <p:nvPicPr>
          <p:cNvPr id="800" name="object 800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355303" y="428635"/>
            <a:ext cx="45838" cy="45823"/>
          </a:xfrm>
          <a:prstGeom prst="rect">
            <a:avLst/>
          </a:prstGeom>
        </p:spPr>
      </p:pic>
      <p:pic>
        <p:nvPicPr>
          <p:cNvPr id="801" name="object 801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458809" y="428635"/>
            <a:ext cx="45846" cy="45823"/>
          </a:xfrm>
          <a:prstGeom prst="rect">
            <a:avLst/>
          </a:prstGeom>
        </p:spPr>
      </p:pic>
      <p:pic>
        <p:nvPicPr>
          <p:cNvPr id="802" name="object 802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563239" y="428635"/>
            <a:ext cx="45853" cy="45823"/>
          </a:xfrm>
          <a:prstGeom prst="rect">
            <a:avLst/>
          </a:prstGeom>
        </p:spPr>
      </p:pic>
      <p:sp>
        <p:nvSpPr>
          <p:cNvPr id="803" name="object 803"/>
          <p:cNvSpPr/>
          <p:nvPr/>
        </p:nvSpPr>
        <p:spPr>
          <a:xfrm>
            <a:off x="666743" y="448960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6" y="267"/>
                </a:moveTo>
                <a:lnTo>
                  <a:pt x="-27" y="267"/>
                </a:lnTo>
                <a:lnTo>
                  <a:pt x="-27" y="8785"/>
                </a:lnTo>
                <a:lnTo>
                  <a:pt x="31666" y="8785"/>
                </a:lnTo>
                <a:lnTo>
                  <a:pt x="31666" y="26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04" name="object 804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47368" y="528443"/>
            <a:ext cx="45846" cy="45823"/>
          </a:xfrm>
          <a:prstGeom prst="rect">
            <a:avLst/>
          </a:prstGeom>
        </p:spPr>
      </p:pic>
      <p:pic>
        <p:nvPicPr>
          <p:cNvPr id="805" name="object 805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250874" y="528443"/>
            <a:ext cx="45846" cy="45823"/>
          </a:xfrm>
          <a:prstGeom prst="rect">
            <a:avLst/>
          </a:prstGeom>
        </p:spPr>
      </p:pic>
      <p:pic>
        <p:nvPicPr>
          <p:cNvPr id="806" name="object 806"/>
          <p:cNvPicPr/>
          <p:nvPr/>
        </p:nvPicPr>
        <p:blipFill>
          <a:blip r:embed="rId465" cstate="print"/>
          <a:stretch>
            <a:fillRect/>
          </a:stretch>
        </p:blipFill>
        <p:spPr>
          <a:xfrm>
            <a:off x="355303" y="528443"/>
            <a:ext cx="45838" cy="45823"/>
          </a:xfrm>
          <a:prstGeom prst="rect">
            <a:avLst/>
          </a:prstGeom>
        </p:spPr>
      </p:pic>
      <p:pic>
        <p:nvPicPr>
          <p:cNvPr id="807" name="object 807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458809" y="528443"/>
            <a:ext cx="45846" cy="45823"/>
          </a:xfrm>
          <a:prstGeom prst="rect">
            <a:avLst/>
          </a:prstGeom>
        </p:spPr>
      </p:pic>
      <p:pic>
        <p:nvPicPr>
          <p:cNvPr id="808" name="object 808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563239" y="528443"/>
            <a:ext cx="45853" cy="45823"/>
          </a:xfrm>
          <a:prstGeom prst="rect">
            <a:avLst/>
          </a:prstGeom>
        </p:spPr>
      </p:pic>
      <p:sp>
        <p:nvSpPr>
          <p:cNvPr id="809" name="object 809"/>
          <p:cNvSpPr/>
          <p:nvPr/>
        </p:nvSpPr>
        <p:spPr>
          <a:xfrm>
            <a:off x="666743" y="548770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8" y="262"/>
                </a:moveTo>
                <a:lnTo>
                  <a:pt x="-27" y="262"/>
                </a:lnTo>
                <a:lnTo>
                  <a:pt x="-27" y="8779"/>
                </a:lnTo>
                <a:lnTo>
                  <a:pt x="31668" y="8779"/>
                </a:lnTo>
                <a:lnTo>
                  <a:pt x="31668" y="26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10" name="object 810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42939" y="629176"/>
            <a:ext cx="45846" cy="45822"/>
          </a:xfrm>
          <a:prstGeom prst="rect">
            <a:avLst/>
          </a:prstGeom>
        </p:spPr>
      </p:pic>
      <p:pic>
        <p:nvPicPr>
          <p:cNvPr id="811" name="object 811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42939" y="728985"/>
            <a:ext cx="45846" cy="45823"/>
          </a:xfrm>
          <a:prstGeom prst="rect">
            <a:avLst/>
          </a:prstGeom>
        </p:spPr>
      </p:pic>
      <p:pic>
        <p:nvPicPr>
          <p:cNvPr id="812" name="object 812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42939" y="930451"/>
            <a:ext cx="45846" cy="45822"/>
          </a:xfrm>
          <a:prstGeom prst="rect">
            <a:avLst/>
          </a:prstGeom>
        </p:spPr>
      </p:pic>
      <p:pic>
        <p:nvPicPr>
          <p:cNvPr id="813" name="object 813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42939" y="829718"/>
            <a:ext cx="45846" cy="45823"/>
          </a:xfrm>
          <a:prstGeom prst="rect">
            <a:avLst/>
          </a:prstGeom>
        </p:spPr>
      </p:pic>
      <p:pic>
        <p:nvPicPr>
          <p:cNvPr id="814" name="object 814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42939" y="1130992"/>
            <a:ext cx="45846" cy="45822"/>
          </a:xfrm>
          <a:prstGeom prst="rect">
            <a:avLst/>
          </a:prstGeom>
        </p:spPr>
      </p:pic>
      <p:pic>
        <p:nvPicPr>
          <p:cNvPr id="815" name="object 815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42939" y="1030260"/>
            <a:ext cx="45846" cy="45823"/>
          </a:xfrm>
          <a:prstGeom prst="rect">
            <a:avLst/>
          </a:prstGeom>
        </p:spPr>
      </p:pic>
      <p:pic>
        <p:nvPicPr>
          <p:cNvPr id="816" name="object 816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42939" y="1230801"/>
            <a:ext cx="45846" cy="45822"/>
          </a:xfrm>
          <a:prstGeom prst="rect">
            <a:avLst/>
          </a:prstGeom>
        </p:spPr>
      </p:pic>
      <p:pic>
        <p:nvPicPr>
          <p:cNvPr id="817" name="object 817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47368" y="629176"/>
            <a:ext cx="45846" cy="45822"/>
          </a:xfrm>
          <a:prstGeom prst="rect">
            <a:avLst/>
          </a:prstGeom>
        </p:spPr>
      </p:pic>
      <p:pic>
        <p:nvPicPr>
          <p:cNvPr id="818" name="object 818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250874" y="629176"/>
            <a:ext cx="45846" cy="45822"/>
          </a:xfrm>
          <a:prstGeom prst="rect">
            <a:avLst/>
          </a:prstGeom>
        </p:spPr>
      </p:pic>
      <p:pic>
        <p:nvPicPr>
          <p:cNvPr id="819" name="object 819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355303" y="629176"/>
            <a:ext cx="45838" cy="45822"/>
          </a:xfrm>
          <a:prstGeom prst="rect">
            <a:avLst/>
          </a:prstGeom>
        </p:spPr>
      </p:pic>
      <p:pic>
        <p:nvPicPr>
          <p:cNvPr id="820" name="object 820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458809" y="629176"/>
            <a:ext cx="45846" cy="45822"/>
          </a:xfrm>
          <a:prstGeom prst="rect">
            <a:avLst/>
          </a:prstGeom>
        </p:spPr>
      </p:pic>
      <p:pic>
        <p:nvPicPr>
          <p:cNvPr id="821" name="object 821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563239" y="629176"/>
            <a:ext cx="45853" cy="45822"/>
          </a:xfrm>
          <a:prstGeom prst="rect">
            <a:avLst/>
          </a:prstGeom>
        </p:spPr>
      </p:pic>
      <p:sp>
        <p:nvSpPr>
          <p:cNvPr id="822" name="object 822"/>
          <p:cNvSpPr/>
          <p:nvPr/>
        </p:nvSpPr>
        <p:spPr>
          <a:xfrm>
            <a:off x="666743" y="649501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6" y="258"/>
                </a:moveTo>
                <a:lnTo>
                  <a:pt x="-27" y="258"/>
                </a:lnTo>
                <a:lnTo>
                  <a:pt x="-27" y="8777"/>
                </a:lnTo>
                <a:lnTo>
                  <a:pt x="31666" y="8777"/>
                </a:lnTo>
                <a:lnTo>
                  <a:pt x="31666" y="25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23" name="object 823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47368" y="728985"/>
            <a:ext cx="45846" cy="45823"/>
          </a:xfrm>
          <a:prstGeom prst="rect">
            <a:avLst/>
          </a:prstGeom>
        </p:spPr>
      </p:pic>
      <p:pic>
        <p:nvPicPr>
          <p:cNvPr id="824" name="object 824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250874" y="728985"/>
            <a:ext cx="45846" cy="45823"/>
          </a:xfrm>
          <a:prstGeom prst="rect">
            <a:avLst/>
          </a:prstGeom>
        </p:spPr>
      </p:pic>
      <p:pic>
        <p:nvPicPr>
          <p:cNvPr id="825" name="object 825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355303" y="728985"/>
            <a:ext cx="45838" cy="45823"/>
          </a:xfrm>
          <a:prstGeom prst="rect">
            <a:avLst/>
          </a:prstGeom>
        </p:spPr>
      </p:pic>
      <p:pic>
        <p:nvPicPr>
          <p:cNvPr id="826" name="object 826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458809" y="728985"/>
            <a:ext cx="45846" cy="45823"/>
          </a:xfrm>
          <a:prstGeom prst="rect">
            <a:avLst/>
          </a:prstGeom>
        </p:spPr>
      </p:pic>
      <p:pic>
        <p:nvPicPr>
          <p:cNvPr id="827" name="object 827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563239" y="728985"/>
            <a:ext cx="45853" cy="45823"/>
          </a:xfrm>
          <a:prstGeom prst="rect">
            <a:avLst/>
          </a:prstGeom>
        </p:spPr>
      </p:pic>
      <p:sp>
        <p:nvSpPr>
          <p:cNvPr id="828" name="object 828"/>
          <p:cNvSpPr/>
          <p:nvPr/>
        </p:nvSpPr>
        <p:spPr>
          <a:xfrm>
            <a:off x="666743" y="749310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6" y="254"/>
                </a:moveTo>
                <a:lnTo>
                  <a:pt x="-27" y="254"/>
                </a:lnTo>
                <a:lnTo>
                  <a:pt x="-27" y="8773"/>
                </a:lnTo>
                <a:lnTo>
                  <a:pt x="31666" y="8773"/>
                </a:lnTo>
                <a:lnTo>
                  <a:pt x="31666" y="25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29" name="object 829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47368" y="829718"/>
            <a:ext cx="45846" cy="45823"/>
          </a:xfrm>
          <a:prstGeom prst="rect">
            <a:avLst/>
          </a:prstGeom>
        </p:spPr>
      </p:pic>
      <p:pic>
        <p:nvPicPr>
          <p:cNvPr id="830" name="object 830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250874" y="829718"/>
            <a:ext cx="45846" cy="45823"/>
          </a:xfrm>
          <a:prstGeom prst="rect">
            <a:avLst/>
          </a:prstGeom>
        </p:spPr>
      </p:pic>
      <p:pic>
        <p:nvPicPr>
          <p:cNvPr id="831" name="object 831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355303" y="829718"/>
            <a:ext cx="45838" cy="45823"/>
          </a:xfrm>
          <a:prstGeom prst="rect">
            <a:avLst/>
          </a:prstGeom>
        </p:spPr>
      </p:pic>
      <p:pic>
        <p:nvPicPr>
          <p:cNvPr id="832" name="object 832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458809" y="829718"/>
            <a:ext cx="45846" cy="45823"/>
          </a:xfrm>
          <a:prstGeom prst="rect">
            <a:avLst/>
          </a:prstGeom>
        </p:spPr>
      </p:pic>
      <p:pic>
        <p:nvPicPr>
          <p:cNvPr id="833" name="object 833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563239" y="829718"/>
            <a:ext cx="45853" cy="45823"/>
          </a:xfrm>
          <a:prstGeom prst="rect">
            <a:avLst/>
          </a:prstGeom>
        </p:spPr>
      </p:pic>
      <p:sp>
        <p:nvSpPr>
          <p:cNvPr id="834" name="object 834"/>
          <p:cNvSpPr/>
          <p:nvPr/>
        </p:nvSpPr>
        <p:spPr>
          <a:xfrm>
            <a:off x="666743" y="850043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6" y="250"/>
                </a:moveTo>
                <a:lnTo>
                  <a:pt x="-27" y="250"/>
                </a:lnTo>
                <a:lnTo>
                  <a:pt x="-27" y="8768"/>
                </a:lnTo>
                <a:lnTo>
                  <a:pt x="31666" y="8768"/>
                </a:lnTo>
                <a:lnTo>
                  <a:pt x="31666" y="25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35" name="object 835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147368" y="930451"/>
            <a:ext cx="45846" cy="45822"/>
          </a:xfrm>
          <a:prstGeom prst="rect">
            <a:avLst/>
          </a:prstGeom>
        </p:spPr>
      </p:pic>
      <p:pic>
        <p:nvPicPr>
          <p:cNvPr id="836" name="object 836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250874" y="930451"/>
            <a:ext cx="45846" cy="45822"/>
          </a:xfrm>
          <a:prstGeom prst="rect">
            <a:avLst/>
          </a:prstGeom>
        </p:spPr>
      </p:pic>
      <p:pic>
        <p:nvPicPr>
          <p:cNvPr id="837" name="object 837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458809" y="930451"/>
            <a:ext cx="45846" cy="45822"/>
          </a:xfrm>
          <a:prstGeom prst="rect">
            <a:avLst/>
          </a:prstGeom>
        </p:spPr>
      </p:pic>
      <p:pic>
        <p:nvPicPr>
          <p:cNvPr id="838" name="object 838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355303" y="930451"/>
            <a:ext cx="45838" cy="45822"/>
          </a:xfrm>
          <a:prstGeom prst="rect">
            <a:avLst/>
          </a:prstGeom>
        </p:spPr>
      </p:pic>
      <p:pic>
        <p:nvPicPr>
          <p:cNvPr id="839" name="object 839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563239" y="930451"/>
            <a:ext cx="45853" cy="45822"/>
          </a:xfrm>
          <a:prstGeom prst="rect">
            <a:avLst/>
          </a:prstGeom>
        </p:spPr>
      </p:pic>
      <p:sp>
        <p:nvSpPr>
          <p:cNvPr id="840" name="object 840"/>
          <p:cNvSpPr/>
          <p:nvPr/>
        </p:nvSpPr>
        <p:spPr>
          <a:xfrm>
            <a:off x="666743" y="950776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90">
                <a:moveTo>
                  <a:pt x="31666" y="246"/>
                </a:moveTo>
                <a:lnTo>
                  <a:pt x="-27" y="246"/>
                </a:lnTo>
                <a:lnTo>
                  <a:pt x="-27" y="8764"/>
                </a:lnTo>
                <a:lnTo>
                  <a:pt x="31666" y="8764"/>
                </a:lnTo>
                <a:lnTo>
                  <a:pt x="31666" y="24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41" name="object 841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147368" y="1030260"/>
            <a:ext cx="45846" cy="45823"/>
          </a:xfrm>
          <a:prstGeom prst="rect">
            <a:avLst/>
          </a:prstGeom>
        </p:spPr>
      </p:pic>
      <p:pic>
        <p:nvPicPr>
          <p:cNvPr id="842" name="object 842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355303" y="1030260"/>
            <a:ext cx="45838" cy="45823"/>
          </a:xfrm>
          <a:prstGeom prst="rect">
            <a:avLst/>
          </a:prstGeom>
        </p:spPr>
      </p:pic>
      <p:pic>
        <p:nvPicPr>
          <p:cNvPr id="843" name="object 843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250874" y="1030260"/>
            <a:ext cx="45846" cy="45823"/>
          </a:xfrm>
          <a:prstGeom prst="rect">
            <a:avLst/>
          </a:prstGeom>
        </p:spPr>
      </p:pic>
      <p:pic>
        <p:nvPicPr>
          <p:cNvPr id="844" name="object 844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563239" y="1030260"/>
            <a:ext cx="45853" cy="45823"/>
          </a:xfrm>
          <a:prstGeom prst="rect">
            <a:avLst/>
          </a:prstGeom>
        </p:spPr>
      </p:pic>
      <p:pic>
        <p:nvPicPr>
          <p:cNvPr id="845" name="object 845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458809" y="1030260"/>
            <a:ext cx="45846" cy="45823"/>
          </a:xfrm>
          <a:prstGeom prst="rect">
            <a:avLst/>
          </a:prstGeom>
        </p:spPr>
      </p:pic>
      <p:sp>
        <p:nvSpPr>
          <p:cNvPr id="846" name="object 846"/>
          <p:cNvSpPr/>
          <p:nvPr/>
        </p:nvSpPr>
        <p:spPr>
          <a:xfrm>
            <a:off x="666743" y="1050584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42"/>
                </a:moveTo>
                <a:lnTo>
                  <a:pt x="-27" y="242"/>
                </a:lnTo>
                <a:lnTo>
                  <a:pt x="-27" y="8761"/>
                </a:lnTo>
                <a:lnTo>
                  <a:pt x="31666" y="8761"/>
                </a:lnTo>
                <a:lnTo>
                  <a:pt x="31666" y="24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47" name="object 847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147368" y="1130992"/>
            <a:ext cx="45846" cy="45822"/>
          </a:xfrm>
          <a:prstGeom prst="rect">
            <a:avLst/>
          </a:prstGeom>
        </p:spPr>
      </p:pic>
      <p:pic>
        <p:nvPicPr>
          <p:cNvPr id="848" name="object 848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250874" y="1130992"/>
            <a:ext cx="45846" cy="45822"/>
          </a:xfrm>
          <a:prstGeom prst="rect">
            <a:avLst/>
          </a:prstGeom>
        </p:spPr>
      </p:pic>
      <p:pic>
        <p:nvPicPr>
          <p:cNvPr id="849" name="object 849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355303" y="1130992"/>
            <a:ext cx="45838" cy="45822"/>
          </a:xfrm>
          <a:prstGeom prst="rect">
            <a:avLst/>
          </a:prstGeom>
        </p:spPr>
      </p:pic>
      <p:pic>
        <p:nvPicPr>
          <p:cNvPr id="850" name="object 850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458809" y="1130992"/>
            <a:ext cx="45846" cy="45822"/>
          </a:xfrm>
          <a:prstGeom prst="rect">
            <a:avLst/>
          </a:prstGeom>
        </p:spPr>
      </p:pic>
      <p:pic>
        <p:nvPicPr>
          <p:cNvPr id="851" name="object 851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563239" y="1130992"/>
            <a:ext cx="45853" cy="45822"/>
          </a:xfrm>
          <a:prstGeom prst="rect">
            <a:avLst/>
          </a:prstGeom>
        </p:spPr>
      </p:pic>
      <p:sp>
        <p:nvSpPr>
          <p:cNvPr id="852" name="object 852"/>
          <p:cNvSpPr/>
          <p:nvPr/>
        </p:nvSpPr>
        <p:spPr>
          <a:xfrm>
            <a:off x="666743" y="1151311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37"/>
                </a:moveTo>
                <a:lnTo>
                  <a:pt x="-27" y="237"/>
                </a:lnTo>
                <a:lnTo>
                  <a:pt x="-27" y="8767"/>
                </a:lnTo>
                <a:lnTo>
                  <a:pt x="31666" y="8767"/>
                </a:lnTo>
                <a:lnTo>
                  <a:pt x="31666" y="237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53" name="object 853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147368" y="1230801"/>
            <a:ext cx="45846" cy="45822"/>
          </a:xfrm>
          <a:prstGeom prst="rect">
            <a:avLst/>
          </a:prstGeom>
        </p:spPr>
      </p:pic>
      <p:pic>
        <p:nvPicPr>
          <p:cNvPr id="854" name="object 854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355303" y="1230801"/>
            <a:ext cx="45838" cy="45822"/>
          </a:xfrm>
          <a:prstGeom prst="rect">
            <a:avLst/>
          </a:prstGeom>
        </p:spPr>
      </p:pic>
      <p:pic>
        <p:nvPicPr>
          <p:cNvPr id="855" name="object 855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250874" y="1230801"/>
            <a:ext cx="45846" cy="45822"/>
          </a:xfrm>
          <a:prstGeom prst="rect">
            <a:avLst/>
          </a:prstGeom>
        </p:spPr>
      </p:pic>
      <p:pic>
        <p:nvPicPr>
          <p:cNvPr id="856" name="object 856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458809" y="1230801"/>
            <a:ext cx="45846" cy="45822"/>
          </a:xfrm>
          <a:prstGeom prst="rect">
            <a:avLst/>
          </a:prstGeom>
        </p:spPr>
      </p:pic>
      <p:pic>
        <p:nvPicPr>
          <p:cNvPr id="857" name="object 857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563239" y="1230801"/>
            <a:ext cx="45853" cy="45822"/>
          </a:xfrm>
          <a:prstGeom prst="rect">
            <a:avLst/>
          </a:prstGeom>
        </p:spPr>
      </p:pic>
      <p:sp>
        <p:nvSpPr>
          <p:cNvPr id="858" name="object 858"/>
          <p:cNvSpPr/>
          <p:nvPr/>
        </p:nvSpPr>
        <p:spPr>
          <a:xfrm>
            <a:off x="666743" y="1251127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8" y="233"/>
                </a:moveTo>
                <a:lnTo>
                  <a:pt x="-27" y="233"/>
                </a:lnTo>
                <a:lnTo>
                  <a:pt x="-27" y="8750"/>
                </a:lnTo>
                <a:lnTo>
                  <a:pt x="31668" y="8750"/>
                </a:lnTo>
                <a:lnTo>
                  <a:pt x="31668" y="233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59" name="object 859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42939" y="1331534"/>
            <a:ext cx="45846" cy="45823"/>
          </a:xfrm>
          <a:prstGeom prst="rect">
            <a:avLst/>
          </a:prstGeom>
        </p:spPr>
      </p:pic>
      <p:pic>
        <p:nvPicPr>
          <p:cNvPr id="860" name="object 860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42939" y="1432267"/>
            <a:ext cx="45846" cy="45822"/>
          </a:xfrm>
          <a:prstGeom prst="rect">
            <a:avLst/>
          </a:prstGeom>
        </p:spPr>
      </p:pic>
      <p:pic>
        <p:nvPicPr>
          <p:cNvPr id="861" name="object 861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42939" y="1632809"/>
            <a:ext cx="45846" cy="45823"/>
          </a:xfrm>
          <a:prstGeom prst="rect">
            <a:avLst/>
          </a:prstGeom>
        </p:spPr>
      </p:pic>
      <p:pic>
        <p:nvPicPr>
          <p:cNvPr id="862" name="object 862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42939" y="1532076"/>
            <a:ext cx="45846" cy="45822"/>
          </a:xfrm>
          <a:prstGeom prst="rect">
            <a:avLst/>
          </a:prstGeom>
        </p:spPr>
      </p:pic>
      <p:pic>
        <p:nvPicPr>
          <p:cNvPr id="863" name="object 863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42939" y="1732617"/>
            <a:ext cx="45846" cy="45822"/>
          </a:xfrm>
          <a:prstGeom prst="rect">
            <a:avLst/>
          </a:prstGeom>
        </p:spPr>
      </p:pic>
      <p:pic>
        <p:nvPicPr>
          <p:cNvPr id="864" name="object 864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42939" y="1833350"/>
            <a:ext cx="45846" cy="45823"/>
          </a:xfrm>
          <a:prstGeom prst="rect">
            <a:avLst/>
          </a:prstGeom>
        </p:spPr>
      </p:pic>
      <p:pic>
        <p:nvPicPr>
          <p:cNvPr id="865" name="object 865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42939" y="1934083"/>
            <a:ext cx="45846" cy="45823"/>
          </a:xfrm>
          <a:prstGeom prst="rect">
            <a:avLst/>
          </a:prstGeom>
        </p:spPr>
      </p:pic>
      <p:pic>
        <p:nvPicPr>
          <p:cNvPr id="866" name="object 866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147368" y="1331534"/>
            <a:ext cx="45846" cy="45823"/>
          </a:xfrm>
          <a:prstGeom prst="rect">
            <a:avLst/>
          </a:prstGeom>
        </p:spPr>
      </p:pic>
      <p:pic>
        <p:nvPicPr>
          <p:cNvPr id="867" name="object 867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250874" y="1331534"/>
            <a:ext cx="45846" cy="45823"/>
          </a:xfrm>
          <a:prstGeom prst="rect">
            <a:avLst/>
          </a:prstGeom>
        </p:spPr>
      </p:pic>
      <p:pic>
        <p:nvPicPr>
          <p:cNvPr id="868" name="object 868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458809" y="1331534"/>
            <a:ext cx="45846" cy="45823"/>
          </a:xfrm>
          <a:prstGeom prst="rect">
            <a:avLst/>
          </a:prstGeom>
        </p:spPr>
      </p:pic>
      <p:pic>
        <p:nvPicPr>
          <p:cNvPr id="869" name="object 869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355303" y="1331534"/>
            <a:ext cx="45838" cy="45823"/>
          </a:xfrm>
          <a:prstGeom prst="rect">
            <a:avLst/>
          </a:prstGeom>
        </p:spPr>
      </p:pic>
      <p:pic>
        <p:nvPicPr>
          <p:cNvPr id="870" name="object 870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563239" y="1331534"/>
            <a:ext cx="45853" cy="45823"/>
          </a:xfrm>
          <a:prstGeom prst="rect">
            <a:avLst/>
          </a:prstGeom>
        </p:spPr>
      </p:pic>
      <p:sp>
        <p:nvSpPr>
          <p:cNvPr id="871" name="object 871"/>
          <p:cNvSpPr/>
          <p:nvPr/>
        </p:nvSpPr>
        <p:spPr>
          <a:xfrm>
            <a:off x="666743" y="1351859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29"/>
                </a:moveTo>
                <a:lnTo>
                  <a:pt x="-27" y="229"/>
                </a:lnTo>
                <a:lnTo>
                  <a:pt x="-27" y="8748"/>
                </a:lnTo>
                <a:lnTo>
                  <a:pt x="31666" y="8748"/>
                </a:lnTo>
                <a:lnTo>
                  <a:pt x="31666" y="22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72" name="object 872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147368" y="1432267"/>
            <a:ext cx="45846" cy="45822"/>
          </a:xfrm>
          <a:prstGeom prst="rect">
            <a:avLst/>
          </a:prstGeom>
        </p:spPr>
      </p:pic>
      <p:pic>
        <p:nvPicPr>
          <p:cNvPr id="873" name="object 873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355303" y="1432267"/>
            <a:ext cx="45838" cy="45822"/>
          </a:xfrm>
          <a:prstGeom prst="rect">
            <a:avLst/>
          </a:prstGeom>
        </p:spPr>
      </p:pic>
      <p:pic>
        <p:nvPicPr>
          <p:cNvPr id="874" name="object 874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250874" y="1432267"/>
            <a:ext cx="45846" cy="45822"/>
          </a:xfrm>
          <a:prstGeom prst="rect">
            <a:avLst/>
          </a:prstGeom>
        </p:spPr>
      </p:pic>
      <p:pic>
        <p:nvPicPr>
          <p:cNvPr id="875" name="object 875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458809" y="1432267"/>
            <a:ext cx="45846" cy="45822"/>
          </a:xfrm>
          <a:prstGeom prst="rect">
            <a:avLst/>
          </a:prstGeom>
        </p:spPr>
      </p:pic>
      <p:pic>
        <p:nvPicPr>
          <p:cNvPr id="876" name="object 876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563239" y="1432267"/>
            <a:ext cx="45853" cy="45822"/>
          </a:xfrm>
          <a:prstGeom prst="rect">
            <a:avLst/>
          </a:prstGeom>
        </p:spPr>
      </p:pic>
      <p:sp>
        <p:nvSpPr>
          <p:cNvPr id="877" name="object 877"/>
          <p:cNvSpPr/>
          <p:nvPr/>
        </p:nvSpPr>
        <p:spPr>
          <a:xfrm>
            <a:off x="666743" y="1452605"/>
            <a:ext cx="19253" cy="4621"/>
          </a:xfrm>
          <a:custGeom>
            <a:avLst/>
            <a:gdLst/>
            <a:ahLst/>
            <a:cxnLst/>
            <a:rect l="l" t="t" r="r" b="b"/>
            <a:pathLst>
              <a:path w="31750" h="7619">
                <a:moveTo>
                  <a:pt x="31666" y="225"/>
                </a:moveTo>
                <a:lnTo>
                  <a:pt x="-27" y="225"/>
                </a:lnTo>
                <a:lnTo>
                  <a:pt x="-27" y="7324"/>
                </a:lnTo>
                <a:lnTo>
                  <a:pt x="31666" y="7324"/>
                </a:lnTo>
                <a:lnTo>
                  <a:pt x="31666" y="225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78" name="object 878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147368" y="1532076"/>
            <a:ext cx="45846" cy="45822"/>
          </a:xfrm>
          <a:prstGeom prst="rect">
            <a:avLst/>
          </a:prstGeom>
        </p:spPr>
      </p:pic>
      <p:pic>
        <p:nvPicPr>
          <p:cNvPr id="879" name="object 879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250874" y="1532076"/>
            <a:ext cx="45846" cy="45822"/>
          </a:xfrm>
          <a:prstGeom prst="rect">
            <a:avLst/>
          </a:prstGeom>
        </p:spPr>
      </p:pic>
      <p:pic>
        <p:nvPicPr>
          <p:cNvPr id="880" name="object 880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355303" y="1532076"/>
            <a:ext cx="45838" cy="45822"/>
          </a:xfrm>
          <a:prstGeom prst="rect">
            <a:avLst/>
          </a:prstGeom>
        </p:spPr>
      </p:pic>
      <p:pic>
        <p:nvPicPr>
          <p:cNvPr id="881" name="object 881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458809" y="1532076"/>
            <a:ext cx="45846" cy="45822"/>
          </a:xfrm>
          <a:prstGeom prst="rect">
            <a:avLst/>
          </a:prstGeom>
        </p:spPr>
      </p:pic>
      <p:pic>
        <p:nvPicPr>
          <p:cNvPr id="882" name="object 882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563239" y="1532076"/>
            <a:ext cx="45853" cy="45822"/>
          </a:xfrm>
          <a:prstGeom prst="rect">
            <a:avLst/>
          </a:prstGeom>
        </p:spPr>
      </p:pic>
      <p:sp>
        <p:nvSpPr>
          <p:cNvPr id="883" name="object 883"/>
          <p:cNvSpPr/>
          <p:nvPr/>
        </p:nvSpPr>
        <p:spPr>
          <a:xfrm>
            <a:off x="666743" y="1552400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21"/>
                </a:moveTo>
                <a:lnTo>
                  <a:pt x="-27" y="221"/>
                </a:lnTo>
                <a:lnTo>
                  <a:pt x="-27" y="8740"/>
                </a:lnTo>
                <a:lnTo>
                  <a:pt x="31666" y="8740"/>
                </a:lnTo>
                <a:lnTo>
                  <a:pt x="31666" y="221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84" name="object 884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147368" y="1632809"/>
            <a:ext cx="45846" cy="45823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250874" y="1632809"/>
            <a:ext cx="45846" cy="45823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458809" y="1632809"/>
            <a:ext cx="45846" cy="45823"/>
          </a:xfrm>
          <a:prstGeom prst="rect">
            <a:avLst/>
          </a:prstGeom>
        </p:spPr>
      </p:pic>
      <p:pic>
        <p:nvPicPr>
          <p:cNvPr id="887" name="object 88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55303" y="1632809"/>
            <a:ext cx="45838" cy="45823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563239" y="1632809"/>
            <a:ext cx="45853" cy="45823"/>
          </a:xfrm>
          <a:prstGeom prst="rect">
            <a:avLst/>
          </a:prstGeom>
        </p:spPr>
      </p:pic>
      <p:sp>
        <p:nvSpPr>
          <p:cNvPr id="889" name="object 889"/>
          <p:cNvSpPr/>
          <p:nvPr/>
        </p:nvSpPr>
        <p:spPr>
          <a:xfrm>
            <a:off x="666743" y="1653133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16"/>
                </a:moveTo>
                <a:lnTo>
                  <a:pt x="-27" y="216"/>
                </a:lnTo>
                <a:lnTo>
                  <a:pt x="-27" y="8736"/>
                </a:lnTo>
                <a:lnTo>
                  <a:pt x="31666" y="8736"/>
                </a:lnTo>
                <a:lnTo>
                  <a:pt x="31666" y="21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90" name="object 890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147368" y="1732617"/>
            <a:ext cx="45846" cy="45822"/>
          </a:xfrm>
          <a:prstGeom prst="rect">
            <a:avLst/>
          </a:prstGeom>
        </p:spPr>
      </p:pic>
      <p:pic>
        <p:nvPicPr>
          <p:cNvPr id="891" name="object 891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250874" y="1732617"/>
            <a:ext cx="45846" cy="45822"/>
          </a:xfrm>
          <a:prstGeom prst="rect">
            <a:avLst/>
          </a:prstGeom>
        </p:spPr>
      </p:pic>
      <p:pic>
        <p:nvPicPr>
          <p:cNvPr id="892" name="object 892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55303" y="1732617"/>
            <a:ext cx="45838" cy="45822"/>
          </a:xfrm>
          <a:prstGeom prst="rect">
            <a:avLst/>
          </a:prstGeom>
        </p:spPr>
      </p:pic>
      <p:pic>
        <p:nvPicPr>
          <p:cNvPr id="893" name="object 893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563239" y="1732617"/>
            <a:ext cx="45853" cy="45822"/>
          </a:xfrm>
          <a:prstGeom prst="rect">
            <a:avLst/>
          </a:prstGeom>
        </p:spPr>
      </p:pic>
      <p:pic>
        <p:nvPicPr>
          <p:cNvPr id="894" name="object 894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458809" y="1732617"/>
            <a:ext cx="45846" cy="45822"/>
          </a:xfrm>
          <a:prstGeom prst="rect">
            <a:avLst/>
          </a:prstGeom>
        </p:spPr>
      </p:pic>
      <p:sp>
        <p:nvSpPr>
          <p:cNvPr id="895" name="object 895"/>
          <p:cNvSpPr/>
          <p:nvPr/>
        </p:nvSpPr>
        <p:spPr>
          <a:xfrm>
            <a:off x="666743" y="1752942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12"/>
                </a:moveTo>
                <a:lnTo>
                  <a:pt x="-27" y="212"/>
                </a:lnTo>
                <a:lnTo>
                  <a:pt x="-27" y="8732"/>
                </a:lnTo>
                <a:lnTo>
                  <a:pt x="31666" y="8732"/>
                </a:lnTo>
                <a:lnTo>
                  <a:pt x="31666" y="212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896" name="object 896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147368" y="1833350"/>
            <a:ext cx="45846" cy="45823"/>
          </a:xfrm>
          <a:prstGeom prst="rect">
            <a:avLst/>
          </a:prstGeom>
        </p:spPr>
      </p:pic>
      <p:pic>
        <p:nvPicPr>
          <p:cNvPr id="897" name="object 897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250874" y="1833350"/>
            <a:ext cx="45846" cy="45823"/>
          </a:xfrm>
          <a:prstGeom prst="rect">
            <a:avLst/>
          </a:prstGeom>
        </p:spPr>
      </p:pic>
      <p:pic>
        <p:nvPicPr>
          <p:cNvPr id="898" name="object 898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458809" y="1833350"/>
            <a:ext cx="45846" cy="45823"/>
          </a:xfrm>
          <a:prstGeom prst="rect">
            <a:avLst/>
          </a:prstGeom>
        </p:spPr>
      </p:pic>
      <p:pic>
        <p:nvPicPr>
          <p:cNvPr id="899" name="object 899"/>
          <p:cNvPicPr/>
          <p:nvPr/>
        </p:nvPicPr>
        <p:blipFill>
          <a:blip r:embed="rId503" cstate="print"/>
          <a:stretch>
            <a:fillRect/>
          </a:stretch>
        </p:blipFill>
        <p:spPr>
          <a:xfrm>
            <a:off x="355303" y="1833350"/>
            <a:ext cx="45838" cy="45823"/>
          </a:xfrm>
          <a:prstGeom prst="rect">
            <a:avLst/>
          </a:prstGeom>
        </p:spPr>
      </p:pic>
      <p:pic>
        <p:nvPicPr>
          <p:cNvPr id="900" name="object 900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563239" y="1833350"/>
            <a:ext cx="45853" cy="45823"/>
          </a:xfrm>
          <a:prstGeom prst="rect">
            <a:avLst/>
          </a:prstGeom>
        </p:spPr>
      </p:pic>
      <p:sp>
        <p:nvSpPr>
          <p:cNvPr id="901" name="object 901"/>
          <p:cNvSpPr/>
          <p:nvPr/>
        </p:nvSpPr>
        <p:spPr>
          <a:xfrm>
            <a:off x="666743" y="1853675"/>
            <a:ext cx="19253" cy="5391"/>
          </a:xfrm>
          <a:custGeom>
            <a:avLst/>
            <a:gdLst/>
            <a:ahLst/>
            <a:cxnLst/>
            <a:rect l="l" t="t" r="r" b="b"/>
            <a:pathLst>
              <a:path w="31750" h="8889">
                <a:moveTo>
                  <a:pt x="31666" y="208"/>
                </a:moveTo>
                <a:lnTo>
                  <a:pt x="-27" y="208"/>
                </a:lnTo>
                <a:lnTo>
                  <a:pt x="-27" y="8728"/>
                </a:lnTo>
                <a:lnTo>
                  <a:pt x="31666" y="8728"/>
                </a:lnTo>
                <a:lnTo>
                  <a:pt x="31666" y="208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902" name="object 902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147368" y="1934083"/>
            <a:ext cx="45846" cy="45823"/>
          </a:xfrm>
          <a:prstGeom prst="rect">
            <a:avLst/>
          </a:prstGeom>
        </p:spPr>
      </p:pic>
      <p:pic>
        <p:nvPicPr>
          <p:cNvPr id="903" name="object 903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250874" y="1934083"/>
            <a:ext cx="45846" cy="45823"/>
          </a:xfrm>
          <a:prstGeom prst="rect">
            <a:avLst/>
          </a:prstGeom>
        </p:spPr>
      </p:pic>
      <p:pic>
        <p:nvPicPr>
          <p:cNvPr id="904" name="object 904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458809" y="1934083"/>
            <a:ext cx="45846" cy="45823"/>
          </a:xfrm>
          <a:prstGeom prst="rect">
            <a:avLst/>
          </a:prstGeom>
        </p:spPr>
      </p:pic>
      <p:pic>
        <p:nvPicPr>
          <p:cNvPr id="905" name="object 905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355303" y="1934083"/>
            <a:ext cx="45838" cy="45823"/>
          </a:xfrm>
          <a:prstGeom prst="rect">
            <a:avLst/>
          </a:prstGeom>
        </p:spPr>
      </p:pic>
      <p:pic>
        <p:nvPicPr>
          <p:cNvPr id="906" name="object 906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563239" y="1934083"/>
            <a:ext cx="45853" cy="45823"/>
          </a:xfrm>
          <a:prstGeom prst="rect">
            <a:avLst/>
          </a:prstGeom>
        </p:spPr>
      </p:pic>
      <p:sp>
        <p:nvSpPr>
          <p:cNvPr id="907" name="object 907"/>
          <p:cNvSpPr/>
          <p:nvPr/>
        </p:nvSpPr>
        <p:spPr>
          <a:xfrm>
            <a:off x="666743" y="1954421"/>
            <a:ext cx="19253" cy="4621"/>
          </a:xfrm>
          <a:custGeom>
            <a:avLst/>
            <a:gdLst/>
            <a:ahLst/>
            <a:cxnLst/>
            <a:rect l="l" t="t" r="r" b="b"/>
            <a:pathLst>
              <a:path w="31750" h="7619">
                <a:moveTo>
                  <a:pt x="31666" y="204"/>
                </a:moveTo>
                <a:lnTo>
                  <a:pt x="-27" y="204"/>
                </a:lnTo>
                <a:lnTo>
                  <a:pt x="-27" y="7303"/>
                </a:lnTo>
                <a:lnTo>
                  <a:pt x="31666" y="7303"/>
                </a:lnTo>
                <a:lnTo>
                  <a:pt x="31666" y="204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08" name="object 908"/>
          <p:cNvSpPr/>
          <p:nvPr/>
        </p:nvSpPr>
        <p:spPr>
          <a:xfrm>
            <a:off x="890" y="5755954"/>
            <a:ext cx="1018496" cy="1101670"/>
          </a:xfrm>
          <a:custGeom>
            <a:avLst/>
            <a:gdLst/>
            <a:ahLst/>
            <a:cxnLst/>
            <a:rect l="l" t="t" r="r" b="b"/>
            <a:pathLst>
              <a:path w="1679575" h="1816734">
                <a:moveTo>
                  <a:pt x="1679151" y="877662"/>
                </a:moveTo>
                <a:lnTo>
                  <a:pt x="800829" y="877662"/>
                </a:lnTo>
                <a:lnTo>
                  <a:pt x="800829" y="0"/>
                </a:lnTo>
                <a:lnTo>
                  <a:pt x="674048" y="0"/>
                </a:lnTo>
                <a:lnTo>
                  <a:pt x="674048" y="877662"/>
                </a:lnTo>
                <a:lnTo>
                  <a:pt x="0" y="877662"/>
                </a:lnTo>
              </a:path>
              <a:path w="1679575" h="1816734">
                <a:moveTo>
                  <a:pt x="800829" y="1816523"/>
                </a:moveTo>
                <a:lnTo>
                  <a:pt x="800829" y="1004341"/>
                </a:lnTo>
                <a:lnTo>
                  <a:pt x="1679151" y="1004341"/>
                </a:lnTo>
                <a:lnTo>
                  <a:pt x="1679151" y="877662"/>
                </a:lnTo>
              </a:path>
              <a:path w="1679575" h="1816734">
                <a:moveTo>
                  <a:pt x="0" y="1004290"/>
                </a:moveTo>
                <a:lnTo>
                  <a:pt x="674606" y="1004290"/>
                </a:lnTo>
                <a:lnTo>
                  <a:pt x="674606" y="1816306"/>
                </a:lnTo>
              </a:path>
            </a:pathLst>
          </a:custGeom>
          <a:ln w="10469">
            <a:solidFill>
              <a:srgbClr val="ABADAE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909" name="object 909"/>
          <p:cNvGrpSpPr/>
          <p:nvPr/>
        </p:nvGrpSpPr>
        <p:grpSpPr>
          <a:xfrm>
            <a:off x="1191663" y="5597471"/>
            <a:ext cx="423186" cy="428962"/>
            <a:chOff x="1964435" y="9230645"/>
            <a:chExt cx="697865" cy="707390"/>
          </a:xfrm>
        </p:grpSpPr>
        <p:sp>
          <p:nvSpPr>
            <p:cNvPr id="910" name="object 910"/>
            <p:cNvSpPr/>
            <p:nvPr/>
          </p:nvSpPr>
          <p:spPr>
            <a:xfrm>
              <a:off x="1964435" y="9230645"/>
              <a:ext cx="697865" cy="707390"/>
            </a:xfrm>
            <a:custGeom>
              <a:avLst/>
              <a:gdLst/>
              <a:ahLst/>
              <a:cxnLst/>
              <a:rect l="l" t="t" r="r" b="b"/>
              <a:pathLst>
                <a:path w="697864" h="707390">
                  <a:moveTo>
                    <a:pt x="697569" y="52"/>
                  </a:moveTo>
                  <a:lnTo>
                    <a:pt x="-49" y="52"/>
                  </a:lnTo>
                  <a:lnTo>
                    <a:pt x="-49" y="707107"/>
                  </a:lnTo>
                  <a:lnTo>
                    <a:pt x="697569" y="707107"/>
                  </a:lnTo>
                  <a:lnTo>
                    <a:pt x="697569" y="52"/>
                  </a:lnTo>
                  <a:close/>
                </a:path>
              </a:pathLst>
            </a:custGeom>
            <a:solidFill>
              <a:srgbClr val="C71F25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1" name="object 911"/>
            <p:cNvSpPr/>
            <p:nvPr/>
          </p:nvSpPr>
          <p:spPr>
            <a:xfrm>
              <a:off x="2162492" y="9422657"/>
              <a:ext cx="312420" cy="314325"/>
            </a:xfrm>
            <a:custGeom>
              <a:avLst/>
              <a:gdLst/>
              <a:ahLst/>
              <a:cxnLst/>
              <a:rect l="l" t="t" r="r" b="b"/>
              <a:pathLst>
                <a:path w="312419" h="314325">
                  <a:moveTo>
                    <a:pt x="312293" y="156972"/>
                  </a:moveTo>
                  <a:lnTo>
                    <a:pt x="304419" y="107315"/>
                  </a:lnTo>
                  <a:lnTo>
                    <a:pt x="288290" y="76073"/>
                  </a:lnTo>
                  <a:lnTo>
                    <a:pt x="288290" y="156972"/>
                  </a:lnTo>
                  <a:lnTo>
                    <a:pt x="281559" y="198882"/>
                  </a:lnTo>
                  <a:lnTo>
                    <a:pt x="262890" y="235331"/>
                  </a:lnTo>
                  <a:lnTo>
                    <a:pt x="234188" y="264160"/>
                  </a:lnTo>
                  <a:lnTo>
                    <a:pt x="197993" y="282956"/>
                  </a:lnTo>
                  <a:lnTo>
                    <a:pt x="156210" y="289814"/>
                  </a:lnTo>
                  <a:lnTo>
                    <a:pt x="114427" y="282956"/>
                  </a:lnTo>
                  <a:lnTo>
                    <a:pt x="78105" y="264160"/>
                  </a:lnTo>
                  <a:lnTo>
                    <a:pt x="49530" y="235331"/>
                  </a:lnTo>
                  <a:lnTo>
                    <a:pt x="30734" y="198882"/>
                  </a:lnTo>
                  <a:lnTo>
                    <a:pt x="24003" y="156972"/>
                  </a:lnTo>
                  <a:lnTo>
                    <a:pt x="30734" y="114935"/>
                  </a:lnTo>
                  <a:lnTo>
                    <a:pt x="49530" y="78486"/>
                  </a:lnTo>
                  <a:lnTo>
                    <a:pt x="78105" y="49657"/>
                  </a:lnTo>
                  <a:lnTo>
                    <a:pt x="114427" y="30861"/>
                  </a:lnTo>
                  <a:lnTo>
                    <a:pt x="156210" y="24130"/>
                  </a:lnTo>
                  <a:lnTo>
                    <a:pt x="197993" y="30861"/>
                  </a:lnTo>
                  <a:lnTo>
                    <a:pt x="234188" y="49657"/>
                  </a:lnTo>
                  <a:lnTo>
                    <a:pt x="262890" y="78486"/>
                  </a:lnTo>
                  <a:lnTo>
                    <a:pt x="281559" y="114935"/>
                  </a:lnTo>
                  <a:lnTo>
                    <a:pt x="288290" y="156972"/>
                  </a:lnTo>
                  <a:lnTo>
                    <a:pt x="288290" y="76073"/>
                  </a:lnTo>
                  <a:lnTo>
                    <a:pt x="282194" y="64262"/>
                  </a:lnTo>
                  <a:lnTo>
                    <a:pt x="248412" y="30226"/>
                  </a:lnTo>
                  <a:lnTo>
                    <a:pt x="236474" y="24130"/>
                  </a:lnTo>
                  <a:lnTo>
                    <a:pt x="205486" y="8001"/>
                  </a:lnTo>
                  <a:lnTo>
                    <a:pt x="156210" y="0"/>
                  </a:lnTo>
                  <a:lnTo>
                    <a:pt x="106807" y="8001"/>
                  </a:lnTo>
                  <a:lnTo>
                    <a:pt x="63881" y="30226"/>
                  </a:lnTo>
                  <a:lnTo>
                    <a:pt x="30099" y="64262"/>
                  </a:lnTo>
                  <a:lnTo>
                    <a:pt x="8001" y="107315"/>
                  </a:lnTo>
                  <a:lnTo>
                    <a:pt x="0" y="156972"/>
                  </a:lnTo>
                  <a:lnTo>
                    <a:pt x="8001" y="206502"/>
                  </a:lnTo>
                  <a:lnTo>
                    <a:pt x="30099" y="249555"/>
                  </a:lnTo>
                  <a:lnTo>
                    <a:pt x="63881" y="283591"/>
                  </a:lnTo>
                  <a:lnTo>
                    <a:pt x="106807" y="305816"/>
                  </a:lnTo>
                  <a:lnTo>
                    <a:pt x="156210" y="313817"/>
                  </a:lnTo>
                  <a:lnTo>
                    <a:pt x="205486" y="305816"/>
                  </a:lnTo>
                  <a:lnTo>
                    <a:pt x="236474" y="289814"/>
                  </a:lnTo>
                  <a:lnTo>
                    <a:pt x="248412" y="283591"/>
                  </a:lnTo>
                  <a:lnTo>
                    <a:pt x="282194" y="249555"/>
                  </a:lnTo>
                  <a:lnTo>
                    <a:pt x="304419" y="206502"/>
                  </a:lnTo>
                  <a:lnTo>
                    <a:pt x="312293" y="1569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12" name="object 912"/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2306700" y="9482931"/>
              <a:ext cx="108076" cy="108712"/>
            </a:xfrm>
            <a:prstGeom prst="rect">
              <a:avLst/>
            </a:prstGeom>
          </p:spPr>
        </p:pic>
      </p:grpSp>
      <p:sp>
        <p:nvSpPr>
          <p:cNvPr id="913" name="object 913"/>
          <p:cNvSpPr txBox="1"/>
          <p:nvPr/>
        </p:nvSpPr>
        <p:spPr>
          <a:xfrm>
            <a:off x="1722546" y="5543711"/>
            <a:ext cx="1968450" cy="50791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295"/>
              </a:lnSpc>
              <a:spcBef>
                <a:spcPts val="61"/>
              </a:spcBef>
            </a:pPr>
            <a:r>
              <a:rPr sz="1092" b="1" spc="-58" dirty="0">
                <a:solidFill>
                  <a:srgbClr val="616261"/>
                </a:solidFill>
                <a:latin typeface="Calibri"/>
                <a:cs typeface="Calibri"/>
              </a:rPr>
              <a:t>Horário</a:t>
            </a:r>
            <a:r>
              <a:rPr sz="1092" b="1" spc="-9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b="1" spc="-36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092" b="1" spc="-2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b="1" spc="-18" dirty="0">
                <a:solidFill>
                  <a:srgbClr val="616261"/>
                </a:solidFill>
                <a:latin typeface="Calibri"/>
                <a:cs typeface="Calibri"/>
              </a:rPr>
              <a:t>atendimento:</a:t>
            </a:r>
            <a:endParaRPr sz="1092">
              <a:latin typeface="Calibri"/>
              <a:cs typeface="Calibri"/>
            </a:endParaRPr>
          </a:p>
          <a:p>
            <a:pPr marL="7701" marR="3081">
              <a:lnSpc>
                <a:spcPts val="1322"/>
              </a:lnSpc>
              <a:spcBef>
                <a:spcPts val="18"/>
              </a:spcBef>
            </a:pPr>
            <a:r>
              <a:rPr sz="1092" spc="-45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092" spc="-16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36" dirty="0">
                <a:solidFill>
                  <a:srgbClr val="616261"/>
                </a:solidFill>
                <a:latin typeface="Calibri"/>
                <a:cs typeface="Calibri"/>
              </a:rPr>
              <a:t>segunda</a:t>
            </a:r>
            <a:r>
              <a:rPr sz="1092" spc="-6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092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39" dirty="0">
                <a:solidFill>
                  <a:srgbClr val="616261"/>
                </a:solidFill>
                <a:latin typeface="Calibri"/>
                <a:cs typeface="Calibri"/>
              </a:rPr>
              <a:t>sexta-feira</a:t>
            </a:r>
            <a:r>
              <a:rPr sz="1092" spc="-24" dirty="0">
                <a:solidFill>
                  <a:srgbClr val="616261"/>
                </a:solidFill>
                <a:latin typeface="Calibri"/>
                <a:cs typeface="Calibri"/>
              </a:rPr>
              <a:t> das</a:t>
            </a:r>
            <a:r>
              <a:rPr sz="1092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27" dirty="0">
                <a:solidFill>
                  <a:srgbClr val="616261"/>
                </a:solidFill>
                <a:latin typeface="Calibri"/>
                <a:cs typeface="Calibri"/>
              </a:rPr>
              <a:t>7hàs</a:t>
            </a:r>
            <a:r>
              <a:rPr sz="1092" spc="-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85" dirty="0">
                <a:solidFill>
                  <a:srgbClr val="616261"/>
                </a:solidFill>
                <a:latin typeface="Calibri"/>
                <a:cs typeface="Calibri"/>
              </a:rPr>
              <a:t>19h </a:t>
            </a:r>
            <a:r>
              <a:rPr sz="1092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092" spc="-100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58" dirty="0">
                <a:solidFill>
                  <a:srgbClr val="616261"/>
                </a:solidFill>
                <a:latin typeface="Calibri"/>
                <a:cs typeface="Calibri"/>
              </a:rPr>
              <a:t>sábado,</a:t>
            </a:r>
            <a:r>
              <a:rPr sz="1092" spc="-11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21" dirty="0">
                <a:solidFill>
                  <a:srgbClr val="616261"/>
                </a:solidFill>
                <a:latin typeface="Calibri"/>
                <a:cs typeface="Calibri"/>
              </a:rPr>
              <a:t>das</a:t>
            </a:r>
            <a:r>
              <a:rPr sz="1092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dirty="0">
                <a:solidFill>
                  <a:srgbClr val="616261"/>
                </a:solidFill>
                <a:latin typeface="Calibri"/>
                <a:cs typeface="Calibri"/>
              </a:rPr>
              <a:t>7hàs</a:t>
            </a:r>
            <a:r>
              <a:rPr sz="1092" spc="4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15" dirty="0">
                <a:solidFill>
                  <a:srgbClr val="616261"/>
                </a:solidFill>
                <a:latin typeface="Calibri"/>
                <a:cs typeface="Calibri"/>
              </a:rPr>
              <a:t>13h</a:t>
            </a:r>
            <a:endParaRPr sz="1092">
              <a:latin typeface="Calibri"/>
              <a:cs typeface="Calibri"/>
            </a:endParaRPr>
          </a:p>
        </p:txBody>
      </p:sp>
      <p:grpSp>
        <p:nvGrpSpPr>
          <p:cNvPr id="914" name="object 914"/>
          <p:cNvGrpSpPr/>
          <p:nvPr/>
        </p:nvGrpSpPr>
        <p:grpSpPr>
          <a:xfrm>
            <a:off x="5097142" y="614548"/>
            <a:ext cx="5818326" cy="6129843"/>
            <a:chOff x="8404859" y="1013434"/>
            <a:chExt cx="9594850" cy="10108565"/>
          </a:xfrm>
        </p:grpSpPr>
        <p:pic>
          <p:nvPicPr>
            <p:cNvPr id="915" name="object 915"/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10219943" y="6487504"/>
              <a:ext cx="7779564" cy="4634362"/>
            </a:xfrm>
            <a:prstGeom prst="rect">
              <a:avLst/>
            </a:prstGeom>
          </p:spPr>
        </p:pic>
        <p:pic>
          <p:nvPicPr>
            <p:cNvPr id="916" name="object 916"/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8404859" y="1013434"/>
              <a:ext cx="8204795" cy="5470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18" y="21082"/>
            <a:ext cx="45846" cy="458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947" y="21082"/>
            <a:ext cx="45846" cy="458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453" y="21082"/>
            <a:ext cx="45846" cy="458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82" y="21082"/>
            <a:ext cx="45846" cy="458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12" y="21082"/>
            <a:ext cx="45853" cy="458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817" y="21082"/>
            <a:ext cx="45846" cy="458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6246" y="21082"/>
            <a:ext cx="45846" cy="458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752" y="21082"/>
            <a:ext cx="45823" cy="4582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18" y="121815"/>
            <a:ext cx="45846" cy="458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947" y="121815"/>
            <a:ext cx="45846" cy="458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9453" y="121815"/>
            <a:ext cx="45846" cy="458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3882" y="121815"/>
            <a:ext cx="45846" cy="458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8312" y="121815"/>
            <a:ext cx="45853" cy="458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1817" y="121815"/>
            <a:ext cx="45846" cy="4582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6246" y="121815"/>
            <a:ext cx="45846" cy="4582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9752" y="121815"/>
            <a:ext cx="45823" cy="4582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18" y="222548"/>
            <a:ext cx="45846" cy="4582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947" y="222548"/>
            <a:ext cx="45846" cy="458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9453" y="222548"/>
            <a:ext cx="45846" cy="4582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3882" y="222548"/>
            <a:ext cx="45846" cy="458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8312" y="222548"/>
            <a:ext cx="45853" cy="4582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1817" y="222548"/>
            <a:ext cx="45846" cy="4582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6246" y="222548"/>
            <a:ext cx="45846" cy="4582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9752" y="222548"/>
            <a:ext cx="45823" cy="4582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18" y="322357"/>
            <a:ext cx="45846" cy="4582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47" y="322357"/>
            <a:ext cx="45846" cy="458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9453" y="322357"/>
            <a:ext cx="45846" cy="458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23882" y="322357"/>
            <a:ext cx="45846" cy="458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28312" y="322357"/>
            <a:ext cx="45853" cy="458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1817" y="322357"/>
            <a:ext cx="45846" cy="458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36246" y="322357"/>
            <a:ext cx="45846" cy="4582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39752" y="322357"/>
            <a:ext cx="45823" cy="4582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18" y="423090"/>
            <a:ext cx="45846" cy="4582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47" y="423090"/>
            <a:ext cx="45846" cy="4582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9453" y="423090"/>
            <a:ext cx="45846" cy="4582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23882" y="423090"/>
            <a:ext cx="45846" cy="458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28312" y="423090"/>
            <a:ext cx="45853" cy="458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1817" y="423090"/>
            <a:ext cx="45846" cy="4582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36246" y="423090"/>
            <a:ext cx="45846" cy="45822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39752" y="423090"/>
            <a:ext cx="45823" cy="4582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4181" y="21082"/>
            <a:ext cx="45823" cy="45823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7687" y="21082"/>
            <a:ext cx="45822" cy="4582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2116" y="21082"/>
            <a:ext cx="45822" cy="4582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56545" y="21082"/>
            <a:ext cx="45822" cy="4582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60051" y="21082"/>
            <a:ext cx="45822" cy="4582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64480" y="21082"/>
            <a:ext cx="45822" cy="4582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67985" y="21082"/>
            <a:ext cx="45822" cy="4582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44181" y="121815"/>
            <a:ext cx="45823" cy="458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47687" y="121815"/>
            <a:ext cx="45822" cy="458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52116" y="121815"/>
            <a:ext cx="45822" cy="4582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56545" y="121815"/>
            <a:ext cx="45822" cy="4582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260051" y="121815"/>
            <a:ext cx="45822" cy="4582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364480" y="121815"/>
            <a:ext cx="45822" cy="4582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67985" y="121815"/>
            <a:ext cx="45822" cy="4582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44181" y="222548"/>
            <a:ext cx="45823" cy="4582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47687" y="222548"/>
            <a:ext cx="45822" cy="4582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52116" y="222548"/>
            <a:ext cx="45822" cy="4582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56545" y="222548"/>
            <a:ext cx="45822" cy="4582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260051" y="222548"/>
            <a:ext cx="45822" cy="4582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364480" y="222548"/>
            <a:ext cx="45822" cy="4582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44181" y="322357"/>
            <a:ext cx="45823" cy="45822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67985" y="222548"/>
            <a:ext cx="45822" cy="4582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47687" y="322357"/>
            <a:ext cx="45822" cy="45822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2116" y="322357"/>
            <a:ext cx="45822" cy="45822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56545" y="322357"/>
            <a:ext cx="45822" cy="4582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260051" y="322357"/>
            <a:ext cx="45822" cy="45822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364480" y="322357"/>
            <a:ext cx="45822" cy="45822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467985" y="322357"/>
            <a:ext cx="45822" cy="4582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44181" y="423090"/>
            <a:ext cx="45823" cy="45822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47687" y="423090"/>
            <a:ext cx="45822" cy="45822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2116" y="423090"/>
            <a:ext cx="45822" cy="4582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56545" y="423090"/>
            <a:ext cx="45822" cy="45822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260051" y="423090"/>
            <a:ext cx="45822" cy="45822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364480" y="423090"/>
            <a:ext cx="45822" cy="45822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467985" y="423090"/>
            <a:ext cx="45822" cy="45822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572415" y="21082"/>
            <a:ext cx="45822" cy="45823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675920" y="21082"/>
            <a:ext cx="45822" cy="45823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780350" y="21082"/>
            <a:ext cx="45822" cy="45823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884779" y="21082"/>
            <a:ext cx="45822" cy="4582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988285" y="21082"/>
            <a:ext cx="45822" cy="4582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092714" y="21082"/>
            <a:ext cx="45822" cy="4582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196219" y="21082"/>
            <a:ext cx="45822" cy="45823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572415" y="121815"/>
            <a:ext cx="45822" cy="45822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675920" y="121815"/>
            <a:ext cx="45822" cy="45822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780350" y="121815"/>
            <a:ext cx="45822" cy="45822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884779" y="121815"/>
            <a:ext cx="45822" cy="4582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988285" y="121815"/>
            <a:ext cx="45822" cy="45822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092714" y="121815"/>
            <a:ext cx="45822" cy="45822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196219" y="121815"/>
            <a:ext cx="45822" cy="4582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572415" y="222548"/>
            <a:ext cx="45822" cy="45823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675920" y="222548"/>
            <a:ext cx="45822" cy="4582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780350" y="222548"/>
            <a:ext cx="45822" cy="45823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884779" y="222548"/>
            <a:ext cx="45822" cy="45823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988285" y="222548"/>
            <a:ext cx="45822" cy="45823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092714" y="222548"/>
            <a:ext cx="45822" cy="45823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196219" y="222548"/>
            <a:ext cx="45822" cy="45823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572415" y="322357"/>
            <a:ext cx="45822" cy="45822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675920" y="322357"/>
            <a:ext cx="45822" cy="45822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780350" y="322357"/>
            <a:ext cx="45822" cy="45822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884779" y="322357"/>
            <a:ext cx="45822" cy="45822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988285" y="322357"/>
            <a:ext cx="45822" cy="4582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092714" y="322357"/>
            <a:ext cx="45822" cy="45822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196219" y="322357"/>
            <a:ext cx="45822" cy="45822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572415" y="423090"/>
            <a:ext cx="45822" cy="45822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675920" y="423090"/>
            <a:ext cx="45822" cy="45822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780350" y="423090"/>
            <a:ext cx="45822" cy="45822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884779" y="423090"/>
            <a:ext cx="45822" cy="45822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988285" y="423090"/>
            <a:ext cx="45822" cy="45822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092714" y="423090"/>
            <a:ext cx="45822" cy="45822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196219" y="423090"/>
            <a:ext cx="45822" cy="45822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2300649" y="21082"/>
            <a:ext cx="45822" cy="45823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404154" y="21082"/>
            <a:ext cx="45822" cy="45823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508584" y="21082"/>
            <a:ext cx="45822" cy="4582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2613013" y="21082"/>
            <a:ext cx="45822" cy="45823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300649" y="121815"/>
            <a:ext cx="45822" cy="45822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404154" y="121815"/>
            <a:ext cx="45822" cy="45822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508584" y="121815"/>
            <a:ext cx="45822" cy="45822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2613013" y="121815"/>
            <a:ext cx="45822" cy="45822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300649" y="222548"/>
            <a:ext cx="45822" cy="45823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404154" y="222548"/>
            <a:ext cx="45822" cy="45823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508584" y="222548"/>
            <a:ext cx="45822" cy="45823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300649" y="322357"/>
            <a:ext cx="45822" cy="45822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2613013" y="222548"/>
            <a:ext cx="45822" cy="45823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2508584" y="322357"/>
            <a:ext cx="45822" cy="45822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2404154" y="322357"/>
            <a:ext cx="45822" cy="45822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2613013" y="322357"/>
            <a:ext cx="45822" cy="45822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2404154" y="423090"/>
            <a:ext cx="45822" cy="45822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300649" y="423090"/>
            <a:ext cx="45822" cy="45822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2508584" y="423090"/>
            <a:ext cx="45822" cy="45822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2613013" y="423090"/>
            <a:ext cx="45822" cy="45822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1518" y="522898"/>
            <a:ext cx="45846" cy="45823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15947" y="522898"/>
            <a:ext cx="45846" cy="45823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219453" y="522898"/>
            <a:ext cx="45846" cy="45823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23882" y="522898"/>
            <a:ext cx="45846" cy="4582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428312" y="522898"/>
            <a:ext cx="45853" cy="45823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531817" y="522898"/>
            <a:ext cx="45846" cy="45823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36246" y="522898"/>
            <a:ext cx="45846" cy="45823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739752" y="522898"/>
            <a:ext cx="45823" cy="45823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1518" y="623631"/>
            <a:ext cx="45846" cy="45822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15947" y="623631"/>
            <a:ext cx="45846" cy="45822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19453" y="623631"/>
            <a:ext cx="45846" cy="45822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323882" y="623631"/>
            <a:ext cx="45846" cy="45822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28312" y="623631"/>
            <a:ext cx="45853" cy="45822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31817" y="623631"/>
            <a:ext cx="45846" cy="45822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36246" y="623631"/>
            <a:ext cx="45846" cy="45822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39752" y="623631"/>
            <a:ext cx="45823" cy="45822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1518" y="724364"/>
            <a:ext cx="45846" cy="45823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15947" y="724364"/>
            <a:ext cx="45846" cy="45823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19453" y="724364"/>
            <a:ext cx="45846" cy="45823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323882" y="724364"/>
            <a:ext cx="45846" cy="45823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28312" y="724364"/>
            <a:ext cx="45853" cy="45823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31817" y="724364"/>
            <a:ext cx="45846" cy="45823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36246" y="724364"/>
            <a:ext cx="45846" cy="45823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39752" y="724364"/>
            <a:ext cx="45823" cy="45823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1518" y="824173"/>
            <a:ext cx="45846" cy="45823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15947" y="824173"/>
            <a:ext cx="45846" cy="45823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219453" y="824173"/>
            <a:ext cx="45846" cy="45823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23882" y="1125755"/>
            <a:ext cx="45830" cy="45900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323882" y="1025177"/>
            <a:ext cx="45830" cy="45977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23882" y="924675"/>
            <a:ext cx="45830" cy="45899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323882" y="824173"/>
            <a:ext cx="45830" cy="45900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427880" y="1125755"/>
            <a:ext cx="45838" cy="45900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427880" y="1025177"/>
            <a:ext cx="45838" cy="45977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427880" y="924675"/>
            <a:ext cx="45838" cy="45899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427880" y="824173"/>
            <a:ext cx="45838" cy="45900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531886" y="1125755"/>
            <a:ext cx="45830" cy="45900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531886" y="1025177"/>
            <a:ext cx="45830" cy="45977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531886" y="924675"/>
            <a:ext cx="45830" cy="45899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531886" y="824173"/>
            <a:ext cx="45830" cy="45900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635884" y="1125755"/>
            <a:ext cx="45838" cy="45900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635884" y="1025177"/>
            <a:ext cx="45838" cy="45977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635884" y="924675"/>
            <a:ext cx="45838" cy="45899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635884" y="824173"/>
            <a:ext cx="45838" cy="45900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39898" y="1125755"/>
            <a:ext cx="45830" cy="45900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739898" y="1025177"/>
            <a:ext cx="45830" cy="45977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39898" y="924675"/>
            <a:ext cx="45830" cy="45899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39898" y="824173"/>
            <a:ext cx="45830" cy="45900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843873" y="824173"/>
            <a:ext cx="45823" cy="45900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47917" y="824173"/>
            <a:ext cx="45822" cy="45900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1051885" y="824173"/>
            <a:ext cx="45822" cy="45900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155929" y="824173"/>
            <a:ext cx="45823" cy="45900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259897" y="824173"/>
            <a:ext cx="45823" cy="45900"/>
          </a:xfrm>
          <a:prstGeom prst="rect">
            <a:avLst/>
          </a:prstGeom>
        </p:spPr>
      </p:pic>
      <p:sp>
        <p:nvSpPr>
          <p:cNvPr id="184" name="object 184"/>
          <p:cNvSpPr/>
          <p:nvPr/>
        </p:nvSpPr>
        <p:spPr>
          <a:xfrm>
            <a:off x="1384349" y="82414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89" h="76200">
                <a:moveTo>
                  <a:pt x="8220" y="251"/>
                </a:moveTo>
                <a:lnTo>
                  <a:pt x="-57" y="251"/>
                </a:lnTo>
                <a:lnTo>
                  <a:pt x="-57" y="75982"/>
                </a:lnTo>
                <a:lnTo>
                  <a:pt x="8220" y="75982"/>
                </a:lnTo>
                <a:lnTo>
                  <a:pt x="8220" y="25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85" name="object 18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844181" y="1125755"/>
            <a:ext cx="45823" cy="45900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844181" y="1025177"/>
            <a:ext cx="45823" cy="45977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844181" y="924675"/>
            <a:ext cx="45823" cy="45899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48225" y="1125755"/>
            <a:ext cx="45900" cy="45900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948225" y="1025177"/>
            <a:ext cx="45900" cy="45977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48225" y="924675"/>
            <a:ext cx="45900" cy="45899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052271" y="1125755"/>
            <a:ext cx="45899" cy="45900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052271" y="1025177"/>
            <a:ext cx="45899" cy="45977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052271" y="924675"/>
            <a:ext cx="45899" cy="45899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156314" y="1125755"/>
            <a:ext cx="45900" cy="45900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156314" y="1025177"/>
            <a:ext cx="45900" cy="45977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1156314" y="924675"/>
            <a:ext cx="45900" cy="45899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260359" y="1125755"/>
            <a:ext cx="45900" cy="45900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260359" y="1025177"/>
            <a:ext cx="45900" cy="45977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260359" y="924675"/>
            <a:ext cx="45900" cy="45899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364480" y="1125755"/>
            <a:ext cx="45822" cy="45900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364480" y="1025177"/>
            <a:ext cx="45822" cy="45977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364480" y="924675"/>
            <a:ext cx="45822" cy="45899"/>
          </a:xfrm>
          <a:prstGeom prst="rect">
            <a:avLst/>
          </a:prstGeom>
        </p:spPr>
      </p:pic>
      <p:sp>
        <p:nvSpPr>
          <p:cNvPr id="203" name="object 203"/>
          <p:cNvSpPr/>
          <p:nvPr/>
        </p:nvSpPr>
        <p:spPr>
          <a:xfrm>
            <a:off x="1364480" y="824173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4" h="76200">
                <a:moveTo>
                  <a:pt x="41852" y="251"/>
                </a:moveTo>
                <a:lnTo>
                  <a:pt x="33597" y="251"/>
                </a:lnTo>
                <a:lnTo>
                  <a:pt x="33597" y="34032"/>
                </a:lnTo>
                <a:lnTo>
                  <a:pt x="-56" y="34032"/>
                </a:lnTo>
                <a:lnTo>
                  <a:pt x="-56" y="42287"/>
                </a:lnTo>
                <a:lnTo>
                  <a:pt x="33597" y="42287"/>
                </a:lnTo>
                <a:lnTo>
                  <a:pt x="33597" y="75941"/>
                </a:lnTo>
                <a:lnTo>
                  <a:pt x="41852" y="75941"/>
                </a:lnTo>
                <a:lnTo>
                  <a:pt x="41852" y="42287"/>
                </a:lnTo>
                <a:lnTo>
                  <a:pt x="75506" y="42287"/>
                </a:lnTo>
                <a:lnTo>
                  <a:pt x="75506" y="34032"/>
                </a:lnTo>
                <a:lnTo>
                  <a:pt x="41852" y="34032"/>
                </a:lnTo>
                <a:lnTo>
                  <a:pt x="41852" y="25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04" name="object 204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468525" y="1125755"/>
            <a:ext cx="45823" cy="45900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468525" y="1025177"/>
            <a:ext cx="45823" cy="45977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468525" y="924675"/>
            <a:ext cx="45823" cy="45899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468525" y="824173"/>
            <a:ext cx="45823" cy="45900"/>
          </a:xfrm>
          <a:prstGeom prst="rect">
            <a:avLst/>
          </a:prstGeom>
        </p:spPr>
      </p:pic>
      <p:sp>
        <p:nvSpPr>
          <p:cNvPr id="208" name="object 208"/>
          <p:cNvSpPr/>
          <p:nvPr/>
        </p:nvSpPr>
        <p:spPr>
          <a:xfrm>
            <a:off x="1592977" y="824148"/>
            <a:ext cx="5391" cy="46208"/>
          </a:xfrm>
          <a:custGeom>
            <a:avLst/>
            <a:gdLst/>
            <a:ahLst/>
            <a:cxnLst/>
            <a:rect l="l" t="t" r="r" b="b"/>
            <a:pathLst>
              <a:path w="8889" h="76200">
                <a:moveTo>
                  <a:pt x="8215" y="251"/>
                </a:moveTo>
                <a:lnTo>
                  <a:pt x="-66" y="251"/>
                </a:lnTo>
                <a:lnTo>
                  <a:pt x="-66" y="75982"/>
                </a:lnTo>
                <a:lnTo>
                  <a:pt x="8215" y="75982"/>
                </a:lnTo>
                <a:lnTo>
                  <a:pt x="8215" y="25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09" name="object 209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1572415" y="1125755"/>
            <a:ext cx="45822" cy="45900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572415" y="1025177"/>
            <a:ext cx="45822" cy="45977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572415" y="924675"/>
            <a:ext cx="45822" cy="45899"/>
          </a:xfrm>
          <a:prstGeom prst="rect">
            <a:avLst/>
          </a:prstGeom>
        </p:spPr>
      </p:pic>
      <p:sp>
        <p:nvSpPr>
          <p:cNvPr id="212" name="object 212"/>
          <p:cNvSpPr/>
          <p:nvPr/>
        </p:nvSpPr>
        <p:spPr>
          <a:xfrm>
            <a:off x="1572415" y="824173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4" h="76200">
                <a:moveTo>
                  <a:pt x="41843" y="251"/>
                </a:moveTo>
                <a:lnTo>
                  <a:pt x="33588" y="251"/>
                </a:lnTo>
                <a:lnTo>
                  <a:pt x="33588" y="34032"/>
                </a:lnTo>
                <a:lnTo>
                  <a:pt x="-65" y="34032"/>
                </a:lnTo>
                <a:lnTo>
                  <a:pt x="-65" y="42287"/>
                </a:lnTo>
                <a:lnTo>
                  <a:pt x="33588" y="42287"/>
                </a:lnTo>
                <a:lnTo>
                  <a:pt x="33588" y="75941"/>
                </a:lnTo>
                <a:lnTo>
                  <a:pt x="41843" y="75941"/>
                </a:lnTo>
                <a:lnTo>
                  <a:pt x="41843" y="42287"/>
                </a:lnTo>
                <a:lnTo>
                  <a:pt x="75497" y="42287"/>
                </a:lnTo>
                <a:lnTo>
                  <a:pt x="75497" y="34032"/>
                </a:lnTo>
                <a:lnTo>
                  <a:pt x="41843" y="34032"/>
                </a:lnTo>
                <a:lnTo>
                  <a:pt x="41843" y="251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13" name="object 213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676382" y="1125755"/>
            <a:ext cx="45822" cy="45900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676382" y="1025177"/>
            <a:ext cx="45822" cy="45977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676382" y="924675"/>
            <a:ext cx="45822" cy="45899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676382" y="824173"/>
            <a:ext cx="45822" cy="45900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780350" y="1125755"/>
            <a:ext cx="45822" cy="45900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780350" y="1025177"/>
            <a:ext cx="45822" cy="45977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780350" y="924675"/>
            <a:ext cx="45822" cy="45899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780350" y="824173"/>
            <a:ext cx="45822" cy="45900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884317" y="1125755"/>
            <a:ext cx="45822" cy="45900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884317" y="1025177"/>
            <a:ext cx="45822" cy="45977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1884317" y="924675"/>
            <a:ext cx="45822" cy="45899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1884317" y="824173"/>
            <a:ext cx="45822" cy="45900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988285" y="1125755"/>
            <a:ext cx="45822" cy="45900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988285" y="1025177"/>
            <a:ext cx="45822" cy="45977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1988285" y="924675"/>
            <a:ext cx="45822" cy="45899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988285" y="824173"/>
            <a:ext cx="45822" cy="45900"/>
          </a:xfrm>
          <a:prstGeom prst="rect">
            <a:avLst/>
          </a:prstGeom>
        </p:spPr>
      </p:pic>
      <p:sp>
        <p:nvSpPr>
          <p:cNvPr id="229" name="object 229"/>
          <p:cNvSpPr/>
          <p:nvPr/>
        </p:nvSpPr>
        <p:spPr>
          <a:xfrm>
            <a:off x="2092252" y="1125755"/>
            <a:ext cx="45823" cy="46208"/>
          </a:xfrm>
          <a:custGeom>
            <a:avLst/>
            <a:gdLst/>
            <a:ahLst/>
            <a:cxnLst/>
            <a:rect l="l" t="t" r="r" b="b"/>
            <a:pathLst>
              <a:path w="75564" h="76200">
                <a:moveTo>
                  <a:pt x="41821" y="238"/>
                </a:moveTo>
                <a:lnTo>
                  <a:pt x="33566" y="238"/>
                </a:lnTo>
                <a:lnTo>
                  <a:pt x="33566" y="33893"/>
                </a:lnTo>
                <a:lnTo>
                  <a:pt x="-87" y="33893"/>
                </a:lnTo>
                <a:lnTo>
                  <a:pt x="-87" y="42147"/>
                </a:lnTo>
                <a:lnTo>
                  <a:pt x="33566" y="42147"/>
                </a:lnTo>
                <a:lnTo>
                  <a:pt x="33566" y="75928"/>
                </a:lnTo>
                <a:lnTo>
                  <a:pt x="41821" y="75928"/>
                </a:lnTo>
                <a:lnTo>
                  <a:pt x="41821" y="42147"/>
                </a:lnTo>
                <a:lnTo>
                  <a:pt x="75475" y="42147"/>
                </a:lnTo>
                <a:lnTo>
                  <a:pt x="75475" y="33893"/>
                </a:lnTo>
                <a:lnTo>
                  <a:pt x="41821" y="33893"/>
                </a:lnTo>
                <a:lnTo>
                  <a:pt x="41821" y="238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30" name="object 230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2092252" y="1025177"/>
            <a:ext cx="45822" cy="45977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2092252" y="924675"/>
            <a:ext cx="45822" cy="45899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2092252" y="824173"/>
            <a:ext cx="45822" cy="45900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2196219" y="924675"/>
            <a:ext cx="45822" cy="45899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2196219" y="1025177"/>
            <a:ext cx="45822" cy="45977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2196219" y="824173"/>
            <a:ext cx="45822" cy="45900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323882" y="1326066"/>
            <a:ext cx="45838" cy="45822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323882" y="1225718"/>
            <a:ext cx="45838" cy="45823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427903" y="1326066"/>
            <a:ext cx="45846" cy="45822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427903" y="1225718"/>
            <a:ext cx="45846" cy="45823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531924" y="1225718"/>
            <a:ext cx="45846" cy="45823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531924" y="1326066"/>
            <a:ext cx="45846" cy="45822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635946" y="1225718"/>
            <a:ext cx="45838" cy="45823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635946" y="1326066"/>
            <a:ext cx="45838" cy="45822"/>
          </a:xfrm>
          <a:prstGeom prst="rect">
            <a:avLst/>
          </a:prstGeom>
        </p:spPr>
      </p:pic>
      <p:sp>
        <p:nvSpPr>
          <p:cNvPr id="244" name="object 244"/>
          <p:cNvSpPr/>
          <p:nvPr/>
        </p:nvSpPr>
        <p:spPr>
          <a:xfrm>
            <a:off x="760375" y="1326044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260" y="230"/>
                </a:moveTo>
                <a:lnTo>
                  <a:pt x="-31" y="230"/>
                </a:lnTo>
                <a:lnTo>
                  <a:pt x="-31" y="75829"/>
                </a:lnTo>
                <a:lnTo>
                  <a:pt x="8260" y="75829"/>
                </a:lnTo>
                <a:lnTo>
                  <a:pt x="8260" y="23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45" name="object 245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739982" y="1225718"/>
            <a:ext cx="45823" cy="45823"/>
          </a:xfrm>
          <a:prstGeom prst="rect">
            <a:avLst/>
          </a:prstGeom>
        </p:spPr>
      </p:pic>
      <p:sp>
        <p:nvSpPr>
          <p:cNvPr id="246" name="object 246"/>
          <p:cNvSpPr/>
          <p:nvPr/>
        </p:nvSpPr>
        <p:spPr>
          <a:xfrm>
            <a:off x="2092252" y="1125293"/>
            <a:ext cx="46208" cy="46208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41821" y="238"/>
                </a:moveTo>
                <a:lnTo>
                  <a:pt x="33566" y="238"/>
                </a:lnTo>
                <a:lnTo>
                  <a:pt x="33566" y="33893"/>
                </a:lnTo>
                <a:lnTo>
                  <a:pt x="-87" y="33893"/>
                </a:lnTo>
                <a:lnTo>
                  <a:pt x="-87" y="42147"/>
                </a:lnTo>
                <a:lnTo>
                  <a:pt x="33566" y="42147"/>
                </a:lnTo>
                <a:lnTo>
                  <a:pt x="33566" y="75929"/>
                </a:lnTo>
                <a:lnTo>
                  <a:pt x="41821" y="75929"/>
                </a:lnTo>
                <a:lnTo>
                  <a:pt x="41821" y="42147"/>
                </a:lnTo>
                <a:lnTo>
                  <a:pt x="75602" y="42147"/>
                </a:lnTo>
                <a:lnTo>
                  <a:pt x="75602" y="33893"/>
                </a:lnTo>
                <a:lnTo>
                  <a:pt x="41821" y="33893"/>
                </a:lnTo>
                <a:lnTo>
                  <a:pt x="41821" y="238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47" name="object 247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2300342" y="1125293"/>
            <a:ext cx="45822" cy="45900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2196297" y="1125293"/>
            <a:ext cx="45822" cy="45900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2300342" y="1024946"/>
            <a:ext cx="45822" cy="45822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2300342" y="824173"/>
            <a:ext cx="45822" cy="45823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2300342" y="924520"/>
            <a:ext cx="45822" cy="45900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2404386" y="1125293"/>
            <a:ext cx="45823" cy="45900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2404386" y="924520"/>
            <a:ext cx="45823" cy="45900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2404386" y="1024946"/>
            <a:ext cx="45823" cy="45822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2508353" y="1125293"/>
            <a:ext cx="45900" cy="45900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2404386" y="824173"/>
            <a:ext cx="45823" cy="45823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2508353" y="1024946"/>
            <a:ext cx="45900" cy="45822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2508353" y="924520"/>
            <a:ext cx="45900" cy="45900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2508353" y="824173"/>
            <a:ext cx="45900" cy="45823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2612398" y="1125293"/>
            <a:ext cx="45822" cy="45900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2612398" y="1024946"/>
            <a:ext cx="45822" cy="45822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2612398" y="924520"/>
            <a:ext cx="45822" cy="45900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2612398" y="824173"/>
            <a:ext cx="45822" cy="45823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323882" y="1827882"/>
            <a:ext cx="45846" cy="45822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323882" y="1727457"/>
            <a:ext cx="45846" cy="45900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323882" y="1627110"/>
            <a:ext cx="45846" cy="45823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323882" y="1526762"/>
            <a:ext cx="45846" cy="45823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323882" y="1426337"/>
            <a:ext cx="45846" cy="45899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427911" y="1827882"/>
            <a:ext cx="45853" cy="45822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427911" y="1727457"/>
            <a:ext cx="45853" cy="45900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427911" y="1627110"/>
            <a:ext cx="45853" cy="45823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427911" y="1526762"/>
            <a:ext cx="45853" cy="45823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427911" y="1426337"/>
            <a:ext cx="45853" cy="45899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531947" y="1827882"/>
            <a:ext cx="45846" cy="45822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531947" y="1727457"/>
            <a:ext cx="45846" cy="45900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531947" y="1627110"/>
            <a:ext cx="45846" cy="45823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531947" y="1526762"/>
            <a:ext cx="45846" cy="45823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531947" y="1426337"/>
            <a:ext cx="45846" cy="45899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635977" y="1827882"/>
            <a:ext cx="45846" cy="45822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635977" y="1727457"/>
            <a:ext cx="45846" cy="45900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635977" y="1627110"/>
            <a:ext cx="45846" cy="45823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635977" y="1526762"/>
            <a:ext cx="45846" cy="45823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635977" y="1426337"/>
            <a:ext cx="45846" cy="45899"/>
          </a:xfrm>
          <a:prstGeom prst="rect">
            <a:avLst/>
          </a:prstGeom>
        </p:spPr>
      </p:pic>
      <p:sp>
        <p:nvSpPr>
          <p:cNvPr id="284" name="object 284"/>
          <p:cNvSpPr/>
          <p:nvPr/>
        </p:nvSpPr>
        <p:spPr>
          <a:xfrm>
            <a:off x="740021" y="1827882"/>
            <a:ext cx="46208" cy="45823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903" y="209"/>
                </a:moveTo>
                <a:lnTo>
                  <a:pt x="33610" y="209"/>
                </a:lnTo>
                <a:lnTo>
                  <a:pt x="33610" y="33863"/>
                </a:lnTo>
                <a:lnTo>
                  <a:pt x="-30" y="33863"/>
                </a:lnTo>
                <a:lnTo>
                  <a:pt x="-30" y="42118"/>
                </a:lnTo>
                <a:lnTo>
                  <a:pt x="33610" y="42118"/>
                </a:lnTo>
                <a:lnTo>
                  <a:pt x="33610" y="75772"/>
                </a:lnTo>
                <a:lnTo>
                  <a:pt x="41903" y="75772"/>
                </a:lnTo>
                <a:lnTo>
                  <a:pt x="41903" y="42118"/>
                </a:lnTo>
                <a:lnTo>
                  <a:pt x="75595" y="42118"/>
                </a:lnTo>
                <a:lnTo>
                  <a:pt x="75595" y="33863"/>
                </a:lnTo>
                <a:lnTo>
                  <a:pt x="41903" y="33863"/>
                </a:lnTo>
                <a:lnTo>
                  <a:pt x="41903" y="209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85" name="object 285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740021" y="1727457"/>
            <a:ext cx="45861" cy="45900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740021" y="1627110"/>
            <a:ext cx="45861" cy="45823"/>
          </a:xfrm>
          <a:prstGeom prst="rect">
            <a:avLst/>
          </a:prstGeom>
        </p:spPr>
      </p:pic>
      <p:pic>
        <p:nvPicPr>
          <p:cNvPr id="287" name="object 287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740021" y="1526762"/>
            <a:ext cx="45861" cy="45823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740021" y="1426337"/>
            <a:ext cx="45861" cy="45899"/>
          </a:xfrm>
          <a:prstGeom prst="rect">
            <a:avLst/>
          </a:prstGeom>
        </p:spPr>
      </p:pic>
      <p:sp>
        <p:nvSpPr>
          <p:cNvPr id="289" name="object 289"/>
          <p:cNvSpPr/>
          <p:nvPr/>
        </p:nvSpPr>
        <p:spPr>
          <a:xfrm>
            <a:off x="740021" y="1325989"/>
            <a:ext cx="46208" cy="45823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903" y="230"/>
                </a:moveTo>
                <a:lnTo>
                  <a:pt x="33610" y="230"/>
                </a:lnTo>
                <a:lnTo>
                  <a:pt x="33610" y="33884"/>
                </a:lnTo>
                <a:lnTo>
                  <a:pt x="-30" y="33884"/>
                </a:lnTo>
                <a:lnTo>
                  <a:pt x="-30" y="42139"/>
                </a:lnTo>
                <a:lnTo>
                  <a:pt x="33610" y="42139"/>
                </a:lnTo>
                <a:lnTo>
                  <a:pt x="33610" y="75793"/>
                </a:lnTo>
                <a:lnTo>
                  <a:pt x="41903" y="75793"/>
                </a:lnTo>
                <a:lnTo>
                  <a:pt x="41903" y="42139"/>
                </a:lnTo>
                <a:lnTo>
                  <a:pt x="75595" y="42139"/>
                </a:lnTo>
                <a:lnTo>
                  <a:pt x="75595" y="33884"/>
                </a:lnTo>
                <a:lnTo>
                  <a:pt x="41903" y="33884"/>
                </a:lnTo>
                <a:lnTo>
                  <a:pt x="41903" y="230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0" name="object 290"/>
          <p:cNvSpPr/>
          <p:nvPr/>
        </p:nvSpPr>
        <p:spPr>
          <a:xfrm>
            <a:off x="739752" y="1828113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903" y="209"/>
                </a:moveTo>
                <a:lnTo>
                  <a:pt x="33610" y="209"/>
                </a:lnTo>
                <a:lnTo>
                  <a:pt x="33610" y="33863"/>
                </a:lnTo>
                <a:lnTo>
                  <a:pt x="-30" y="33863"/>
                </a:lnTo>
                <a:lnTo>
                  <a:pt x="-30" y="42118"/>
                </a:lnTo>
                <a:lnTo>
                  <a:pt x="33610" y="42118"/>
                </a:lnTo>
                <a:lnTo>
                  <a:pt x="33610" y="75772"/>
                </a:lnTo>
                <a:lnTo>
                  <a:pt x="41903" y="75772"/>
                </a:lnTo>
                <a:lnTo>
                  <a:pt x="41903" y="42118"/>
                </a:lnTo>
                <a:lnTo>
                  <a:pt x="75532" y="42118"/>
                </a:lnTo>
                <a:lnTo>
                  <a:pt x="75532" y="33863"/>
                </a:lnTo>
                <a:lnTo>
                  <a:pt x="41903" y="33863"/>
                </a:lnTo>
                <a:lnTo>
                  <a:pt x="41903" y="209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91" name="object 291"/>
          <p:cNvSpPr/>
          <p:nvPr/>
        </p:nvSpPr>
        <p:spPr>
          <a:xfrm>
            <a:off x="864205" y="1627487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245" y="217"/>
                </a:moveTo>
                <a:lnTo>
                  <a:pt x="-35" y="217"/>
                </a:lnTo>
                <a:lnTo>
                  <a:pt x="-35" y="75792"/>
                </a:lnTo>
                <a:lnTo>
                  <a:pt x="8245" y="75792"/>
                </a:lnTo>
                <a:lnTo>
                  <a:pt x="8245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92" name="object 292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843796" y="1527147"/>
            <a:ext cx="45822" cy="45823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843796" y="1426799"/>
            <a:ext cx="45822" cy="45823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843796" y="1326528"/>
            <a:ext cx="45822" cy="45823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843796" y="1226180"/>
            <a:ext cx="45822" cy="45822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947840" y="1527147"/>
            <a:ext cx="45823" cy="45823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947840" y="1426799"/>
            <a:ext cx="45823" cy="45823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947840" y="1326528"/>
            <a:ext cx="45823" cy="45823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947840" y="1226180"/>
            <a:ext cx="45823" cy="45822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1051885" y="1527147"/>
            <a:ext cx="45822" cy="45823"/>
          </a:xfrm>
          <a:prstGeom prst="rect">
            <a:avLst/>
          </a:prstGeom>
        </p:spPr>
      </p:pic>
      <p:pic>
        <p:nvPicPr>
          <p:cNvPr id="301" name="object 301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1051885" y="1426799"/>
            <a:ext cx="45822" cy="45823"/>
          </a:xfrm>
          <a:prstGeom prst="rect">
            <a:avLst/>
          </a:prstGeom>
        </p:spPr>
      </p:pic>
      <p:pic>
        <p:nvPicPr>
          <p:cNvPr id="302" name="object 302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1051885" y="1326528"/>
            <a:ext cx="45822" cy="45823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1051885" y="1226180"/>
            <a:ext cx="45822" cy="45822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1155929" y="1527147"/>
            <a:ext cx="45823" cy="45823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1155929" y="1426799"/>
            <a:ext cx="45823" cy="45823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1155929" y="1326528"/>
            <a:ext cx="45823" cy="45823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1155929" y="1226180"/>
            <a:ext cx="45823" cy="45822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259974" y="1527147"/>
            <a:ext cx="45822" cy="45823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259974" y="1426799"/>
            <a:ext cx="45822" cy="45823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1259974" y="1326528"/>
            <a:ext cx="45822" cy="45823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1259974" y="1226180"/>
            <a:ext cx="45822" cy="45822"/>
          </a:xfrm>
          <a:prstGeom prst="rect">
            <a:avLst/>
          </a:prstGeom>
        </p:spPr>
      </p:pic>
      <p:pic>
        <p:nvPicPr>
          <p:cNvPr id="312" name="object 312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364018" y="1527147"/>
            <a:ext cx="45822" cy="45823"/>
          </a:xfrm>
          <a:prstGeom prst="rect">
            <a:avLst/>
          </a:prstGeom>
        </p:spPr>
      </p:pic>
      <p:pic>
        <p:nvPicPr>
          <p:cNvPr id="313" name="object 313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364018" y="1426799"/>
            <a:ext cx="45822" cy="45823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1364018" y="1326528"/>
            <a:ext cx="45822" cy="4582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1364018" y="1226180"/>
            <a:ext cx="45822" cy="45822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1468063" y="1527147"/>
            <a:ext cx="45823" cy="45823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1468063" y="1426799"/>
            <a:ext cx="45823" cy="45823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1468063" y="1326528"/>
            <a:ext cx="45823" cy="45823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1468063" y="1226180"/>
            <a:ext cx="45823" cy="45822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844181" y="1828113"/>
            <a:ext cx="45823" cy="45823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844181" y="1727765"/>
            <a:ext cx="45823" cy="45822"/>
          </a:xfrm>
          <a:prstGeom prst="rect">
            <a:avLst/>
          </a:prstGeom>
        </p:spPr>
      </p:pic>
      <p:sp>
        <p:nvSpPr>
          <p:cNvPr id="322" name="object 322"/>
          <p:cNvSpPr/>
          <p:nvPr/>
        </p:nvSpPr>
        <p:spPr>
          <a:xfrm>
            <a:off x="844181" y="1627495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41873" y="217"/>
                </a:moveTo>
                <a:lnTo>
                  <a:pt x="33618" y="217"/>
                </a:lnTo>
                <a:lnTo>
                  <a:pt x="33618" y="33872"/>
                </a:lnTo>
                <a:lnTo>
                  <a:pt x="-35" y="33872"/>
                </a:lnTo>
                <a:lnTo>
                  <a:pt x="-35" y="42126"/>
                </a:lnTo>
                <a:lnTo>
                  <a:pt x="33618" y="42126"/>
                </a:lnTo>
                <a:lnTo>
                  <a:pt x="33618" y="75781"/>
                </a:lnTo>
                <a:lnTo>
                  <a:pt x="41873" y="75781"/>
                </a:lnTo>
                <a:lnTo>
                  <a:pt x="41873" y="42126"/>
                </a:lnTo>
                <a:lnTo>
                  <a:pt x="75527" y="42126"/>
                </a:lnTo>
                <a:lnTo>
                  <a:pt x="75527" y="33872"/>
                </a:lnTo>
                <a:lnTo>
                  <a:pt x="41873" y="33872"/>
                </a:lnTo>
                <a:lnTo>
                  <a:pt x="41873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23" name="object 323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948225" y="1828113"/>
            <a:ext cx="45823" cy="45823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948225" y="1727765"/>
            <a:ext cx="45823" cy="45822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948225" y="1627495"/>
            <a:ext cx="45823" cy="45822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1052193" y="1828113"/>
            <a:ext cx="45823" cy="45823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1052193" y="1727765"/>
            <a:ext cx="45823" cy="45822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1052193" y="1627495"/>
            <a:ext cx="45823" cy="45822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1156161" y="1828113"/>
            <a:ext cx="45823" cy="45823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1156161" y="1727765"/>
            <a:ext cx="45823" cy="45822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1156161" y="1627495"/>
            <a:ext cx="45823" cy="45822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1260205" y="1828113"/>
            <a:ext cx="45822" cy="4582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1260205" y="1727765"/>
            <a:ext cx="45822" cy="45822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1260205" y="1627495"/>
            <a:ext cx="45822" cy="45822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1364173" y="1828113"/>
            <a:ext cx="45822" cy="45823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1364173" y="1727765"/>
            <a:ext cx="45822" cy="45822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1364173" y="1627495"/>
            <a:ext cx="45822" cy="45822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1468216" y="1828113"/>
            <a:ext cx="45822" cy="45823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1468216" y="1727765"/>
            <a:ext cx="45822" cy="45822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1468216" y="1627495"/>
            <a:ext cx="45822" cy="45822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572184" y="1226180"/>
            <a:ext cx="45822" cy="45822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1676229" y="1226180"/>
            <a:ext cx="45823" cy="45822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1780196" y="1226180"/>
            <a:ext cx="45823" cy="45822"/>
          </a:xfrm>
          <a:prstGeom prst="rect">
            <a:avLst/>
          </a:prstGeom>
        </p:spPr>
      </p:pic>
      <p:sp>
        <p:nvSpPr>
          <p:cNvPr id="344" name="object 344"/>
          <p:cNvSpPr/>
          <p:nvPr/>
        </p:nvSpPr>
        <p:spPr>
          <a:xfrm>
            <a:off x="1904649" y="1226173"/>
            <a:ext cx="5391" cy="46208"/>
          </a:xfrm>
          <a:custGeom>
            <a:avLst/>
            <a:gdLst/>
            <a:ahLst/>
            <a:cxnLst/>
            <a:rect l="l" t="t" r="r" b="b"/>
            <a:pathLst>
              <a:path w="8889" h="76200">
                <a:moveTo>
                  <a:pt x="8198" y="234"/>
                </a:moveTo>
                <a:lnTo>
                  <a:pt x="-79" y="234"/>
                </a:lnTo>
                <a:lnTo>
                  <a:pt x="-79" y="75809"/>
                </a:lnTo>
                <a:lnTo>
                  <a:pt x="8198" y="75809"/>
                </a:lnTo>
                <a:lnTo>
                  <a:pt x="8198" y="23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45" name="object 345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1572415" y="1627495"/>
            <a:ext cx="45822" cy="45822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1572415" y="1527147"/>
            <a:ext cx="45822" cy="45823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1572415" y="1426799"/>
            <a:ext cx="45822" cy="45823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1572415" y="1326528"/>
            <a:ext cx="45822" cy="45823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1676382" y="1627495"/>
            <a:ext cx="45822" cy="45822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1676382" y="1527147"/>
            <a:ext cx="45822" cy="45823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1676382" y="1426799"/>
            <a:ext cx="45822" cy="45823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1676382" y="1326528"/>
            <a:ext cx="45822" cy="45823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1780350" y="1627495"/>
            <a:ext cx="45822" cy="45822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1780350" y="1527147"/>
            <a:ext cx="45822" cy="45823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1780350" y="1426799"/>
            <a:ext cx="45822" cy="45823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1780350" y="1326528"/>
            <a:ext cx="45822" cy="45823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884317" y="1627495"/>
            <a:ext cx="45822" cy="45822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884317" y="1527147"/>
            <a:ext cx="45822" cy="45823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884317" y="1426799"/>
            <a:ext cx="45822" cy="45823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1884317" y="1326528"/>
            <a:ext cx="45822" cy="45823"/>
          </a:xfrm>
          <a:prstGeom prst="rect">
            <a:avLst/>
          </a:prstGeom>
        </p:spPr>
      </p:pic>
      <p:sp>
        <p:nvSpPr>
          <p:cNvPr id="361" name="object 361"/>
          <p:cNvSpPr/>
          <p:nvPr/>
        </p:nvSpPr>
        <p:spPr>
          <a:xfrm>
            <a:off x="1884317" y="1226180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830" y="234"/>
                </a:moveTo>
                <a:lnTo>
                  <a:pt x="33575" y="234"/>
                </a:lnTo>
                <a:lnTo>
                  <a:pt x="33575" y="33888"/>
                </a:lnTo>
                <a:lnTo>
                  <a:pt x="-78" y="33888"/>
                </a:lnTo>
                <a:lnTo>
                  <a:pt x="-78" y="42143"/>
                </a:lnTo>
                <a:lnTo>
                  <a:pt x="33575" y="42143"/>
                </a:lnTo>
                <a:lnTo>
                  <a:pt x="33575" y="75797"/>
                </a:lnTo>
                <a:lnTo>
                  <a:pt x="41830" y="75797"/>
                </a:lnTo>
                <a:lnTo>
                  <a:pt x="41830" y="42143"/>
                </a:lnTo>
                <a:lnTo>
                  <a:pt x="75484" y="42143"/>
                </a:lnTo>
                <a:lnTo>
                  <a:pt x="75484" y="33888"/>
                </a:lnTo>
                <a:lnTo>
                  <a:pt x="41830" y="33888"/>
                </a:lnTo>
                <a:lnTo>
                  <a:pt x="41830" y="234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62" name="object 362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1988285" y="1627495"/>
            <a:ext cx="45822" cy="45822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1988285" y="1527147"/>
            <a:ext cx="45822" cy="45823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1988285" y="1426799"/>
            <a:ext cx="45822" cy="45823"/>
          </a:xfrm>
          <a:prstGeom prst="rect">
            <a:avLst/>
          </a:prstGeom>
        </p:spPr>
      </p:pic>
      <p:pic>
        <p:nvPicPr>
          <p:cNvPr id="365" name="object 365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1988285" y="1326528"/>
            <a:ext cx="45822" cy="45823"/>
          </a:xfrm>
          <a:prstGeom prst="rect">
            <a:avLst/>
          </a:prstGeom>
        </p:spPr>
      </p:pic>
      <p:pic>
        <p:nvPicPr>
          <p:cNvPr id="366" name="object 366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1988285" y="1226180"/>
            <a:ext cx="45822" cy="45822"/>
          </a:xfrm>
          <a:prstGeom prst="rect">
            <a:avLst/>
          </a:prstGeom>
        </p:spPr>
      </p:pic>
      <p:pic>
        <p:nvPicPr>
          <p:cNvPr id="367" name="object 367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2092252" y="1627495"/>
            <a:ext cx="45822" cy="45822"/>
          </a:xfrm>
          <a:prstGeom prst="rect">
            <a:avLst/>
          </a:prstGeom>
        </p:spPr>
      </p:pic>
      <p:pic>
        <p:nvPicPr>
          <p:cNvPr id="368" name="object 368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2092252" y="1527147"/>
            <a:ext cx="45822" cy="45823"/>
          </a:xfrm>
          <a:prstGeom prst="rect">
            <a:avLst/>
          </a:prstGeom>
        </p:spPr>
      </p:pic>
      <p:pic>
        <p:nvPicPr>
          <p:cNvPr id="369" name="object 369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2092252" y="1426799"/>
            <a:ext cx="45822" cy="45823"/>
          </a:xfrm>
          <a:prstGeom prst="rect">
            <a:avLst/>
          </a:prstGeom>
        </p:spPr>
      </p:pic>
      <p:pic>
        <p:nvPicPr>
          <p:cNvPr id="370" name="object 370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2092252" y="1326528"/>
            <a:ext cx="45822" cy="45823"/>
          </a:xfrm>
          <a:prstGeom prst="rect">
            <a:avLst/>
          </a:prstGeom>
        </p:spPr>
      </p:pic>
      <p:pic>
        <p:nvPicPr>
          <p:cNvPr id="371" name="object 371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2092252" y="1226180"/>
            <a:ext cx="45822" cy="45822"/>
          </a:xfrm>
          <a:prstGeom prst="rect">
            <a:avLst/>
          </a:prstGeom>
        </p:spPr>
      </p:pic>
      <p:sp>
        <p:nvSpPr>
          <p:cNvPr id="372" name="object 372"/>
          <p:cNvSpPr/>
          <p:nvPr/>
        </p:nvSpPr>
        <p:spPr>
          <a:xfrm>
            <a:off x="2216628" y="1627487"/>
            <a:ext cx="5391" cy="46208"/>
          </a:xfrm>
          <a:custGeom>
            <a:avLst/>
            <a:gdLst/>
            <a:ahLst/>
            <a:cxnLst/>
            <a:rect l="l" t="t" r="r" b="b"/>
            <a:pathLst>
              <a:path w="8889" h="76200">
                <a:moveTo>
                  <a:pt x="8195" y="217"/>
                </a:moveTo>
                <a:lnTo>
                  <a:pt x="-92" y="217"/>
                </a:lnTo>
                <a:lnTo>
                  <a:pt x="-92" y="75792"/>
                </a:lnTo>
                <a:lnTo>
                  <a:pt x="8195" y="75792"/>
                </a:lnTo>
                <a:lnTo>
                  <a:pt x="8195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73" name="object 373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2196219" y="1527147"/>
            <a:ext cx="45822" cy="45823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2196219" y="1426799"/>
            <a:ext cx="45822" cy="45823"/>
          </a:xfrm>
          <a:prstGeom prst="rect">
            <a:avLst/>
          </a:prstGeom>
        </p:spPr>
      </p:pic>
      <p:pic>
        <p:nvPicPr>
          <p:cNvPr id="375" name="object 375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2196219" y="1326528"/>
            <a:ext cx="45822" cy="45823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2196219" y="1226180"/>
            <a:ext cx="45822" cy="45822"/>
          </a:xfrm>
          <a:prstGeom prst="rect">
            <a:avLst/>
          </a:prstGeom>
        </p:spPr>
      </p:pic>
      <p:pic>
        <p:nvPicPr>
          <p:cNvPr id="377" name="object 377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1572415" y="1828113"/>
            <a:ext cx="45822" cy="45823"/>
          </a:xfrm>
          <a:prstGeom prst="rect">
            <a:avLst/>
          </a:prstGeom>
        </p:spPr>
      </p:pic>
      <p:pic>
        <p:nvPicPr>
          <p:cNvPr id="378" name="object 378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572415" y="1727765"/>
            <a:ext cx="45822" cy="45822"/>
          </a:xfrm>
          <a:prstGeom prst="rect">
            <a:avLst/>
          </a:prstGeom>
        </p:spPr>
      </p:pic>
      <p:pic>
        <p:nvPicPr>
          <p:cNvPr id="379" name="object 379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1676382" y="1828113"/>
            <a:ext cx="45900" cy="45823"/>
          </a:xfrm>
          <a:prstGeom prst="rect">
            <a:avLst/>
          </a:prstGeom>
        </p:spPr>
      </p:pic>
      <p:pic>
        <p:nvPicPr>
          <p:cNvPr id="380" name="object 380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1676382" y="1727765"/>
            <a:ext cx="45900" cy="45822"/>
          </a:xfrm>
          <a:prstGeom prst="rect">
            <a:avLst/>
          </a:prstGeom>
        </p:spPr>
      </p:pic>
      <p:pic>
        <p:nvPicPr>
          <p:cNvPr id="381" name="object 381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1780427" y="1828113"/>
            <a:ext cx="45823" cy="45823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1780427" y="1727765"/>
            <a:ext cx="45823" cy="45822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884395" y="1828113"/>
            <a:ext cx="45823" cy="45823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1884395" y="1727765"/>
            <a:ext cx="45823" cy="45822"/>
          </a:xfrm>
          <a:prstGeom prst="rect">
            <a:avLst/>
          </a:prstGeom>
        </p:spPr>
      </p:pic>
      <p:pic>
        <p:nvPicPr>
          <p:cNvPr id="385" name="object 385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1988363" y="1828113"/>
            <a:ext cx="45899" cy="45823"/>
          </a:xfrm>
          <a:prstGeom prst="rect">
            <a:avLst/>
          </a:prstGeom>
        </p:spPr>
      </p:pic>
      <p:pic>
        <p:nvPicPr>
          <p:cNvPr id="386" name="object 386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1988363" y="1727765"/>
            <a:ext cx="45899" cy="45822"/>
          </a:xfrm>
          <a:prstGeom prst="rect">
            <a:avLst/>
          </a:prstGeom>
        </p:spPr>
      </p:pic>
      <p:pic>
        <p:nvPicPr>
          <p:cNvPr id="387" name="object 387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2092407" y="1828113"/>
            <a:ext cx="45822" cy="45823"/>
          </a:xfrm>
          <a:prstGeom prst="rect">
            <a:avLst/>
          </a:prstGeom>
        </p:spPr>
      </p:pic>
      <p:pic>
        <p:nvPicPr>
          <p:cNvPr id="388" name="object 388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2092407" y="1727765"/>
            <a:ext cx="45822" cy="45822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2196374" y="1828113"/>
            <a:ext cx="45822" cy="45823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2196374" y="1727765"/>
            <a:ext cx="45822" cy="45822"/>
          </a:xfrm>
          <a:prstGeom prst="rect">
            <a:avLst/>
          </a:prstGeom>
        </p:spPr>
      </p:pic>
      <p:sp>
        <p:nvSpPr>
          <p:cNvPr id="391" name="object 391"/>
          <p:cNvSpPr/>
          <p:nvPr/>
        </p:nvSpPr>
        <p:spPr>
          <a:xfrm>
            <a:off x="2196374" y="1627495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817" y="217"/>
                </a:moveTo>
                <a:lnTo>
                  <a:pt x="33562" y="217"/>
                </a:lnTo>
                <a:lnTo>
                  <a:pt x="33562" y="33872"/>
                </a:lnTo>
                <a:lnTo>
                  <a:pt x="-91" y="33872"/>
                </a:lnTo>
                <a:lnTo>
                  <a:pt x="-91" y="42126"/>
                </a:lnTo>
                <a:lnTo>
                  <a:pt x="33562" y="42126"/>
                </a:lnTo>
                <a:lnTo>
                  <a:pt x="33562" y="75781"/>
                </a:lnTo>
                <a:lnTo>
                  <a:pt x="41817" y="75781"/>
                </a:lnTo>
                <a:lnTo>
                  <a:pt x="41817" y="42126"/>
                </a:lnTo>
                <a:lnTo>
                  <a:pt x="75471" y="42126"/>
                </a:lnTo>
                <a:lnTo>
                  <a:pt x="75471" y="33872"/>
                </a:lnTo>
                <a:lnTo>
                  <a:pt x="41817" y="33872"/>
                </a:lnTo>
                <a:lnTo>
                  <a:pt x="41817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92" name="object 392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2300418" y="1426799"/>
            <a:ext cx="45823" cy="45823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2300418" y="1326528"/>
            <a:ext cx="45823" cy="45823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2300418" y="1226180"/>
            <a:ext cx="45823" cy="45822"/>
          </a:xfrm>
          <a:prstGeom prst="rect">
            <a:avLst/>
          </a:prstGeom>
        </p:spPr>
      </p:pic>
      <p:sp>
        <p:nvSpPr>
          <p:cNvPr id="395" name="object 395"/>
          <p:cNvSpPr/>
          <p:nvPr/>
        </p:nvSpPr>
        <p:spPr>
          <a:xfrm>
            <a:off x="2424794" y="1426791"/>
            <a:ext cx="5391" cy="46208"/>
          </a:xfrm>
          <a:custGeom>
            <a:avLst/>
            <a:gdLst/>
            <a:ahLst/>
            <a:cxnLst/>
            <a:rect l="l" t="t" r="r" b="b"/>
            <a:pathLst>
              <a:path w="8889" h="76200">
                <a:moveTo>
                  <a:pt x="8175" y="226"/>
                </a:moveTo>
                <a:lnTo>
                  <a:pt x="-101" y="226"/>
                </a:lnTo>
                <a:lnTo>
                  <a:pt x="-101" y="75800"/>
                </a:lnTo>
                <a:lnTo>
                  <a:pt x="8175" y="75800"/>
                </a:lnTo>
                <a:lnTo>
                  <a:pt x="8175" y="22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96" name="object 396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2404386" y="1326528"/>
            <a:ext cx="45823" cy="45823"/>
          </a:xfrm>
          <a:prstGeom prst="rect">
            <a:avLst/>
          </a:prstGeom>
        </p:spPr>
      </p:pic>
      <p:pic>
        <p:nvPicPr>
          <p:cNvPr id="397" name="object 397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2404386" y="1226180"/>
            <a:ext cx="45823" cy="45822"/>
          </a:xfrm>
          <a:prstGeom prst="rect">
            <a:avLst/>
          </a:prstGeom>
        </p:spPr>
      </p:pic>
      <p:pic>
        <p:nvPicPr>
          <p:cNvPr id="398" name="object 398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2508353" y="1326528"/>
            <a:ext cx="45900" cy="45823"/>
          </a:xfrm>
          <a:prstGeom prst="rect">
            <a:avLst/>
          </a:prstGeom>
        </p:spPr>
      </p:pic>
      <p:pic>
        <p:nvPicPr>
          <p:cNvPr id="399" name="object 399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2508353" y="1226180"/>
            <a:ext cx="45900" cy="45822"/>
          </a:xfrm>
          <a:prstGeom prst="rect">
            <a:avLst/>
          </a:prstGeom>
        </p:spPr>
      </p:pic>
      <p:pic>
        <p:nvPicPr>
          <p:cNvPr id="400" name="object 400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2612398" y="1326528"/>
            <a:ext cx="45822" cy="45823"/>
          </a:xfrm>
          <a:prstGeom prst="rect">
            <a:avLst/>
          </a:prstGeom>
        </p:spPr>
      </p:pic>
      <p:pic>
        <p:nvPicPr>
          <p:cNvPr id="401" name="object 401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2612398" y="1226180"/>
            <a:ext cx="45822" cy="45822"/>
          </a:xfrm>
          <a:prstGeom prst="rect">
            <a:avLst/>
          </a:prstGeom>
        </p:spPr>
      </p:pic>
      <p:sp>
        <p:nvSpPr>
          <p:cNvPr id="402" name="object 402"/>
          <p:cNvSpPr/>
          <p:nvPr/>
        </p:nvSpPr>
        <p:spPr>
          <a:xfrm>
            <a:off x="344298" y="2129210"/>
            <a:ext cx="5391" cy="46208"/>
          </a:xfrm>
          <a:custGeom>
            <a:avLst/>
            <a:gdLst/>
            <a:ahLst/>
            <a:cxnLst/>
            <a:rect l="l" t="t" r="r" b="b"/>
            <a:pathLst>
              <a:path w="8890" h="76200">
                <a:moveTo>
                  <a:pt x="8265" y="197"/>
                </a:moveTo>
                <a:lnTo>
                  <a:pt x="-14" y="197"/>
                </a:lnTo>
                <a:lnTo>
                  <a:pt x="-14" y="75798"/>
                </a:lnTo>
                <a:lnTo>
                  <a:pt x="8265" y="75798"/>
                </a:lnTo>
                <a:lnTo>
                  <a:pt x="8265" y="19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03" name="object 403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323882" y="2028886"/>
            <a:ext cx="45838" cy="45822"/>
          </a:xfrm>
          <a:prstGeom prst="rect">
            <a:avLst/>
          </a:prstGeom>
        </p:spPr>
      </p:pic>
      <p:pic>
        <p:nvPicPr>
          <p:cNvPr id="404" name="object 404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323882" y="1928538"/>
            <a:ext cx="45838" cy="45823"/>
          </a:xfrm>
          <a:prstGeom prst="rect">
            <a:avLst/>
          </a:prstGeom>
        </p:spPr>
      </p:pic>
      <p:pic>
        <p:nvPicPr>
          <p:cNvPr id="405" name="object 405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427903" y="2028886"/>
            <a:ext cx="45846" cy="45822"/>
          </a:xfrm>
          <a:prstGeom prst="rect">
            <a:avLst/>
          </a:prstGeom>
        </p:spPr>
      </p:pic>
      <p:pic>
        <p:nvPicPr>
          <p:cNvPr id="406" name="object 406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427903" y="1928538"/>
            <a:ext cx="45846" cy="45823"/>
          </a:xfrm>
          <a:prstGeom prst="rect">
            <a:avLst/>
          </a:prstGeom>
        </p:spPr>
      </p:pic>
      <p:pic>
        <p:nvPicPr>
          <p:cNvPr id="407" name="object 407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31924" y="2028886"/>
            <a:ext cx="45846" cy="45822"/>
          </a:xfrm>
          <a:prstGeom prst="rect">
            <a:avLst/>
          </a:prstGeom>
        </p:spPr>
      </p:pic>
      <p:pic>
        <p:nvPicPr>
          <p:cNvPr id="408" name="object 408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31924" y="1928538"/>
            <a:ext cx="45846" cy="45823"/>
          </a:xfrm>
          <a:prstGeom prst="rect">
            <a:avLst/>
          </a:prstGeom>
        </p:spPr>
      </p:pic>
      <p:pic>
        <p:nvPicPr>
          <p:cNvPr id="409" name="object 409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635946" y="2028886"/>
            <a:ext cx="45838" cy="45822"/>
          </a:xfrm>
          <a:prstGeom prst="rect">
            <a:avLst/>
          </a:prstGeom>
        </p:spPr>
      </p:pic>
      <p:pic>
        <p:nvPicPr>
          <p:cNvPr id="410" name="object 410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635946" y="1928538"/>
            <a:ext cx="45838" cy="45823"/>
          </a:xfrm>
          <a:prstGeom prst="rect">
            <a:avLst/>
          </a:prstGeom>
        </p:spPr>
      </p:pic>
      <p:pic>
        <p:nvPicPr>
          <p:cNvPr id="411" name="object 411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739982" y="2028886"/>
            <a:ext cx="45823" cy="45822"/>
          </a:xfrm>
          <a:prstGeom prst="rect">
            <a:avLst/>
          </a:prstGeom>
        </p:spPr>
      </p:pic>
      <p:pic>
        <p:nvPicPr>
          <p:cNvPr id="412" name="object 412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739982" y="1928538"/>
            <a:ext cx="45823" cy="45823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2300342" y="1828190"/>
            <a:ext cx="45822" cy="45823"/>
          </a:xfrm>
          <a:prstGeom prst="rect">
            <a:avLst/>
          </a:prstGeom>
        </p:spPr>
      </p:pic>
      <p:pic>
        <p:nvPicPr>
          <p:cNvPr id="414" name="object 414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2300342" y="1727766"/>
            <a:ext cx="45822" cy="45899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2300342" y="1627418"/>
            <a:ext cx="45822" cy="45899"/>
          </a:xfrm>
          <a:prstGeom prst="rect">
            <a:avLst/>
          </a:prstGeom>
        </p:spPr>
      </p:pic>
      <p:pic>
        <p:nvPicPr>
          <p:cNvPr id="416" name="object 416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2300342" y="1527070"/>
            <a:ext cx="45822" cy="45823"/>
          </a:xfrm>
          <a:prstGeom prst="rect">
            <a:avLst/>
          </a:prstGeom>
        </p:spPr>
      </p:pic>
      <p:pic>
        <p:nvPicPr>
          <p:cNvPr id="417" name="object 417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2404386" y="1828190"/>
            <a:ext cx="45823" cy="45823"/>
          </a:xfrm>
          <a:prstGeom prst="rect">
            <a:avLst/>
          </a:prstGeom>
        </p:spPr>
      </p:pic>
      <p:pic>
        <p:nvPicPr>
          <p:cNvPr id="418" name="object 418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2404386" y="1727766"/>
            <a:ext cx="45823" cy="45899"/>
          </a:xfrm>
          <a:prstGeom prst="rect">
            <a:avLst/>
          </a:prstGeom>
        </p:spPr>
      </p:pic>
      <p:pic>
        <p:nvPicPr>
          <p:cNvPr id="419" name="object 419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2404386" y="1627418"/>
            <a:ext cx="45823" cy="45899"/>
          </a:xfrm>
          <a:prstGeom prst="rect">
            <a:avLst/>
          </a:prstGeom>
        </p:spPr>
      </p:pic>
      <p:pic>
        <p:nvPicPr>
          <p:cNvPr id="420" name="object 420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2404386" y="1527070"/>
            <a:ext cx="45823" cy="45823"/>
          </a:xfrm>
          <a:prstGeom prst="rect">
            <a:avLst/>
          </a:prstGeom>
        </p:spPr>
      </p:pic>
      <p:sp>
        <p:nvSpPr>
          <p:cNvPr id="421" name="object 421"/>
          <p:cNvSpPr/>
          <p:nvPr/>
        </p:nvSpPr>
        <p:spPr>
          <a:xfrm>
            <a:off x="2404386" y="1426722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808" y="226"/>
                </a:moveTo>
                <a:lnTo>
                  <a:pt x="33553" y="226"/>
                </a:lnTo>
                <a:lnTo>
                  <a:pt x="33553" y="33880"/>
                </a:lnTo>
                <a:lnTo>
                  <a:pt x="-100" y="33880"/>
                </a:lnTo>
                <a:lnTo>
                  <a:pt x="-100" y="42135"/>
                </a:lnTo>
                <a:lnTo>
                  <a:pt x="33553" y="42135"/>
                </a:lnTo>
                <a:lnTo>
                  <a:pt x="33553" y="75789"/>
                </a:lnTo>
                <a:lnTo>
                  <a:pt x="41808" y="75789"/>
                </a:lnTo>
                <a:lnTo>
                  <a:pt x="41808" y="42135"/>
                </a:lnTo>
                <a:lnTo>
                  <a:pt x="75462" y="42135"/>
                </a:lnTo>
                <a:lnTo>
                  <a:pt x="75462" y="33880"/>
                </a:lnTo>
                <a:lnTo>
                  <a:pt x="41808" y="33880"/>
                </a:lnTo>
                <a:lnTo>
                  <a:pt x="41808" y="22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22" name="object 422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2508353" y="1828190"/>
            <a:ext cx="45900" cy="45823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2508353" y="1727766"/>
            <a:ext cx="45900" cy="45899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2508353" y="1627418"/>
            <a:ext cx="45900" cy="45899"/>
          </a:xfrm>
          <a:prstGeom prst="rect">
            <a:avLst/>
          </a:prstGeom>
        </p:spPr>
      </p:pic>
      <p:pic>
        <p:nvPicPr>
          <p:cNvPr id="425" name="object 425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2508353" y="1527070"/>
            <a:ext cx="45900" cy="45823"/>
          </a:xfrm>
          <a:prstGeom prst="rect">
            <a:avLst/>
          </a:prstGeom>
        </p:spPr>
      </p:pic>
      <p:pic>
        <p:nvPicPr>
          <p:cNvPr id="426" name="object 426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2508353" y="1426722"/>
            <a:ext cx="45900" cy="45823"/>
          </a:xfrm>
          <a:prstGeom prst="rect">
            <a:avLst/>
          </a:prstGeom>
        </p:spPr>
      </p:pic>
      <p:pic>
        <p:nvPicPr>
          <p:cNvPr id="427" name="object 427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2612398" y="1828190"/>
            <a:ext cx="45822" cy="45823"/>
          </a:xfrm>
          <a:prstGeom prst="rect">
            <a:avLst/>
          </a:prstGeom>
        </p:spPr>
      </p:pic>
      <p:pic>
        <p:nvPicPr>
          <p:cNvPr id="428" name="object 428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2612398" y="1727766"/>
            <a:ext cx="45822" cy="45899"/>
          </a:xfrm>
          <a:prstGeom prst="rect">
            <a:avLst/>
          </a:prstGeom>
        </p:spPr>
      </p:pic>
      <p:pic>
        <p:nvPicPr>
          <p:cNvPr id="429" name="object 429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2612398" y="1627418"/>
            <a:ext cx="45822" cy="45899"/>
          </a:xfrm>
          <a:prstGeom prst="rect">
            <a:avLst/>
          </a:prstGeom>
        </p:spPr>
      </p:pic>
      <p:pic>
        <p:nvPicPr>
          <p:cNvPr id="430" name="object 430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2612398" y="1527070"/>
            <a:ext cx="45822" cy="45823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2612398" y="1426722"/>
            <a:ext cx="45822" cy="45823"/>
          </a:xfrm>
          <a:prstGeom prst="rect">
            <a:avLst/>
          </a:prstGeom>
        </p:spPr>
      </p:pic>
      <p:sp>
        <p:nvSpPr>
          <p:cNvPr id="432" name="object 432"/>
          <p:cNvSpPr/>
          <p:nvPr/>
        </p:nvSpPr>
        <p:spPr>
          <a:xfrm>
            <a:off x="323882" y="2129234"/>
            <a:ext cx="46208" cy="45823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933" y="197"/>
                </a:moveTo>
                <a:lnTo>
                  <a:pt x="33653" y="197"/>
                </a:lnTo>
                <a:lnTo>
                  <a:pt x="33653" y="33724"/>
                </a:lnTo>
                <a:lnTo>
                  <a:pt x="-13" y="33724"/>
                </a:lnTo>
                <a:lnTo>
                  <a:pt x="-13" y="42106"/>
                </a:lnTo>
                <a:lnTo>
                  <a:pt x="33653" y="42106"/>
                </a:lnTo>
                <a:lnTo>
                  <a:pt x="33653" y="75760"/>
                </a:lnTo>
                <a:lnTo>
                  <a:pt x="41933" y="75760"/>
                </a:lnTo>
                <a:lnTo>
                  <a:pt x="41933" y="42106"/>
                </a:lnTo>
                <a:lnTo>
                  <a:pt x="75575" y="42106"/>
                </a:lnTo>
                <a:lnTo>
                  <a:pt x="75575" y="33724"/>
                </a:lnTo>
                <a:lnTo>
                  <a:pt x="41933" y="33724"/>
                </a:lnTo>
                <a:lnTo>
                  <a:pt x="41933" y="19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33" name="object 433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427896" y="2129234"/>
            <a:ext cx="45846" cy="45822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531917" y="2129234"/>
            <a:ext cx="45846" cy="45822"/>
          </a:xfrm>
          <a:prstGeom prst="rect">
            <a:avLst/>
          </a:prstGeom>
        </p:spPr>
      </p:pic>
      <p:pic>
        <p:nvPicPr>
          <p:cNvPr id="435" name="object 435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635938" y="2129234"/>
            <a:ext cx="45838" cy="45822"/>
          </a:xfrm>
          <a:prstGeom prst="rect">
            <a:avLst/>
          </a:prstGeom>
        </p:spPr>
      </p:pic>
      <p:pic>
        <p:nvPicPr>
          <p:cNvPr id="436" name="object 436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739967" y="2129234"/>
            <a:ext cx="45838" cy="45822"/>
          </a:xfrm>
          <a:prstGeom prst="rect">
            <a:avLst/>
          </a:prstGeom>
        </p:spPr>
      </p:pic>
      <p:pic>
        <p:nvPicPr>
          <p:cNvPr id="437" name="object 437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843950" y="2129234"/>
            <a:ext cx="45899" cy="45822"/>
          </a:xfrm>
          <a:prstGeom prst="rect">
            <a:avLst/>
          </a:prstGeom>
        </p:spPr>
      </p:pic>
      <p:pic>
        <p:nvPicPr>
          <p:cNvPr id="438" name="object 438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843950" y="2028886"/>
            <a:ext cx="45899" cy="45822"/>
          </a:xfrm>
          <a:prstGeom prst="rect">
            <a:avLst/>
          </a:prstGeom>
        </p:spPr>
      </p:pic>
      <p:pic>
        <p:nvPicPr>
          <p:cNvPr id="439" name="object 439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843950" y="1928538"/>
            <a:ext cx="45899" cy="45823"/>
          </a:xfrm>
          <a:prstGeom prst="rect">
            <a:avLst/>
          </a:prstGeom>
        </p:spPr>
      </p:pic>
      <p:pic>
        <p:nvPicPr>
          <p:cNvPr id="440" name="object 440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947995" y="2129234"/>
            <a:ext cx="45823" cy="45822"/>
          </a:xfrm>
          <a:prstGeom prst="rect">
            <a:avLst/>
          </a:prstGeom>
        </p:spPr>
      </p:pic>
      <p:pic>
        <p:nvPicPr>
          <p:cNvPr id="441" name="object 441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947995" y="2028886"/>
            <a:ext cx="45823" cy="45822"/>
          </a:xfrm>
          <a:prstGeom prst="rect">
            <a:avLst/>
          </a:prstGeom>
        </p:spPr>
      </p:pic>
      <p:pic>
        <p:nvPicPr>
          <p:cNvPr id="442" name="object 442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947995" y="1928538"/>
            <a:ext cx="45823" cy="45823"/>
          </a:xfrm>
          <a:prstGeom prst="rect">
            <a:avLst/>
          </a:prstGeom>
        </p:spPr>
      </p:pic>
      <p:pic>
        <p:nvPicPr>
          <p:cNvPr id="443" name="object 443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1052039" y="2129234"/>
            <a:ext cx="45822" cy="45822"/>
          </a:xfrm>
          <a:prstGeom prst="rect">
            <a:avLst/>
          </a:prstGeom>
        </p:spPr>
      </p:pic>
      <p:pic>
        <p:nvPicPr>
          <p:cNvPr id="444" name="object 444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1052039" y="2028886"/>
            <a:ext cx="45822" cy="45822"/>
          </a:xfrm>
          <a:prstGeom prst="rect">
            <a:avLst/>
          </a:prstGeom>
        </p:spPr>
      </p:pic>
      <p:pic>
        <p:nvPicPr>
          <p:cNvPr id="445" name="object 445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1052039" y="1928538"/>
            <a:ext cx="45822" cy="45823"/>
          </a:xfrm>
          <a:prstGeom prst="rect">
            <a:avLst/>
          </a:prstGeom>
        </p:spPr>
      </p:pic>
      <p:pic>
        <p:nvPicPr>
          <p:cNvPr id="446" name="object 446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1156007" y="2129234"/>
            <a:ext cx="45899" cy="45822"/>
          </a:xfrm>
          <a:prstGeom prst="rect">
            <a:avLst/>
          </a:prstGeom>
        </p:spPr>
      </p:pic>
      <p:pic>
        <p:nvPicPr>
          <p:cNvPr id="447" name="object 447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1156007" y="2028886"/>
            <a:ext cx="45899" cy="45822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1156007" y="1928538"/>
            <a:ext cx="45899" cy="45823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1260051" y="2129234"/>
            <a:ext cx="45822" cy="45822"/>
          </a:xfrm>
          <a:prstGeom prst="rect">
            <a:avLst/>
          </a:prstGeom>
        </p:spPr>
      </p:pic>
      <p:pic>
        <p:nvPicPr>
          <p:cNvPr id="450" name="object 450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1260051" y="2028886"/>
            <a:ext cx="45822" cy="45822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1260051" y="1928538"/>
            <a:ext cx="45822" cy="45823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1364096" y="2129234"/>
            <a:ext cx="45823" cy="45822"/>
          </a:xfrm>
          <a:prstGeom prst="rect">
            <a:avLst/>
          </a:prstGeom>
        </p:spPr>
      </p:pic>
      <p:pic>
        <p:nvPicPr>
          <p:cNvPr id="453" name="object 453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1364096" y="2028886"/>
            <a:ext cx="45823" cy="45822"/>
          </a:xfrm>
          <a:prstGeom prst="rect">
            <a:avLst/>
          </a:prstGeom>
        </p:spPr>
      </p:pic>
      <p:pic>
        <p:nvPicPr>
          <p:cNvPr id="454" name="object 454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1364096" y="1928538"/>
            <a:ext cx="45823" cy="45823"/>
          </a:xfrm>
          <a:prstGeom prst="rect">
            <a:avLst/>
          </a:prstGeom>
        </p:spPr>
      </p:pic>
      <p:pic>
        <p:nvPicPr>
          <p:cNvPr id="455" name="object 455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1468063" y="2129234"/>
            <a:ext cx="45900" cy="45822"/>
          </a:xfrm>
          <a:prstGeom prst="rect">
            <a:avLst/>
          </a:prstGeom>
        </p:spPr>
      </p:pic>
      <p:pic>
        <p:nvPicPr>
          <p:cNvPr id="456" name="object 456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1468063" y="2028886"/>
            <a:ext cx="45900" cy="45822"/>
          </a:xfrm>
          <a:prstGeom prst="rect">
            <a:avLst/>
          </a:prstGeom>
        </p:spPr>
      </p:pic>
      <p:pic>
        <p:nvPicPr>
          <p:cNvPr id="457" name="object 457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1468063" y="1928538"/>
            <a:ext cx="45900" cy="45823"/>
          </a:xfrm>
          <a:prstGeom prst="rect">
            <a:avLst/>
          </a:prstGeom>
        </p:spPr>
      </p:pic>
      <p:pic>
        <p:nvPicPr>
          <p:cNvPr id="458" name="object 458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1572107" y="1928538"/>
            <a:ext cx="45822" cy="45823"/>
          </a:xfrm>
          <a:prstGeom prst="rect">
            <a:avLst/>
          </a:prstGeom>
        </p:spPr>
      </p:pic>
      <p:pic>
        <p:nvPicPr>
          <p:cNvPr id="459" name="object 459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1676151" y="1928538"/>
            <a:ext cx="45822" cy="45823"/>
          </a:xfrm>
          <a:prstGeom prst="rect">
            <a:avLst/>
          </a:prstGeom>
        </p:spPr>
      </p:pic>
      <p:pic>
        <p:nvPicPr>
          <p:cNvPr id="460" name="object 460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1780196" y="1928538"/>
            <a:ext cx="45823" cy="45823"/>
          </a:xfrm>
          <a:prstGeom prst="rect">
            <a:avLst/>
          </a:prstGeom>
        </p:spPr>
      </p:pic>
      <p:pic>
        <p:nvPicPr>
          <p:cNvPr id="461" name="object 461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1884164" y="1928538"/>
            <a:ext cx="45900" cy="45823"/>
          </a:xfrm>
          <a:prstGeom prst="rect">
            <a:avLst/>
          </a:prstGeom>
        </p:spPr>
      </p:pic>
      <p:pic>
        <p:nvPicPr>
          <p:cNvPr id="462" name="object 462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1988208" y="1928538"/>
            <a:ext cx="45822" cy="45823"/>
          </a:xfrm>
          <a:prstGeom prst="rect">
            <a:avLst/>
          </a:prstGeom>
        </p:spPr>
      </p:pic>
      <p:sp>
        <p:nvSpPr>
          <p:cNvPr id="463" name="object 463"/>
          <p:cNvSpPr/>
          <p:nvPr/>
        </p:nvSpPr>
        <p:spPr>
          <a:xfrm>
            <a:off x="2112660" y="1928521"/>
            <a:ext cx="5391" cy="46208"/>
          </a:xfrm>
          <a:custGeom>
            <a:avLst/>
            <a:gdLst/>
            <a:ahLst/>
            <a:cxnLst/>
            <a:rect l="l" t="t" r="r" b="b"/>
            <a:pathLst>
              <a:path w="8889" h="76200">
                <a:moveTo>
                  <a:pt x="8190" y="205"/>
                </a:moveTo>
                <a:lnTo>
                  <a:pt x="-88" y="205"/>
                </a:lnTo>
                <a:lnTo>
                  <a:pt x="-88" y="75795"/>
                </a:lnTo>
                <a:lnTo>
                  <a:pt x="8190" y="75795"/>
                </a:lnTo>
                <a:lnTo>
                  <a:pt x="8190" y="205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64" name="object 464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1572415" y="2129234"/>
            <a:ext cx="45822" cy="45822"/>
          </a:xfrm>
          <a:prstGeom prst="rect">
            <a:avLst/>
          </a:prstGeom>
        </p:spPr>
      </p:pic>
      <p:pic>
        <p:nvPicPr>
          <p:cNvPr id="465" name="object 465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1572415" y="2028886"/>
            <a:ext cx="45822" cy="45822"/>
          </a:xfrm>
          <a:prstGeom prst="rect">
            <a:avLst/>
          </a:prstGeom>
        </p:spPr>
      </p:pic>
      <p:pic>
        <p:nvPicPr>
          <p:cNvPr id="466" name="object 466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1676382" y="2129234"/>
            <a:ext cx="45900" cy="45822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1676382" y="2028886"/>
            <a:ext cx="45900" cy="45822"/>
          </a:xfrm>
          <a:prstGeom prst="rect">
            <a:avLst/>
          </a:prstGeom>
        </p:spPr>
      </p:pic>
      <p:pic>
        <p:nvPicPr>
          <p:cNvPr id="468" name="object 468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1780427" y="2028886"/>
            <a:ext cx="45823" cy="45822"/>
          </a:xfrm>
          <a:prstGeom prst="rect">
            <a:avLst/>
          </a:prstGeom>
        </p:spPr>
      </p:pic>
      <p:pic>
        <p:nvPicPr>
          <p:cNvPr id="469" name="object 469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1780427" y="2129234"/>
            <a:ext cx="45823" cy="45822"/>
          </a:xfrm>
          <a:prstGeom prst="rect">
            <a:avLst/>
          </a:prstGeom>
        </p:spPr>
      </p:pic>
      <p:pic>
        <p:nvPicPr>
          <p:cNvPr id="470" name="object 470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1884395" y="2129234"/>
            <a:ext cx="45823" cy="45822"/>
          </a:xfrm>
          <a:prstGeom prst="rect">
            <a:avLst/>
          </a:prstGeom>
        </p:spPr>
      </p:pic>
      <p:pic>
        <p:nvPicPr>
          <p:cNvPr id="471" name="object 471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1884395" y="2028886"/>
            <a:ext cx="45823" cy="45822"/>
          </a:xfrm>
          <a:prstGeom prst="rect">
            <a:avLst/>
          </a:prstGeom>
        </p:spPr>
      </p:pic>
      <p:pic>
        <p:nvPicPr>
          <p:cNvPr id="472" name="object 472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1988363" y="2129234"/>
            <a:ext cx="45899" cy="45822"/>
          </a:xfrm>
          <a:prstGeom prst="rect">
            <a:avLst/>
          </a:prstGeom>
        </p:spPr>
      </p:pic>
      <p:pic>
        <p:nvPicPr>
          <p:cNvPr id="473" name="object 473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1988363" y="2028886"/>
            <a:ext cx="45899" cy="45822"/>
          </a:xfrm>
          <a:prstGeom prst="rect">
            <a:avLst/>
          </a:prstGeom>
        </p:spPr>
      </p:pic>
      <p:pic>
        <p:nvPicPr>
          <p:cNvPr id="474" name="object 474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2092407" y="2028886"/>
            <a:ext cx="45822" cy="45822"/>
          </a:xfrm>
          <a:prstGeom prst="rect">
            <a:avLst/>
          </a:prstGeom>
        </p:spPr>
      </p:pic>
      <p:pic>
        <p:nvPicPr>
          <p:cNvPr id="475" name="object 475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2092407" y="2129234"/>
            <a:ext cx="45822" cy="45822"/>
          </a:xfrm>
          <a:prstGeom prst="rect">
            <a:avLst/>
          </a:prstGeom>
        </p:spPr>
      </p:pic>
      <p:sp>
        <p:nvSpPr>
          <p:cNvPr id="476" name="object 476"/>
          <p:cNvSpPr/>
          <p:nvPr/>
        </p:nvSpPr>
        <p:spPr>
          <a:xfrm>
            <a:off x="2092407" y="1928538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821" y="205"/>
                </a:moveTo>
                <a:lnTo>
                  <a:pt x="33566" y="205"/>
                </a:lnTo>
                <a:lnTo>
                  <a:pt x="33566" y="33859"/>
                </a:lnTo>
                <a:lnTo>
                  <a:pt x="-87" y="33859"/>
                </a:lnTo>
                <a:lnTo>
                  <a:pt x="-87" y="42114"/>
                </a:lnTo>
                <a:lnTo>
                  <a:pt x="33566" y="42114"/>
                </a:lnTo>
                <a:lnTo>
                  <a:pt x="33566" y="75768"/>
                </a:lnTo>
                <a:lnTo>
                  <a:pt x="41821" y="75768"/>
                </a:lnTo>
                <a:lnTo>
                  <a:pt x="41821" y="42114"/>
                </a:lnTo>
                <a:lnTo>
                  <a:pt x="75475" y="42114"/>
                </a:lnTo>
                <a:lnTo>
                  <a:pt x="75475" y="33859"/>
                </a:lnTo>
                <a:lnTo>
                  <a:pt x="41821" y="33859"/>
                </a:lnTo>
                <a:lnTo>
                  <a:pt x="41821" y="205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477" name="object 477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2196374" y="2129234"/>
            <a:ext cx="45822" cy="45822"/>
          </a:xfrm>
          <a:prstGeom prst="rect">
            <a:avLst/>
          </a:prstGeom>
        </p:spPr>
      </p:pic>
      <p:pic>
        <p:nvPicPr>
          <p:cNvPr id="478" name="object 478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2196374" y="2028886"/>
            <a:ext cx="45822" cy="45822"/>
          </a:xfrm>
          <a:prstGeom prst="rect">
            <a:avLst/>
          </a:prstGeom>
        </p:spPr>
      </p:pic>
      <p:pic>
        <p:nvPicPr>
          <p:cNvPr id="479" name="object 479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2196374" y="1928538"/>
            <a:ext cx="45822" cy="45823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2300418" y="2028886"/>
            <a:ext cx="45823" cy="45822"/>
          </a:xfrm>
          <a:prstGeom prst="rect">
            <a:avLst/>
          </a:prstGeom>
        </p:spPr>
      </p:pic>
      <p:pic>
        <p:nvPicPr>
          <p:cNvPr id="481" name="object 481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2300418" y="2129234"/>
            <a:ext cx="45823" cy="45822"/>
          </a:xfrm>
          <a:prstGeom prst="rect">
            <a:avLst/>
          </a:prstGeom>
        </p:spPr>
      </p:pic>
      <p:pic>
        <p:nvPicPr>
          <p:cNvPr id="482" name="object 482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2404386" y="2129234"/>
            <a:ext cx="45823" cy="45822"/>
          </a:xfrm>
          <a:prstGeom prst="rect">
            <a:avLst/>
          </a:prstGeom>
        </p:spPr>
      </p:pic>
      <p:pic>
        <p:nvPicPr>
          <p:cNvPr id="483" name="object 483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2300418" y="1928538"/>
            <a:ext cx="45823" cy="45823"/>
          </a:xfrm>
          <a:prstGeom prst="rect">
            <a:avLst/>
          </a:prstGeom>
        </p:spPr>
      </p:pic>
      <p:pic>
        <p:nvPicPr>
          <p:cNvPr id="484" name="object 484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2404386" y="2028886"/>
            <a:ext cx="45823" cy="45822"/>
          </a:xfrm>
          <a:prstGeom prst="rect">
            <a:avLst/>
          </a:prstGeom>
        </p:spPr>
      </p:pic>
      <p:pic>
        <p:nvPicPr>
          <p:cNvPr id="485" name="object 485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2404386" y="1928538"/>
            <a:ext cx="45823" cy="45823"/>
          </a:xfrm>
          <a:prstGeom prst="rect">
            <a:avLst/>
          </a:prstGeom>
        </p:spPr>
      </p:pic>
      <p:pic>
        <p:nvPicPr>
          <p:cNvPr id="486" name="object 486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2508353" y="2129234"/>
            <a:ext cx="45900" cy="45822"/>
          </a:xfrm>
          <a:prstGeom prst="rect">
            <a:avLst/>
          </a:prstGeom>
        </p:spPr>
      </p:pic>
      <p:pic>
        <p:nvPicPr>
          <p:cNvPr id="487" name="object 487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2508353" y="2028886"/>
            <a:ext cx="45900" cy="45822"/>
          </a:xfrm>
          <a:prstGeom prst="rect">
            <a:avLst/>
          </a:prstGeom>
        </p:spPr>
      </p:pic>
      <p:pic>
        <p:nvPicPr>
          <p:cNvPr id="488" name="object 488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2508353" y="1928538"/>
            <a:ext cx="45900" cy="45823"/>
          </a:xfrm>
          <a:prstGeom prst="rect">
            <a:avLst/>
          </a:prstGeom>
        </p:spPr>
      </p:pic>
      <p:pic>
        <p:nvPicPr>
          <p:cNvPr id="489" name="object 489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2612398" y="2129234"/>
            <a:ext cx="45822" cy="45822"/>
          </a:xfrm>
          <a:prstGeom prst="rect">
            <a:avLst/>
          </a:prstGeom>
        </p:spPr>
      </p:pic>
      <p:pic>
        <p:nvPicPr>
          <p:cNvPr id="490" name="object 490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2612398" y="2028886"/>
            <a:ext cx="45822" cy="45822"/>
          </a:xfrm>
          <a:prstGeom prst="rect">
            <a:avLst/>
          </a:prstGeom>
        </p:spPr>
      </p:pic>
      <p:grpSp>
        <p:nvGrpSpPr>
          <p:cNvPr id="491" name="object 491"/>
          <p:cNvGrpSpPr/>
          <p:nvPr/>
        </p:nvGrpSpPr>
        <p:grpSpPr>
          <a:xfrm>
            <a:off x="381179" y="94210"/>
            <a:ext cx="6247288" cy="5817170"/>
            <a:chOff x="627887" y="155359"/>
            <a:chExt cx="10302240" cy="9592945"/>
          </a:xfrm>
        </p:grpSpPr>
        <p:pic>
          <p:nvPicPr>
            <p:cNvPr id="492" name="object 492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4307331" y="3180302"/>
              <a:ext cx="75564" cy="75565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627887" y="1414236"/>
              <a:ext cx="9204711" cy="8215633"/>
            </a:xfrm>
            <a:prstGeom prst="rect">
              <a:avLst/>
            </a:prstGeom>
          </p:spPr>
        </p:pic>
        <p:sp>
          <p:nvSpPr>
            <p:cNvPr id="494" name="object 494"/>
            <p:cNvSpPr/>
            <p:nvPr/>
          </p:nvSpPr>
          <p:spPr>
            <a:xfrm>
              <a:off x="6583502" y="6693884"/>
              <a:ext cx="75565" cy="572135"/>
            </a:xfrm>
            <a:custGeom>
              <a:avLst/>
              <a:gdLst/>
              <a:ahLst/>
              <a:cxnLst/>
              <a:rect l="l" t="t" r="r" b="b"/>
              <a:pathLst>
                <a:path w="75565" h="572134">
                  <a:moveTo>
                    <a:pt x="75565" y="530085"/>
                  </a:moveTo>
                  <a:lnTo>
                    <a:pt x="41910" y="530085"/>
                  </a:lnTo>
                  <a:lnTo>
                    <a:pt x="41910" y="496430"/>
                  </a:lnTo>
                  <a:lnTo>
                    <a:pt x="33655" y="496430"/>
                  </a:lnTo>
                  <a:lnTo>
                    <a:pt x="33655" y="530085"/>
                  </a:lnTo>
                  <a:lnTo>
                    <a:pt x="0" y="530085"/>
                  </a:lnTo>
                  <a:lnTo>
                    <a:pt x="0" y="538340"/>
                  </a:lnTo>
                  <a:lnTo>
                    <a:pt x="33655" y="538340"/>
                  </a:lnTo>
                  <a:lnTo>
                    <a:pt x="33655" y="571995"/>
                  </a:lnTo>
                  <a:lnTo>
                    <a:pt x="41910" y="571995"/>
                  </a:lnTo>
                  <a:lnTo>
                    <a:pt x="41910" y="538340"/>
                  </a:lnTo>
                  <a:lnTo>
                    <a:pt x="75565" y="538340"/>
                  </a:lnTo>
                  <a:lnTo>
                    <a:pt x="75565" y="530085"/>
                  </a:lnTo>
                  <a:close/>
                </a:path>
                <a:path w="75565" h="572134">
                  <a:moveTo>
                    <a:pt x="75565" y="364604"/>
                  </a:moveTo>
                  <a:lnTo>
                    <a:pt x="41910" y="364604"/>
                  </a:lnTo>
                  <a:lnTo>
                    <a:pt x="41910" y="330949"/>
                  </a:lnTo>
                  <a:lnTo>
                    <a:pt x="33655" y="330949"/>
                  </a:lnTo>
                  <a:lnTo>
                    <a:pt x="33655" y="364604"/>
                  </a:lnTo>
                  <a:lnTo>
                    <a:pt x="0" y="364604"/>
                  </a:lnTo>
                  <a:lnTo>
                    <a:pt x="0" y="372859"/>
                  </a:lnTo>
                  <a:lnTo>
                    <a:pt x="33655" y="372859"/>
                  </a:lnTo>
                  <a:lnTo>
                    <a:pt x="33655" y="406514"/>
                  </a:lnTo>
                  <a:lnTo>
                    <a:pt x="41910" y="406514"/>
                  </a:lnTo>
                  <a:lnTo>
                    <a:pt x="41910" y="372859"/>
                  </a:lnTo>
                  <a:lnTo>
                    <a:pt x="75565" y="372859"/>
                  </a:lnTo>
                  <a:lnTo>
                    <a:pt x="75565" y="364604"/>
                  </a:lnTo>
                  <a:close/>
                </a:path>
                <a:path w="75565" h="572134">
                  <a:moveTo>
                    <a:pt x="75565" y="199123"/>
                  </a:moveTo>
                  <a:lnTo>
                    <a:pt x="41910" y="199123"/>
                  </a:lnTo>
                  <a:lnTo>
                    <a:pt x="41910" y="165468"/>
                  </a:lnTo>
                  <a:lnTo>
                    <a:pt x="33655" y="165468"/>
                  </a:lnTo>
                  <a:lnTo>
                    <a:pt x="33655" y="199123"/>
                  </a:lnTo>
                  <a:lnTo>
                    <a:pt x="0" y="199123"/>
                  </a:lnTo>
                  <a:lnTo>
                    <a:pt x="0" y="207378"/>
                  </a:lnTo>
                  <a:lnTo>
                    <a:pt x="33655" y="207378"/>
                  </a:lnTo>
                  <a:lnTo>
                    <a:pt x="33655" y="241033"/>
                  </a:lnTo>
                  <a:lnTo>
                    <a:pt x="41910" y="241033"/>
                  </a:lnTo>
                  <a:lnTo>
                    <a:pt x="41910" y="207378"/>
                  </a:lnTo>
                  <a:lnTo>
                    <a:pt x="75565" y="207378"/>
                  </a:lnTo>
                  <a:lnTo>
                    <a:pt x="75565" y="199123"/>
                  </a:lnTo>
                  <a:close/>
                </a:path>
                <a:path w="75565" h="572134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95" name="object 495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6583679" y="6528149"/>
              <a:ext cx="75565" cy="75692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6583679" y="6362668"/>
              <a:ext cx="75565" cy="75691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6583679" y="6197187"/>
              <a:ext cx="75565" cy="75564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6583679" y="6031706"/>
              <a:ext cx="75565" cy="75564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6755256" y="6528149"/>
              <a:ext cx="75565" cy="75692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6755256" y="6362668"/>
              <a:ext cx="75565" cy="75691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6755256" y="6197187"/>
              <a:ext cx="75565" cy="75564"/>
            </a:xfrm>
            <a:prstGeom prst="rect">
              <a:avLst/>
            </a:prstGeom>
          </p:spPr>
        </p:pic>
        <p:pic>
          <p:nvPicPr>
            <p:cNvPr id="502" name="object 502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6755256" y="6031706"/>
              <a:ext cx="75565" cy="75564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6926834" y="6528149"/>
              <a:ext cx="75565" cy="75692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6926834" y="6362668"/>
              <a:ext cx="75565" cy="75691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6926834" y="6197187"/>
              <a:ext cx="75565" cy="75564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6926834" y="6031706"/>
              <a:ext cx="75565" cy="75564"/>
            </a:xfrm>
            <a:prstGeom prst="rect">
              <a:avLst/>
            </a:prstGeom>
          </p:spPr>
        </p:pic>
        <p:sp>
          <p:nvSpPr>
            <p:cNvPr id="507" name="object 507"/>
            <p:cNvSpPr/>
            <p:nvPr/>
          </p:nvSpPr>
          <p:spPr>
            <a:xfrm>
              <a:off x="7132066" y="6528225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113" y="120"/>
                  </a:moveTo>
                  <a:lnTo>
                    <a:pt x="-180" y="120"/>
                  </a:lnTo>
                  <a:lnTo>
                    <a:pt x="-180" y="75734"/>
                  </a:lnTo>
                  <a:lnTo>
                    <a:pt x="8113" y="75734"/>
                  </a:lnTo>
                  <a:lnTo>
                    <a:pt x="8113" y="12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08" name="object 508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7098410" y="6362668"/>
              <a:ext cx="75565" cy="75691"/>
            </a:xfrm>
            <a:prstGeom prst="rect">
              <a:avLst/>
            </a:prstGeom>
          </p:spPr>
        </p:pic>
        <p:pic>
          <p:nvPicPr>
            <p:cNvPr id="509" name="object 509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7098410" y="6197187"/>
              <a:ext cx="75565" cy="75564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7098410" y="6031706"/>
              <a:ext cx="75565" cy="75564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7269987" y="6362668"/>
              <a:ext cx="75564" cy="75691"/>
            </a:xfrm>
            <a:prstGeom prst="rect">
              <a:avLst/>
            </a:prstGeom>
          </p:spPr>
        </p:pic>
        <p:pic>
          <p:nvPicPr>
            <p:cNvPr id="512" name="object 512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7269987" y="6197187"/>
              <a:ext cx="75564" cy="75564"/>
            </a:xfrm>
            <a:prstGeom prst="rect">
              <a:avLst/>
            </a:prstGeom>
          </p:spPr>
        </p:pic>
        <p:pic>
          <p:nvPicPr>
            <p:cNvPr id="513" name="object 513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7269987" y="6031706"/>
              <a:ext cx="75564" cy="75564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7441565" y="6362668"/>
              <a:ext cx="75564" cy="75691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7441565" y="6197187"/>
              <a:ext cx="75564" cy="75564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7441565" y="6031706"/>
              <a:ext cx="75564" cy="75564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7613142" y="6362668"/>
              <a:ext cx="75564" cy="75691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7613142" y="6197187"/>
              <a:ext cx="75564" cy="75564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7613142" y="6031706"/>
              <a:ext cx="75564" cy="75564"/>
            </a:xfrm>
            <a:prstGeom prst="rect">
              <a:avLst/>
            </a:prstGeom>
          </p:spPr>
        </p:pic>
        <p:sp>
          <p:nvSpPr>
            <p:cNvPr id="520" name="object 520"/>
            <p:cNvSpPr/>
            <p:nvPr/>
          </p:nvSpPr>
          <p:spPr>
            <a:xfrm>
              <a:off x="6583502" y="6031845"/>
              <a:ext cx="1276985" cy="1233170"/>
            </a:xfrm>
            <a:custGeom>
              <a:avLst/>
              <a:gdLst/>
              <a:ahLst/>
              <a:cxnLst/>
              <a:rect l="l" t="t" r="r" b="b"/>
              <a:pathLst>
                <a:path w="1276984" h="1233170">
                  <a:moveTo>
                    <a:pt x="75565" y="1190726"/>
                  </a:moveTo>
                  <a:lnTo>
                    <a:pt x="41910" y="1190726"/>
                  </a:lnTo>
                  <a:lnTo>
                    <a:pt x="41910" y="1157071"/>
                  </a:lnTo>
                  <a:lnTo>
                    <a:pt x="33655" y="1157071"/>
                  </a:lnTo>
                  <a:lnTo>
                    <a:pt x="33655" y="1190726"/>
                  </a:lnTo>
                  <a:lnTo>
                    <a:pt x="0" y="1190726"/>
                  </a:lnTo>
                  <a:lnTo>
                    <a:pt x="0" y="1198981"/>
                  </a:lnTo>
                  <a:lnTo>
                    <a:pt x="33655" y="1198981"/>
                  </a:lnTo>
                  <a:lnTo>
                    <a:pt x="33655" y="1232636"/>
                  </a:lnTo>
                  <a:lnTo>
                    <a:pt x="41910" y="1232636"/>
                  </a:lnTo>
                  <a:lnTo>
                    <a:pt x="41910" y="1198981"/>
                  </a:lnTo>
                  <a:lnTo>
                    <a:pt x="75565" y="1198981"/>
                  </a:lnTo>
                  <a:lnTo>
                    <a:pt x="75565" y="1190726"/>
                  </a:lnTo>
                  <a:close/>
                </a:path>
                <a:path w="1276984" h="1233170">
                  <a:moveTo>
                    <a:pt x="75565" y="1025245"/>
                  </a:moveTo>
                  <a:lnTo>
                    <a:pt x="41910" y="1025245"/>
                  </a:lnTo>
                  <a:lnTo>
                    <a:pt x="41910" y="991590"/>
                  </a:lnTo>
                  <a:lnTo>
                    <a:pt x="33655" y="991590"/>
                  </a:lnTo>
                  <a:lnTo>
                    <a:pt x="33655" y="1025245"/>
                  </a:lnTo>
                  <a:lnTo>
                    <a:pt x="0" y="1025245"/>
                  </a:lnTo>
                  <a:lnTo>
                    <a:pt x="0" y="1033500"/>
                  </a:lnTo>
                  <a:lnTo>
                    <a:pt x="33655" y="1033500"/>
                  </a:lnTo>
                  <a:lnTo>
                    <a:pt x="33655" y="1067155"/>
                  </a:lnTo>
                  <a:lnTo>
                    <a:pt x="41910" y="1067155"/>
                  </a:lnTo>
                  <a:lnTo>
                    <a:pt x="41910" y="1033500"/>
                  </a:lnTo>
                  <a:lnTo>
                    <a:pt x="75565" y="1033500"/>
                  </a:lnTo>
                  <a:lnTo>
                    <a:pt x="75565" y="1025245"/>
                  </a:lnTo>
                  <a:close/>
                </a:path>
                <a:path w="1276984" h="1233170">
                  <a:moveTo>
                    <a:pt x="75565" y="859764"/>
                  </a:moveTo>
                  <a:lnTo>
                    <a:pt x="41910" y="859764"/>
                  </a:lnTo>
                  <a:lnTo>
                    <a:pt x="41910" y="826236"/>
                  </a:lnTo>
                  <a:lnTo>
                    <a:pt x="33655" y="826236"/>
                  </a:lnTo>
                  <a:lnTo>
                    <a:pt x="33655" y="859764"/>
                  </a:lnTo>
                  <a:lnTo>
                    <a:pt x="0" y="859764"/>
                  </a:lnTo>
                  <a:lnTo>
                    <a:pt x="0" y="868146"/>
                  </a:lnTo>
                  <a:lnTo>
                    <a:pt x="33655" y="868146"/>
                  </a:lnTo>
                  <a:lnTo>
                    <a:pt x="33655" y="901801"/>
                  </a:lnTo>
                  <a:lnTo>
                    <a:pt x="41910" y="901801"/>
                  </a:lnTo>
                  <a:lnTo>
                    <a:pt x="41910" y="868146"/>
                  </a:lnTo>
                  <a:lnTo>
                    <a:pt x="75565" y="868146"/>
                  </a:lnTo>
                  <a:lnTo>
                    <a:pt x="75565" y="859764"/>
                  </a:lnTo>
                  <a:close/>
                </a:path>
                <a:path w="1276984" h="1233170">
                  <a:moveTo>
                    <a:pt x="75565" y="694423"/>
                  </a:moveTo>
                  <a:lnTo>
                    <a:pt x="41910" y="694423"/>
                  </a:lnTo>
                  <a:lnTo>
                    <a:pt x="41910" y="660768"/>
                  </a:lnTo>
                  <a:lnTo>
                    <a:pt x="33655" y="660768"/>
                  </a:lnTo>
                  <a:lnTo>
                    <a:pt x="33655" y="694423"/>
                  </a:lnTo>
                  <a:lnTo>
                    <a:pt x="0" y="694423"/>
                  </a:lnTo>
                  <a:lnTo>
                    <a:pt x="0" y="702678"/>
                  </a:lnTo>
                  <a:lnTo>
                    <a:pt x="33655" y="702678"/>
                  </a:lnTo>
                  <a:lnTo>
                    <a:pt x="33655" y="736333"/>
                  </a:lnTo>
                  <a:lnTo>
                    <a:pt x="41910" y="736333"/>
                  </a:lnTo>
                  <a:lnTo>
                    <a:pt x="41910" y="702678"/>
                  </a:lnTo>
                  <a:lnTo>
                    <a:pt x="75565" y="702678"/>
                  </a:lnTo>
                  <a:lnTo>
                    <a:pt x="75565" y="694423"/>
                  </a:lnTo>
                  <a:close/>
                </a:path>
                <a:path w="1276984" h="1233170">
                  <a:moveTo>
                    <a:pt x="247142" y="1190726"/>
                  </a:moveTo>
                  <a:lnTo>
                    <a:pt x="213487" y="1190726"/>
                  </a:lnTo>
                  <a:lnTo>
                    <a:pt x="213487" y="1157071"/>
                  </a:lnTo>
                  <a:lnTo>
                    <a:pt x="205232" y="1157071"/>
                  </a:lnTo>
                  <a:lnTo>
                    <a:pt x="205232" y="1190726"/>
                  </a:lnTo>
                  <a:lnTo>
                    <a:pt x="171577" y="1190726"/>
                  </a:lnTo>
                  <a:lnTo>
                    <a:pt x="171577" y="1198981"/>
                  </a:lnTo>
                  <a:lnTo>
                    <a:pt x="205232" y="1198981"/>
                  </a:lnTo>
                  <a:lnTo>
                    <a:pt x="205232" y="1232636"/>
                  </a:lnTo>
                  <a:lnTo>
                    <a:pt x="213487" y="1232636"/>
                  </a:lnTo>
                  <a:lnTo>
                    <a:pt x="213487" y="1198981"/>
                  </a:lnTo>
                  <a:lnTo>
                    <a:pt x="247142" y="1198981"/>
                  </a:lnTo>
                  <a:lnTo>
                    <a:pt x="247142" y="1190726"/>
                  </a:lnTo>
                  <a:close/>
                </a:path>
                <a:path w="1276984" h="1233170">
                  <a:moveTo>
                    <a:pt x="1276578" y="364604"/>
                  </a:moveTo>
                  <a:lnTo>
                    <a:pt x="1242923" y="364604"/>
                  </a:lnTo>
                  <a:lnTo>
                    <a:pt x="1242923" y="330949"/>
                  </a:lnTo>
                  <a:lnTo>
                    <a:pt x="1234668" y="330949"/>
                  </a:lnTo>
                  <a:lnTo>
                    <a:pt x="1234668" y="364604"/>
                  </a:lnTo>
                  <a:lnTo>
                    <a:pt x="1201013" y="364604"/>
                  </a:lnTo>
                  <a:lnTo>
                    <a:pt x="1201013" y="372859"/>
                  </a:lnTo>
                  <a:lnTo>
                    <a:pt x="1234668" y="372859"/>
                  </a:lnTo>
                  <a:lnTo>
                    <a:pt x="1234668" y="406641"/>
                  </a:lnTo>
                  <a:lnTo>
                    <a:pt x="1242923" y="406641"/>
                  </a:lnTo>
                  <a:lnTo>
                    <a:pt x="1242923" y="372859"/>
                  </a:lnTo>
                  <a:lnTo>
                    <a:pt x="1276578" y="372859"/>
                  </a:lnTo>
                  <a:lnTo>
                    <a:pt x="1276578" y="364604"/>
                  </a:lnTo>
                  <a:close/>
                </a:path>
                <a:path w="1276984" h="1233170">
                  <a:moveTo>
                    <a:pt x="1276578" y="199136"/>
                  </a:moveTo>
                  <a:lnTo>
                    <a:pt x="1242923" y="199136"/>
                  </a:lnTo>
                  <a:lnTo>
                    <a:pt x="1242923" y="165481"/>
                  </a:lnTo>
                  <a:lnTo>
                    <a:pt x="1234668" y="165481"/>
                  </a:lnTo>
                  <a:lnTo>
                    <a:pt x="1234668" y="199136"/>
                  </a:lnTo>
                  <a:lnTo>
                    <a:pt x="1201013" y="199136"/>
                  </a:lnTo>
                  <a:lnTo>
                    <a:pt x="1201013" y="207391"/>
                  </a:lnTo>
                  <a:lnTo>
                    <a:pt x="1234668" y="207391"/>
                  </a:lnTo>
                  <a:lnTo>
                    <a:pt x="1234668" y="241046"/>
                  </a:lnTo>
                  <a:lnTo>
                    <a:pt x="1242923" y="241046"/>
                  </a:lnTo>
                  <a:lnTo>
                    <a:pt x="1242923" y="207391"/>
                  </a:lnTo>
                  <a:lnTo>
                    <a:pt x="1276578" y="207391"/>
                  </a:lnTo>
                  <a:lnTo>
                    <a:pt x="1276578" y="199136"/>
                  </a:lnTo>
                  <a:close/>
                </a:path>
                <a:path w="1276984" h="1233170">
                  <a:moveTo>
                    <a:pt x="1276578" y="33655"/>
                  </a:moveTo>
                  <a:lnTo>
                    <a:pt x="1242923" y="33655"/>
                  </a:lnTo>
                  <a:lnTo>
                    <a:pt x="1242923" y="0"/>
                  </a:lnTo>
                  <a:lnTo>
                    <a:pt x="1234668" y="0"/>
                  </a:lnTo>
                  <a:lnTo>
                    <a:pt x="1234668" y="33655"/>
                  </a:lnTo>
                  <a:lnTo>
                    <a:pt x="1201013" y="33655"/>
                  </a:lnTo>
                  <a:lnTo>
                    <a:pt x="1201013" y="41910"/>
                  </a:lnTo>
                  <a:lnTo>
                    <a:pt x="1234668" y="41910"/>
                  </a:lnTo>
                  <a:lnTo>
                    <a:pt x="1234668" y="75565"/>
                  </a:lnTo>
                  <a:lnTo>
                    <a:pt x="1242923" y="75565"/>
                  </a:lnTo>
                  <a:lnTo>
                    <a:pt x="1242923" y="41910"/>
                  </a:lnTo>
                  <a:lnTo>
                    <a:pt x="1276578" y="41910"/>
                  </a:lnTo>
                  <a:lnTo>
                    <a:pt x="1276578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21" name="object 521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6755256" y="7023322"/>
              <a:ext cx="75565" cy="75565"/>
            </a:xfrm>
            <a:prstGeom prst="rect">
              <a:avLst/>
            </a:prstGeom>
          </p:spPr>
        </p:pic>
        <p:pic>
          <p:nvPicPr>
            <p:cNvPr id="522" name="object 522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6755256" y="6857967"/>
              <a:ext cx="75565" cy="75564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6755256" y="6692487"/>
              <a:ext cx="75565" cy="75564"/>
            </a:xfrm>
            <a:prstGeom prst="rect">
              <a:avLst/>
            </a:prstGeom>
          </p:spPr>
        </p:pic>
        <p:sp>
          <p:nvSpPr>
            <p:cNvPr id="524" name="object 524"/>
            <p:cNvSpPr/>
            <p:nvPr/>
          </p:nvSpPr>
          <p:spPr>
            <a:xfrm>
              <a:off x="6926834" y="7188803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33" y="104"/>
                  </a:moveTo>
                  <a:lnTo>
                    <a:pt x="33479" y="104"/>
                  </a:lnTo>
                  <a:lnTo>
                    <a:pt x="33479" y="33758"/>
                  </a:lnTo>
                  <a:lnTo>
                    <a:pt x="-175" y="33758"/>
                  </a:lnTo>
                  <a:lnTo>
                    <a:pt x="-175" y="42013"/>
                  </a:lnTo>
                  <a:lnTo>
                    <a:pt x="33479" y="42013"/>
                  </a:lnTo>
                  <a:lnTo>
                    <a:pt x="33479" y="75667"/>
                  </a:lnTo>
                  <a:lnTo>
                    <a:pt x="41733" y="75667"/>
                  </a:lnTo>
                  <a:lnTo>
                    <a:pt x="41733" y="42013"/>
                  </a:lnTo>
                  <a:lnTo>
                    <a:pt x="75388" y="42013"/>
                  </a:lnTo>
                  <a:lnTo>
                    <a:pt x="75388" y="33758"/>
                  </a:lnTo>
                  <a:lnTo>
                    <a:pt x="41733" y="33758"/>
                  </a:lnTo>
                  <a:lnTo>
                    <a:pt x="41733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25" name="object 525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6926834" y="7023322"/>
              <a:ext cx="75565" cy="75565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6926834" y="6857967"/>
              <a:ext cx="75565" cy="75564"/>
            </a:xfrm>
            <a:prstGeom prst="rect">
              <a:avLst/>
            </a:prstGeom>
          </p:spPr>
        </p:pic>
        <p:pic>
          <p:nvPicPr>
            <p:cNvPr id="527" name="object 527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6926834" y="6692487"/>
              <a:ext cx="75565" cy="75564"/>
            </a:xfrm>
            <a:prstGeom prst="rect">
              <a:avLst/>
            </a:prstGeom>
          </p:spPr>
        </p:pic>
        <p:sp>
          <p:nvSpPr>
            <p:cNvPr id="528" name="object 528"/>
            <p:cNvSpPr/>
            <p:nvPr/>
          </p:nvSpPr>
          <p:spPr>
            <a:xfrm>
              <a:off x="7098410" y="7188803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29" y="104"/>
                  </a:moveTo>
                  <a:lnTo>
                    <a:pt x="33474" y="104"/>
                  </a:lnTo>
                  <a:lnTo>
                    <a:pt x="33474" y="33758"/>
                  </a:lnTo>
                  <a:lnTo>
                    <a:pt x="-179" y="33758"/>
                  </a:lnTo>
                  <a:lnTo>
                    <a:pt x="-179" y="42013"/>
                  </a:lnTo>
                  <a:lnTo>
                    <a:pt x="33474" y="42013"/>
                  </a:lnTo>
                  <a:lnTo>
                    <a:pt x="33474" y="75667"/>
                  </a:lnTo>
                  <a:lnTo>
                    <a:pt x="41729" y="75667"/>
                  </a:lnTo>
                  <a:lnTo>
                    <a:pt x="41729" y="42013"/>
                  </a:lnTo>
                  <a:lnTo>
                    <a:pt x="75383" y="42013"/>
                  </a:lnTo>
                  <a:lnTo>
                    <a:pt x="75383" y="33758"/>
                  </a:lnTo>
                  <a:lnTo>
                    <a:pt x="41729" y="33758"/>
                  </a:lnTo>
                  <a:lnTo>
                    <a:pt x="41729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29" name="object 529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7098410" y="7023322"/>
              <a:ext cx="75565" cy="75565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7098410" y="6857967"/>
              <a:ext cx="75565" cy="75564"/>
            </a:xfrm>
            <a:prstGeom prst="rect">
              <a:avLst/>
            </a:prstGeom>
          </p:spPr>
        </p:pic>
        <p:pic>
          <p:nvPicPr>
            <p:cNvPr id="531" name="object 531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7098410" y="6692487"/>
              <a:ext cx="75565" cy="75564"/>
            </a:xfrm>
            <a:prstGeom prst="rect">
              <a:avLst/>
            </a:prstGeom>
          </p:spPr>
        </p:pic>
        <p:sp>
          <p:nvSpPr>
            <p:cNvPr id="532" name="object 532"/>
            <p:cNvSpPr/>
            <p:nvPr/>
          </p:nvSpPr>
          <p:spPr>
            <a:xfrm>
              <a:off x="7098220" y="6527133"/>
              <a:ext cx="247650" cy="737870"/>
            </a:xfrm>
            <a:custGeom>
              <a:avLst/>
              <a:gdLst/>
              <a:ahLst/>
              <a:cxnLst/>
              <a:rect l="l" t="t" r="r" b="b"/>
              <a:pathLst>
                <a:path w="247650" h="737870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  <a:path w="247650" h="737870">
                  <a:moveTo>
                    <a:pt x="247142" y="695439"/>
                  </a:moveTo>
                  <a:lnTo>
                    <a:pt x="213487" y="695439"/>
                  </a:lnTo>
                  <a:lnTo>
                    <a:pt x="213487" y="661784"/>
                  </a:lnTo>
                  <a:lnTo>
                    <a:pt x="205232" y="661784"/>
                  </a:lnTo>
                  <a:lnTo>
                    <a:pt x="205232" y="695439"/>
                  </a:lnTo>
                  <a:lnTo>
                    <a:pt x="171577" y="695439"/>
                  </a:lnTo>
                  <a:lnTo>
                    <a:pt x="171577" y="703694"/>
                  </a:lnTo>
                  <a:lnTo>
                    <a:pt x="205232" y="703694"/>
                  </a:lnTo>
                  <a:lnTo>
                    <a:pt x="205232" y="737349"/>
                  </a:lnTo>
                  <a:lnTo>
                    <a:pt x="213487" y="737349"/>
                  </a:lnTo>
                  <a:lnTo>
                    <a:pt x="213487" y="703694"/>
                  </a:lnTo>
                  <a:lnTo>
                    <a:pt x="247142" y="703694"/>
                  </a:lnTo>
                  <a:lnTo>
                    <a:pt x="247142" y="69543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33" name="object 533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7269987" y="7023322"/>
              <a:ext cx="75564" cy="75565"/>
            </a:xfrm>
            <a:prstGeom prst="rect">
              <a:avLst/>
            </a:prstGeom>
          </p:spPr>
        </p:pic>
        <p:pic>
          <p:nvPicPr>
            <p:cNvPr id="534" name="object 534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7269987" y="6857967"/>
              <a:ext cx="75564" cy="75564"/>
            </a:xfrm>
            <a:prstGeom prst="rect">
              <a:avLst/>
            </a:prstGeom>
          </p:spPr>
        </p:pic>
        <p:pic>
          <p:nvPicPr>
            <p:cNvPr id="535" name="object 535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7269987" y="6692487"/>
              <a:ext cx="75564" cy="75564"/>
            </a:xfrm>
            <a:prstGeom prst="rect">
              <a:avLst/>
            </a:prstGeom>
          </p:spPr>
        </p:pic>
        <p:pic>
          <p:nvPicPr>
            <p:cNvPr id="536" name="object 536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7269987" y="6527006"/>
              <a:ext cx="75564" cy="75564"/>
            </a:xfrm>
            <a:prstGeom prst="rect">
              <a:avLst/>
            </a:prstGeom>
          </p:spPr>
        </p:pic>
        <p:sp>
          <p:nvSpPr>
            <p:cNvPr id="537" name="object 537"/>
            <p:cNvSpPr/>
            <p:nvPr/>
          </p:nvSpPr>
          <p:spPr>
            <a:xfrm>
              <a:off x="7441565" y="7188803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20" y="104"/>
                  </a:moveTo>
                  <a:lnTo>
                    <a:pt x="33466" y="104"/>
                  </a:lnTo>
                  <a:lnTo>
                    <a:pt x="33466" y="33758"/>
                  </a:lnTo>
                  <a:lnTo>
                    <a:pt x="-188" y="33758"/>
                  </a:lnTo>
                  <a:lnTo>
                    <a:pt x="-188" y="42013"/>
                  </a:lnTo>
                  <a:lnTo>
                    <a:pt x="33466" y="42013"/>
                  </a:lnTo>
                  <a:lnTo>
                    <a:pt x="33466" y="75667"/>
                  </a:lnTo>
                  <a:lnTo>
                    <a:pt x="41720" y="75667"/>
                  </a:lnTo>
                  <a:lnTo>
                    <a:pt x="41720" y="42013"/>
                  </a:lnTo>
                  <a:lnTo>
                    <a:pt x="75375" y="42013"/>
                  </a:lnTo>
                  <a:lnTo>
                    <a:pt x="75375" y="33758"/>
                  </a:lnTo>
                  <a:lnTo>
                    <a:pt x="41720" y="33758"/>
                  </a:lnTo>
                  <a:lnTo>
                    <a:pt x="41720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38" name="object 538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7441565" y="7023322"/>
              <a:ext cx="75564" cy="75565"/>
            </a:xfrm>
            <a:prstGeom prst="rect">
              <a:avLst/>
            </a:prstGeom>
          </p:spPr>
        </p:pic>
        <p:pic>
          <p:nvPicPr>
            <p:cNvPr id="539" name="object 539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7441565" y="6857967"/>
              <a:ext cx="75564" cy="75564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7441565" y="6692487"/>
              <a:ext cx="75564" cy="75564"/>
            </a:xfrm>
            <a:prstGeom prst="rect">
              <a:avLst/>
            </a:prstGeom>
          </p:spPr>
        </p:pic>
        <p:pic>
          <p:nvPicPr>
            <p:cNvPr id="541" name="object 541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7441565" y="6527006"/>
              <a:ext cx="75564" cy="75564"/>
            </a:xfrm>
            <a:prstGeom prst="rect">
              <a:avLst/>
            </a:prstGeom>
          </p:spPr>
        </p:pic>
        <p:sp>
          <p:nvSpPr>
            <p:cNvPr id="542" name="object 542"/>
            <p:cNvSpPr/>
            <p:nvPr/>
          </p:nvSpPr>
          <p:spPr>
            <a:xfrm>
              <a:off x="7646796" y="7188790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087" y="104"/>
                  </a:moveTo>
                  <a:lnTo>
                    <a:pt x="-193" y="104"/>
                  </a:lnTo>
                  <a:lnTo>
                    <a:pt x="-193" y="75679"/>
                  </a:lnTo>
                  <a:lnTo>
                    <a:pt x="8087" y="75679"/>
                  </a:lnTo>
                  <a:lnTo>
                    <a:pt x="8087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43" name="object 543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7613142" y="7023322"/>
              <a:ext cx="75564" cy="75565"/>
            </a:xfrm>
            <a:prstGeom prst="rect">
              <a:avLst/>
            </a:prstGeom>
          </p:spPr>
        </p:pic>
        <p:pic>
          <p:nvPicPr>
            <p:cNvPr id="544" name="object 544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7613142" y="6857967"/>
              <a:ext cx="75564" cy="75564"/>
            </a:xfrm>
            <a:prstGeom prst="rect">
              <a:avLst/>
            </a:prstGeom>
          </p:spPr>
        </p:pic>
        <p:pic>
          <p:nvPicPr>
            <p:cNvPr id="545" name="object 545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7613142" y="6692487"/>
              <a:ext cx="75564" cy="75564"/>
            </a:xfrm>
            <a:prstGeom prst="rect">
              <a:avLst/>
            </a:prstGeom>
          </p:spPr>
        </p:pic>
        <p:pic>
          <p:nvPicPr>
            <p:cNvPr id="546" name="object 546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7613142" y="6527006"/>
              <a:ext cx="75564" cy="75564"/>
            </a:xfrm>
            <a:prstGeom prst="rect">
              <a:avLst/>
            </a:prstGeom>
          </p:spPr>
        </p:pic>
        <p:sp>
          <p:nvSpPr>
            <p:cNvPr id="547" name="object 547"/>
            <p:cNvSpPr/>
            <p:nvPr/>
          </p:nvSpPr>
          <p:spPr>
            <a:xfrm>
              <a:off x="7612177" y="6031845"/>
              <a:ext cx="385445" cy="1234440"/>
            </a:xfrm>
            <a:custGeom>
              <a:avLst/>
              <a:gdLst/>
              <a:ahLst/>
              <a:cxnLst/>
              <a:rect l="l" t="t" r="r" b="b"/>
              <a:pathLst>
                <a:path w="385445" h="1234440">
                  <a:moveTo>
                    <a:pt x="75565" y="1192123"/>
                  </a:moveTo>
                  <a:lnTo>
                    <a:pt x="41910" y="1192123"/>
                  </a:lnTo>
                  <a:lnTo>
                    <a:pt x="41910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033"/>
                  </a:lnTo>
                  <a:lnTo>
                    <a:pt x="41910" y="1234033"/>
                  </a:lnTo>
                  <a:lnTo>
                    <a:pt x="41910" y="1200378"/>
                  </a:lnTo>
                  <a:lnTo>
                    <a:pt x="75565" y="1200378"/>
                  </a:lnTo>
                  <a:lnTo>
                    <a:pt x="75565" y="1192123"/>
                  </a:lnTo>
                  <a:close/>
                </a:path>
                <a:path w="385445" h="1234440">
                  <a:moveTo>
                    <a:pt x="247015" y="1192123"/>
                  </a:moveTo>
                  <a:lnTo>
                    <a:pt x="213360" y="1192123"/>
                  </a:lnTo>
                  <a:lnTo>
                    <a:pt x="213360" y="1158468"/>
                  </a:lnTo>
                  <a:lnTo>
                    <a:pt x="205105" y="1158468"/>
                  </a:lnTo>
                  <a:lnTo>
                    <a:pt x="205105" y="1192123"/>
                  </a:lnTo>
                  <a:lnTo>
                    <a:pt x="171450" y="1192123"/>
                  </a:lnTo>
                  <a:lnTo>
                    <a:pt x="171450" y="1200378"/>
                  </a:lnTo>
                  <a:lnTo>
                    <a:pt x="205105" y="1200378"/>
                  </a:lnTo>
                  <a:lnTo>
                    <a:pt x="205105" y="1234033"/>
                  </a:lnTo>
                  <a:lnTo>
                    <a:pt x="213360" y="1234033"/>
                  </a:lnTo>
                  <a:lnTo>
                    <a:pt x="213360" y="1200378"/>
                  </a:lnTo>
                  <a:lnTo>
                    <a:pt x="247015" y="1200378"/>
                  </a:lnTo>
                  <a:lnTo>
                    <a:pt x="247015" y="1192123"/>
                  </a:lnTo>
                  <a:close/>
                </a:path>
                <a:path w="385445" h="1234440">
                  <a:moveTo>
                    <a:pt x="247015" y="364604"/>
                  </a:moveTo>
                  <a:lnTo>
                    <a:pt x="213360" y="364604"/>
                  </a:lnTo>
                  <a:lnTo>
                    <a:pt x="213360" y="330949"/>
                  </a:lnTo>
                  <a:lnTo>
                    <a:pt x="205105" y="330949"/>
                  </a:lnTo>
                  <a:lnTo>
                    <a:pt x="205105" y="364604"/>
                  </a:lnTo>
                  <a:lnTo>
                    <a:pt x="171450" y="364604"/>
                  </a:lnTo>
                  <a:lnTo>
                    <a:pt x="171450" y="372859"/>
                  </a:lnTo>
                  <a:lnTo>
                    <a:pt x="205105" y="372859"/>
                  </a:lnTo>
                  <a:lnTo>
                    <a:pt x="205105" y="406641"/>
                  </a:lnTo>
                  <a:lnTo>
                    <a:pt x="213360" y="406641"/>
                  </a:lnTo>
                  <a:lnTo>
                    <a:pt x="213360" y="372859"/>
                  </a:lnTo>
                  <a:lnTo>
                    <a:pt x="247015" y="372859"/>
                  </a:lnTo>
                  <a:lnTo>
                    <a:pt x="247015" y="364604"/>
                  </a:lnTo>
                  <a:close/>
                </a:path>
                <a:path w="385445" h="1234440">
                  <a:moveTo>
                    <a:pt x="247015" y="199136"/>
                  </a:moveTo>
                  <a:lnTo>
                    <a:pt x="213360" y="199136"/>
                  </a:lnTo>
                  <a:lnTo>
                    <a:pt x="213360" y="165481"/>
                  </a:lnTo>
                  <a:lnTo>
                    <a:pt x="205105" y="165481"/>
                  </a:lnTo>
                  <a:lnTo>
                    <a:pt x="205105" y="199136"/>
                  </a:lnTo>
                  <a:lnTo>
                    <a:pt x="171450" y="199136"/>
                  </a:lnTo>
                  <a:lnTo>
                    <a:pt x="171450" y="207391"/>
                  </a:lnTo>
                  <a:lnTo>
                    <a:pt x="205105" y="207391"/>
                  </a:lnTo>
                  <a:lnTo>
                    <a:pt x="205105" y="241046"/>
                  </a:lnTo>
                  <a:lnTo>
                    <a:pt x="213360" y="241046"/>
                  </a:lnTo>
                  <a:lnTo>
                    <a:pt x="213360" y="207391"/>
                  </a:lnTo>
                  <a:lnTo>
                    <a:pt x="247015" y="207391"/>
                  </a:lnTo>
                  <a:lnTo>
                    <a:pt x="247015" y="199136"/>
                  </a:lnTo>
                  <a:close/>
                </a:path>
                <a:path w="385445" h="1234440">
                  <a:moveTo>
                    <a:pt x="247015" y="33655"/>
                  </a:moveTo>
                  <a:lnTo>
                    <a:pt x="213360" y="33655"/>
                  </a:lnTo>
                  <a:lnTo>
                    <a:pt x="213360" y="0"/>
                  </a:lnTo>
                  <a:lnTo>
                    <a:pt x="205105" y="0"/>
                  </a:lnTo>
                  <a:lnTo>
                    <a:pt x="205105" y="33655"/>
                  </a:lnTo>
                  <a:lnTo>
                    <a:pt x="171450" y="33655"/>
                  </a:lnTo>
                  <a:lnTo>
                    <a:pt x="171450" y="41910"/>
                  </a:lnTo>
                  <a:lnTo>
                    <a:pt x="205105" y="41910"/>
                  </a:lnTo>
                  <a:lnTo>
                    <a:pt x="205105" y="75565"/>
                  </a:lnTo>
                  <a:lnTo>
                    <a:pt x="213360" y="75565"/>
                  </a:lnTo>
                  <a:lnTo>
                    <a:pt x="213360" y="41910"/>
                  </a:lnTo>
                  <a:lnTo>
                    <a:pt x="247015" y="41910"/>
                  </a:lnTo>
                  <a:lnTo>
                    <a:pt x="247015" y="33655"/>
                  </a:lnTo>
                  <a:close/>
                </a:path>
                <a:path w="385445" h="1234440">
                  <a:moveTo>
                    <a:pt x="247904" y="1025245"/>
                  </a:moveTo>
                  <a:lnTo>
                    <a:pt x="214249" y="1025245"/>
                  </a:lnTo>
                  <a:lnTo>
                    <a:pt x="214249" y="991590"/>
                  </a:lnTo>
                  <a:lnTo>
                    <a:pt x="205994" y="991590"/>
                  </a:lnTo>
                  <a:lnTo>
                    <a:pt x="205994" y="1025245"/>
                  </a:lnTo>
                  <a:lnTo>
                    <a:pt x="172339" y="1025245"/>
                  </a:lnTo>
                  <a:lnTo>
                    <a:pt x="172339" y="1033500"/>
                  </a:lnTo>
                  <a:lnTo>
                    <a:pt x="205994" y="1033500"/>
                  </a:lnTo>
                  <a:lnTo>
                    <a:pt x="205994" y="1067155"/>
                  </a:lnTo>
                  <a:lnTo>
                    <a:pt x="214249" y="1067155"/>
                  </a:lnTo>
                  <a:lnTo>
                    <a:pt x="214249" y="1033500"/>
                  </a:lnTo>
                  <a:lnTo>
                    <a:pt x="247904" y="1033500"/>
                  </a:lnTo>
                  <a:lnTo>
                    <a:pt x="247904" y="1025245"/>
                  </a:lnTo>
                  <a:close/>
                </a:path>
                <a:path w="385445" h="1234440">
                  <a:moveTo>
                    <a:pt x="247904" y="859764"/>
                  </a:moveTo>
                  <a:lnTo>
                    <a:pt x="214249" y="859764"/>
                  </a:lnTo>
                  <a:lnTo>
                    <a:pt x="214249" y="826236"/>
                  </a:lnTo>
                  <a:lnTo>
                    <a:pt x="205994" y="826236"/>
                  </a:lnTo>
                  <a:lnTo>
                    <a:pt x="205994" y="859764"/>
                  </a:lnTo>
                  <a:lnTo>
                    <a:pt x="172339" y="859764"/>
                  </a:lnTo>
                  <a:lnTo>
                    <a:pt x="172339" y="868146"/>
                  </a:lnTo>
                  <a:lnTo>
                    <a:pt x="205994" y="868146"/>
                  </a:lnTo>
                  <a:lnTo>
                    <a:pt x="205994" y="901801"/>
                  </a:lnTo>
                  <a:lnTo>
                    <a:pt x="214249" y="901801"/>
                  </a:lnTo>
                  <a:lnTo>
                    <a:pt x="214249" y="868146"/>
                  </a:lnTo>
                  <a:lnTo>
                    <a:pt x="247904" y="868146"/>
                  </a:lnTo>
                  <a:lnTo>
                    <a:pt x="247904" y="859764"/>
                  </a:lnTo>
                  <a:close/>
                </a:path>
                <a:path w="385445" h="1234440">
                  <a:moveTo>
                    <a:pt x="247904" y="694423"/>
                  </a:moveTo>
                  <a:lnTo>
                    <a:pt x="214249" y="694423"/>
                  </a:lnTo>
                  <a:lnTo>
                    <a:pt x="214249" y="660768"/>
                  </a:lnTo>
                  <a:lnTo>
                    <a:pt x="205994" y="660768"/>
                  </a:lnTo>
                  <a:lnTo>
                    <a:pt x="205994" y="662038"/>
                  </a:lnTo>
                  <a:lnTo>
                    <a:pt x="205105" y="662038"/>
                  </a:lnTo>
                  <a:lnTo>
                    <a:pt x="205105" y="694423"/>
                  </a:lnTo>
                  <a:lnTo>
                    <a:pt x="172339" y="694423"/>
                  </a:lnTo>
                  <a:lnTo>
                    <a:pt x="172339" y="695693"/>
                  </a:lnTo>
                  <a:lnTo>
                    <a:pt x="171450" y="695693"/>
                  </a:lnTo>
                  <a:lnTo>
                    <a:pt x="171450" y="703948"/>
                  </a:lnTo>
                  <a:lnTo>
                    <a:pt x="205105" y="703948"/>
                  </a:lnTo>
                  <a:lnTo>
                    <a:pt x="205105" y="737603"/>
                  </a:lnTo>
                  <a:lnTo>
                    <a:pt x="213360" y="737603"/>
                  </a:lnTo>
                  <a:lnTo>
                    <a:pt x="213360" y="736333"/>
                  </a:lnTo>
                  <a:lnTo>
                    <a:pt x="214249" y="736333"/>
                  </a:lnTo>
                  <a:lnTo>
                    <a:pt x="214249" y="703948"/>
                  </a:lnTo>
                  <a:lnTo>
                    <a:pt x="247015" y="703948"/>
                  </a:lnTo>
                  <a:lnTo>
                    <a:pt x="247015" y="702678"/>
                  </a:lnTo>
                  <a:lnTo>
                    <a:pt x="247904" y="702678"/>
                  </a:lnTo>
                  <a:lnTo>
                    <a:pt x="247904" y="694423"/>
                  </a:lnTo>
                  <a:close/>
                </a:path>
                <a:path w="385445" h="1234440">
                  <a:moveTo>
                    <a:pt x="247904" y="528942"/>
                  </a:moveTo>
                  <a:lnTo>
                    <a:pt x="214249" y="528942"/>
                  </a:lnTo>
                  <a:lnTo>
                    <a:pt x="214249" y="495287"/>
                  </a:lnTo>
                  <a:lnTo>
                    <a:pt x="205994" y="495287"/>
                  </a:lnTo>
                  <a:lnTo>
                    <a:pt x="205994" y="496430"/>
                  </a:lnTo>
                  <a:lnTo>
                    <a:pt x="205105" y="496430"/>
                  </a:lnTo>
                  <a:lnTo>
                    <a:pt x="205105" y="528942"/>
                  </a:lnTo>
                  <a:lnTo>
                    <a:pt x="172339" y="528942"/>
                  </a:lnTo>
                  <a:lnTo>
                    <a:pt x="172339" y="530085"/>
                  </a:lnTo>
                  <a:lnTo>
                    <a:pt x="171450" y="530085"/>
                  </a:lnTo>
                  <a:lnTo>
                    <a:pt x="171450" y="538467"/>
                  </a:lnTo>
                  <a:lnTo>
                    <a:pt x="205105" y="538467"/>
                  </a:lnTo>
                  <a:lnTo>
                    <a:pt x="205105" y="572122"/>
                  </a:lnTo>
                  <a:lnTo>
                    <a:pt x="213360" y="572122"/>
                  </a:lnTo>
                  <a:lnTo>
                    <a:pt x="213360" y="570852"/>
                  </a:lnTo>
                  <a:lnTo>
                    <a:pt x="214249" y="570852"/>
                  </a:lnTo>
                  <a:lnTo>
                    <a:pt x="214249" y="538467"/>
                  </a:lnTo>
                  <a:lnTo>
                    <a:pt x="247015" y="538467"/>
                  </a:lnTo>
                  <a:lnTo>
                    <a:pt x="247015" y="537197"/>
                  </a:lnTo>
                  <a:lnTo>
                    <a:pt x="247904" y="537197"/>
                  </a:lnTo>
                  <a:lnTo>
                    <a:pt x="247904" y="528942"/>
                  </a:lnTo>
                  <a:close/>
                </a:path>
                <a:path w="385445" h="1234440">
                  <a:moveTo>
                    <a:pt x="384822" y="661987"/>
                  </a:moveTo>
                  <a:lnTo>
                    <a:pt x="376555" y="661987"/>
                  </a:lnTo>
                  <a:lnTo>
                    <a:pt x="376555" y="737603"/>
                  </a:lnTo>
                  <a:lnTo>
                    <a:pt x="384822" y="737603"/>
                  </a:lnTo>
                  <a:lnTo>
                    <a:pt x="384822" y="661987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48" name="object 548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7955406" y="6528149"/>
              <a:ext cx="75565" cy="75692"/>
            </a:xfrm>
            <a:prstGeom prst="rect">
              <a:avLst/>
            </a:prstGeom>
          </p:spPr>
        </p:pic>
        <p:pic>
          <p:nvPicPr>
            <p:cNvPr id="549" name="object 549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7955406" y="6362668"/>
              <a:ext cx="75565" cy="75691"/>
            </a:xfrm>
            <a:prstGeom prst="rect">
              <a:avLst/>
            </a:prstGeom>
          </p:spPr>
        </p:pic>
        <p:pic>
          <p:nvPicPr>
            <p:cNvPr id="550" name="object 550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7955406" y="6197187"/>
              <a:ext cx="75565" cy="75564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7955406" y="6031706"/>
              <a:ext cx="75565" cy="75564"/>
            </a:xfrm>
            <a:prstGeom prst="rect">
              <a:avLst/>
            </a:prstGeom>
          </p:spPr>
        </p:pic>
        <p:pic>
          <p:nvPicPr>
            <p:cNvPr id="552" name="object 552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8126856" y="6528149"/>
              <a:ext cx="75565" cy="75692"/>
            </a:xfrm>
            <a:prstGeom prst="rect">
              <a:avLst/>
            </a:prstGeom>
          </p:spPr>
        </p:pic>
        <p:pic>
          <p:nvPicPr>
            <p:cNvPr id="553" name="object 553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8126856" y="6362668"/>
              <a:ext cx="75565" cy="75691"/>
            </a:xfrm>
            <a:prstGeom prst="rect">
              <a:avLst/>
            </a:prstGeom>
          </p:spPr>
        </p:pic>
        <p:pic>
          <p:nvPicPr>
            <p:cNvPr id="554" name="object 554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8126856" y="6197187"/>
              <a:ext cx="75565" cy="75564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8126856" y="6031706"/>
              <a:ext cx="75565" cy="75564"/>
            </a:xfrm>
            <a:prstGeom prst="rect">
              <a:avLst/>
            </a:prstGeom>
          </p:spPr>
        </p:pic>
        <p:pic>
          <p:nvPicPr>
            <p:cNvPr id="556" name="object 556"/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8298306" y="6528149"/>
              <a:ext cx="75565" cy="75692"/>
            </a:xfrm>
            <a:prstGeom prst="rect">
              <a:avLst/>
            </a:prstGeom>
          </p:spPr>
        </p:pic>
        <p:pic>
          <p:nvPicPr>
            <p:cNvPr id="557" name="object 557"/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8298306" y="6362668"/>
              <a:ext cx="75565" cy="75691"/>
            </a:xfrm>
            <a:prstGeom prst="rect">
              <a:avLst/>
            </a:prstGeom>
          </p:spPr>
        </p:pic>
        <p:pic>
          <p:nvPicPr>
            <p:cNvPr id="558" name="object 558"/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8298306" y="6197187"/>
              <a:ext cx="75565" cy="75564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8298306" y="6031706"/>
              <a:ext cx="75565" cy="75564"/>
            </a:xfrm>
            <a:prstGeom prst="rect">
              <a:avLst/>
            </a:prstGeom>
          </p:spPr>
        </p:pic>
        <p:pic>
          <p:nvPicPr>
            <p:cNvPr id="560" name="object 560"/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8469756" y="6528149"/>
              <a:ext cx="75565" cy="75692"/>
            </a:xfrm>
            <a:prstGeom prst="rect">
              <a:avLst/>
            </a:prstGeom>
          </p:spPr>
        </p:pic>
        <p:pic>
          <p:nvPicPr>
            <p:cNvPr id="561" name="object 561"/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8469756" y="6362668"/>
              <a:ext cx="75565" cy="75691"/>
            </a:xfrm>
            <a:prstGeom prst="rect">
              <a:avLst/>
            </a:prstGeom>
          </p:spPr>
        </p:pic>
        <p:pic>
          <p:nvPicPr>
            <p:cNvPr id="562" name="object 562"/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8469756" y="6197187"/>
              <a:ext cx="75565" cy="75564"/>
            </a:xfrm>
            <a:prstGeom prst="rect">
              <a:avLst/>
            </a:prstGeom>
          </p:spPr>
        </p:pic>
        <p:pic>
          <p:nvPicPr>
            <p:cNvPr id="563" name="object 563"/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8469756" y="6031706"/>
              <a:ext cx="75565" cy="75564"/>
            </a:xfrm>
            <a:prstGeom prst="rect">
              <a:avLst/>
            </a:prstGeom>
          </p:spPr>
        </p:pic>
        <p:pic>
          <p:nvPicPr>
            <p:cNvPr id="564" name="object 564"/>
            <p:cNvPicPr/>
            <p:nvPr/>
          </p:nvPicPr>
          <p:blipFill>
            <a:blip r:embed="rId380" cstate="print"/>
            <a:stretch>
              <a:fillRect/>
            </a:stretch>
          </p:blipFill>
          <p:spPr>
            <a:xfrm>
              <a:off x="8641333" y="6528149"/>
              <a:ext cx="75565" cy="75692"/>
            </a:xfrm>
            <a:prstGeom prst="rect">
              <a:avLst/>
            </a:prstGeom>
          </p:spPr>
        </p:pic>
        <p:pic>
          <p:nvPicPr>
            <p:cNvPr id="565" name="object 565"/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8641333" y="6362668"/>
              <a:ext cx="75565" cy="75691"/>
            </a:xfrm>
            <a:prstGeom prst="rect">
              <a:avLst/>
            </a:prstGeom>
          </p:spPr>
        </p:pic>
        <p:pic>
          <p:nvPicPr>
            <p:cNvPr id="566" name="object 566"/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8641333" y="6197187"/>
              <a:ext cx="75565" cy="75564"/>
            </a:xfrm>
            <a:prstGeom prst="rect">
              <a:avLst/>
            </a:prstGeom>
          </p:spPr>
        </p:pic>
        <p:pic>
          <p:nvPicPr>
            <p:cNvPr id="567" name="object 567"/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8641333" y="6031706"/>
              <a:ext cx="75565" cy="75564"/>
            </a:xfrm>
            <a:prstGeom prst="rect">
              <a:avLst/>
            </a:prstGeom>
          </p:spPr>
        </p:pic>
        <p:pic>
          <p:nvPicPr>
            <p:cNvPr id="568" name="object 568"/>
            <p:cNvPicPr/>
            <p:nvPr/>
          </p:nvPicPr>
          <p:blipFill>
            <a:blip r:embed="rId380" cstate="print"/>
            <a:stretch>
              <a:fillRect/>
            </a:stretch>
          </p:blipFill>
          <p:spPr>
            <a:xfrm>
              <a:off x="8812783" y="6528149"/>
              <a:ext cx="75565" cy="75692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8812783" y="6362668"/>
              <a:ext cx="75565" cy="75691"/>
            </a:xfrm>
            <a:prstGeom prst="rect">
              <a:avLst/>
            </a:prstGeom>
          </p:spPr>
        </p:pic>
        <p:pic>
          <p:nvPicPr>
            <p:cNvPr id="570" name="object 570"/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8812783" y="6197187"/>
              <a:ext cx="75565" cy="75564"/>
            </a:xfrm>
            <a:prstGeom prst="rect">
              <a:avLst/>
            </a:prstGeom>
          </p:spPr>
        </p:pic>
        <p:pic>
          <p:nvPicPr>
            <p:cNvPr id="571" name="object 571"/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8812783" y="6031706"/>
              <a:ext cx="75565" cy="75564"/>
            </a:xfrm>
            <a:prstGeom prst="rect">
              <a:avLst/>
            </a:prstGeom>
          </p:spPr>
        </p:pic>
        <p:sp>
          <p:nvSpPr>
            <p:cNvPr id="572" name="object 572"/>
            <p:cNvSpPr/>
            <p:nvPr/>
          </p:nvSpPr>
          <p:spPr>
            <a:xfrm>
              <a:off x="7784389" y="6031845"/>
              <a:ext cx="1275715" cy="1234440"/>
            </a:xfrm>
            <a:custGeom>
              <a:avLst/>
              <a:gdLst/>
              <a:ahLst/>
              <a:cxnLst/>
              <a:rect l="l" t="t" r="r" b="b"/>
              <a:pathLst>
                <a:path w="1275715" h="1234440">
                  <a:moveTo>
                    <a:pt x="75565" y="1192123"/>
                  </a:moveTo>
                  <a:lnTo>
                    <a:pt x="41910" y="1192123"/>
                  </a:lnTo>
                  <a:lnTo>
                    <a:pt x="41910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033"/>
                  </a:lnTo>
                  <a:lnTo>
                    <a:pt x="41910" y="1234033"/>
                  </a:lnTo>
                  <a:lnTo>
                    <a:pt x="41910" y="1200378"/>
                  </a:lnTo>
                  <a:lnTo>
                    <a:pt x="75565" y="1200378"/>
                  </a:lnTo>
                  <a:lnTo>
                    <a:pt x="75565" y="1192123"/>
                  </a:lnTo>
                  <a:close/>
                </a:path>
                <a:path w="1275715" h="1234440">
                  <a:moveTo>
                    <a:pt x="75565" y="1026642"/>
                  </a:moveTo>
                  <a:lnTo>
                    <a:pt x="41910" y="1026642"/>
                  </a:lnTo>
                  <a:lnTo>
                    <a:pt x="41910" y="992987"/>
                  </a:lnTo>
                  <a:lnTo>
                    <a:pt x="33655" y="992987"/>
                  </a:lnTo>
                  <a:lnTo>
                    <a:pt x="33655" y="1026642"/>
                  </a:lnTo>
                  <a:lnTo>
                    <a:pt x="0" y="1026642"/>
                  </a:lnTo>
                  <a:lnTo>
                    <a:pt x="0" y="1034897"/>
                  </a:lnTo>
                  <a:lnTo>
                    <a:pt x="33655" y="1034897"/>
                  </a:lnTo>
                  <a:lnTo>
                    <a:pt x="33655" y="1068552"/>
                  </a:lnTo>
                  <a:lnTo>
                    <a:pt x="41910" y="1068552"/>
                  </a:lnTo>
                  <a:lnTo>
                    <a:pt x="41910" y="1034897"/>
                  </a:lnTo>
                  <a:lnTo>
                    <a:pt x="75565" y="1034897"/>
                  </a:lnTo>
                  <a:lnTo>
                    <a:pt x="75565" y="1026642"/>
                  </a:lnTo>
                  <a:close/>
                </a:path>
                <a:path w="1275715" h="1234440">
                  <a:moveTo>
                    <a:pt x="75565" y="861161"/>
                  </a:moveTo>
                  <a:lnTo>
                    <a:pt x="41910" y="861161"/>
                  </a:lnTo>
                  <a:lnTo>
                    <a:pt x="41910" y="827506"/>
                  </a:lnTo>
                  <a:lnTo>
                    <a:pt x="33655" y="827506"/>
                  </a:lnTo>
                  <a:lnTo>
                    <a:pt x="33655" y="861161"/>
                  </a:lnTo>
                  <a:lnTo>
                    <a:pt x="0" y="861161"/>
                  </a:lnTo>
                  <a:lnTo>
                    <a:pt x="0" y="869416"/>
                  </a:lnTo>
                  <a:lnTo>
                    <a:pt x="33655" y="869416"/>
                  </a:lnTo>
                  <a:lnTo>
                    <a:pt x="33655" y="903071"/>
                  </a:lnTo>
                  <a:lnTo>
                    <a:pt x="41910" y="903071"/>
                  </a:lnTo>
                  <a:lnTo>
                    <a:pt x="41910" y="869416"/>
                  </a:lnTo>
                  <a:lnTo>
                    <a:pt x="75565" y="869416"/>
                  </a:lnTo>
                  <a:lnTo>
                    <a:pt x="75565" y="861161"/>
                  </a:lnTo>
                  <a:close/>
                </a:path>
                <a:path w="1275715" h="1234440">
                  <a:moveTo>
                    <a:pt x="247015" y="1192123"/>
                  </a:moveTo>
                  <a:lnTo>
                    <a:pt x="213360" y="1192123"/>
                  </a:lnTo>
                  <a:lnTo>
                    <a:pt x="213360" y="1158468"/>
                  </a:lnTo>
                  <a:lnTo>
                    <a:pt x="205105" y="1158468"/>
                  </a:lnTo>
                  <a:lnTo>
                    <a:pt x="205105" y="1192123"/>
                  </a:lnTo>
                  <a:lnTo>
                    <a:pt x="171450" y="1192123"/>
                  </a:lnTo>
                  <a:lnTo>
                    <a:pt x="171450" y="1200378"/>
                  </a:lnTo>
                  <a:lnTo>
                    <a:pt x="205105" y="1200378"/>
                  </a:lnTo>
                  <a:lnTo>
                    <a:pt x="205105" y="1234033"/>
                  </a:lnTo>
                  <a:lnTo>
                    <a:pt x="213360" y="1234033"/>
                  </a:lnTo>
                  <a:lnTo>
                    <a:pt x="213360" y="1200378"/>
                  </a:lnTo>
                  <a:lnTo>
                    <a:pt x="247015" y="1200378"/>
                  </a:lnTo>
                  <a:lnTo>
                    <a:pt x="247015" y="1192123"/>
                  </a:lnTo>
                  <a:close/>
                </a:path>
                <a:path w="1275715" h="1234440">
                  <a:moveTo>
                    <a:pt x="1275168" y="530085"/>
                  </a:moveTo>
                  <a:lnTo>
                    <a:pt x="1241526" y="530085"/>
                  </a:lnTo>
                  <a:lnTo>
                    <a:pt x="1241526" y="496430"/>
                  </a:lnTo>
                  <a:lnTo>
                    <a:pt x="1233271" y="496430"/>
                  </a:lnTo>
                  <a:lnTo>
                    <a:pt x="1233271" y="530085"/>
                  </a:lnTo>
                  <a:lnTo>
                    <a:pt x="1199616" y="530085"/>
                  </a:lnTo>
                  <a:lnTo>
                    <a:pt x="1199616" y="538467"/>
                  </a:lnTo>
                  <a:lnTo>
                    <a:pt x="1233271" y="538467"/>
                  </a:lnTo>
                  <a:lnTo>
                    <a:pt x="1233271" y="572122"/>
                  </a:lnTo>
                  <a:lnTo>
                    <a:pt x="1241526" y="572122"/>
                  </a:lnTo>
                  <a:lnTo>
                    <a:pt x="1241526" y="538467"/>
                  </a:lnTo>
                  <a:lnTo>
                    <a:pt x="1275168" y="538467"/>
                  </a:lnTo>
                  <a:lnTo>
                    <a:pt x="1275168" y="530085"/>
                  </a:lnTo>
                  <a:close/>
                </a:path>
                <a:path w="1275715" h="1234440">
                  <a:moveTo>
                    <a:pt x="1275168" y="364604"/>
                  </a:moveTo>
                  <a:lnTo>
                    <a:pt x="1241526" y="364604"/>
                  </a:lnTo>
                  <a:lnTo>
                    <a:pt x="1241526" y="330949"/>
                  </a:lnTo>
                  <a:lnTo>
                    <a:pt x="1233271" y="330949"/>
                  </a:lnTo>
                  <a:lnTo>
                    <a:pt x="1233271" y="364604"/>
                  </a:lnTo>
                  <a:lnTo>
                    <a:pt x="1199616" y="364604"/>
                  </a:lnTo>
                  <a:lnTo>
                    <a:pt x="1199616" y="372859"/>
                  </a:lnTo>
                  <a:lnTo>
                    <a:pt x="1233271" y="372859"/>
                  </a:lnTo>
                  <a:lnTo>
                    <a:pt x="1233271" y="406641"/>
                  </a:lnTo>
                  <a:lnTo>
                    <a:pt x="1241526" y="406641"/>
                  </a:lnTo>
                  <a:lnTo>
                    <a:pt x="1241526" y="372859"/>
                  </a:lnTo>
                  <a:lnTo>
                    <a:pt x="1275168" y="372859"/>
                  </a:lnTo>
                  <a:lnTo>
                    <a:pt x="1275168" y="364604"/>
                  </a:lnTo>
                  <a:close/>
                </a:path>
                <a:path w="1275715" h="1234440">
                  <a:moveTo>
                    <a:pt x="1275168" y="199136"/>
                  </a:moveTo>
                  <a:lnTo>
                    <a:pt x="1241526" y="199136"/>
                  </a:lnTo>
                  <a:lnTo>
                    <a:pt x="1241526" y="165481"/>
                  </a:lnTo>
                  <a:lnTo>
                    <a:pt x="1233271" y="165481"/>
                  </a:lnTo>
                  <a:lnTo>
                    <a:pt x="1233271" y="199136"/>
                  </a:lnTo>
                  <a:lnTo>
                    <a:pt x="1199616" y="199136"/>
                  </a:lnTo>
                  <a:lnTo>
                    <a:pt x="1199616" y="207391"/>
                  </a:lnTo>
                  <a:lnTo>
                    <a:pt x="1233271" y="207391"/>
                  </a:lnTo>
                  <a:lnTo>
                    <a:pt x="1233271" y="241046"/>
                  </a:lnTo>
                  <a:lnTo>
                    <a:pt x="1241526" y="241046"/>
                  </a:lnTo>
                  <a:lnTo>
                    <a:pt x="1241526" y="207391"/>
                  </a:lnTo>
                  <a:lnTo>
                    <a:pt x="1275168" y="207391"/>
                  </a:lnTo>
                  <a:lnTo>
                    <a:pt x="1275168" y="199136"/>
                  </a:lnTo>
                  <a:close/>
                </a:path>
                <a:path w="1275715" h="1234440">
                  <a:moveTo>
                    <a:pt x="1275168" y="33655"/>
                  </a:moveTo>
                  <a:lnTo>
                    <a:pt x="1241526" y="33655"/>
                  </a:lnTo>
                  <a:lnTo>
                    <a:pt x="1241526" y="0"/>
                  </a:lnTo>
                  <a:lnTo>
                    <a:pt x="1233271" y="0"/>
                  </a:lnTo>
                  <a:lnTo>
                    <a:pt x="1233271" y="33655"/>
                  </a:lnTo>
                  <a:lnTo>
                    <a:pt x="1199616" y="33655"/>
                  </a:lnTo>
                  <a:lnTo>
                    <a:pt x="1199616" y="41910"/>
                  </a:lnTo>
                  <a:lnTo>
                    <a:pt x="1233271" y="41910"/>
                  </a:lnTo>
                  <a:lnTo>
                    <a:pt x="1233271" y="75565"/>
                  </a:lnTo>
                  <a:lnTo>
                    <a:pt x="1241526" y="75565"/>
                  </a:lnTo>
                  <a:lnTo>
                    <a:pt x="1241526" y="41910"/>
                  </a:lnTo>
                  <a:lnTo>
                    <a:pt x="1275168" y="41910"/>
                  </a:lnTo>
                  <a:lnTo>
                    <a:pt x="1275168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73" name="object 573"/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7956042" y="7024718"/>
              <a:ext cx="75564" cy="75564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7956042" y="6859238"/>
              <a:ext cx="75564" cy="75564"/>
            </a:xfrm>
            <a:prstGeom prst="rect">
              <a:avLst/>
            </a:prstGeom>
          </p:spPr>
        </p:pic>
        <p:sp>
          <p:nvSpPr>
            <p:cNvPr id="575" name="object 575"/>
            <p:cNvSpPr/>
            <p:nvPr/>
          </p:nvSpPr>
          <p:spPr>
            <a:xfrm>
              <a:off x="7955839" y="6693884"/>
              <a:ext cx="247015" cy="572135"/>
            </a:xfrm>
            <a:custGeom>
              <a:avLst/>
              <a:gdLst/>
              <a:ahLst/>
              <a:cxnLst/>
              <a:rect l="l" t="t" r="r" b="b"/>
              <a:pathLst>
                <a:path w="247015" h="572134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  <a:path w="247015" h="572134">
                  <a:moveTo>
                    <a:pt x="247002" y="530085"/>
                  </a:moveTo>
                  <a:lnTo>
                    <a:pt x="213347" y="530085"/>
                  </a:lnTo>
                  <a:lnTo>
                    <a:pt x="213347" y="496430"/>
                  </a:lnTo>
                  <a:lnTo>
                    <a:pt x="205092" y="496430"/>
                  </a:lnTo>
                  <a:lnTo>
                    <a:pt x="205092" y="530085"/>
                  </a:lnTo>
                  <a:lnTo>
                    <a:pt x="171437" y="530085"/>
                  </a:lnTo>
                  <a:lnTo>
                    <a:pt x="171437" y="538340"/>
                  </a:lnTo>
                  <a:lnTo>
                    <a:pt x="205092" y="538340"/>
                  </a:lnTo>
                  <a:lnTo>
                    <a:pt x="205092" y="571995"/>
                  </a:lnTo>
                  <a:lnTo>
                    <a:pt x="213347" y="571995"/>
                  </a:lnTo>
                  <a:lnTo>
                    <a:pt x="213347" y="538340"/>
                  </a:lnTo>
                  <a:lnTo>
                    <a:pt x="247002" y="538340"/>
                  </a:lnTo>
                  <a:lnTo>
                    <a:pt x="247002" y="53008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76" name="object 576"/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8127492" y="7024718"/>
              <a:ext cx="75564" cy="75564"/>
            </a:xfrm>
            <a:prstGeom prst="rect">
              <a:avLst/>
            </a:prstGeom>
          </p:spPr>
        </p:pic>
        <p:pic>
          <p:nvPicPr>
            <p:cNvPr id="577" name="object 577"/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8127492" y="6859238"/>
              <a:ext cx="75564" cy="75564"/>
            </a:xfrm>
            <a:prstGeom prst="rect">
              <a:avLst/>
            </a:prstGeom>
          </p:spPr>
        </p:pic>
        <p:pic>
          <p:nvPicPr>
            <p:cNvPr id="578" name="object 578"/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8127492" y="6693756"/>
              <a:ext cx="75564" cy="75564"/>
            </a:xfrm>
            <a:prstGeom prst="rect">
              <a:avLst/>
            </a:prstGeom>
          </p:spPr>
        </p:pic>
        <p:sp>
          <p:nvSpPr>
            <p:cNvPr id="579" name="object 579"/>
            <p:cNvSpPr/>
            <p:nvPr/>
          </p:nvSpPr>
          <p:spPr>
            <a:xfrm>
              <a:off x="8298942" y="719020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9" y="104"/>
                  </a:moveTo>
                  <a:lnTo>
                    <a:pt x="33444" y="104"/>
                  </a:lnTo>
                  <a:lnTo>
                    <a:pt x="33444" y="33758"/>
                  </a:lnTo>
                  <a:lnTo>
                    <a:pt x="-209" y="33758"/>
                  </a:lnTo>
                  <a:lnTo>
                    <a:pt x="-209" y="42013"/>
                  </a:lnTo>
                  <a:lnTo>
                    <a:pt x="33444" y="42013"/>
                  </a:lnTo>
                  <a:lnTo>
                    <a:pt x="33444" y="75667"/>
                  </a:lnTo>
                  <a:lnTo>
                    <a:pt x="41699" y="75667"/>
                  </a:lnTo>
                  <a:lnTo>
                    <a:pt x="41699" y="42013"/>
                  </a:lnTo>
                  <a:lnTo>
                    <a:pt x="75353" y="42013"/>
                  </a:lnTo>
                  <a:lnTo>
                    <a:pt x="75353" y="33758"/>
                  </a:lnTo>
                  <a:lnTo>
                    <a:pt x="41699" y="33758"/>
                  </a:lnTo>
                  <a:lnTo>
                    <a:pt x="41699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80" name="object 580"/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8298942" y="7024718"/>
              <a:ext cx="75564" cy="75564"/>
            </a:xfrm>
            <a:prstGeom prst="rect">
              <a:avLst/>
            </a:prstGeom>
          </p:spPr>
        </p:pic>
        <p:pic>
          <p:nvPicPr>
            <p:cNvPr id="581" name="object 581"/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8298942" y="6859238"/>
              <a:ext cx="75564" cy="75564"/>
            </a:xfrm>
            <a:prstGeom prst="rect">
              <a:avLst/>
            </a:prstGeom>
          </p:spPr>
        </p:pic>
        <p:pic>
          <p:nvPicPr>
            <p:cNvPr id="582" name="object 582"/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8298942" y="6693756"/>
              <a:ext cx="75564" cy="75564"/>
            </a:xfrm>
            <a:prstGeom prst="rect">
              <a:avLst/>
            </a:prstGeom>
          </p:spPr>
        </p:pic>
        <p:sp>
          <p:nvSpPr>
            <p:cNvPr id="583" name="object 583"/>
            <p:cNvSpPr/>
            <p:nvPr/>
          </p:nvSpPr>
          <p:spPr>
            <a:xfrm>
              <a:off x="8470392" y="719020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4" y="104"/>
                  </a:moveTo>
                  <a:lnTo>
                    <a:pt x="33440" y="104"/>
                  </a:lnTo>
                  <a:lnTo>
                    <a:pt x="33440" y="33758"/>
                  </a:lnTo>
                  <a:lnTo>
                    <a:pt x="-214" y="33758"/>
                  </a:lnTo>
                  <a:lnTo>
                    <a:pt x="-214" y="42013"/>
                  </a:lnTo>
                  <a:lnTo>
                    <a:pt x="33440" y="42013"/>
                  </a:lnTo>
                  <a:lnTo>
                    <a:pt x="33440" y="75667"/>
                  </a:lnTo>
                  <a:lnTo>
                    <a:pt x="41694" y="75667"/>
                  </a:lnTo>
                  <a:lnTo>
                    <a:pt x="41694" y="42013"/>
                  </a:lnTo>
                  <a:lnTo>
                    <a:pt x="75349" y="42013"/>
                  </a:lnTo>
                  <a:lnTo>
                    <a:pt x="75349" y="33758"/>
                  </a:lnTo>
                  <a:lnTo>
                    <a:pt x="41694" y="33758"/>
                  </a:lnTo>
                  <a:lnTo>
                    <a:pt x="41694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84" name="object 584"/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8470392" y="7024718"/>
              <a:ext cx="75564" cy="75564"/>
            </a:xfrm>
            <a:prstGeom prst="rect">
              <a:avLst/>
            </a:prstGeom>
          </p:spPr>
        </p:pic>
        <p:pic>
          <p:nvPicPr>
            <p:cNvPr id="585" name="object 585"/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8470392" y="6859238"/>
              <a:ext cx="75564" cy="75564"/>
            </a:xfrm>
            <a:prstGeom prst="rect">
              <a:avLst/>
            </a:prstGeom>
          </p:spPr>
        </p:pic>
        <p:pic>
          <p:nvPicPr>
            <p:cNvPr id="586" name="object 586"/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8470392" y="6693756"/>
              <a:ext cx="75564" cy="75564"/>
            </a:xfrm>
            <a:prstGeom prst="rect">
              <a:avLst/>
            </a:prstGeom>
          </p:spPr>
        </p:pic>
        <p:sp>
          <p:nvSpPr>
            <p:cNvPr id="587" name="object 587"/>
            <p:cNvSpPr/>
            <p:nvPr/>
          </p:nvSpPr>
          <p:spPr>
            <a:xfrm>
              <a:off x="8641842" y="719020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0" y="104"/>
                  </a:moveTo>
                  <a:lnTo>
                    <a:pt x="33435" y="104"/>
                  </a:lnTo>
                  <a:lnTo>
                    <a:pt x="33435" y="33758"/>
                  </a:lnTo>
                  <a:lnTo>
                    <a:pt x="-218" y="33758"/>
                  </a:lnTo>
                  <a:lnTo>
                    <a:pt x="-218" y="42013"/>
                  </a:lnTo>
                  <a:lnTo>
                    <a:pt x="33435" y="42013"/>
                  </a:lnTo>
                  <a:lnTo>
                    <a:pt x="33435" y="75667"/>
                  </a:lnTo>
                  <a:lnTo>
                    <a:pt x="41690" y="75667"/>
                  </a:lnTo>
                  <a:lnTo>
                    <a:pt x="41690" y="42013"/>
                  </a:lnTo>
                  <a:lnTo>
                    <a:pt x="75344" y="42013"/>
                  </a:lnTo>
                  <a:lnTo>
                    <a:pt x="75344" y="33758"/>
                  </a:lnTo>
                  <a:lnTo>
                    <a:pt x="41690" y="33758"/>
                  </a:lnTo>
                  <a:lnTo>
                    <a:pt x="41690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88" name="object 588"/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8641842" y="7024718"/>
              <a:ext cx="75564" cy="75564"/>
            </a:xfrm>
            <a:prstGeom prst="rect">
              <a:avLst/>
            </a:prstGeom>
          </p:spPr>
        </p:pic>
        <p:pic>
          <p:nvPicPr>
            <p:cNvPr id="589" name="object 589"/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8641842" y="6859238"/>
              <a:ext cx="75564" cy="75564"/>
            </a:xfrm>
            <a:prstGeom prst="rect">
              <a:avLst/>
            </a:prstGeom>
          </p:spPr>
        </p:pic>
        <p:pic>
          <p:nvPicPr>
            <p:cNvPr id="590" name="object 590"/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8641842" y="6693756"/>
              <a:ext cx="75564" cy="75564"/>
            </a:xfrm>
            <a:prstGeom prst="rect">
              <a:avLst/>
            </a:prstGeom>
          </p:spPr>
        </p:pic>
        <p:sp>
          <p:nvSpPr>
            <p:cNvPr id="591" name="object 591"/>
            <p:cNvSpPr/>
            <p:nvPr/>
          </p:nvSpPr>
          <p:spPr>
            <a:xfrm>
              <a:off x="8813292" y="719020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86" y="104"/>
                  </a:moveTo>
                  <a:lnTo>
                    <a:pt x="33431" y="104"/>
                  </a:lnTo>
                  <a:lnTo>
                    <a:pt x="33431" y="33758"/>
                  </a:lnTo>
                  <a:lnTo>
                    <a:pt x="-222" y="33758"/>
                  </a:lnTo>
                  <a:lnTo>
                    <a:pt x="-222" y="42013"/>
                  </a:lnTo>
                  <a:lnTo>
                    <a:pt x="33431" y="42013"/>
                  </a:lnTo>
                  <a:lnTo>
                    <a:pt x="33431" y="75667"/>
                  </a:lnTo>
                  <a:lnTo>
                    <a:pt x="41686" y="75667"/>
                  </a:lnTo>
                  <a:lnTo>
                    <a:pt x="41686" y="42013"/>
                  </a:lnTo>
                  <a:lnTo>
                    <a:pt x="75340" y="42013"/>
                  </a:lnTo>
                  <a:lnTo>
                    <a:pt x="75340" y="33758"/>
                  </a:lnTo>
                  <a:lnTo>
                    <a:pt x="41686" y="33758"/>
                  </a:lnTo>
                  <a:lnTo>
                    <a:pt x="41686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92" name="object 592"/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8813292" y="7024718"/>
              <a:ext cx="75564" cy="75564"/>
            </a:xfrm>
            <a:prstGeom prst="rect">
              <a:avLst/>
            </a:prstGeom>
          </p:spPr>
        </p:pic>
        <p:pic>
          <p:nvPicPr>
            <p:cNvPr id="593" name="object 593"/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8813292" y="6859238"/>
              <a:ext cx="75564" cy="75564"/>
            </a:xfrm>
            <a:prstGeom prst="rect">
              <a:avLst/>
            </a:prstGeom>
          </p:spPr>
        </p:pic>
        <p:pic>
          <p:nvPicPr>
            <p:cNvPr id="594" name="object 594"/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8813292" y="6693756"/>
              <a:ext cx="75564" cy="75564"/>
            </a:xfrm>
            <a:prstGeom prst="rect">
              <a:avLst/>
            </a:prstGeom>
          </p:spPr>
        </p:pic>
        <p:sp>
          <p:nvSpPr>
            <p:cNvPr id="595" name="object 595"/>
            <p:cNvSpPr/>
            <p:nvPr/>
          </p:nvSpPr>
          <p:spPr>
            <a:xfrm>
              <a:off x="8984513" y="6031845"/>
              <a:ext cx="75565" cy="1234440"/>
            </a:xfrm>
            <a:custGeom>
              <a:avLst/>
              <a:gdLst/>
              <a:ahLst/>
              <a:cxnLst/>
              <a:rect l="l" t="t" r="r" b="b"/>
              <a:pathLst>
                <a:path w="75565" h="1234440">
                  <a:moveTo>
                    <a:pt x="75552" y="1192123"/>
                  </a:moveTo>
                  <a:lnTo>
                    <a:pt x="41910" y="1192123"/>
                  </a:lnTo>
                  <a:lnTo>
                    <a:pt x="41910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033"/>
                  </a:lnTo>
                  <a:lnTo>
                    <a:pt x="41910" y="1234033"/>
                  </a:lnTo>
                  <a:lnTo>
                    <a:pt x="41910" y="1200378"/>
                  </a:lnTo>
                  <a:lnTo>
                    <a:pt x="75552" y="1200378"/>
                  </a:lnTo>
                  <a:lnTo>
                    <a:pt x="75552" y="1192123"/>
                  </a:lnTo>
                  <a:close/>
                </a:path>
                <a:path w="75565" h="1234440">
                  <a:moveTo>
                    <a:pt x="75552" y="1026642"/>
                  </a:moveTo>
                  <a:lnTo>
                    <a:pt x="41910" y="1026642"/>
                  </a:lnTo>
                  <a:lnTo>
                    <a:pt x="41910" y="992987"/>
                  </a:lnTo>
                  <a:lnTo>
                    <a:pt x="33655" y="992987"/>
                  </a:lnTo>
                  <a:lnTo>
                    <a:pt x="33655" y="1026642"/>
                  </a:lnTo>
                  <a:lnTo>
                    <a:pt x="0" y="1026642"/>
                  </a:lnTo>
                  <a:lnTo>
                    <a:pt x="0" y="1034897"/>
                  </a:lnTo>
                  <a:lnTo>
                    <a:pt x="33655" y="1034897"/>
                  </a:lnTo>
                  <a:lnTo>
                    <a:pt x="33655" y="1068552"/>
                  </a:lnTo>
                  <a:lnTo>
                    <a:pt x="41910" y="1068552"/>
                  </a:lnTo>
                  <a:lnTo>
                    <a:pt x="41910" y="1034897"/>
                  </a:lnTo>
                  <a:lnTo>
                    <a:pt x="75552" y="1034897"/>
                  </a:lnTo>
                  <a:lnTo>
                    <a:pt x="75552" y="1026642"/>
                  </a:lnTo>
                  <a:close/>
                </a:path>
                <a:path w="75565" h="1234440">
                  <a:moveTo>
                    <a:pt x="75552" y="861161"/>
                  </a:moveTo>
                  <a:lnTo>
                    <a:pt x="41910" y="861161"/>
                  </a:lnTo>
                  <a:lnTo>
                    <a:pt x="41910" y="827506"/>
                  </a:lnTo>
                  <a:lnTo>
                    <a:pt x="33655" y="827506"/>
                  </a:lnTo>
                  <a:lnTo>
                    <a:pt x="33655" y="861161"/>
                  </a:lnTo>
                  <a:lnTo>
                    <a:pt x="0" y="861161"/>
                  </a:lnTo>
                  <a:lnTo>
                    <a:pt x="0" y="869416"/>
                  </a:lnTo>
                  <a:lnTo>
                    <a:pt x="33655" y="869416"/>
                  </a:lnTo>
                  <a:lnTo>
                    <a:pt x="33655" y="903071"/>
                  </a:lnTo>
                  <a:lnTo>
                    <a:pt x="41910" y="903071"/>
                  </a:lnTo>
                  <a:lnTo>
                    <a:pt x="41910" y="869416"/>
                  </a:lnTo>
                  <a:lnTo>
                    <a:pt x="75552" y="869416"/>
                  </a:lnTo>
                  <a:lnTo>
                    <a:pt x="75552" y="861161"/>
                  </a:lnTo>
                  <a:close/>
                </a:path>
                <a:path w="75565" h="1234440">
                  <a:moveTo>
                    <a:pt x="75552" y="695693"/>
                  </a:moveTo>
                  <a:lnTo>
                    <a:pt x="41910" y="695693"/>
                  </a:lnTo>
                  <a:lnTo>
                    <a:pt x="41910" y="662038"/>
                  </a:lnTo>
                  <a:lnTo>
                    <a:pt x="33655" y="662038"/>
                  </a:lnTo>
                  <a:lnTo>
                    <a:pt x="33655" y="695693"/>
                  </a:lnTo>
                  <a:lnTo>
                    <a:pt x="0" y="695693"/>
                  </a:lnTo>
                  <a:lnTo>
                    <a:pt x="0" y="703948"/>
                  </a:lnTo>
                  <a:lnTo>
                    <a:pt x="33655" y="703948"/>
                  </a:lnTo>
                  <a:lnTo>
                    <a:pt x="33655" y="737603"/>
                  </a:lnTo>
                  <a:lnTo>
                    <a:pt x="41910" y="737603"/>
                  </a:lnTo>
                  <a:lnTo>
                    <a:pt x="41910" y="703948"/>
                  </a:lnTo>
                  <a:lnTo>
                    <a:pt x="75552" y="703948"/>
                  </a:lnTo>
                  <a:lnTo>
                    <a:pt x="75552" y="695693"/>
                  </a:lnTo>
                  <a:close/>
                </a:path>
                <a:path w="75565" h="1234440">
                  <a:moveTo>
                    <a:pt x="75552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52" y="41910"/>
                  </a:lnTo>
                  <a:lnTo>
                    <a:pt x="75552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96" name="object 596"/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9156192" y="6031706"/>
              <a:ext cx="75564" cy="75564"/>
            </a:xfrm>
            <a:prstGeom prst="rect">
              <a:avLst/>
            </a:prstGeom>
          </p:spPr>
        </p:pic>
        <p:pic>
          <p:nvPicPr>
            <p:cNvPr id="597" name="object 597"/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9327642" y="6031706"/>
              <a:ext cx="75564" cy="75564"/>
            </a:xfrm>
            <a:prstGeom prst="rect">
              <a:avLst/>
            </a:prstGeom>
          </p:spPr>
        </p:pic>
        <p:pic>
          <p:nvPicPr>
            <p:cNvPr id="598" name="object 598"/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9499092" y="6031706"/>
              <a:ext cx="75564" cy="75564"/>
            </a:xfrm>
            <a:prstGeom prst="rect">
              <a:avLst/>
            </a:prstGeom>
          </p:spPr>
        </p:pic>
        <p:sp>
          <p:nvSpPr>
            <p:cNvPr id="599" name="object 599"/>
            <p:cNvSpPr/>
            <p:nvPr/>
          </p:nvSpPr>
          <p:spPr>
            <a:xfrm>
              <a:off x="8985275" y="6031807"/>
              <a:ext cx="727075" cy="1068705"/>
            </a:xfrm>
            <a:custGeom>
              <a:avLst/>
              <a:gdLst/>
              <a:ahLst/>
              <a:cxnLst/>
              <a:rect l="l" t="t" r="r" b="b"/>
              <a:pathLst>
                <a:path w="727075" h="1068704">
                  <a:moveTo>
                    <a:pt x="75552" y="1026299"/>
                  </a:moveTo>
                  <a:lnTo>
                    <a:pt x="41910" y="1026299"/>
                  </a:lnTo>
                  <a:lnTo>
                    <a:pt x="41910" y="992644"/>
                  </a:lnTo>
                  <a:lnTo>
                    <a:pt x="33655" y="992644"/>
                  </a:lnTo>
                  <a:lnTo>
                    <a:pt x="33655" y="1026299"/>
                  </a:lnTo>
                  <a:lnTo>
                    <a:pt x="0" y="1026299"/>
                  </a:lnTo>
                  <a:lnTo>
                    <a:pt x="0" y="1034554"/>
                  </a:lnTo>
                  <a:lnTo>
                    <a:pt x="33655" y="1034554"/>
                  </a:lnTo>
                  <a:lnTo>
                    <a:pt x="33655" y="1068209"/>
                  </a:lnTo>
                  <a:lnTo>
                    <a:pt x="41910" y="1068209"/>
                  </a:lnTo>
                  <a:lnTo>
                    <a:pt x="41910" y="1034554"/>
                  </a:lnTo>
                  <a:lnTo>
                    <a:pt x="75552" y="1034554"/>
                  </a:lnTo>
                  <a:lnTo>
                    <a:pt x="75552" y="1026299"/>
                  </a:lnTo>
                  <a:close/>
                </a:path>
                <a:path w="727075" h="1068704">
                  <a:moveTo>
                    <a:pt x="75552" y="860818"/>
                  </a:moveTo>
                  <a:lnTo>
                    <a:pt x="41910" y="860818"/>
                  </a:lnTo>
                  <a:lnTo>
                    <a:pt x="41910" y="827290"/>
                  </a:lnTo>
                  <a:lnTo>
                    <a:pt x="33655" y="827290"/>
                  </a:lnTo>
                  <a:lnTo>
                    <a:pt x="33655" y="860818"/>
                  </a:lnTo>
                  <a:lnTo>
                    <a:pt x="0" y="860818"/>
                  </a:lnTo>
                  <a:lnTo>
                    <a:pt x="0" y="869200"/>
                  </a:lnTo>
                  <a:lnTo>
                    <a:pt x="33655" y="869200"/>
                  </a:lnTo>
                  <a:lnTo>
                    <a:pt x="33655" y="902855"/>
                  </a:lnTo>
                  <a:lnTo>
                    <a:pt x="41910" y="902855"/>
                  </a:lnTo>
                  <a:lnTo>
                    <a:pt x="41910" y="869200"/>
                  </a:lnTo>
                  <a:lnTo>
                    <a:pt x="75552" y="869200"/>
                  </a:lnTo>
                  <a:lnTo>
                    <a:pt x="75552" y="860818"/>
                  </a:lnTo>
                  <a:close/>
                </a:path>
                <a:path w="727075" h="1068704">
                  <a:moveTo>
                    <a:pt x="75552" y="695477"/>
                  </a:moveTo>
                  <a:lnTo>
                    <a:pt x="41910" y="695477"/>
                  </a:lnTo>
                  <a:lnTo>
                    <a:pt x="41910" y="661822"/>
                  </a:lnTo>
                  <a:lnTo>
                    <a:pt x="33655" y="661822"/>
                  </a:lnTo>
                  <a:lnTo>
                    <a:pt x="33655" y="695477"/>
                  </a:lnTo>
                  <a:lnTo>
                    <a:pt x="0" y="695477"/>
                  </a:lnTo>
                  <a:lnTo>
                    <a:pt x="0" y="703732"/>
                  </a:lnTo>
                  <a:lnTo>
                    <a:pt x="33655" y="703732"/>
                  </a:lnTo>
                  <a:lnTo>
                    <a:pt x="33655" y="737387"/>
                  </a:lnTo>
                  <a:lnTo>
                    <a:pt x="41910" y="737387"/>
                  </a:lnTo>
                  <a:lnTo>
                    <a:pt x="41910" y="703732"/>
                  </a:lnTo>
                  <a:lnTo>
                    <a:pt x="75552" y="703732"/>
                  </a:lnTo>
                  <a:lnTo>
                    <a:pt x="75552" y="695477"/>
                  </a:lnTo>
                  <a:close/>
                </a:path>
                <a:path w="727075" h="1068704">
                  <a:moveTo>
                    <a:pt x="75552" y="529996"/>
                  </a:moveTo>
                  <a:lnTo>
                    <a:pt x="41910" y="529996"/>
                  </a:lnTo>
                  <a:lnTo>
                    <a:pt x="41910" y="496341"/>
                  </a:lnTo>
                  <a:lnTo>
                    <a:pt x="33655" y="496341"/>
                  </a:lnTo>
                  <a:lnTo>
                    <a:pt x="33655" y="529996"/>
                  </a:lnTo>
                  <a:lnTo>
                    <a:pt x="0" y="529996"/>
                  </a:lnTo>
                  <a:lnTo>
                    <a:pt x="0" y="538251"/>
                  </a:lnTo>
                  <a:lnTo>
                    <a:pt x="33655" y="538251"/>
                  </a:lnTo>
                  <a:lnTo>
                    <a:pt x="33655" y="571906"/>
                  </a:lnTo>
                  <a:lnTo>
                    <a:pt x="41910" y="571906"/>
                  </a:lnTo>
                  <a:lnTo>
                    <a:pt x="41910" y="538251"/>
                  </a:lnTo>
                  <a:lnTo>
                    <a:pt x="75552" y="538251"/>
                  </a:lnTo>
                  <a:lnTo>
                    <a:pt x="75552" y="529996"/>
                  </a:lnTo>
                  <a:close/>
                </a:path>
                <a:path w="727075" h="1068704">
                  <a:moveTo>
                    <a:pt x="75552" y="364515"/>
                  </a:moveTo>
                  <a:lnTo>
                    <a:pt x="41910" y="364515"/>
                  </a:lnTo>
                  <a:lnTo>
                    <a:pt x="41910" y="330860"/>
                  </a:lnTo>
                  <a:lnTo>
                    <a:pt x="33655" y="330860"/>
                  </a:lnTo>
                  <a:lnTo>
                    <a:pt x="33655" y="364515"/>
                  </a:lnTo>
                  <a:lnTo>
                    <a:pt x="0" y="364515"/>
                  </a:lnTo>
                  <a:lnTo>
                    <a:pt x="0" y="372770"/>
                  </a:lnTo>
                  <a:lnTo>
                    <a:pt x="33655" y="372770"/>
                  </a:lnTo>
                  <a:lnTo>
                    <a:pt x="33655" y="406425"/>
                  </a:lnTo>
                  <a:lnTo>
                    <a:pt x="41910" y="406425"/>
                  </a:lnTo>
                  <a:lnTo>
                    <a:pt x="41910" y="372770"/>
                  </a:lnTo>
                  <a:lnTo>
                    <a:pt x="75552" y="372770"/>
                  </a:lnTo>
                  <a:lnTo>
                    <a:pt x="75552" y="364515"/>
                  </a:lnTo>
                  <a:close/>
                </a:path>
                <a:path w="727075" h="1068704">
                  <a:moveTo>
                    <a:pt x="75552" y="199174"/>
                  </a:moveTo>
                  <a:lnTo>
                    <a:pt x="41910" y="199174"/>
                  </a:lnTo>
                  <a:lnTo>
                    <a:pt x="41910" y="165519"/>
                  </a:lnTo>
                  <a:lnTo>
                    <a:pt x="33655" y="165519"/>
                  </a:lnTo>
                  <a:lnTo>
                    <a:pt x="33655" y="199174"/>
                  </a:lnTo>
                  <a:lnTo>
                    <a:pt x="0" y="199174"/>
                  </a:lnTo>
                  <a:lnTo>
                    <a:pt x="0" y="207429"/>
                  </a:lnTo>
                  <a:lnTo>
                    <a:pt x="33655" y="207429"/>
                  </a:lnTo>
                  <a:lnTo>
                    <a:pt x="33655" y="241084"/>
                  </a:lnTo>
                  <a:lnTo>
                    <a:pt x="41910" y="241084"/>
                  </a:lnTo>
                  <a:lnTo>
                    <a:pt x="41910" y="207429"/>
                  </a:lnTo>
                  <a:lnTo>
                    <a:pt x="75552" y="207429"/>
                  </a:lnTo>
                  <a:lnTo>
                    <a:pt x="75552" y="199174"/>
                  </a:lnTo>
                  <a:close/>
                </a:path>
                <a:path w="727075" h="1068704">
                  <a:moveTo>
                    <a:pt x="726960" y="0"/>
                  </a:moveTo>
                  <a:lnTo>
                    <a:pt x="718667" y="0"/>
                  </a:lnTo>
                  <a:lnTo>
                    <a:pt x="718667" y="75603"/>
                  </a:lnTo>
                  <a:lnTo>
                    <a:pt x="726960" y="75603"/>
                  </a:lnTo>
                  <a:lnTo>
                    <a:pt x="72696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00" name="object 600"/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9156954" y="7024338"/>
              <a:ext cx="75565" cy="75564"/>
            </a:xfrm>
            <a:prstGeom prst="rect">
              <a:avLst/>
            </a:prstGeom>
          </p:spPr>
        </p:pic>
        <p:pic>
          <p:nvPicPr>
            <p:cNvPr id="601" name="object 601"/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9156954" y="6858984"/>
              <a:ext cx="75565" cy="75564"/>
            </a:xfrm>
            <a:prstGeom prst="rect">
              <a:avLst/>
            </a:prstGeom>
          </p:spPr>
        </p:pic>
        <p:pic>
          <p:nvPicPr>
            <p:cNvPr id="602" name="object 602"/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9156954" y="6693503"/>
              <a:ext cx="75565" cy="75564"/>
            </a:xfrm>
            <a:prstGeom prst="rect">
              <a:avLst/>
            </a:prstGeom>
          </p:spPr>
        </p:pic>
        <p:pic>
          <p:nvPicPr>
            <p:cNvPr id="603" name="object 603"/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9156954" y="6528022"/>
              <a:ext cx="75565" cy="75565"/>
            </a:xfrm>
            <a:prstGeom prst="rect">
              <a:avLst/>
            </a:prstGeom>
          </p:spPr>
        </p:pic>
        <p:pic>
          <p:nvPicPr>
            <p:cNvPr id="604" name="object 604"/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9156954" y="6362541"/>
              <a:ext cx="75565" cy="75564"/>
            </a:xfrm>
            <a:prstGeom prst="rect">
              <a:avLst/>
            </a:prstGeom>
          </p:spPr>
        </p:pic>
        <p:pic>
          <p:nvPicPr>
            <p:cNvPr id="605" name="object 605"/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9156954" y="6197187"/>
              <a:ext cx="75565" cy="75564"/>
            </a:xfrm>
            <a:prstGeom prst="rect">
              <a:avLst/>
            </a:prstGeom>
          </p:spPr>
        </p:pic>
        <p:pic>
          <p:nvPicPr>
            <p:cNvPr id="606" name="object 606"/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9328277" y="7024338"/>
              <a:ext cx="75565" cy="75564"/>
            </a:xfrm>
            <a:prstGeom prst="rect">
              <a:avLst/>
            </a:prstGeom>
          </p:spPr>
        </p:pic>
        <p:pic>
          <p:nvPicPr>
            <p:cNvPr id="607" name="object 607"/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9328277" y="6858984"/>
              <a:ext cx="75565" cy="75564"/>
            </a:xfrm>
            <a:prstGeom prst="rect">
              <a:avLst/>
            </a:prstGeom>
          </p:spPr>
        </p:pic>
        <p:pic>
          <p:nvPicPr>
            <p:cNvPr id="608" name="object 608"/>
            <p:cNvPicPr/>
            <p:nvPr/>
          </p:nvPicPr>
          <p:blipFill>
            <a:blip r:embed="rId404" cstate="print"/>
            <a:stretch>
              <a:fillRect/>
            </a:stretch>
          </p:blipFill>
          <p:spPr>
            <a:xfrm>
              <a:off x="9328277" y="6693503"/>
              <a:ext cx="75565" cy="75564"/>
            </a:xfrm>
            <a:prstGeom prst="rect">
              <a:avLst/>
            </a:prstGeom>
          </p:spPr>
        </p:pic>
        <p:pic>
          <p:nvPicPr>
            <p:cNvPr id="609" name="object 609"/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9328277" y="6528022"/>
              <a:ext cx="75565" cy="75565"/>
            </a:xfrm>
            <a:prstGeom prst="rect">
              <a:avLst/>
            </a:prstGeom>
          </p:spPr>
        </p:pic>
        <p:pic>
          <p:nvPicPr>
            <p:cNvPr id="610" name="object 610"/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9328277" y="6362541"/>
              <a:ext cx="75565" cy="75564"/>
            </a:xfrm>
            <a:prstGeom prst="rect">
              <a:avLst/>
            </a:prstGeom>
          </p:spPr>
        </p:pic>
        <p:pic>
          <p:nvPicPr>
            <p:cNvPr id="611" name="object 611"/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9328277" y="6197187"/>
              <a:ext cx="75565" cy="75564"/>
            </a:xfrm>
            <a:prstGeom prst="rect">
              <a:avLst/>
            </a:prstGeom>
          </p:spPr>
        </p:pic>
        <p:sp>
          <p:nvSpPr>
            <p:cNvPr id="612" name="object 612"/>
            <p:cNvSpPr/>
            <p:nvPr/>
          </p:nvSpPr>
          <p:spPr>
            <a:xfrm>
              <a:off x="9533381" y="7024326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045" y="108"/>
                  </a:moveTo>
                  <a:lnTo>
                    <a:pt x="-240" y="108"/>
                  </a:lnTo>
                  <a:lnTo>
                    <a:pt x="-240" y="75682"/>
                  </a:lnTo>
                  <a:lnTo>
                    <a:pt x="8045" y="75682"/>
                  </a:lnTo>
                  <a:lnTo>
                    <a:pt x="8045" y="108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13" name="object 613"/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9499727" y="6858984"/>
              <a:ext cx="75565" cy="75564"/>
            </a:xfrm>
            <a:prstGeom prst="rect">
              <a:avLst/>
            </a:prstGeom>
          </p:spPr>
        </p:pic>
        <p:pic>
          <p:nvPicPr>
            <p:cNvPr id="614" name="object 614"/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9499727" y="6693503"/>
              <a:ext cx="75565" cy="75564"/>
            </a:xfrm>
            <a:prstGeom prst="rect">
              <a:avLst/>
            </a:prstGeom>
          </p:spPr>
        </p:pic>
        <p:pic>
          <p:nvPicPr>
            <p:cNvPr id="615" name="object 615"/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9499727" y="6528022"/>
              <a:ext cx="75565" cy="75565"/>
            </a:xfrm>
            <a:prstGeom prst="rect">
              <a:avLst/>
            </a:prstGeom>
          </p:spPr>
        </p:pic>
        <p:pic>
          <p:nvPicPr>
            <p:cNvPr id="616" name="object 616"/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9499727" y="6362541"/>
              <a:ext cx="75565" cy="75564"/>
            </a:xfrm>
            <a:prstGeom prst="rect">
              <a:avLst/>
            </a:prstGeom>
          </p:spPr>
        </p:pic>
        <p:pic>
          <p:nvPicPr>
            <p:cNvPr id="617" name="object 617"/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9499727" y="6197187"/>
              <a:ext cx="75565" cy="75564"/>
            </a:xfrm>
            <a:prstGeom prst="rect">
              <a:avLst/>
            </a:prstGeom>
          </p:spPr>
        </p:pic>
        <p:pic>
          <p:nvPicPr>
            <p:cNvPr id="618" name="object 618"/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9671177" y="6858984"/>
              <a:ext cx="75565" cy="75564"/>
            </a:xfrm>
            <a:prstGeom prst="rect">
              <a:avLst/>
            </a:prstGeom>
          </p:spPr>
        </p:pic>
        <p:pic>
          <p:nvPicPr>
            <p:cNvPr id="619" name="object 619"/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9671177" y="6693503"/>
              <a:ext cx="75565" cy="75564"/>
            </a:xfrm>
            <a:prstGeom prst="rect">
              <a:avLst/>
            </a:prstGeom>
          </p:spPr>
        </p:pic>
        <p:pic>
          <p:nvPicPr>
            <p:cNvPr id="620" name="object 620"/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9671177" y="6528022"/>
              <a:ext cx="75565" cy="75565"/>
            </a:xfrm>
            <a:prstGeom prst="rect">
              <a:avLst/>
            </a:prstGeom>
          </p:spPr>
        </p:pic>
        <p:pic>
          <p:nvPicPr>
            <p:cNvPr id="621" name="object 621"/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9671177" y="6362541"/>
              <a:ext cx="75565" cy="75564"/>
            </a:xfrm>
            <a:prstGeom prst="rect">
              <a:avLst/>
            </a:prstGeom>
          </p:spPr>
        </p:pic>
        <p:pic>
          <p:nvPicPr>
            <p:cNvPr id="622" name="object 622"/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9671177" y="6197187"/>
              <a:ext cx="75565" cy="75564"/>
            </a:xfrm>
            <a:prstGeom prst="rect">
              <a:avLst/>
            </a:prstGeom>
          </p:spPr>
        </p:pic>
        <p:sp>
          <p:nvSpPr>
            <p:cNvPr id="623" name="object 623"/>
            <p:cNvSpPr/>
            <p:nvPr/>
          </p:nvSpPr>
          <p:spPr>
            <a:xfrm>
              <a:off x="9671177" y="603170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4">
                  <a:moveTo>
                    <a:pt x="41664" y="133"/>
                  </a:moveTo>
                  <a:lnTo>
                    <a:pt x="33409" y="133"/>
                  </a:lnTo>
                  <a:lnTo>
                    <a:pt x="33409" y="33787"/>
                  </a:lnTo>
                  <a:lnTo>
                    <a:pt x="-244" y="33787"/>
                  </a:lnTo>
                  <a:lnTo>
                    <a:pt x="-244" y="42042"/>
                  </a:lnTo>
                  <a:lnTo>
                    <a:pt x="33409" y="42042"/>
                  </a:lnTo>
                  <a:lnTo>
                    <a:pt x="33409" y="75696"/>
                  </a:lnTo>
                  <a:lnTo>
                    <a:pt x="41664" y="75696"/>
                  </a:lnTo>
                  <a:lnTo>
                    <a:pt x="41664" y="42042"/>
                  </a:lnTo>
                  <a:lnTo>
                    <a:pt x="75318" y="42042"/>
                  </a:lnTo>
                  <a:lnTo>
                    <a:pt x="75318" y="33787"/>
                  </a:lnTo>
                  <a:lnTo>
                    <a:pt x="41664" y="33787"/>
                  </a:lnTo>
                  <a:lnTo>
                    <a:pt x="41664" y="13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24" name="object 624"/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9842627" y="6858984"/>
              <a:ext cx="75565" cy="75564"/>
            </a:xfrm>
            <a:prstGeom prst="rect">
              <a:avLst/>
            </a:prstGeom>
          </p:spPr>
        </p:pic>
        <p:pic>
          <p:nvPicPr>
            <p:cNvPr id="625" name="object 625"/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9842627" y="6693503"/>
              <a:ext cx="75565" cy="75564"/>
            </a:xfrm>
            <a:prstGeom prst="rect">
              <a:avLst/>
            </a:prstGeom>
          </p:spPr>
        </p:pic>
        <p:pic>
          <p:nvPicPr>
            <p:cNvPr id="626" name="object 626"/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9842627" y="6528022"/>
              <a:ext cx="75565" cy="75565"/>
            </a:xfrm>
            <a:prstGeom prst="rect">
              <a:avLst/>
            </a:prstGeom>
          </p:spPr>
        </p:pic>
        <p:pic>
          <p:nvPicPr>
            <p:cNvPr id="627" name="object 627"/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9842627" y="6362541"/>
              <a:ext cx="75565" cy="75564"/>
            </a:xfrm>
            <a:prstGeom prst="rect">
              <a:avLst/>
            </a:prstGeom>
          </p:spPr>
        </p:pic>
        <p:pic>
          <p:nvPicPr>
            <p:cNvPr id="628" name="object 628"/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9842627" y="6197187"/>
              <a:ext cx="75565" cy="75564"/>
            </a:xfrm>
            <a:prstGeom prst="rect">
              <a:avLst/>
            </a:prstGeom>
          </p:spPr>
        </p:pic>
        <p:pic>
          <p:nvPicPr>
            <p:cNvPr id="629" name="object 629"/>
            <p:cNvPicPr/>
            <p:nvPr/>
          </p:nvPicPr>
          <p:blipFill>
            <a:blip r:embed="rId419" cstate="print"/>
            <a:stretch>
              <a:fillRect/>
            </a:stretch>
          </p:blipFill>
          <p:spPr>
            <a:xfrm>
              <a:off x="9842627" y="6031706"/>
              <a:ext cx="75565" cy="75564"/>
            </a:xfrm>
            <a:prstGeom prst="rect">
              <a:avLst/>
            </a:prstGeom>
          </p:spPr>
        </p:pic>
        <p:sp>
          <p:nvSpPr>
            <p:cNvPr id="630" name="object 630"/>
            <p:cNvSpPr/>
            <p:nvPr/>
          </p:nvSpPr>
          <p:spPr>
            <a:xfrm>
              <a:off x="6583502" y="7686109"/>
              <a:ext cx="75565" cy="737870"/>
            </a:xfrm>
            <a:custGeom>
              <a:avLst/>
              <a:gdLst/>
              <a:ahLst/>
              <a:cxnLst/>
              <a:rect l="l" t="t" r="r" b="b"/>
              <a:pathLst>
                <a:path w="75565" h="737870">
                  <a:moveTo>
                    <a:pt x="75565" y="695807"/>
                  </a:moveTo>
                  <a:lnTo>
                    <a:pt x="41910" y="695807"/>
                  </a:lnTo>
                  <a:lnTo>
                    <a:pt x="41910" y="662152"/>
                  </a:lnTo>
                  <a:lnTo>
                    <a:pt x="33655" y="662152"/>
                  </a:lnTo>
                  <a:lnTo>
                    <a:pt x="33655" y="695807"/>
                  </a:lnTo>
                  <a:lnTo>
                    <a:pt x="0" y="695807"/>
                  </a:lnTo>
                  <a:lnTo>
                    <a:pt x="0" y="704062"/>
                  </a:lnTo>
                  <a:lnTo>
                    <a:pt x="33655" y="704062"/>
                  </a:lnTo>
                  <a:lnTo>
                    <a:pt x="33655" y="737844"/>
                  </a:lnTo>
                  <a:lnTo>
                    <a:pt x="41910" y="737844"/>
                  </a:lnTo>
                  <a:lnTo>
                    <a:pt x="41910" y="704062"/>
                  </a:lnTo>
                  <a:lnTo>
                    <a:pt x="75565" y="704062"/>
                  </a:lnTo>
                  <a:lnTo>
                    <a:pt x="75565" y="695807"/>
                  </a:lnTo>
                  <a:close/>
                </a:path>
                <a:path w="75565" h="737870">
                  <a:moveTo>
                    <a:pt x="75565" y="530339"/>
                  </a:moveTo>
                  <a:lnTo>
                    <a:pt x="41910" y="530339"/>
                  </a:lnTo>
                  <a:lnTo>
                    <a:pt x="41910" y="496684"/>
                  </a:lnTo>
                  <a:lnTo>
                    <a:pt x="33655" y="496684"/>
                  </a:lnTo>
                  <a:lnTo>
                    <a:pt x="33655" y="530339"/>
                  </a:lnTo>
                  <a:lnTo>
                    <a:pt x="0" y="530339"/>
                  </a:lnTo>
                  <a:lnTo>
                    <a:pt x="0" y="538594"/>
                  </a:lnTo>
                  <a:lnTo>
                    <a:pt x="33655" y="538594"/>
                  </a:lnTo>
                  <a:lnTo>
                    <a:pt x="33655" y="572249"/>
                  </a:lnTo>
                  <a:lnTo>
                    <a:pt x="41910" y="572249"/>
                  </a:lnTo>
                  <a:lnTo>
                    <a:pt x="41910" y="538594"/>
                  </a:lnTo>
                  <a:lnTo>
                    <a:pt x="75565" y="538594"/>
                  </a:lnTo>
                  <a:lnTo>
                    <a:pt x="75565" y="530339"/>
                  </a:lnTo>
                  <a:close/>
                </a:path>
                <a:path w="75565" h="737870">
                  <a:moveTo>
                    <a:pt x="75565" y="364731"/>
                  </a:moveTo>
                  <a:lnTo>
                    <a:pt x="41910" y="364731"/>
                  </a:lnTo>
                  <a:lnTo>
                    <a:pt x="41910" y="331076"/>
                  </a:lnTo>
                  <a:lnTo>
                    <a:pt x="33655" y="331076"/>
                  </a:lnTo>
                  <a:lnTo>
                    <a:pt x="33655" y="364731"/>
                  </a:lnTo>
                  <a:lnTo>
                    <a:pt x="0" y="364731"/>
                  </a:lnTo>
                  <a:lnTo>
                    <a:pt x="0" y="372986"/>
                  </a:lnTo>
                  <a:lnTo>
                    <a:pt x="33655" y="372986"/>
                  </a:lnTo>
                  <a:lnTo>
                    <a:pt x="33655" y="406768"/>
                  </a:lnTo>
                  <a:lnTo>
                    <a:pt x="41910" y="406768"/>
                  </a:lnTo>
                  <a:lnTo>
                    <a:pt x="41910" y="372986"/>
                  </a:lnTo>
                  <a:lnTo>
                    <a:pt x="75565" y="372986"/>
                  </a:lnTo>
                  <a:lnTo>
                    <a:pt x="75565" y="364731"/>
                  </a:lnTo>
                  <a:close/>
                </a:path>
                <a:path w="75565" h="737870">
                  <a:moveTo>
                    <a:pt x="75565" y="199250"/>
                  </a:moveTo>
                  <a:lnTo>
                    <a:pt x="41910" y="199250"/>
                  </a:lnTo>
                  <a:lnTo>
                    <a:pt x="41910" y="165468"/>
                  </a:lnTo>
                  <a:lnTo>
                    <a:pt x="33655" y="165468"/>
                  </a:lnTo>
                  <a:lnTo>
                    <a:pt x="33655" y="199250"/>
                  </a:lnTo>
                  <a:lnTo>
                    <a:pt x="0" y="199250"/>
                  </a:lnTo>
                  <a:lnTo>
                    <a:pt x="0" y="207505"/>
                  </a:lnTo>
                  <a:lnTo>
                    <a:pt x="33655" y="207505"/>
                  </a:lnTo>
                  <a:lnTo>
                    <a:pt x="33655" y="241160"/>
                  </a:lnTo>
                  <a:lnTo>
                    <a:pt x="41910" y="241160"/>
                  </a:lnTo>
                  <a:lnTo>
                    <a:pt x="41910" y="207505"/>
                  </a:lnTo>
                  <a:lnTo>
                    <a:pt x="75565" y="207505"/>
                  </a:lnTo>
                  <a:lnTo>
                    <a:pt x="75565" y="199250"/>
                  </a:lnTo>
                  <a:close/>
                </a:path>
                <a:path w="75565" h="737870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31" name="object 631"/>
            <p:cNvPicPr/>
            <p:nvPr/>
          </p:nvPicPr>
          <p:blipFill>
            <a:blip r:embed="rId420" cstate="print"/>
            <a:stretch>
              <a:fillRect/>
            </a:stretch>
          </p:blipFill>
          <p:spPr>
            <a:xfrm>
              <a:off x="6583679" y="7520527"/>
              <a:ext cx="75565" cy="75564"/>
            </a:xfrm>
            <a:prstGeom prst="rect">
              <a:avLst/>
            </a:prstGeom>
          </p:spPr>
        </p:pic>
        <p:pic>
          <p:nvPicPr>
            <p:cNvPr id="632" name="object 632"/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6583679" y="7354918"/>
              <a:ext cx="75565" cy="75564"/>
            </a:xfrm>
            <a:prstGeom prst="rect">
              <a:avLst/>
            </a:prstGeom>
          </p:spPr>
        </p:pic>
        <p:sp>
          <p:nvSpPr>
            <p:cNvPr id="633" name="object 633"/>
            <p:cNvSpPr/>
            <p:nvPr/>
          </p:nvSpPr>
          <p:spPr>
            <a:xfrm>
              <a:off x="6583679" y="718931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742" y="104"/>
                  </a:moveTo>
                  <a:lnTo>
                    <a:pt x="33487" y="104"/>
                  </a:lnTo>
                  <a:lnTo>
                    <a:pt x="33487" y="33885"/>
                  </a:lnTo>
                  <a:lnTo>
                    <a:pt x="-166" y="33885"/>
                  </a:lnTo>
                  <a:lnTo>
                    <a:pt x="-166" y="42140"/>
                  </a:lnTo>
                  <a:lnTo>
                    <a:pt x="33487" y="42140"/>
                  </a:lnTo>
                  <a:lnTo>
                    <a:pt x="33487" y="75794"/>
                  </a:lnTo>
                  <a:lnTo>
                    <a:pt x="41742" y="75794"/>
                  </a:lnTo>
                  <a:lnTo>
                    <a:pt x="41742" y="42140"/>
                  </a:lnTo>
                  <a:lnTo>
                    <a:pt x="75396" y="42140"/>
                  </a:lnTo>
                  <a:lnTo>
                    <a:pt x="75396" y="33885"/>
                  </a:lnTo>
                  <a:lnTo>
                    <a:pt x="41742" y="33885"/>
                  </a:lnTo>
                  <a:lnTo>
                    <a:pt x="41742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34" name="object 634"/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6755129" y="7520527"/>
              <a:ext cx="75565" cy="75564"/>
            </a:xfrm>
            <a:prstGeom prst="rect">
              <a:avLst/>
            </a:prstGeom>
          </p:spPr>
        </p:pic>
        <p:pic>
          <p:nvPicPr>
            <p:cNvPr id="635" name="object 635"/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6755129" y="7354918"/>
              <a:ext cx="75565" cy="75564"/>
            </a:xfrm>
            <a:prstGeom prst="rect">
              <a:avLst/>
            </a:prstGeom>
          </p:spPr>
        </p:pic>
        <p:sp>
          <p:nvSpPr>
            <p:cNvPr id="636" name="object 636"/>
            <p:cNvSpPr/>
            <p:nvPr/>
          </p:nvSpPr>
          <p:spPr>
            <a:xfrm>
              <a:off x="6754952" y="7189425"/>
              <a:ext cx="213995" cy="407034"/>
            </a:xfrm>
            <a:custGeom>
              <a:avLst/>
              <a:gdLst/>
              <a:ahLst/>
              <a:cxnLst/>
              <a:rect l="l" t="t" r="r" b="b"/>
              <a:pathLst>
                <a:path w="213995" h="407034">
                  <a:moveTo>
                    <a:pt x="75565" y="33782"/>
                  </a:moveTo>
                  <a:lnTo>
                    <a:pt x="42037" y="33782"/>
                  </a:lnTo>
                  <a:lnTo>
                    <a:pt x="42037" y="0"/>
                  </a:lnTo>
                  <a:lnTo>
                    <a:pt x="33655" y="0"/>
                  </a:lnTo>
                  <a:lnTo>
                    <a:pt x="33655" y="33782"/>
                  </a:lnTo>
                  <a:lnTo>
                    <a:pt x="0" y="33782"/>
                  </a:lnTo>
                  <a:lnTo>
                    <a:pt x="0" y="42037"/>
                  </a:lnTo>
                  <a:lnTo>
                    <a:pt x="33655" y="42037"/>
                  </a:lnTo>
                  <a:lnTo>
                    <a:pt x="33655" y="75692"/>
                  </a:lnTo>
                  <a:lnTo>
                    <a:pt x="42037" y="75692"/>
                  </a:lnTo>
                  <a:lnTo>
                    <a:pt x="42037" y="42037"/>
                  </a:lnTo>
                  <a:lnTo>
                    <a:pt x="75565" y="42037"/>
                  </a:lnTo>
                  <a:lnTo>
                    <a:pt x="75565" y="33782"/>
                  </a:lnTo>
                  <a:close/>
                </a:path>
                <a:path w="213995" h="407034">
                  <a:moveTo>
                    <a:pt x="213512" y="331152"/>
                  </a:moveTo>
                  <a:lnTo>
                    <a:pt x="205232" y="331152"/>
                  </a:lnTo>
                  <a:lnTo>
                    <a:pt x="205232" y="406768"/>
                  </a:lnTo>
                  <a:lnTo>
                    <a:pt x="213512" y="406768"/>
                  </a:lnTo>
                  <a:lnTo>
                    <a:pt x="213512" y="331152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37" name="object 637"/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6926706" y="7354918"/>
              <a:ext cx="75565" cy="75564"/>
            </a:xfrm>
            <a:prstGeom prst="rect">
              <a:avLst/>
            </a:prstGeom>
          </p:spPr>
        </p:pic>
        <p:sp>
          <p:nvSpPr>
            <p:cNvPr id="638" name="object 638"/>
            <p:cNvSpPr/>
            <p:nvPr/>
          </p:nvSpPr>
          <p:spPr>
            <a:xfrm>
              <a:off x="6926706" y="718931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733" y="104"/>
                  </a:moveTo>
                  <a:lnTo>
                    <a:pt x="33479" y="104"/>
                  </a:lnTo>
                  <a:lnTo>
                    <a:pt x="33479" y="33885"/>
                  </a:lnTo>
                  <a:lnTo>
                    <a:pt x="-175" y="33885"/>
                  </a:lnTo>
                  <a:lnTo>
                    <a:pt x="-175" y="42140"/>
                  </a:lnTo>
                  <a:lnTo>
                    <a:pt x="33479" y="42140"/>
                  </a:lnTo>
                  <a:lnTo>
                    <a:pt x="33479" y="75794"/>
                  </a:lnTo>
                  <a:lnTo>
                    <a:pt x="41733" y="75794"/>
                  </a:lnTo>
                  <a:lnTo>
                    <a:pt x="41733" y="42140"/>
                  </a:lnTo>
                  <a:lnTo>
                    <a:pt x="75388" y="42140"/>
                  </a:lnTo>
                  <a:lnTo>
                    <a:pt x="75388" y="33885"/>
                  </a:lnTo>
                  <a:lnTo>
                    <a:pt x="41733" y="33885"/>
                  </a:lnTo>
                  <a:lnTo>
                    <a:pt x="41733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39" name="object 639"/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7098156" y="7354918"/>
              <a:ext cx="75565" cy="75564"/>
            </a:xfrm>
            <a:prstGeom prst="rect">
              <a:avLst/>
            </a:prstGeom>
          </p:spPr>
        </p:pic>
        <p:sp>
          <p:nvSpPr>
            <p:cNvPr id="640" name="object 640"/>
            <p:cNvSpPr/>
            <p:nvPr/>
          </p:nvSpPr>
          <p:spPr>
            <a:xfrm>
              <a:off x="7098156" y="718931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729" y="104"/>
                  </a:moveTo>
                  <a:lnTo>
                    <a:pt x="33474" y="104"/>
                  </a:lnTo>
                  <a:lnTo>
                    <a:pt x="33474" y="33885"/>
                  </a:lnTo>
                  <a:lnTo>
                    <a:pt x="-179" y="33885"/>
                  </a:lnTo>
                  <a:lnTo>
                    <a:pt x="-179" y="42140"/>
                  </a:lnTo>
                  <a:lnTo>
                    <a:pt x="33474" y="42140"/>
                  </a:lnTo>
                  <a:lnTo>
                    <a:pt x="33474" y="75794"/>
                  </a:lnTo>
                  <a:lnTo>
                    <a:pt x="41729" y="75794"/>
                  </a:lnTo>
                  <a:lnTo>
                    <a:pt x="41729" y="42140"/>
                  </a:lnTo>
                  <a:lnTo>
                    <a:pt x="75383" y="42140"/>
                  </a:lnTo>
                  <a:lnTo>
                    <a:pt x="75383" y="33885"/>
                  </a:lnTo>
                  <a:lnTo>
                    <a:pt x="41729" y="33885"/>
                  </a:lnTo>
                  <a:lnTo>
                    <a:pt x="41729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41" name="object 641"/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7269733" y="7354918"/>
              <a:ext cx="75565" cy="75564"/>
            </a:xfrm>
            <a:prstGeom prst="rect">
              <a:avLst/>
            </a:prstGeom>
          </p:spPr>
        </p:pic>
        <p:sp>
          <p:nvSpPr>
            <p:cNvPr id="642" name="object 642"/>
            <p:cNvSpPr/>
            <p:nvPr/>
          </p:nvSpPr>
          <p:spPr>
            <a:xfrm>
              <a:off x="7269733" y="718931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725" y="104"/>
                  </a:moveTo>
                  <a:lnTo>
                    <a:pt x="33343" y="104"/>
                  </a:lnTo>
                  <a:lnTo>
                    <a:pt x="33343" y="33885"/>
                  </a:lnTo>
                  <a:lnTo>
                    <a:pt x="-183" y="33885"/>
                  </a:lnTo>
                  <a:lnTo>
                    <a:pt x="-183" y="42140"/>
                  </a:lnTo>
                  <a:lnTo>
                    <a:pt x="33343" y="42140"/>
                  </a:lnTo>
                  <a:lnTo>
                    <a:pt x="33343" y="75794"/>
                  </a:lnTo>
                  <a:lnTo>
                    <a:pt x="41725" y="75794"/>
                  </a:lnTo>
                  <a:lnTo>
                    <a:pt x="41725" y="42140"/>
                  </a:lnTo>
                  <a:lnTo>
                    <a:pt x="75379" y="42140"/>
                  </a:lnTo>
                  <a:lnTo>
                    <a:pt x="75379" y="33885"/>
                  </a:lnTo>
                  <a:lnTo>
                    <a:pt x="41725" y="33885"/>
                  </a:lnTo>
                  <a:lnTo>
                    <a:pt x="41725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43" name="object 643"/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7441183" y="7354918"/>
              <a:ext cx="75565" cy="75564"/>
            </a:xfrm>
            <a:prstGeom prst="rect">
              <a:avLst/>
            </a:prstGeom>
          </p:spPr>
        </p:pic>
        <p:sp>
          <p:nvSpPr>
            <p:cNvPr id="644" name="object 644"/>
            <p:cNvSpPr/>
            <p:nvPr/>
          </p:nvSpPr>
          <p:spPr>
            <a:xfrm>
              <a:off x="7441183" y="718931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720" y="104"/>
                  </a:moveTo>
                  <a:lnTo>
                    <a:pt x="33466" y="104"/>
                  </a:lnTo>
                  <a:lnTo>
                    <a:pt x="33466" y="33885"/>
                  </a:lnTo>
                  <a:lnTo>
                    <a:pt x="-188" y="33885"/>
                  </a:lnTo>
                  <a:lnTo>
                    <a:pt x="-188" y="42140"/>
                  </a:lnTo>
                  <a:lnTo>
                    <a:pt x="33466" y="42140"/>
                  </a:lnTo>
                  <a:lnTo>
                    <a:pt x="33466" y="75794"/>
                  </a:lnTo>
                  <a:lnTo>
                    <a:pt x="41720" y="75794"/>
                  </a:lnTo>
                  <a:lnTo>
                    <a:pt x="41720" y="42140"/>
                  </a:lnTo>
                  <a:lnTo>
                    <a:pt x="75375" y="42140"/>
                  </a:lnTo>
                  <a:lnTo>
                    <a:pt x="75375" y="33885"/>
                  </a:lnTo>
                  <a:lnTo>
                    <a:pt x="41720" y="33885"/>
                  </a:lnTo>
                  <a:lnTo>
                    <a:pt x="41720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45" name="object 645"/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7612633" y="7354918"/>
              <a:ext cx="75692" cy="75564"/>
            </a:xfrm>
            <a:prstGeom prst="rect">
              <a:avLst/>
            </a:prstGeom>
          </p:spPr>
        </p:pic>
        <p:sp>
          <p:nvSpPr>
            <p:cNvPr id="646" name="object 646"/>
            <p:cNvSpPr/>
            <p:nvPr/>
          </p:nvSpPr>
          <p:spPr>
            <a:xfrm>
              <a:off x="7612431" y="7023944"/>
              <a:ext cx="2133600" cy="407034"/>
            </a:xfrm>
            <a:custGeom>
              <a:avLst/>
              <a:gdLst/>
              <a:ahLst/>
              <a:cxnLst/>
              <a:rect l="l" t="t" r="r" b="b"/>
              <a:pathLst>
                <a:path w="2133600" h="407034">
                  <a:moveTo>
                    <a:pt x="75692" y="199263"/>
                  </a:moveTo>
                  <a:lnTo>
                    <a:pt x="42037" y="199263"/>
                  </a:lnTo>
                  <a:lnTo>
                    <a:pt x="42037" y="165481"/>
                  </a:lnTo>
                  <a:lnTo>
                    <a:pt x="33655" y="165481"/>
                  </a:lnTo>
                  <a:lnTo>
                    <a:pt x="33655" y="199263"/>
                  </a:lnTo>
                  <a:lnTo>
                    <a:pt x="0" y="199263"/>
                  </a:lnTo>
                  <a:lnTo>
                    <a:pt x="0" y="207518"/>
                  </a:lnTo>
                  <a:lnTo>
                    <a:pt x="33655" y="207518"/>
                  </a:lnTo>
                  <a:lnTo>
                    <a:pt x="33655" y="241173"/>
                  </a:lnTo>
                  <a:lnTo>
                    <a:pt x="42037" y="241173"/>
                  </a:lnTo>
                  <a:lnTo>
                    <a:pt x="42037" y="207518"/>
                  </a:lnTo>
                  <a:lnTo>
                    <a:pt x="75692" y="207518"/>
                  </a:lnTo>
                  <a:lnTo>
                    <a:pt x="75692" y="199263"/>
                  </a:lnTo>
                  <a:close/>
                </a:path>
                <a:path w="2133600" h="407034">
                  <a:moveTo>
                    <a:pt x="247142" y="364731"/>
                  </a:moveTo>
                  <a:lnTo>
                    <a:pt x="213487" y="364731"/>
                  </a:lnTo>
                  <a:lnTo>
                    <a:pt x="213487" y="331076"/>
                  </a:lnTo>
                  <a:lnTo>
                    <a:pt x="205232" y="331076"/>
                  </a:lnTo>
                  <a:lnTo>
                    <a:pt x="205232" y="364731"/>
                  </a:lnTo>
                  <a:lnTo>
                    <a:pt x="171577" y="364731"/>
                  </a:lnTo>
                  <a:lnTo>
                    <a:pt x="171577" y="372986"/>
                  </a:lnTo>
                  <a:lnTo>
                    <a:pt x="205232" y="372986"/>
                  </a:lnTo>
                  <a:lnTo>
                    <a:pt x="205232" y="406641"/>
                  </a:lnTo>
                  <a:lnTo>
                    <a:pt x="213487" y="406641"/>
                  </a:lnTo>
                  <a:lnTo>
                    <a:pt x="213487" y="372986"/>
                  </a:lnTo>
                  <a:lnTo>
                    <a:pt x="247142" y="372986"/>
                  </a:lnTo>
                  <a:lnTo>
                    <a:pt x="247142" y="364731"/>
                  </a:lnTo>
                  <a:close/>
                </a:path>
                <a:path w="2133600" h="407034">
                  <a:moveTo>
                    <a:pt x="247142" y="199263"/>
                  </a:moveTo>
                  <a:lnTo>
                    <a:pt x="213487" y="199263"/>
                  </a:lnTo>
                  <a:lnTo>
                    <a:pt x="213487" y="165481"/>
                  </a:lnTo>
                  <a:lnTo>
                    <a:pt x="205232" y="165481"/>
                  </a:lnTo>
                  <a:lnTo>
                    <a:pt x="205232" y="199263"/>
                  </a:lnTo>
                  <a:lnTo>
                    <a:pt x="171577" y="199263"/>
                  </a:lnTo>
                  <a:lnTo>
                    <a:pt x="171577" y="207518"/>
                  </a:lnTo>
                  <a:lnTo>
                    <a:pt x="205232" y="207518"/>
                  </a:lnTo>
                  <a:lnTo>
                    <a:pt x="205232" y="241173"/>
                  </a:lnTo>
                  <a:lnTo>
                    <a:pt x="213487" y="241173"/>
                  </a:lnTo>
                  <a:lnTo>
                    <a:pt x="213487" y="207518"/>
                  </a:lnTo>
                  <a:lnTo>
                    <a:pt x="247142" y="207518"/>
                  </a:lnTo>
                  <a:lnTo>
                    <a:pt x="247142" y="199263"/>
                  </a:lnTo>
                  <a:close/>
                </a:path>
                <a:path w="2133600" h="407034">
                  <a:moveTo>
                    <a:pt x="1447634" y="199263"/>
                  </a:moveTo>
                  <a:lnTo>
                    <a:pt x="1413992" y="199263"/>
                  </a:lnTo>
                  <a:lnTo>
                    <a:pt x="1413992" y="165481"/>
                  </a:lnTo>
                  <a:lnTo>
                    <a:pt x="1405737" y="165481"/>
                  </a:lnTo>
                  <a:lnTo>
                    <a:pt x="1405737" y="199263"/>
                  </a:lnTo>
                  <a:lnTo>
                    <a:pt x="1372082" y="199263"/>
                  </a:lnTo>
                  <a:lnTo>
                    <a:pt x="1372082" y="207518"/>
                  </a:lnTo>
                  <a:lnTo>
                    <a:pt x="1405737" y="207518"/>
                  </a:lnTo>
                  <a:lnTo>
                    <a:pt x="1405737" y="241173"/>
                  </a:lnTo>
                  <a:lnTo>
                    <a:pt x="1413992" y="241173"/>
                  </a:lnTo>
                  <a:lnTo>
                    <a:pt x="1413992" y="207518"/>
                  </a:lnTo>
                  <a:lnTo>
                    <a:pt x="1447634" y="207518"/>
                  </a:lnTo>
                  <a:lnTo>
                    <a:pt x="1447634" y="199263"/>
                  </a:lnTo>
                  <a:close/>
                </a:path>
                <a:path w="2133600" h="407034">
                  <a:moveTo>
                    <a:pt x="1619084" y="199263"/>
                  </a:moveTo>
                  <a:lnTo>
                    <a:pt x="1585429" y="199263"/>
                  </a:lnTo>
                  <a:lnTo>
                    <a:pt x="1585429" y="165481"/>
                  </a:lnTo>
                  <a:lnTo>
                    <a:pt x="1577174" y="165481"/>
                  </a:lnTo>
                  <a:lnTo>
                    <a:pt x="1577174" y="199263"/>
                  </a:lnTo>
                  <a:lnTo>
                    <a:pt x="1543519" y="199263"/>
                  </a:lnTo>
                  <a:lnTo>
                    <a:pt x="1543519" y="207518"/>
                  </a:lnTo>
                  <a:lnTo>
                    <a:pt x="1577174" y="207518"/>
                  </a:lnTo>
                  <a:lnTo>
                    <a:pt x="1577174" y="241173"/>
                  </a:lnTo>
                  <a:lnTo>
                    <a:pt x="1585429" y="241173"/>
                  </a:lnTo>
                  <a:lnTo>
                    <a:pt x="1585429" y="207518"/>
                  </a:lnTo>
                  <a:lnTo>
                    <a:pt x="1619084" y="207518"/>
                  </a:lnTo>
                  <a:lnTo>
                    <a:pt x="1619084" y="199263"/>
                  </a:lnTo>
                  <a:close/>
                </a:path>
                <a:path w="2133600" h="407034">
                  <a:moveTo>
                    <a:pt x="1790534" y="199263"/>
                  </a:moveTo>
                  <a:lnTo>
                    <a:pt x="1756879" y="199263"/>
                  </a:lnTo>
                  <a:lnTo>
                    <a:pt x="1756879" y="165481"/>
                  </a:lnTo>
                  <a:lnTo>
                    <a:pt x="1748624" y="165481"/>
                  </a:lnTo>
                  <a:lnTo>
                    <a:pt x="1748624" y="199263"/>
                  </a:lnTo>
                  <a:lnTo>
                    <a:pt x="1714969" y="199263"/>
                  </a:lnTo>
                  <a:lnTo>
                    <a:pt x="1714969" y="207518"/>
                  </a:lnTo>
                  <a:lnTo>
                    <a:pt x="1748624" y="207518"/>
                  </a:lnTo>
                  <a:lnTo>
                    <a:pt x="1748624" y="241173"/>
                  </a:lnTo>
                  <a:lnTo>
                    <a:pt x="1756879" y="241173"/>
                  </a:lnTo>
                  <a:lnTo>
                    <a:pt x="1756879" y="207518"/>
                  </a:lnTo>
                  <a:lnTo>
                    <a:pt x="1790534" y="207518"/>
                  </a:lnTo>
                  <a:lnTo>
                    <a:pt x="1790534" y="199263"/>
                  </a:lnTo>
                  <a:close/>
                </a:path>
                <a:path w="2133600" h="407034">
                  <a:moveTo>
                    <a:pt x="1962099" y="199263"/>
                  </a:moveTo>
                  <a:lnTo>
                    <a:pt x="1928456" y="199263"/>
                  </a:lnTo>
                  <a:lnTo>
                    <a:pt x="1928456" y="165481"/>
                  </a:lnTo>
                  <a:lnTo>
                    <a:pt x="1920201" y="165481"/>
                  </a:lnTo>
                  <a:lnTo>
                    <a:pt x="1920201" y="199263"/>
                  </a:lnTo>
                  <a:lnTo>
                    <a:pt x="1886546" y="199263"/>
                  </a:lnTo>
                  <a:lnTo>
                    <a:pt x="1886546" y="207518"/>
                  </a:lnTo>
                  <a:lnTo>
                    <a:pt x="1920201" y="207518"/>
                  </a:lnTo>
                  <a:lnTo>
                    <a:pt x="1920201" y="241173"/>
                  </a:lnTo>
                  <a:lnTo>
                    <a:pt x="1928456" y="241173"/>
                  </a:lnTo>
                  <a:lnTo>
                    <a:pt x="1928456" y="207518"/>
                  </a:lnTo>
                  <a:lnTo>
                    <a:pt x="1962099" y="207518"/>
                  </a:lnTo>
                  <a:lnTo>
                    <a:pt x="1962099" y="199263"/>
                  </a:lnTo>
                  <a:close/>
                </a:path>
                <a:path w="2133600" h="407034">
                  <a:moveTo>
                    <a:pt x="1962099" y="33655"/>
                  </a:moveTo>
                  <a:lnTo>
                    <a:pt x="1928456" y="33655"/>
                  </a:lnTo>
                  <a:lnTo>
                    <a:pt x="1928456" y="0"/>
                  </a:lnTo>
                  <a:lnTo>
                    <a:pt x="1920201" y="0"/>
                  </a:lnTo>
                  <a:lnTo>
                    <a:pt x="1920201" y="33655"/>
                  </a:lnTo>
                  <a:lnTo>
                    <a:pt x="1886546" y="33655"/>
                  </a:lnTo>
                  <a:lnTo>
                    <a:pt x="1886546" y="41910"/>
                  </a:lnTo>
                  <a:lnTo>
                    <a:pt x="1920201" y="41910"/>
                  </a:lnTo>
                  <a:lnTo>
                    <a:pt x="1920201" y="75565"/>
                  </a:lnTo>
                  <a:lnTo>
                    <a:pt x="1928456" y="75565"/>
                  </a:lnTo>
                  <a:lnTo>
                    <a:pt x="1928456" y="41910"/>
                  </a:lnTo>
                  <a:lnTo>
                    <a:pt x="1962099" y="41910"/>
                  </a:lnTo>
                  <a:lnTo>
                    <a:pt x="1962099" y="33655"/>
                  </a:lnTo>
                  <a:close/>
                </a:path>
                <a:path w="2133600" h="407034">
                  <a:moveTo>
                    <a:pt x="2133549" y="199263"/>
                  </a:moveTo>
                  <a:lnTo>
                    <a:pt x="2099894" y="199263"/>
                  </a:lnTo>
                  <a:lnTo>
                    <a:pt x="2099894" y="165481"/>
                  </a:lnTo>
                  <a:lnTo>
                    <a:pt x="2091639" y="165481"/>
                  </a:lnTo>
                  <a:lnTo>
                    <a:pt x="2091639" y="199263"/>
                  </a:lnTo>
                  <a:lnTo>
                    <a:pt x="2057984" y="199263"/>
                  </a:lnTo>
                  <a:lnTo>
                    <a:pt x="2057984" y="207518"/>
                  </a:lnTo>
                  <a:lnTo>
                    <a:pt x="2091639" y="207518"/>
                  </a:lnTo>
                  <a:lnTo>
                    <a:pt x="2091639" y="241173"/>
                  </a:lnTo>
                  <a:lnTo>
                    <a:pt x="2099894" y="241173"/>
                  </a:lnTo>
                  <a:lnTo>
                    <a:pt x="2099894" y="207518"/>
                  </a:lnTo>
                  <a:lnTo>
                    <a:pt x="2133549" y="207518"/>
                  </a:lnTo>
                  <a:lnTo>
                    <a:pt x="2133549" y="19926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47" name="object 647"/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9670669" y="7023829"/>
              <a:ext cx="75564" cy="75564"/>
            </a:xfrm>
            <a:prstGeom prst="rect">
              <a:avLst/>
            </a:prstGeom>
          </p:spPr>
        </p:pic>
        <p:sp>
          <p:nvSpPr>
            <p:cNvPr id="648" name="object 648"/>
            <p:cNvSpPr/>
            <p:nvPr/>
          </p:nvSpPr>
          <p:spPr>
            <a:xfrm>
              <a:off x="9842245" y="718931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660" y="104"/>
                  </a:moveTo>
                  <a:lnTo>
                    <a:pt x="33278" y="104"/>
                  </a:lnTo>
                  <a:lnTo>
                    <a:pt x="33278" y="33885"/>
                  </a:lnTo>
                  <a:lnTo>
                    <a:pt x="-248" y="33885"/>
                  </a:lnTo>
                  <a:lnTo>
                    <a:pt x="-248" y="42140"/>
                  </a:lnTo>
                  <a:lnTo>
                    <a:pt x="33278" y="42140"/>
                  </a:lnTo>
                  <a:lnTo>
                    <a:pt x="33278" y="75794"/>
                  </a:lnTo>
                  <a:lnTo>
                    <a:pt x="41660" y="75794"/>
                  </a:lnTo>
                  <a:lnTo>
                    <a:pt x="41660" y="42140"/>
                  </a:lnTo>
                  <a:lnTo>
                    <a:pt x="75314" y="42140"/>
                  </a:lnTo>
                  <a:lnTo>
                    <a:pt x="75314" y="33885"/>
                  </a:lnTo>
                  <a:lnTo>
                    <a:pt x="41660" y="33885"/>
                  </a:lnTo>
                  <a:lnTo>
                    <a:pt x="41660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49" name="object 649"/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9842245" y="7023829"/>
              <a:ext cx="75564" cy="75564"/>
            </a:xfrm>
            <a:prstGeom prst="rect">
              <a:avLst/>
            </a:prstGeom>
          </p:spPr>
        </p:pic>
        <p:sp>
          <p:nvSpPr>
            <p:cNvPr id="650" name="object 650"/>
            <p:cNvSpPr/>
            <p:nvPr/>
          </p:nvSpPr>
          <p:spPr>
            <a:xfrm>
              <a:off x="6583502" y="7686236"/>
              <a:ext cx="75565" cy="572135"/>
            </a:xfrm>
            <a:custGeom>
              <a:avLst/>
              <a:gdLst/>
              <a:ahLst/>
              <a:cxnLst/>
              <a:rect l="l" t="t" r="r" b="b"/>
              <a:pathLst>
                <a:path w="75565" h="572134">
                  <a:moveTo>
                    <a:pt x="75565" y="529958"/>
                  </a:moveTo>
                  <a:lnTo>
                    <a:pt x="41910" y="529958"/>
                  </a:lnTo>
                  <a:lnTo>
                    <a:pt x="41910" y="496303"/>
                  </a:lnTo>
                  <a:lnTo>
                    <a:pt x="33655" y="496303"/>
                  </a:lnTo>
                  <a:lnTo>
                    <a:pt x="33655" y="529958"/>
                  </a:lnTo>
                  <a:lnTo>
                    <a:pt x="0" y="529958"/>
                  </a:lnTo>
                  <a:lnTo>
                    <a:pt x="0" y="538213"/>
                  </a:lnTo>
                  <a:lnTo>
                    <a:pt x="33655" y="538213"/>
                  </a:lnTo>
                  <a:lnTo>
                    <a:pt x="33655" y="571868"/>
                  </a:lnTo>
                  <a:lnTo>
                    <a:pt x="41910" y="571868"/>
                  </a:lnTo>
                  <a:lnTo>
                    <a:pt x="41910" y="538213"/>
                  </a:lnTo>
                  <a:lnTo>
                    <a:pt x="75565" y="538213"/>
                  </a:lnTo>
                  <a:lnTo>
                    <a:pt x="75565" y="529958"/>
                  </a:lnTo>
                  <a:close/>
                </a:path>
                <a:path w="75565" h="572134">
                  <a:moveTo>
                    <a:pt x="75565" y="364477"/>
                  </a:moveTo>
                  <a:lnTo>
                    <a:pt x="41910" y="364477"/>
                  </a:lnTo>
                  <a:lnTo>
                    <a:pt x="41910" y="330822"/>
                  </a:lnTo>
                  <a:lnTo>
                    <a:pt x="33655" y="330822"/>
                  </a:lnTo>
                  <a:lnTo>
                    <a:pt x="33655" y="364477"/>
                  </a:lnTo>
                  <a:lnTo>
                    <a:pt x="0" y="364477"/>
                  </a:lnTo>
                  <a:lnTo>
                    <a:pt x="0" y="372732"/>
                  </a:lnTo>
                  <a:lnTo>
                    <a:pt x="33655" y="372732"/>
                  </a:lnTo>
                  <a:lnTo>
                    <a:pt x="33655" y="406387"/>
                  </a:lnTo>
                  <a:lnTo>
                    <a:pt x="41910" y="406387"/>
                  </a:lnTo>
                  <a:lnTo>
                    <a:pt x="41910" y="372732"/>
                  </a:lnTo>
                  <a:lnTo>
                    <a:pt x="75565" y="372732"/>
                  </a:lnTo>
                  <a:lnTo>
                    <a:pt x="75565" y="364477"/>
                  </a:lnTo>
                  <a:close/>
                </a:path>
                <a:path w="75565" h="572134">
                  <a:moveTo>
                    <a:pt x="75565" y="198996"/>
                  </a:moveTo>
                  <a:lnTo>
                    <a:pt x="41910" y="198996"/>
                  </a:lnTo>
                  <a:lnTo>
                    <a:pt x="41910" y="165341"/>
                  </a:lnTo>
                  <a:lnTo>
                    <a:pt x="33655" y="165341"/>
                  </a:lnTo>
                  <a:lnTo>
                    <a:pt x="33655" y="198996"/>
                  </a:lnTo>
                  <a:lnTo>
                    <a:pt x="0" y="198996"/>
                  </a:lnTo>
                  <a:lnTo>
                    <a:pt x="0" y="207378"/>
                  </a:lnTo>
                  <a:lnTo>
                    <a:pt x="33655" y="207378"/>
                  </a:lnTo>
                  <a:lnTo>
                    <a:pt x="33655" y="240906"/>
                  </a:lnTo>
                  <a:lnTo>
                    <a:pt x="41910" y="240906"/>
                  </a:lnTo>
                  <a:lnTo>
                    <a:pt x="41910" y="207378"/>
                  </a:lnTo>
                  <a:lnTo>
                    <a:pt x="75565" y="207378"/>
                  </a:lnTo>
                  <a:lnTo>
                    <a:pt x="75565" y="198996"/>
                  </a:lnTo>
                  <a:close/>
                </a:path>
                <a:path w="75565" h="572134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51" name="object 651"/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6755256" y="8182451"/>
              <a:ext cx="75565" cy="75565"/>
            </a:xfrm>
            <a:prstGeom prst="rect">
              <a:avLst/>
            </a:prstGeom>
          </p:spPr>
        </p:pic>
        <p:pic>
          <p:nvPicPr>
            <p:cNvPr id="652" name="object 652"/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6755256" y="8016970"/>
              <a:ext cx="75565" cy="75565"/>
            </a:xfrm>
            <a:prstGeom prst="rect">
              <a:avLst/>
            </a:prstGeom>
          </p:spPr>
        </p:pic>
        <p:pic>
          <p:nvPicPr>
            <p:cNvPr id="653" name="object 653"/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6755256" y="7851489"/>
              <a:ext cx="75565" cy="75564"/>
            </a:xfrm>
            <a:prstGeom prst="rect">
              <a:avLst/>
            </a:prstGeom>
          </p:spPr>
        </p:pic>
        <p:pic>
          <p:nvPicPr>
            <p:cNvPr id="654" name="object 654"/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6755256" y="7686135"/>
              <a:ext cx="75565" cy="75565"/>
            </a:xfrm>
            <a:prstGeom prst="rect">
              <a:avLst/>
            </a:prstGeom>
          </p:spPr>
        </p:pic>
        <p:pic>
          <p:nvPicPr>
            <p:cNvPr id="655" name="object 655"/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6926834" y="8182451"/>
              <a:ext cx="75565" cy="75565"/>
            </a:xfrm>
            <a:prstGeom prst="rect">
              <a:avLst/>
            </a:prstGeom>
          </p:spPr>
        </p:pic>
        <p:pic>
          <p:nvPicPr>
            <p:cNvPr id="656" name="object 656"/>
            <p:cNvPicPr/>
            <p:nvPr/>
          </p:nvPicPr>
          <p:blipFill>
            <a:blip r:embed="rId436" cstate="print"/>
            <a:stretch>
              <a:fillRect/>
            </a:stretch>
          </p:blipFill>
          <p:spPr>
            <a:xfrm>
              <a:off x="6926834" y="8016970"/>
              <a:ext cx="75565" cy="75565"/>
            </a:xfrm>
            <a:prstGeom prst="rect">
              <a:avLst/>
            </a:prstGeom>
          </p:spPr>
        </p:pic>
        <p:pic>
          <p:nvPicPr>
            <p:cNvPr id="657" name="object 657"/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6926834" y="7851489"/>
              <a:ext cx="75565" cy="75564"/>
            </a:xfrm>
            <a:prstGeom prst="rect">
              <a:avLst/>
            </a:prstGeom>
          </p:spPr>
        </p:pic>
        <p:pic>
          <p:nvPicPr>
            <p:cNvPr id="658" name="object 658"/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6926834" y="7686135"/>
              <a:ext cx="75565" cy="75565"/>
            </a:xfrm>
            <a:prstGeom prst="rect">
              <a:avLst/>
            </a:prstGeom>
          </p:spPr>
        </p:pic>
        <p:sp>
          <p:nvSpPr>
            <p:cNvPr id="659" name="object 659"/>
            <p:cNvSpPr/>
            <p:nvPr/>
          </p:nvSpPr>
          <p:spPr>
            <a:xfrm>
              <a:off x="6926834" y="7520654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33" y="95"/>
                  </a:moveTo>
                  <a:lnTo>
                    <a:pt x="33479" y="95"/>
                  </a:lnTo>
                  <a:lnTo>
                    <a:pt x="33479" y="33749"/>
                  </a:lnTo>
                  <a:lnTo>
                    <a:pt x="-175" y="33749"/>
                  </a:lnTo>
                  <a:lnTo>
                    <a:pt x="-175" y="42004"/>
                  </a:lnTo>
                  <a:lnTo>
                    <a:pt x="33479" y="42004"/>
                  </a:lnTo>
                  <a:lnTo>
                    <a:pt x="33479" y="75658"/>
                  </a:lnTo>
                  <a:lnTo>
                    <a:pt x="41733" y="75658"/>
                  </a:lnTo>
                  <a:lnTo>
                    <a:pt x="41733" y="42004"/>
                  </a:lnTo>
                  <a:lnTo>
                    <a:pt x="75388" y="42004"/>
                  </a:lnTo>
                  <a:lnTo>
                    <a:pt x="75388" y="33749"/>
                  </a:lnTo>
                  <a:lnTo>
                    <a:pt x="41733" y="33749"/>
                  </a:lnTo>
                  <a:lnTo>
                    <a:pt x="41733" y="9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60" name="object 660"/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7098410" y="8182451"/>
              <a:ext cx="75565" cy="75565"/>
            </a:xfrm>
            <a:prstGeom prst="rect">
              <a:avLst/>
            </a:prstGeom>
          </p:spPr>
        </p:pic>
        <p:pic>
          <p:nvPicPr>
            <p:cNvPr id="661" name="object 661"/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7098410" y="8016970"/>
              <a:ext cx="75565" cy="75565"/>
            </a:xfrm>
            <a:prstGeom prst="rect">
              <a:avLst/>
            </a:prstGeom>
          </p:spPr>
        </p:pic>
        <p:pic>
          <p:nvPicPr>
            <p:cNvPr id="662" name="object 662"/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7098410" y="7851489"/>
              <a:ext cx="75565" cy="75564"/>
            </a:xfrm>
            <a:prstGeom prst="rect">
              <a:avLst/>
            </a:prstGeom>
          </p:spPr>
        </p:pic>
        <p:pic>
          <p:nvPicPr>
            <p:cNvPr id="663" name="object 663"/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7098410" y="7686135"/>
              <a:ext cx="75565" cy="75565"/>
            </a:xfrm>
            <a:prstGeom prst="rect">
              <a:avLst/>
            </a:prstGeom>
          </p:spPr>
        </p:pic>
        <p:pic>
          <p:nvPicPr>
            <p:cNvPr id="664" name="object 664"/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7098410" y="7520654"/>
              <a:ext cx="75565" cy="75564"/>
            </a:xfrm>
            <a:prstGeom prst="rect">
              <a:avLst/>
            </a:prstGeom>
          </p:spPr>
        </p:pic>
        <p:pic>
          <p:nvPicPr>
            <p:cNvPr id="665" name="object 665"/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7269987" y="8182451"/>
              <a:ext cx="75564" cy="75565"/>
            </a:xfrm>
            <a:prstGeom prst="rect">
              <a:avLst/>
            </a:prstGeom>
          </p:spPr>
        </p:pic>
        <p:pic>
          <p:nvPicPr>
            <p:cNvPr id="666" name="object 666"/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7269987" y="8016970"/>
              <a:ext cx="75564" cy="75565"/>
            </a:xfrm>
            <a:prstGeom prst="rect">
              <a:avLst/>
            </a:prstGeom>
          </p:spPr>
        </p:pic>
        <p:pic>
          <p:nvPicPr>
            <p:cNvPr id="667" name="object 667"/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7269987" y="7851489"/>
              <a:ext cx="75564" cy="75564"/>
            </a:xfrm>
            <a:prstGeom prst="rect">
              <a:avLst/>
            </a:prstGeom>
          </p:spPr>
        </p:pic>
        <p:pic>
          <p:nvPicPr>
            <p:cNvPr id="668" name="object 668"/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7269987" y="7686135"/>
              <a:ext cx="75564" cy="75565"/>
            </a:xfrm>
            <a:prstGeom prst="rect">
              <a:avLst/>
            </a:prstGeom>
          </p:spPr>
        </p:pic>
        <p:pic>
          <p:nvPicPr>
            <p:cNvPr id="669" name="object 669"/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7269987" y="7520654"/>
              <a:ext cx="75564" cy="75564"/>
            </a:xfrm>
            <a:prstGeom prst="rect">
              <a:avLst/>
            </a:prstGeom>
          </p:spPr>
        </p:pic>
        <p:sp>
          <p:nvSpPr>
            <p:cNvPr id="670" name="object 670"/>
            <p:cNvSpPr/>
            <p:nvPr/>
          </p:nvSpPr>
          <p:spPr>
            <a:xfrm>
              <a:off x="7475219" y="8182439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091" y="79"/>
                  </a:moveTo>
                  <a:lnTo>
                    <a:pt x="-188" y="79"/>
                  </a:lnTo>
                  <a:lnTo>
                    <a:pt x="-188" y="75653"/>
                  </a:lnTo>
                  <a:lnTo>
                    <a:pt x="8091" y="75653"/>
                  </a:lnTo>
                  <a:lnTo>
                    <a:pt x="8091" y="7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71" name="object 671"/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7441565" y="8016970"/>
              <a:ext cx="75564" cy="75565"/>
            </a:xfrm>
            <a:prstGeom prst="rect">
              <a:avLst/>
            </a:prstGeom>
          </p:spPr>
        </p:pic>
        <p:pic>
          <p:nvPicPr>
            <p:cNvPr id="672" name="object 672"/>
            <p:cNvPicPr/>
            <p:nvPr/>
          </p:nvPicPr>
          <p:blipFill>
            <a:blip r:embed="rId448" cstate="print"/>
            <a:stretch>
              <a:fillRect/>
            </a:stretch>
          </p:blipFill>
          <p:spPr>
            <a:xfrm>
              <a:off x="7441565" y="7851489"/>
              <a:ext cx="75564" cy="75564"/>
            </a:xfrm>
            <a:prstGeom prst="rect">
              <a:avLst/>
            </a:prstGeom>
          </p:spPr>
        </p:pic>
        <p:pic>
          <p:nvPicPr>
            <p:cNvPr id="673" name="object 673"/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7441565" y="7686135"/>
              <a:ext cx="75564" cy="75565"/>
            </a:xfrm>
            <a:prstGeom prst="rect">
              <a:avLst/>
            </a:prstGeom>
          </p:spPr>
        </p:pic>
        <p:pic>
          <p:nvPicPr>
            <p:cNvPr id="674" name="object 674"/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7441565" y="7520654"/>
              <a:ext cx="75564" cy="75564"/>
            </a:xfrm>
            <a:prstGeom prst="rect">
              <a:avLst/>
            </a:prstGeom>
          </p:spPr>
        </p:pic>
        <p:pic>
          <p:nvPicPr>
            <p:cNvPr id="675" name="object 675"/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7613142" y="8016970"/>
              <a:ext cx="75564" cy="75565"/>
            </a:xfrm>
            <a:prstGeom prst="rect">
              <a:avLst/>
            </a:prstGeom>
          </p:spPr>
        </p:pic>
        <p:pic>
          <p:nvPicPr>
            <p:cNvPr id="676" name="object 676"/>
            <p:cNvPicPr/>
            <p:nvPr/>
          </p:nvPicPr>
          <p:blipFill>
            <a:blip r:embed="rId451" cstate="print"/>
            <a:stretch>
              <a:fillRect/>
            </a:stretch>
          </p:blipFill>
          <p:spPr>
            <a:xfrm>
              <a:off x="7613142" y="7851489"/>
              <a:ext cx="75564" cy="75564"/>
            </a:xfrm>
            <a:prstGeom prst="rect">
              <a:avLst/>
            </a:prstGeom>
          </p:spPr>
        </p:pic>
        <p:pic>
          <p:nvPicPr>
            <p:cNvPr id="677" name="object 677"/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7613142" y="7686135"/>
              <a:ext cx="75564" cy="75565"/>
            </a:xfrm>
            <a:prstGeom prst="rect">
              <a:avLst/>
            </a:prstGeom>
          </p:spPr>
        </p:pic>
        <p:pic>
          <p:nvPicPr>
            <p:cNvPr id="678" name="object 678"/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7613142" y="7520654"/>
              <a:ext cx="75564" cy="75564"/>
            </a:xfrm>
            <a:prstGeom prst="rect">
              <a:avLst/>
            </a:prstGeom>
          </p:spPr>
        </p:pic>
        <p:sp>
          <p:nvSpPr>
            <p:cNvPr id="679" name="object 679"/>
            <p:cNvSpPr/>
            <p:nvPr/>
          </p:nvSpPr>
          <p:spPr>
            <a:xfrm>
              <a:off x="6583502" y="7520755"/>
              <a:ext cx="1276985" cy="903605"/>
            </a:xfrm>
            <a:custGeom>
              <a:avLst/>
              <a:gdLst/>
              <a:ahLst/>
              <a:cxnLst/>
              <a:rect l="l" t="t" r="r" b="b"/>
              <a:pathLst>
                <a:path w="1276984" h="903604">
                  <a:moveTo>
                    <a:pt x="75565" y="861415"/>
                  </a:moveTo>
                  <a:lnTo>
                    <a:pt x="41910" y="861415"/>
                  </a:lnTo>
                  <a:lnTo>
                    <a:pt x="41910" y="827760"/>
                  </a:lnTo>
                  <a:lnTo>
                    <a:pt x="33655" y="827760"/>
                  </a:lnTo>
                  <a:lnTo>
                    <a:pt x="33655" y="861415"/>
                  </a:lnTo>
                  <a:lnTo>
                    <a:pt x="0" y="861415"/>
                  </a:lnTo>
                  <a:lnTo>
                    <a:pt x="0" y="869670"/>
                  </a:lnTo>
                  <a:lnTo>
                    <a:pt x="33655" y="869670"/>
                  </a:lnTo>
                  <a:lnTo>
                    <a:pt x="33655" y="903325"/>
                  </a:lnTo>
                  <a:lnTo>
                    <a:pt x="41910" y="903325"/>
                  </a:lnTo>
                  <a:lnTo>
                    <a:pt x="41910" y="869670"/>
                  </a:lnTo>
                  <a:lnTo>
                    <a:pt x="75565" y="869670"/>
                  </a:lnTo>
                  <a:lnTo>
                    <a:pt x="75565" y="861415"/>
                  </a:lnTo>
                  <a:close/>
                </a:path>
                <a:path w="1276984" h="903604">
                  <a:moveTo>
                    <a:pt x="247015" y="861415"/>
                  </a:moveTo>
                  <a:lnTo>
                    <a:pt x="213360" y="861415"/>
                  </a:lnTo>
                  <a:lnTo>
                    <a:pt x="213360" y="827760"/>
                  </a:lnTo>
                  <a:lnTo>
                    <a:pt x="205105" y="827760"/>
                  </a:lnTo>
                  <a:lnTo>
                    <a:pt x="205105" y="861415"/>
                  </a:lnTo>
                  <a:lnTo>
                    <a:pt x="171450" y="861415"/>
                  </a:lnTo>
                  <a:lnTo>
                    <a:pt x="171450" y="869670"/>
                  </a:lnTo>
                  <a:lnTo>
                    <a:pt x="205105" y="869670"/>
                  </a:lnTo>
                  <a:lnTo>
                    <a:pt x="205105" y="903325"/>
                  </a:lnTo>
                  <a:lnTo>
                    <a:pt x="213360" y="903325"/>
                  </a:lnTo>
                  <a:lnTo>
                    <a:pt x="213360" y="869670"/>
                  </a:lnTo>
                  <a:lnTo>
                    <a:pt x="247015" y="869670"/>
                  </a:lnTo>
                  <a:lnTo>
                    <a:pt x="247015" y="861415"/>
                  </a:lnTo>
                  <a:close/>
                </a:path>
                <a:path w="1276984" h="903604">
                  <a:moveTo>
                    <a:pt x="418465" y="861415"/>
                  </a:moveTo>
                  <a:lnTo>
                    <a:pt x="384810" y="861415"/>
                  </a:lnTo>
                  <a:lnTo>
                    <a:pt x="384810" y="827760"/>
                  </a:lnTo>
                  <a:lnTo>
                    <a:pt x="376555" y="827760"/>
                  </a:lnTo>
                  <a:lnTo>
                    <a:pt x="376555" y="861415"/>
                  </a:lnTo>
                  <a:lnTo>
                    <a:pt x="342900" y="861415"/>
                  </a:lnTo>
                  <a:lnTo>
                    <a:pt x="342900" y="869670"/>
                  </a:lnTo>
                  <a:lnTo>
                    <a:pt x="376555" y="869670"/>
                  </a:lnTo>
                  <a:lnTo>
                    <a:pt x="376555" y="903325"/>
                  </a:lnTo>
                  <a:lnTo>
                    <a:pt x="384810" y="903325"/>
                  </a:lnTo>
                  <a:lnTo>
                    <a:pt x="384810" y="869670"/>
                  </a:lnTo>
                  <a:lnTo>
                    <a:pt x="418465" y="869670"/>
                  </a:lnTo>
                  <a:lnTo>
                    <a:pt x="418465" y="861415"/>
                  </a:lnTo>
                  <a:close/>
                </a:path>
                <a:path w="1276984" h="903604">
                  <a:moveTo>
                    <a:pt x="590029" y="861415"/>
                  </a:moveTo>
                  <a:lnTo>
                    <a:pt x="556374" y="861415"/>
                  </a:lnTo>
                  <a:lnTo>
                    <a:pt x="556374" y="827760"/>
                  </a:lnTo>
                  <a:lnTo>
                    <a:pt x="547992" y="827760"/>
                  </a:lnTo>
                  <a:lnTo>
                    <a:pt x="547992" y="861415"/>
                  </a:lnTo>
                  <a:lnTo>
                    <a:pt x="514464" y="861415"/>
                  </a:lnTo>
                  <a:lnTo>
                    <a:pt x="514464" y="869670"/>
                  </a:lnTo>
                  <a:lnTo>
                    <a:pt x="547992" y="869670"/>
                  </a:lnTo>
                  <a:lnTo>
                    <a:pt x="547992" y="903325"/>
                  </a:lnTo>
                  <a:lnTo>
                    <a:pt x="556374" y="903325"/>
                  </a:lnTo>
                  <a:lnTo>
                    <a:pt x="556374" y="869670"/>
                  </a:lnTo>
                  <a:lnTo>
                    <a:pt x="590029" y="869670"/>
                  </a:lnTo>
                  <a:lnTo>
                    <a:pt x="590029" y="861415"/>
                  </a:lnTo>
                  <a:close/>
                </a:path>
                <a:path w="1276984" h="903604">
                  <a:moveTo>
                    <a:pt x="761479" y="861415"/>
                  </a:moveTo>
                  <a:lnTo>
                    <a:pt x="727824" y="861415"/>
                  </a:lnTo>
                  <a:lnTo>
                    <a:pt x="727824" y="827760"/>
                  </a:lnTo>
                  <a:lnTo>
                    <a:pt x="719442" y="827760"/>
                  </a:lnTo>
                  <a:lnTo>
                    <a:pt x="719442" y="861415"/>
                  </a:lnTo>
                  <a:lnTo>
                    <a:pt x="685914" y="861415"/>
                  </a:lnTo>
                  <a:lnTo>
                    <a:pt x="685914" y="869670"/>
                  </a:lnTo>
                  <a:lnTo>
                    <a:pt x="719442" y="869670"/>
                  </a:lnTo>
                  <a:lnTo>
                    <a:pt x="719442" y="903325"/>
                  </a:lnTo>
                  <a:lnTo>
                    <a:pt x="727824" y="903325"/>
                  </a:lnTo>
                  <a:lnTo>
                    <a:pt x="727824" y="869670"/>
                  </a:lnTo>
                  <a:lnTo>
                    <a:pt x="761479" y="869670"/>
                  </a:lnTo>
                  <a:lnTo>
                    <a:pt x="761479" y="861415"/>
                  </a:lnTo>
                  <a:close/>
                </a:path>
                <a:path w="1276984" h="903604">
                  <a:moveTo>
                    <a:pt x="932929" y="861415"/>
                  </a:moveTo>
                  <a:lnTo>
                    <a:pt x="899274" y="861415"/>
                  </a:lnTo>
                  <a:lnTo>
                    <a:pt x="899274" y="827760"/>
                  </a:lnTo>
                  <a:lnTo>
                    <a:pt x="891019" y="827760"/>
                  </a:lnTo>
                  <a:lnTo>
                    <a:pt x="891019" y="861415"/>
                  </a:lnTo>
                  <a:lnTo>
                    <a:pt x="857364" y="861415"/>
                  </a:lnTo>
                  <a:lnTo>
                    <a:pt x="857364" y="869670"/>
                  </a:lnTo>
                  <a:lnTo>
                    <a:pt x="891019" y="869670"/>
                  </a:lnTo>
                  <a:lnTo>
                    <a:pt x="891019" y="903325"/>
                  </a:lnTo>
                  <a:lnTo>
                    <a:pt x="899274" y="903325"/>
                  </a:lnTo>
                  <a:lnTo>
                    <a:pt x="899274" y="869670"/>
                  </a:lnTo>
                  <a:lnTo>
                    <a:pt x="932929" y="869670"/>
                  </a:lnTo>
                  <a:lnTo>
                    <a:pt x="932929" y="861415"/>
                  </a:lnTo>
                  <a:close/>
                </a:path>
                <a:path w="1276984" h="903604">
                  <a:moveTo>
                    <a:pt x="932929" y="695947"/>
                  </a:moveTo>
                  <a:lnTo>
                    <a:pt x="899274" y="695947"/>
                  </a:lnTo>
                  <a:lnTo>
                    <a:pt x="899274" y="662292"/>
                  </a:lnTo>
                  <a:lnTo>
                    <a:pt x="891019" y="662292"/>
                  </a:lnTo>
                  <a:lnTo>
                    <a:pt x="891019" y="695947"/>
                  </a:lnTo>
                  <a:lnTo>
                    <a:pt x="857364" y="695947"/>
                  </a:lnTo>
                  <a:lnTo>
                    <a:pt x="857364" y="704202"/>
                  </a:lnTo>
                  <a:lnTo>
                    <a:pt x="891019" y="704202"/>
                  </a:lnTo>
                  <a:lnTo>
                    <a:pt x="891019" y="737857"/>
                  </a:lnTo>
                  <a:lnTo>
                    <a:pt x="899274" y="737857"/>
                  </a:lnTo>
                  <a:lnTo>
                    <a:pt x="899274" y="704202"/>
                  </a:lnTo>
                  <a:lnTo>
                    <a:pt x="932929" y="704202"/>
                  </a:lnTo>
                  <a:lnTo>
                    <a:pt x="932929" y="695947"/>
                  </a:lnTo>
                  <a:close/>
                </a:path>
                <a:path w="1276984" h="903604">
                  <a:moveTo>
                    <a:pt x="1104366" y="861415"/>
                  </a:moveTo>
                  <a:lnTo>
                    <a:pt x="1070711" y="861415"/>
                  </a:lnTo>
                  <a:lnTo>
                    <a:pt x="1070711" y="827760"/>
                  </a:lnTo>
                  <a:lnTo>
                    <a:pt x="1062456" y="827760"/>
                  </a:lnTo>
                  <a:lnTo>
                    <a:pt x="1062456" y="861415"/>
                  </a:lnTo>
                  <a:lnTo>
                    <a:pt x="1028801" y="861415"/>
                  </a:lnTo>
                  <a:lnTo>
                    <a:pt x="1028801" y="869670"/>
                  </a:lnTo>
                  <a:lnTo>
                    <a:pt x="1062456" y="869670"/>
                  </a:lnTo>
                  <a:lnTo>
                    <a:pt x="1062456" y="903325"/>
                  </a:lnTo>
                  <a:lnTo>
                    <a:pt x="1070711" y="903325"/>
                  </a:lnTo>
                  <a:lnTo>
                    <a:pt x="1070711" y="869670"/>
                  </a:lnTo>
                  <a:lnTo>
                    <a:pt x="1104366" y="869670"/>
                  </a:lnTo>
                  <a:lnTo>
                    <a:pt x="1104366" y="861415"/>
                  </a:lnTo>
                  <a:close/>
                </a:path>
                <a:path w="1276984" h="903604">
                  <a:moveTo>
                    <a:pt x="1276578" y="529958"/>
                  </a:moveTo>
                  <a:lnTo>
                    <a:pt x="1242923" y="529958"/>
                  </a:lnTo>
                  <a:lnTo>
                    <a:pt x="1242923" y="496303"/>
                  </a:lnTo>
                  <a:lnTo>
                    <a:pt x="1234668" y="496303"/>
                  </a:lnTo>
                  <a:lnTo>
                    <a:pt x="1234668" y="529958"/>
                  </a:lnTo>
                  <a:lnTo>
                    <a:pt x="1201013" y="529958"/>
                  </a:lnTo>
                  <a:lnTo>
                    <a:pt x="1201013" y="538213"/>
                  </a:lnTo>
                  <a:lnTo>
                    <a:pt x="1234668" y="538213"/>
                  </a:lnTo>
                  <a:lnTo>
                    <a:pt x="1234668" y="571868"/>
                  </a:lnTo>
                  <a:lnTo>
                    <a:pt x="1242923" y="571868"/>
                  </a:lnTo>
                  <a:lnTo>
                    <a:pt x="1242923" y="538213"/>
                  </a:lnTo>
                  <a:lnTo>
                    <a:pt x="1276578" y="538213"/>
                  </a:lnTo>
                  <a:lnTo>
                    <a:pt x="1276578" y="529958"/>
                  </a:lnTo>
                  <a:close/>
                </a:path>
                <a:path w="1276984" h="903604">
                  <a:moveTo>
                    <a:pt x="1276578" y="364477"/>
                  </a:moveTo>
                  <a:lnTo>
                    <a:pt x="1242923" y="364477"/>
                  </a:lnTo>
                  <a:lnTo>
                    <a:pt x="1242923" y="330822"/>
                  </a:lnTo>
                  <a:lnTo>
                    <a:pt x="1234668" y="330822"/>
                  </a:lnTo>
                  <a:lnTo>
                    <a:pt x="1234668" y="364477"/>
                  </a:lnTo>
                  <a:lnTo>
                    <a:pt x="1201013" y="364477"/>
                  </a:lnTo>
                  <a:lnTo>
                    <a:pt x="1201013" y="372859"/>
                  </a:lnTo>
                  <a:lnTo>
                    <a:pt x="1234668" y="372859"/>
                  </a:lnTo>
                  <a:lnTo>
                    <a:pt x="1234668" y="406387"/>
                  </a:lnTo>
                  <a:lnTo>
                    <a:pt x="1242923" y="406387"/>
                  </a:lnTo>
                  <a:lnTo>
                    <a:pt x="1242923" y="372859"/>
                  </a:lnTo>
                  <a:lnTo>
                    <a:pt x="1276578" y="372859"/>
                  </a:lnTo>
                  <a:lnTo>
                    <a:pt x="1276578" y="364477"/>
                  </a:lnTo>
                  <a:close/>
                </a:path>
                <a:path w="1276984" h="903604">
                  <a:moveTo>
                    <a:pt x="1276578" y="199136"/>
                  </a:moveTo>
                  <a:lnTo>
                    <a:pt x="1242923" y="199136"/>
                  </a:lnTo>
                  <a:lnTo>
                    <a:pt x="1242923" y="165481"/>
                  </a:lnTo>
                  <a:lnTo>
                    <a:pt x="1234668" y="165481"/>
                  </a:lnTo>
                  <a:lnTo>
                    <a:pt x="1234668" y="199136"/>
                  </a:lnTo>
                  <a:lnTo>
                    <a:pt x="1201013" y="199136"/>
                  </a:lnTo>
                  <a:lnTo>
                    <a:pt x="1201013" y="207391"/>
                  </a:lnTo>
                  <a:lnTo>
                    <a:pt x="1234668" y="207391"/>
                  </a:lnTo>
                  <a:lnTo>
                    <a:pt x="1234668" y="241046"/>
                  </a:lnTo>
                  <a:lnTo>
                    <a:pt x="1242923" y="241046"/>
                  </a:lnTo>
                  <a:lnTo>
                    <a:pt x="1242923" y="207391"/>
                  </a:lnTo>
                  <a:lnTo>
                    <a:pt x="1276578" y="207391"/>
                  </a:lnTo>
                  <a:lnTo>
                    <a:pt x="1276578" y="199136"/>
                  </a:lnTo>
                  <a:close/>
                </a:path>
                <a:path w="1276984" h="903604">
                  <a:moveTo>
                    <a:pt x="1276578" y="33655"/>
                  </a:moveTo>
                  <a:lnTo>
                    <a:pt x="1242923" y="33655"/>
                  </a:lnTo>
                  <a:lnTo>
                    <a:pt x="1242923" y="0"/>
                  </a:lnTo>
                  <a:lnTo>
                    <a:pt x="1234668" y="0"/>
                  </a:lnTo>
                  <a:lnTo>
                    <a:pt x="1234668" y="33655"/>
                  </a:lnTo>
                  <a:lnTo>
                    <a:pt x="1201013" y="33655"/>
                  </a:lnTo>
                  <a:lnTo>
                    <a:pt x="1201013" y="41910"/>
                  </a:lnTo>
                  <a:lnTo>
                    <a:pt x="1234668" y="41910"/>
                  </a:lnTo>
                  <a:lnTo>
                    <a:pt x="1234668" y="75565"/>
                  </a:lnTo>
                  <a:lnTo>
                    <a:pt x="1242923" y="75565"/>
                  </a:lnTo>
                  <a:lnTo>
                    <a:pt x="1242923" y="41910"/>
                  </a:lnTo>
                  <a:lnTo>
                    <a:pt x="1276578" y="41910"/>
                  </a:lnTo>
                  <a:lnTo>
                    <a:pt x="1276578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80" name="object 680"/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7612506" y="8182959"/>
              <a:ext cx="75565" cy="75564"/>
            </a:xfrm>
            <a:prstGeom prst="rect">
              <a:avLst/>
            </a:prstGeom>
          </p:spPr>
        </p:pic>
        <p:sp>
          <p:nvSpPr>
            <p:cNvPr id="681" name="object 681"/>
            <p:cNvSpPr/>
            <p:nvPr/>
          </p:nvSpPr>
          <p:spPr>
            <a:xfrm>
              <a:off x="7783754" y="7190060"/>
              <a:ext cx="75565" cy="1234440"/>
            </a:xfrm>
            <a:custGeom>
              <a:avLst/>
              <a:gdLst/>
              <a:ahLst/>
              <a:cxnLst/>
              <a:rect l="l" t="t" r="r" b="b"/>
              <a:pathLst>
                <a:path w="75565" h="1234440">
                  <a:moveTo>
                    <a:pt x="41948" y="496519"/>
                  </a:moveTo>
                  <a:lnTo>
                    <a:pt x="33655" y="496519"/>
                  </a:lnTo>
                  <a:lnTo>
                    <a:pt x="33655" y="572122"/>
                  </a:lnTo>
                  <a:lnTo>
                    <a:pt x="41948" y="572122"/>
                  </a:lnTo>
                  <a:lnTo>
                    <a:pt x="41948" y="496519"/>
                  </a:lnTo>
                  <a:close/>
                </a:path>
                <a:path w="75565" h="1234440">
                  <a:moveTo>
                    <a:pt x="75565" y="1192110"/>
                  </a:moveTo>
                  <a:lnTo>
                    <a:pt x="41910" y="1192110"/>
                  </a:lnTo>
                  <a:lnTo>
                    <a:pt x="41910" y="1158455"/>
                  </a:lnTo>
                  <a:lnTo>
                    <a:pt x="33655" y="1158455"/>
                  </a:lnTo>
                  <a:lnTo>
                    <a:pt x="33655" y="1192110"/>
                  </a:lnTo>
                  <a:lnTo>
                    <a:pt x="0" y="1192110"/>
                  </a:lnTo>
                  <a:lnTo>
                    <a:pt x="0" y="1200365"/>
                  </a:lnTo>
                  <a:lnTo>
                    <a:pt x="33655" y="1200365"/>
                  </a:lnTo>
                  <a:lnTo>
                    <a:pt x="33655" y="1234020"/>
                  </a:lnTo>
                  <a:lnTo>
                    <a:pt x="41910" y="1234020"/>
                  </a:lnTo>
                  <a:lnTo>
                    <a:pt x="41910" y="1200365"/>
                  </a:lnTo>
                  <a:lnTo>
                    <a:pt x="75565" y="1200365"/>
                  </a:lnTo>
                  <a:lnTo>
                    <a:pt x="75565" y="1192110"/>
                  </a:lnTo>
                  <a:close/>
                </a:path>
                <a:path w="75565" h="1234440">
                  <a:moveTo>
                    <a:pt x="75565" y="1026642"/>
                  </a:moveTo>
                  <a:lnTo>
                    <a:pt x="41910" y="1026642"/>
                  </a:lnTo>
                  <a:lnTo>
                    <a:pt x="41910" y="992987"/>
                  </a:lnTo>
                  <a:lnTo>
                    <a:pt x="33655" y="992987"/>
                  </a:lnTo>
                  <a:lnTo>
                    <a:pt x="33655" y="1026642"/>
                  </a:lnTo>
                  <a:lnTo>
                    <a:pt x="0" y="1026642"/>
                  </a:lnTo>
                  <a:lnTo>
                    <a:pt x="0" y="1034897"/>
                  </a:lnTo>
                  <a:lnTo>
                    <a:pt x="33655" y="1034897"/>
                  </a:lnTo>
                  <a:lnTo>
                    <a:pt x="33655" y="1068552"/>
                  </a:lnTo>
                  <a:lnTo>
                    <a:pt x="41910" y="1068552"/>
                  </a:lnTo>
                  <a:lnTo>
                    <a:pt x="41910" y="1034897"/>
                  </a:lnTo>
                  <a:lnTo>
                    <a:pt x="75565" y="1034897"/>
                  </a:lnTo>
                  <a:lnTo>
                    <a:pt x="75565" y="1026642"/>
                  </a:lnTo>
                  <a:close/>
                </a:path>
                <a:path w="75565" h="1234440">
                  <a:moveTo>
                    <a:pt x="75565" y="364604"/>
                  </a:moveTo>
                  <a:lnTo>
                    <a:pt x="41910" y="364604"/>
                  </a:lnTo>
                  <a:lnTo>
                    <a:pt x="41910" y="330949"/>
                  </a:lnTo>
                  <a:lnTo>
                    <a:pt x="33655" y="330949"/>
                  </a:lnTo>
                  <a:lnTo>
                    <a:pt x="33655" y="364604"/>
                  </a:lnTo>
                  <a:lnTo>
                    <a:pt x="0" y="364604"/>
                  </a:lnTo>
                  <a:lnTo>
                    <a:pt x="0" y="372986"/>
                  </a:lnTo>
                  <a:lnTo>
                    <a:pt x="33655" y="372986"/>
                  </a:lnTo>
                  <a:lnTo>
                    <a:pt x="33655" y="406641"/>
                  </a:lnTo>
                  <a:lnTo>
                    <a:pt x="41910" y="406641"/>
                  </a:lnTo>
                  <a:lnTo>
                    <a:pt x="41910" y="372986"/>
                  </a:lnTo>
                  <a:lnTo>
                    <a:pt x="75565" y="372986"/>
                  </a:lnTo>
                  <a:lnTo>
                    <a:pt x="75565" y="364604"/>
                  </a:lnTo>
                  <a:close/>
                </a:path>
                <a:path w="75565" h="1234440">
                  <a:moveTo>
                    <a:pt x="75565" y="199123"/>
                  </a:moveTo>
                  <a:lnTo>
                    <a:pt x="41910" y="199123"/>
                  </a:lnTo>
                  <a:lnTo>
                    <a:pt x="41910" y="165468"/>
                  </a:lnTo>
                  <a:lnTo>
                    <a:pt x="33655" y="165468"/>
                  </a:lnTo>
                  <a:lnTo>
                    <a:pt x="33655" y="199123"/>
                  </a:lnTo>
                  <a:lnTo>
                    <a:pt x="0" y="199123"/>
                  </a:lnTo>
                  <a:lnTo>
                    <a:pt x="0" y="207378"/>
                  </a:lnTo>
                  <a:lnTo>
                    <a:pt x="33655" y="207378"/>
                  </a:lnTo>
                  <a:lnTo>
                    <a:pt x="33655" y="241033"/>
                  </a:lnTo>
                  <a:lnTo>
                    <a:pt x="41910" y="241033"/>
                  </a:lnTo>
                  <a:lnTo>
                    <a:pt x="41910" y="207378"/>
                  </a:lnTo>
                  <a:lnTo>
                    <a:pt x="75565" y="207378"/>
                  </a:lnTo>
                  <a:lnTo>
                    <a:pt x="75565" y="199123"/>
                  </a:lnTo>
                  <a:close/>
                </a:path>
                <a:path w="75565" h="1234440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82" name="object 682"/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7955406" y="7520908"/>
              <a:ext cx="75565" cy="75692"/>
            </a:xfrm>
            <a:prstGeom prst="rect">
              <a:avLst/>
            </a:prstGeom>
          </p:spPr>
        </p:pic>
        <p:pic>
          <p:nvPicPr>
            <p:cNvPr id="683" name="object 683"/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7955406" y="7355427"/>
              <a:ext cx="75565" cy="75564"/>
            </a:xfrm>
            <a:prstGeom prst="rect">
              <a:avLst/>
            </a:prstGeom>
          </p:spPr>
        </p:pic>
        <p:sp>
          <p:nvSpPr>
            <p:cNvPr id="684" name="object 684"/>
            <p:cNvSpPr/>
            <p:nvPr/>
          </p:nvSpPr>
          <p:spPr>
            <a:xfrm>
              <a:off x="7955406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07" y="104"/>
                  </a:moveTo>
                  <a:lnTo>
                    <a:pt x="33453" y="104"/>
                  </a:lnTo>
                  <a:lnTo>
                    <a:pt x="33453" y="33758"/>
                  </a:lnTo>
                  <a:lnTo>
                    <a:pt x="-201" y="33758"/>
                  </a:lnTo>
                  <a:lnTo>
                    <a:pt x="-201" y="42013"/>
                  </a:lnTo>
                  <a:lnTo>
                    <a:pt x="33453" y="42013"/>
                  </a:lnTo>
                  <a:lnTo>
                    <a:pt x="33453" y="75667"/>
                  </a:lnTo>
                  <a:lnTo>
                    <a:pt x="41707" y="75667"/>
                  </a:lnTo>
                  <a:lnTo>
                    <a:pt x="41707" y="42013"/>
                  </a:lnTo>
                  <a:lnTo>
                    <a:pt x="75362" y="42013"/>
                  </a:lnTo>
                  <a:lnTo>
                    <a:pt x="75362" y="33758"/>
                  </a:lnTo>
                  <a:lnTo>
                    <a:pt x="41707" y="33758"/>
                  </a:lnTo>
                  <a:lnTo>
                    <a:pt x="41707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85" name="object 685"/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8126856" y="7520908"/>
              <a:ext cx="75565" cy="75692"/>
            </a:xfrm>
            <a:prstGeom prst="rect">
              <a:avLst/>
            </a:prstGeom>
          </p:spPr>
        </p:pic>
        <p:pic>
          <p:nvPicPr>
            <p:cNvPr id="686" name="object 686"/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8126856" y="7355427"/>
              <a:ext cx="75565" cy="75564"/>
            </a:xfrm>
            <a:prstGeom prst="rect">
              <a:avLst/>
            </a:prstGeom>
          </p:spPr>
        </p:pic>
        <p:sp>
          <p:nvSpPr>
            <p:cNvPr id="687" name="object 687"/>
            <p:cNvSpPr/>
            <p:nvPr/>
          </p:nvSpPr>
          <p:spPr>
            <a:xfrm>
              <a:off x="8126856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830" y="104"/>
                  </a:moveTo>
                  <a:lnTo>
                    <a:pt x="33448" y="104"/>
                  </a:lnTo>
                  <a:lnTo>
                    <a:pt x="33448" y="33758"/>
                  </a:lnTo>
                  <a:lnTo>
                    <a:pt x="-205" y="33758"/>
                  </a:lnTo>
                  <a:lnTo>
                    <a:pt x="-205" y="42013"/>
                  </a:lnTo>
                  <a:lnTo>
                    <a:pt x="33448" y="42013"/>
                  </a:lnTo>
                  <a:lnTo>
                    <a:pt x="33448" y="75667"/>
                  </a:lnTo>
                  <a:lnTo>
                    <a:pt x="41830" y="75667"/>
                  </a:lnTo>
                  <a:lnTo>
                    <a:pt x="41830" y="42013"/>
                  </a:lnTo>
                  <a:lnTo>
                    <a:pt x="75357" y="42013"/>
                  </a:lnTo>
                  <a:lnTo>
                    <a:pt x="75357" y="33758"/>
                  </a:lnTo>
                  <a:lnTo>
                    <a:pt x="41830" y="33758"/>
                  </a:lnTo>
                  <a:lnTo>
                    <a:pt x="41830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88" name="object 688"/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8298433" y="7520908"/>
              <a:ext cx="75565" cy="75692"/>
            </a:xfrm>
            <a:prstGeom prst="rect">
              <a:avLst/>
            </a:prstGeom>
          </p:spPr>
        </p:pic>
        <p:pic>
          <p:nvPicPr>
            <p:cNvPr id="689" name="object 689"/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8298433" y="7355427"/>
              <a:ext cx="75565" cy="75564"/>
            </a:xfrm>
            <a:prstGeom prst="rect">
              <a:avLst/>
            </a:prstGeom>
          </p:spPr>
        </p:pic>
        <p:sp>
          <p:nvSpPr>
            <p:cNvPr id="690" name="object 690"/>
            <p:cNvSpPr/>
            <p:nvPr/>
          </p:nvSpPr>
          <p:spPr>
            <a:xfrm>
              <a:off x="8298433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9" y="104"/>
                  </a:moveTo>
                  <a:lnTo>
                    <a:pt x="33444" y="104"/>
                  </a:lnTo>
                  <a:lnTo>
                    <a:pt x="33444" y="33758"/>
                  </a:lnTo>
                  <a:lnTo>
                    <a:pt x="-209" y="33758"/>
                  </a:lnTo>
                  <a:lnTo>
                    <a:pt x="-209" y="42013"/>
                  </a:lnTo>
                  <a:lnTo>
                    <a:pt x="33444" y="42013"/>
                  </a:lnTo>
                  <a:lnTo>
                    <a:pt x="33444" y="75667"/>
                  </a:lnTo>
                  <a:lnTo>
                    <a:pt x="41699" y="75667"/>
                  </a:lnTo>
                  <a:lnTo>
                    <a:pt x="41699" y="42013"/>
                  </a:lnTo>
                  <a:lnTo>
                    <a:pt x="75353" y="42013"/>
                  </a:lnTo>
                  <a:lnTo>
                    <a:pt x="75353" y="33758"/>
                  </a:lnTo>
                  <a:lnTo>
                    <a:pt x="41699" y="33758"/>
                  </a:lnTo>
                  <a:lnTo>
                    <a:pt x="41699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91" name="object 691"/>
            <p:cNvPicPr/>
            <p:nvPr/>
          </p:nvPicPr>
          <p:blipFill>
            <a:blip r:embed="rId460" cstate="print"/>
            <a:stretch>
              <a:fillRect/>
            </a:stretch>
          </p:blipFill>
          <p:spPr>
            <a:xfrm>
              <a:off x="8469883" y="7520908"/>
              <a:ext cx="75565" cy="75692"/>
            </a:xfrm>
            <a:prstGeom prst="rect">
              <a:avLst/>
            </a:prstGeom>
          </p:spPr>
        </p:pic>
        <p:pic>
          <p:nvPicPr>
            <p:cNvPr id="692" name="object 692"/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8469883" y="7355427"/>
              <a:ext cx="75565" cy="75564"/>
            </a:xfrm>
            <a:prstGeom prst="rect">
              <a:avLst/>
            </a:prstGeom>
          </p:spPr>
        </p:pic>
        <p:sp>
          <p:nvSpPr>
            <p:cNvPr id="693" name="object 693"/>
            <p:cNvSpPr/>
            <p:nvPr/>
          </p:nvSpPr>
          <p:spPr>
            <a:xfrm>
              <a:off x="8469883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4" y="104"/>
                  </a:moveTo>
                  <a:lnTo>
                    <a:pt x="33440" y="104"/>
                  </a:lnTo>
                  <a:lnTo>
                    <a:pt x="33440" y="33758"/>
                  </a:lnTo>
                  <a:lnTo>
                    <a:pt x="-214" y="33758"/>
                  </a:lnTo>
                  <a:lnTo>
                    <a:pt x="-214" y="42013"/>
                  </a:lnTo>
                  <a:lnTo>
                    <a:pt x="33440" y="42013"/>
                  </a:lnTo>
                  <a:lnTo>
                    <a:pt x="33440" y="75667"/>
                  </a:lnTo>
                  <a:lnTo>
                    <a:pt x="41694" y="75667"/>
                  </a:lnTo>
                  <a:lnTo>
                    <a:pt x="41694" y="42013"/>
                  </a:lnTo>
                  <a:lnTo>
                    <a:pt x="75349" y="42013"/>
                  </a:lnTo>
                  <a:lnTo>
                    <a:pt x="75349" y="33758"/>
                  </a:lnTo>
                  <a:lnTo>
                    <a:pt x="41694" y="33758"/>
                  </a:lnTo>
                  <a:lnTo>
                    <a:pt x="41694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94" name="object 694"/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8641333" y="7520908"/>
              <a:ext cx="75565" cy="75692"/>
            </a:xfrm>
            <a:prstGeom prst="rect">
              <a:avLst/>
            </a:prstGeom>
          </p:spPr>
        </p:pic>
        <p:pic>
          <p:nvPicPr>
            <p:cNvPr id="695" name="object 695"/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8641333" y="7355427"/>
              <a:ext cx="75565" cy="75564"/>
            </a:xfrm>
            <a:prstGeom prst="rect">
              <a:avLst/>
            </a:prstGeom>
          </p:spPr>
        </p:pic>
        <p:sp>
          <p:nvSpPr>
            <p:cNvPr id="696" name="object 696"/>
            <p:cNvSpPr/>
            <p:nvPr/>
          </p:nvSpPr>
          <p:spPr>
            <a:xfrm>
              <a:off x="8641333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0" y="104"/>
                  </a:moveTo>
                  <a:lnTo>
                    <a:pt x="33435" y="104"/>
                  </a:lnTo>
                  <a:lnTo>
                    <a:pt x="33435" y="33758"/>
                  </a:lnTo>
                  <a:lnTo>
                    <a:pt x="-218" y="33758"/>
                  </a:lnTo>
                  <a:lnTo>
                    <a:pt x="-218" y="42013"/>
                  </a:lnTo>
                  <a:lnTo>
                    <a:pt x="33435" y="42013"/>
                  </a:lnTo>
                  <a:lnTo>
                    <a:pt x="33435" y="75667"/>
                  </a:lnTo>
                  <a:lnTo>
                    <a:pt x="41690" y="75667"/>
                  </a:lnTo>
                  <a:lnTo>
                    <a:pt x="41690" y="42013"/>
                  </a:lnTo>
                  <a:lnTo>
                    <a:pt x="75344" y="42013"/>
                  </a:lnTo>
                  <a:lnTo>
                    <a:pt x="75344" y="33758"/>
                  </a:lnTo>
                  <a:lnTo>
                    <a:pt x="41690" y="33758"/>
                  </a:lnTo>
                  <a:lnTo>
                    <a:pt x="41690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97" name="object 697"/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8812783" y="7520908"/>
              <a:ext cx="75565" cy="75692"/>
            </a:xfrm>
            <a:prstGeom prst="rect">
              <a:avLst/>
            </a:prstGeom>
          </p:spPr>
        </p:pic>
        <p:pic>
          <p:nvPicPr>
            <p:cNvPr id="698" name="object 698"/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8812783" y="7355427"/>
              <a:ext cx="75565" cy="75564"/>
            </a:xfrm>
            <a:prstGeom prst="rect">
              <a:avLst/>
            </a:prstGeom>
          </p:spPr>
        </p:pic>
        <p:sp>
          <p:nvSpPr>
            <p:cNvPr id="699" name="object 699"/>
            <p:cNvSpPr/>
            <p:nvPr/>
          </p:nvSpPr>
          <p:spPr>
            <a:xfrm>
              <a:off x="7784389" y="7190060"/>
              <a:ext cx="1275715" cy="1234440"/>
            </a:xfrm>
            <a:custGeom>
              <a:avLst/>
              <a:gdLst/>
              <a:ahLst/>
              <a:cxnLst/>
              <a:rect l="l" t="t" r="r" b="b"/>
              <a:pathLst>
                <a:path w="1275715" h="1234440">
                  <a:moveTo>
                    <a:pt x="75565" y="1192110"/>
                  </a:moveTo>
                  <a:lnTo>
                    <a:pt x="41910" y="1192110"/>
                  </a:lnTo>
                  <a:lnTo>
                    <a:pt x="41910" y="1158455"/>
                  </a:lnTo>
                  <a:lnTo>
                    <a:pt x="33655" y="1158455"/>
                  </a:lnTo>
                  <a:lnTo>
                    <a:pt x="33655" y="1192110"/>
                  </a:lnTo>
                  <a:lnTo>
                    <a:pt x="0" y="1192110"/>
                  </a:lnTo>
                  <a:lnTo>
                    <a:pt x="0" y="1200365"/>
                  </a:lnTo>
                  <a:lnTo>
                    <a:pt x="33655" y="1200365"/>
                  </a:lnTo>
                  <a:lnTo>
                    <a:pt x="33655" y="1234147"/>
                  </a:lnTo>
                  <a:lnTo>
                    <a:pt x="41910" y="1234147"/>
                  </a:lnTo>
                  <a:lnTo>
                    <a:pt x="41910" y="1200365"/>
                  </a:lnTo>
                  <a:lnTo>
                    <a:pt x="75565" y="1200365"/>
                  </a:lnTo>
                  <a:lnTo>
                    <a:pt x="75565" y="1192110"/>
                  </a:lnTo>
                  <a:close/>
                </a:path>
                <a:path w="1275715" h="1234440">
                  <a:moveTo>
                    <a:pt x="75565" y="1026388"/>
                  </a:moveTo>
                  <a:lnTo>
                    <a:pt x="41910" y="1026388"/>
                  </a:lnTo>
                  <a:lnTo>
                    <a:pt x="41910" y="992606"/>
                  </a:lnTo>
                  <a:lnTo>
                    <a:pt x="33655" y="992606"/>
                  </a:lnTo>
                  <a:lnTo>
                    <a:pt x="33655" y="1026388"/>
                  </a:lnTo>
                  <a:lnTo>
                    <a:pt x="0" y="1026388"/>
                  </a:lnTo>
                  <a:lnTo>
                    <a:pt x="0" y="1034643"/>
                  </a:lnTo>
                  <a:lnTo>
                    <a:pt x="33655" y="1034643"/>
                  </a:lnTo>
                  <a:lnTo>
                    <a:pt x="33655" y="1068425"/>
                  </a:lnTo>
                  <a:lnTo>
                    <a:pt x="41910" y="1068425"/>
                  </a:lnTo>
                  <a:lnTo>
                    <a:pt x="41910" y="1034643"/>
                  </a:lnTo>
                  <a:lnTo>
                    <a:pt x="75565" y="1034643"/>
                  </a:lnTo>
                  <a:lnTo>
                    <a:pt x="75565" y="1026388"/>
                  </a:lnTo>
                  <a:close/>
                </a:path>
                <a:path w="1275715" h="1234440">
                  <a:moveTo>
                    <a:pt x="75565" y="860526"/>
                  </a:moveTo>
                  <a:lnTo>
                    <a:pt x="41910" y="860526"/>
                  </a:lnTo>
                  <a:lnTo>
                    <a:pt x="41910" y="826871"/>
                  </a:lnTo>
                  <a:lnTo>
                    <a:pt x="33655" y="826871"/>
                  </a:lnTo>
                  <a:lnTo>
                    <a:pt x="33655" y="860526"/>
                  </a:lnTo>
                  <a:lnTo>
                    <a:pt x="0" y="860526"/>
                  </a:lnTo>
                  <a:lnTo>
                    <a:pt x="0" y="868908"/>
                  </a:lnTo>
                  <a:lnTo>
                    <a:pt x="33655" y="868908"/>
                  </a:lnTo>
                  <a:lnTo>
                    <a:pt x="33655" y="902563"/>
                  </a:lnTo>
                  <a:lnTo>
                    <a:pt x="41910" y="902563"/>
                  </a:lnTo>
                  <a:lnTo>
                    <a:pt x="41910" y="868908"/>
                  </a:lnTo>
                  <a:lnTo>
                    <a:pt x="75565" y="868908"/>
                  </a:lnTo>
                  <a:lnTo>
                    <a:pt x="75565" y="860526"/>
                  </a:lnTo>
                  <a:close/>
                </a:path>
                <a:path w="1275715" h="1234440">
                  <a:moveTo>
                    <a:pt x="75565" y="694791"/>
                  </a:moveTo>
                  <a:lnTo>
                    <a:pt x="41910" y="694791"/>
                  </a:lnTo>
                  <a:lnTo>
                    <a:pt x="41910" y="661009"/>
                  </a:lnTo>
                  <a:lnTo>
                    <a:pt x="33655" y="661009"/>
                  </a:lnTo>
                  <a:lnTo>
                    <a:pt x="33655" y="694791"/>
                  </a:lnTo>
                  <a:lnTo>
                    <a:pt x="0" y="694791"/>
                  </a:lnTo>
                  <a:lnTo>
                    <a:pt x="0" y="703046"/>
                  </a:lnTo>
                  <a:lnTo>
                    <a:pt x="33655" y="703046"/>
                  </a:lnTo>
                  <a:lnTo>
                    <a:pt x="33655" y="736828"/>
                  </a:lnTo>
                  <a:lnTo>
                    <a:pt x="41910" y="736828"/>
                  </a:lnTo>
                  <a:lnTo>
                    <a:pt x="41910" y="703046"/>
                  </a:lnTo>
                  <a:lnTo>
                    <a:pt x="75565" y="703046"/>
                  </a:lnTo>
                  <a:lnTo>
                    <a:pt x="75565" y="694791"/>
                  </a:lnTo>
                  <a:close/>
                </a:path>
                <a:path w="1275715" h="1234440">
                  <a:moveTo>
                    <a:pt x="75565" y="529069"/>
                  </a:moveTo>
                  <a:lnTo>
                    <a:pt x="41910" y="529069"/>
                  </a:lnTo>
                  <a:lnTo>
                    <a:pt x="41910" y="495287"/>
                  </a:lnTo>
                  <a:lnTo>
                    <a:pt x="33655" y="495287"/>
                  </a:lnTo>
                  <a:lnTo>
                    <a:pt x="33655" y="529069"/>
                  </a:lnTo>
                  <a:lnTo>
                    <a:pt x="0" y="529069"/>
                  </a:lnTo>
                  <a:lnTo>
                    <a:pt x="0" y="537324"/>
                  </a:lnTo>
                  <a:lnTo>
                    <a:pt x="33655" y="537324"/>
                  </a:lnTo>
                  <a:lnTo>
                    <a:pt x="33655" y="570979"/>
                  </a:lnTo>
                  <a:lnTo>
                    <a:pt x="41910" y="570979"/>
                  </a:lnTo>
                  <a:lnTo>
                    <a:pt x="41910" y="537324"/>
                  </a:lnTo>
                  <a:lnTo>
                    <a:pt x="75565" y="537324"/>
                  </a:lnTo>
                  <a:lnTo>
                    <a:pt x="75565" y="529069"/>
                  </a:lnTo>
                  <a:close/>
                </a:path>
                <a:path w="1275715" h="1234440">
                  <a:moveTo>
                    <a:pt x="247142" y="1192110"/>
                  </a:moveTo>
                  <a:lnTo>
                    <a:pt x="213487" y="1192110"/>
                  </a:lnTo>
                  <a:lnTo>
                    <a:pt x="213487" y="1158455"/>
                  </a:lnTo>
                  <a:lnTo>
                    <a:pt x="205232" y="1158455"/>
                  </a:lnTo>
                  <a:lnTo>
                    <a:pt x="205232" y="1192110"/>
                  </a:lnTo>
                  <a:lnTo>
                    <a:pt x="171577" y="1192110"/>
                  </a:lnTo>
                  <a:lnTo>
                    <a:pt x="171577" y="1200365"/>
                  </a:lnTo>
                  <a:lnTo>
                    <a:pt x="205232" y="1200365"/>
                  </a:lnTo>
                  <a:lnTo>
                    <a:pt x="205232" y="1234147"/>
                  </a:lnTo>
                  <a:lnTo>
                    <a:pt x="213487" y="1234147"/>
                  </a:lnTo>
                  <a:lnTo>
                    <a:pt x="213487" y="1200365"/>
                  </a:lnTo>
                  <a:lnTo>
                    <a:pt x="247142" y="1200365"/>
                  </a:lnTo>
                  <a:lnTo>
                    <a:pt x="247142" y="1192110"/>
                  </a:lnTo>
                  <a:close/>
                </a:path>
                <a:path w="1275715" h="1234440">
                  <a:moveTo>
                    <a:pt x="1103731" y="33655"/>
                  </a:moveTo>
                  <a:lnTo>
                    <a:pt x="1070076" y="33655"/>
                  </a:lnTo>
                  <a:lnTo>
                    <a:pt x="1070076" y="0"/>
                  </a:lnTo>
                  <a:lnTo>
                    <a:pt x="1061821" y="0"/>
                  </a:lnTo>
                  <a:lnTo>
                    <a:pt x="1061821" y="33655"/>
                  </a:lnTo>
                  <a:lnTo>
                    <a:pt x="1028166" y="33655"/>
                  </a:lnTo>
                  <a:lnTo>
                    <a:pt x="1028166" y="41910"/>
                  </a:lnTo>
                  <a:lnTo>
                    <a:pt x="1061821" y="41910"/>
                  </a:lnTo>
                  <a:lnTo>
                    <a:pt x="1061821" y="75565"/>
                  </a:lnTo>
                  <a:lnTo>
                    <a:pt x="1070076" y="75565"/>
                  </a:lnTo>
                  <a:lnTo>
                    <a:pt x="1070076" y="41910"/>
                  </a:lnTo>
                  <a:lnTo>
                    <a:pt x="1103731" y="41910"/>
                  </a:lnTo>
                  <a:lnTo>
                    <a:pt x="1103731" y="33655"/>
                  </a:lnTo>
                  <a:close/>
                </a:path>
                <a:path w="1275715" h="1234440">
                  <a:moveTo>
                    <a:pt x="1275168" y="364604"/>
                  </a:moveTo>
                  <a:lnTo>
                    <a:pt x="1241526" y="364604"/>
                  </a:lnTo>
                  <a:lnTo>
                    <a:pt x="1241526" y="330949"/>
                  </a:lnTo>
                  <a:lnTo>
                    <a:pt x="1233271" y="330949"/>
                  </a:lnTo>
                  <a:lnTo>
                    <a:pt x="1233271" y="364604"/>
                  </a:lnTo>
                  <a:lnTo>
                    <a:pt x="1199616" y="364604"/>
                  </a:lnTo>
                  <a:lnTo>
                    <a:pt x="1199616" y="372986"/>
                  </a:lnTo>
                  <a:lnTo>
                    <a:pt x="1233271" y="372986"/>
                  </a:lnTo>
                  <a:lnTo>
                    <a:pt x="1233271" y="406641"/>
                  </a:lnTo>
                  <a:lnTo>
                    <a:pt x="1241526" y="406641"/>
                  </a:lnTo>
                  <a:lnTo>
                    <a:pt x="1241526" y="372986"/>
                  </a:lnTo>
                  <a:lnTo>
                    <a:pt x="1275168" y="372986"/>
                  </a:lnTo>
                  <a:lnTo>
                    <a:pt x="1275168" y="364604"/>
                  </a:lnTo>
                  <a:close/>
                </a:path>
                <a:path w="1275715" h="1234440">
                  <a:moveTo>
                    <a:pt x="1275168" y="199123"/>
                  </a:moveTo>
                  <a:lnTo>
                    <a:pt x="1241526" y="199123"/>
                  </a:lnTo>
                  <a:lnTo>
                    <a:pt x="1241526" y="165468"/>
                  </a:lnTo>
                  <a:lnTo>
                    <a:pt x="1233271" y="165468"/>
                  </a:lnTo>
                  <a:lnTo>
                    <a:pt x="1233271" y="199123"/>
                  </a:lnTo>
                  <a:lnTo>
                    <a:pt x="1199616" y="199123"/>
                  </a:lnTo>
                  <a:lnTo>
                    <a:pt x="1199616" y="207378"/>
                  </a:lnTo>
                  <a:lnTo>
                    <a:pt x="1233271" y="207378"/>
                  </a:lnTo>
                  <a:lnTo>
                    <a:pt x="1233271" y="241033"/>
                  </a:lnTo>
                  <a:lnTo>
                    <a:pt x="1241526" y="241033"/>
                  </a:lnTo>
                  <a:lnTo>
                    <a:pt x="1241526" y="207378"/>
                  </a:lnTo>
                  <a:lnTo>
                    <a:pt x="1275168" y="207378"/>
                  </a:lnTo>
                  <a:lnTo>
                    <a:pt x="1275168" y="199123"/>
                  </a:lnTo>
                  <a:close/>
                </a:path>
                <a:path w="1275715" h="1234440">
                  <a:moveTo>
                    <a:pt x="1275168" y="33655"/>
                  </a:moveTo>
                  <a:lnTo>
                    <a:pt x="1241526" y="33655"/>
                  </a:lnTo>
                  <a:lnTo>
                    <a:pt x="1241526" y="0"/>
                  </a:lnTo>
                  <a:lnTo>
                    <a:pt x="1233271" y="0"/>
                  </a:lnTo>
                  <a:lnTo>
                    <a:pt x="1233271" y="33655"/>
                  </a:lnTo>
                  <a:lnTo>
                    <a:pt x="1199616" y="33655"/>
                  </a:lnTo>
                  <a:lnTo>
                    <a:pt x="1199616" y="41910"/>
                  </a:lnTo>
                  <a:lnTo>
                    <a:pt x="1233271" y="41910"/>
                  </a:lnTo>
                  <a:lnTo>
                    <a:pt x="1233271" y="75565"/>
                  </a:lnTo>
                  <a:lnTo>
                    <a:pt x="1241526" y="75565"/>
                  </a:lnTo>
                  <a:lnTo>
                    <a:pt x="1241526" y="41910"/>
                  </a:lnTo>
                  <a:lnTo>
                    <a:pt x="1275168" y="41910"/>
                  </a:lnTo>
                  <a:lnTo>
                    <a:pt x="1275168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00" name="object 700"/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7956169" y="8182578"/>
              <a:ext cx="75564" cy="75818"/>
            </a:xfrm>
            <a:prstGeom prst="rect">
              <a:avLst/>
            </a:prstGeom>
          </p:spPr>
        </p:pic>
        <p:pic>
          <p:nvPicPr>
            <p:cNvPr id="701" name="object 701"/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7956169" y="8016842"/>
              <a:ext cx="75564" cy="75692"/>
            </a:xfrm>
            <a:prstGeom prst="rect">
              <a:avLst/>
            </a:prstGeom>
          </p:spPr>
        </p:pic>
        <p:pic>
          <p:nvPicPr>
            <p:cNvPr id="702" name="object 702"/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7956169" y="7850980"/>
              <a:ext cx="75564" cy="75819"/>
            </a:xfrm>
            <a:prstGeom prst="rect">
              <a:avLst/>
            </a:prstGeom>
          </p:spPr>
        </p:pic>
        <p:pic>
          <p:nvPicPr>
            <p:cNvPr id="703" name="object 703"/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7956169" y="7685246"/>
              <a:ext cx="75564" cy="75692"/>
            </a:xfrm>
            <a:prstGeom prst="rect">
              <a:avLst/>
            </a:prstGeom>
          </p:spPr>
        </p:pic>
        <p:sp>
          <p:nvSpPr>
            <p:cNvPr id="704" name="object 704"/>
            <p:cNvSpPr/>
            <p:nvPr/>
          </p:nvSpPr>
          <p:spPr>
            <a:xfrm>
              <a:off x="8127745" y="8348440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703" y="74"/>
                  </a:moveTo>
                  <a:lnTo>
                    <a:pt x="33448" y="74"/>
                  </a:lnTo>
                  <a:lnTo>
                    <a:pt x="33448" y="33728"/>
                  </a:lnTo>
                  <a:lnTo>
                    <a:pt x="-205" y="33728"/>
                  </a:lnTo>
                  <a:lnTo>
                    <a:pt x="-205" y="41983"/>
                  </a:lnTo>
                  <a:lnTo>
                    <a:pt x="33448" y="41983"/>
                  </a:lnTo>
                  <a:lnTo>
                    <a:pt x="33448" y="75764"/>
                  </a:lnTo>
                  <a:lnTo>
                    <a:pt x="41703" y="75764"/>
                  </a:lnTo>
                  <a:lnTo>
                    <a:pt x="41703" y="41983"/>
                  </a:lnTo>
                  <a:lnTo>
                    <a:pt x="75357" y="41983"/>
                  </a:lnTo>
                  <a:lnTo>
                    <a:pt x="75357" y="33728"/>
                  </a:lnTo>
                  <a:lnTo>
                    <a:pt x="41703" y="33728"/>
                  </a:lnTo>
                  <a:lnTo>
                    <a:pt x="41703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05" name="object 705"/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8127745" y="8182578"/>
              <a:ext cx="75564" cy="75818"/>
            </a:xfrm>
            <a:prstGeom prst="rect">
              <a:avLst/>
            </a:prstGeom>
          </p:spPr>
        </p:pic>
        <p:pic>
          <p:nvPicPr>
            <p:cNvPr id="706" name="object 706"/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8127745" y="8016842"/>
              <a:ext cx="75564" cy="75692"/>
            </a:xfrm>
            <a:prstGeom prst="rect">
              <a:avLst/>
            </a:prstGeom>
          </p:spPr>
        </p:pic>
        <p:pic>
          <p:nvPicPr>
            <p:cNvPr id="707" name="object 707"/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8127745" y="7850980"/>
              <a:ext cx="75564" cy="75819"/>
            </a:xfrm>
            <a:prstGeom prst="rect">
              <a:avLst/>
            </a:prstGeom>
          </p:spPr>
        </p:pic>
        <p:pic>
          <p:nvPicPr>
            <p:cNvPr id="708" name="object 708"/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8127745" y="7685246"/>
              <a:ext cx="75564" cy="75692"/>
            </a:xfrm>
            <a:prstGeom prst="rect">
              <a:avLst/>
            </a:prstGeom>
          </p:spPr>
        </p:pic>
        <p:sp>
          <p:nvSpPr>
            <p:cNvPr id="709" name="object 709"/>
            <p:cNvSpPr/>
            <p:nvPr/>
          </p:nvSpPr>
          <p:spPr>
            <a:xfrm>
              <a:off x="8332978" y="8348386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083" y="74"/>
                  </a:moveTo>
                  <a:lnTo>
                    <a:pt x="-210" y="74"/>
                  </a:lnTo>
                  <a:lnTo>
                    <a:pt x="-210" y="75818"/>
                  </a:lnTo>
                  <a:lnTo>
                    <a:pt x="8083" y="75818"/>
                  </a:lnTo>
                  <a:lnTo>
                    <a:pt x="8083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10" name="object 710"/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8299322" y="8182578"/>
              <a:ext cx="75565" cy="75818"/>
            </a:xfrm>
            <a:prstGeom prst="rect">
              <a:avLst/>
            </a:prstGeom>
          </p:spPr>
        </p:pic>
        <p:pic>
          <p:nvPicPr>
            <p:cNvPr id="711" name="object 711"/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8299322" y="8016842"/>
              <a:ext cx="75565" cy="75692"/>
            </a:xfrm>
            <a:prstGeom prst="rect">
              <a:avLst/>
            </a:prstGeom>
          </p:spPr>
        </p:pic>
        <p:pic>
          <p:nvPicPr>
            <p:cNvPr id="712" name="object 712"/>
            <p:cNvPicPr/>
            <p:nvPr/>
          </p:nvPicPr>
          <p:blipFill>
            <a:blip r:embed="rId474" cstate="print"/>
            <a:stretch>
              <a:fillRect/>
            </a:stretch>
          </p:blipFill>
          <p:spPr>
            <a:xfrm>
              <a:off x="8299322" y="7850980"/>
              <a:ext cx="75565" cy="75819"/>
            </a:xfrm>
            <a:prstGeom prst="rect">
              <a:avLst/>
            </a:prstGeom>
          </p:spPr>
        </p:pic>
        <p:pic>
          <p:nvPicPr>
            <p:cNvPr id="713" name="object 713"/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8299322" y="7685246"/>
              <a:ext cx="75565" cy="75692"/>
            </a:xfrm>
            <a:prstGeom prst="rect">
              <a:avLst/>
            </a:prstGeom>
          </p:spPr>
        </p:pic>
        <p:pic>
          <p:nvPicPr>
            <p:cNvPr id="714" name="object 714"/>
            <p:cNvPicPr/>
            <p:nvPr/>
          </p:nvPicPr>
          <p:blipFill>
            <a:blip r:embed="rId476" cstate="print"/>
            <a:stretch>
              <a:fillRect/>
            </a:stretch>
          </p:blipFill>
          <p:spPr>
            <a:xfrm>
              <a:off x="8470899" y="8182578"/>
              <a:ext cx="75565" cy="75818"/>
            </a:xfrm>
            <a:prstGeom prst="rect">
              <a:avLst/>
            </a:prstGeom>
          </p:spPr>
        </p:pic>
        <p:pic>
          <p:nvPicPr>
            <p:cNvPr id="715" name="object 715"/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8470899" y="8016842"/>
              <a:ext cx="75565" cy="75692"/>
            </a:xfrm>
            <a:prstGeom prst="rect">
              <a:avLst/>
            </a:prstGeom>
          </p:spPr>
        </p:pic>
        <p:pic>
          <p:nvPicPr>
            <p:cNvPr id="716" name="object 716"/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8470899" y="7850980"/>
              <a:ext cx="75565" cy="75819"/>
            </a:xfrm>
            <a:prstGeom prst="rect">
              <a:avLst/>
            </a:prstGeom>
          </p:spPr>
        </p:pic>
        <p:pic>
          <p:nvPicPr>
            <p:cNvPr id="717" name="object 717"/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8470899" y="7685246"/>
              <a:ext cx="75565" cy="75692"/>
            </a:xfrm>
            <a:prstGeom prst="rect">
              <a:avLst/>
            </a:prstGeom>
          </p:spPr>
        </p:pic>
        <p:pic>
          <p:nvPicPr>
            <p:cNvPr id="718" name="object 718"/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8642477" y="8182578"/>
              <a:ext cx="75565" cy="75818"/>
            </a:xfrm>
            <a:prstGeom prst="rect">
              <a:avLst/>
            </a:prstGeom>
          </p:spPr>
        </p:pic>
        <p:pic>
          <p:nvPicPr>
            <p:cNvPr id="719" name="object 719"/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8642477" y="8016842"/>
              <a:ext cx="75565" cy="75692"/>
            </a:xfrm>
            <a:prstGeom prst="rect">
              <a:avLst/>
            </a:prstGeom>
          </p:spPr>
        </p:pic>
        <p:pic>
          <p:nvPicPr>
            <p:cNvPr id="720" name="object 720"/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8642477" y="7850980"/>
              <a:ext cx="75565" cy="75819"/>
            </a:xfrm>
            <a:prstGeom prst="rect">
              <a:avLst/>
            </a:prstGeom>
          </p:spPr>
        </p:pic>
        <p:pic>
          <p:nvPicPr>
            <p:cNvPr id="721" name="object 721"/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8642477" y="7685246"/>
              <a:ext cx="75565" cy="75692"/>
            </a:xfrm>
            <a:prstGeom prst="rect">
              <a:avLst/>
            </a:prstGeom>
          </p:spPr>
        </p:pic>
        <p:pic>
          <p:nvPicPr>
            <p:cNvPr id="722" name="object 722"/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8814054" y="8182578"/>
              <a:ext cx="75565" cy="75818"/>
            </a:xfrm>
            <a:prstGeom prst="rect">
              <a:avLst/>
            </a:prstGeom>
          </p:spPr>
        </p:pic>
        <p:pic>
          <p:nvPicPr>
            <p:cNvPr id="723" name="object 723"/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8814054" y="8016842"/>
              <a:ext cx="75565" cy="75692"/>
            </a:xfrm>
            <a:prstGeom prst="rect">
              <a:avLst/>
            </a:prstGeom>
          </p:spPr>
        </p:pic>
        <p:pic>
          <p:nvPicPr>
            <p:cNvPr id="724" name="object 724"/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8814054" y="7850980"/>
              <a:ext cx="75565" cy="75819"/>
            </a:xfrm>
            <a:prstGeom prst="rect">
              <a:avLst/>
            </a:prstGeom>
          </p:spPr>
        </p:pic>
        <p:pic>
          <p:nvPicPr>
            <p:cNvPr id="725" name="object 725"/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8814054" y="7685246"/>
              <a:ext cx="75565" cy="75692"/>
            </a:xfrm>
            <a:prstGeom prst="rect">
              <a:avLst/>
            </a:prstGeom>
          </p:spPr>
        </p:pic>
        <p:sp>
          <p:nvSpPr>
            <p:cNvPr id="726" name="object 726"/>
            <p:cNvSpPr/>
            <p:nvPr/>
          </p:nvSpPr>
          <p:spPr>
            <a:xfrm>
              <a:off x="8297964" y="7190060"/>
              <a:ext cx="763270" cy="1234440"/>
            </a:xfrm>
            <a:custGeom>
              <a:avLst/>
              <a:gdLst/>
              <a:ahLst/>
              <a:cxnLst/>
              <a:rect l="l" t="t" r="r" b="b"/>
              <a:pathLst>
                <a:path w="763270" h="1234440">
                  <a:moveTo>
                    <a:pt x="75565" y="1192110"/>
                  </a:moveTo>
                  <a:lnTo>
                    <a:pt x="41910" y="1192110"/>
                  </a:lnTo>
                  <a:lnTo>
                    <a:pt x="41910" y="1158455"/>
                  </a:lnTo>
                  <a:lnTo>
                    <a:pt x="33655" y="1158455"/>
                  </a:lnTo>
                  <a:lnTo>
                    <a:pt x="33655" y="1192110"/>
                  </a:lnTo>
                  <a:lnTo>
                    <a:pt x="0" y="1192110"/>
                  </a:lnTo>
                  <a:lnTo>
                    <a:pt x="0" y="1200365"/>
                  </a:lnTo>
                  <a:lnTo>
                    <a:pt x="33655" y="1200365"/>
                  </a:lnTo>
                  <a:lnTo>
                    <a:pt x="33655" y="1234020"/>
                  </a:lnTo>
                  <a:lnTo>
                    <a:pt x="41910" y="1234020"/>
                  </a:lnTo>
                  <a:lnTo>
                    <a:pt x="41910" y="1200365"/>
                  </a:lnTo>
                  <a:lnTo>
                    <a:pt x="75565" y="1200365"/>
                  </a:lnTo>
                  <a:lnTo>
                    <a:pt x="75565" y="1192110"/>
                  </a:lnTo>
                  <a:close/>
                </a:path>
                <a:path w="763270" h="1234440">
                  <a:moveTo>
                    <a:pt x="247129" y="1192110"/>
                  </a:moveTo>
                  <a:lnTo>
                    <a:pt x="213487" y="1192110"/>
                  </a:lnTo>
                  <a:lnTo>
                    <a:pt x="213487" y="1158455"/>
                  </a:lnTo>
                  <a:lnTo>
                    <a:pt x="205232" y="1158455"/>
                  </a:lnTo>
                  <a:lnTo>
                    <a:pt x="205232" y="1192110"/>
                  </a:lnTo>
                  <a:lnTo>
                    <a:pt x="171577" y="1192110"/>
                  </a:lnTo>
                  <a:lnTo>
                    <a:pt x="171577" y="1200365"/>
                  </a:lnTo>
                  <a:lnTo>
                    <a:pt x="205232" y="1200365"/>
                  </a:lnTo>
                  <a:lnTo>
                    <a:pt x="205232" y="1234020"/>
                  </a:lnTo>
                  <a:lnTo>
                    <a:pt x="213487" y="1234020"/>
                  </a:lnTo>
                  <a:lnTo>
                    <a:pt x="213487" y="1200365"/>
                  </a:lnTo>
                  <a:lnTo>
                    <a:pt x="247129" y="1200365"/>
                  </a:lnTo>
                  <a:lnTo>
                    <a:pt x="247129" y="1192110"/>
                  </a:lnTo>
                  <a:close/>
                </a:path>
                <a:path w="763270" h="1234440">
                  <a:moveTo>
                    <a:pt x="418706" y="1192110"/>
                  </a:moveTo>
                  <a:lnTo>
                    <a:pt x="385051" y="1192110"/>
                  </a:lnTo>
                  <a:lnTo>
                    <a:pt x="385051" y="1158455"/>
                  </a:lnTo>
                  <a:lnTo>
                    <a:pt x="376796" y="1158455"/>
                  </a:lnTo>
                  <a:lnTo>
                    <a:pt x="376796" y="1192110"/>
                  </a:lnTo>
                  <a:lnTo>
                    <a:pt x="343141" y="1192110"/>
                  </a:lnTo>
                  <a:lnTo>
                    <a:pt x="343141" y="1200365"/>
                  </a:lnTo>
                  <a:lnTo>
                    <a:pt x="376796" y="1200365"/>
                  </a:lnTo>
                  <a:lnTo>
                    <a:pt x="376796" y="1234020"/>
                  </a:lnTo>
                  <a:lnTo>
                    <a:pt x="385051" y="1234020"/>
                  </a:lnTo>
                  <a:lnTo>
                    <a:pt x="385051" y="1200365"/>
                  </a:lnTo>
                  <a:lnTo>
                    <a:pt x="418706" y="1200365"/>
                  </a:lnTo>
                  <a:lnTo>
                    <a:pt x="418706" y="1192110"/>
                  </a:lnTo>
                  <a:close/>
                </a:path>
                <a:path w="763270" h="1234440">
                  <a:moveTo>
                    <a:pt x="590283" y="1192110"/>
                  </a:moveTo>
                  <a:lnTo>
                    <a:pt x="556628" y="1192110"/>
                  </a:lnTo>
                  <a:lnTo>
                    <a:pt x="556628" y="1158455"/>
                  </a:lnTo>
                  <a:lnTo>
                    <a:pt x="548373" y="1158455"/>
                  </a:lnTo>
                  <a:lnTo>
                    <a:pt x="548373" y="1192110"/>
                  </a:lnTo>
                  <a:lnTo>
                    <a:pt x="514718" y="1192110"/>
                  </a:lnTo>
                  <a:lnTo>
                    <a:pt x="514718" y="1200365"/>
                  </a:lnTo>
                  <a:lnTo>
                    <a:pt x="548373" y="1200365"/>
                  </a:lnTo>
                  <a:lnTo>
                    <a:pt x="548373" y="1234020"/>
                  </a:lnTo>
                  <a:lnTo>
                    <a:pt x="556628" y="1234020"/>
                  </a:lnTo>
                  <a:lnTo>
                    <a:pt x="556628" y="1200365"/>
                  </a:lnTo>
                  <a:lnTo>
                    <a:pt x="590283" y="1200365"/>
                  </a:lnTo>
                  <a:lnTo>
                    <a:pt x="590283" y="1192110"/>
                  </a:lnTo>
                  <a:close/>
                </a:path>
                <a:path w="763270" h="1234440">
                  <a:moveTo>
                    <a:pt x="761847" y="1192110"/>
                  </a:moveTo>
                  <a:lnTo>
                    <a:pt x="728205" y="1192110"/>
                  </a:lnTo>
                  <a:lnTo>
                    <a:pt x="728205" y="1158455"/>
                  </a:lnTo>
                  <a:lnTo>
                    <a:pt x="719950" y="1158455"/>
                  </a:lnTo>
                  <a:lnTo>
                    <a:pt x="719950" y="1192110"/>
                  </a:lnTo>
                  <a:lnTo>
                    <a:pt x="686295" y="1192110"/>
                  </a:lnTo>
                  <a:lnTo>
                    <a:pt x="686295" y="1200365"/>
                  </a:lnTo>
                  <a:lnTo>
                    <a:pt x="719950" y="1200365"/>
                  </a:lnTo>
                  <a:lnTo>
                    <a:pt x="719950" y="1234020"/>
                  </a:lnTo>
                  <a:lnTo>
                    <a:pt x="728205" y="1234020"/>
                  </a:lnTo>
                  <a:lnTo>
                    <a:pt x="728205" y="1200365"/>
                  </a:lnTo>
                  <a:lnTo>
                    <a:pt x="761847" y="1200365"/>
                  </a:lnTo>
                  <a:lnTo>
                    <a:pt x="761847" y="1192110"/>
                  </a:lnTo>
                  <a:close/>
                </a:path>
                <a:path w="763270" h="1234440">
                  <a:moveTo>
                    <a:pt x="761847" y="364604"/>
                  </a:moveTo>
                  <a:lnTo>
                    <a:pt x="728205" y="364604"/>
                  </a:lnTo>
                  <a:lnTo>
                    <a:pt x="728205" y="330949"/>
                  </a:lnTo>
                  <a:lnTo>
                    <a:pt x="719950" y="330949"/>
                  </a:lnTo>
                  <a:lnTo>
                    <a:pt x="719950" y="364604"/>
                  </a:lnTo>
                  <a:lnTo>
                    <a:pt x="686295" y="364604"/>
                  </a:lnTo>
                  <a:lnTo>
                    <a:pt x="686295" y="372986"/>
                  </a:lnTo>
                  <a:lnTo>
                    <a:pt x="719950" y="372986"/>
                  </a:lnTo>
                  <a:lnTo>
                    <a:pt x="719950" y="406641"/>
                  </a:lnTo>
                  <a:lnTo>
                    <a:pt x="728205" y="406641"/>
                  </a:lnTo>
                  <a:lnTo>
                    <a:pt x="728205" y="372986"/>
                  </a:lnTo>
                  <a:lnTo>
                    <a:pt x="761847" y="372986"/>
                  </a:lnTo>
                  <a:lnTo>
                    <a:pt x="761847" y="364604"/>
                  </a:lnTo>
                  <a:close/>
                </a:path>
                <a:path w="763270" h="1234440">
                  <a:moveTo>
                    <a:pt x="761847" y="199123"/>
                  </a:moveTo>
                  <a:lnTo>
                    <a:pt x="728205" y="199123"/>
                  </a:lnTo>
                  <a:lnTo>
                    <a:pt x="728205" y="165468"/>
                  </a:lnTo>
                  <a:lnTo>
                    <a:pt x="719950" y="165468"/>
                  </a:lnTo>
                  <a:lnTo>
                    <a:pt x="719950" y="199123"/>
                  </a:lnTo>
                  <a:lnTo>
                    <a:pt x="686295" y="199123"/>
                  </a:lnTo>
                  <a:lnTo>
                    <a:pt x="686295" y="207378"/>
                  </a:lnTo>
                  <a:lnTo>
                    <a:pt x="719950" y="207378"/>
                  </a:lnTo>
                  <a:lnTo>
                    <a:pt x="719950" y="241033"/>
                  </a:lnTo>
                  <a:lnTo>
                    <a:pt x="728205" y="241033"/>
                  </a:lnTo>
                  <a:lnTo>
                    <a:pt x="728205" y="207378"/>
                  </a:lnTo>
                  <a:lnTo>
                    <a:pt x="761847" y="207378"/>
                  </a:lnTo>
                  <a:lnTo>
                    <a:pt x="761847" y="199123"/>
                  </a:lnTo>
                  <a:close/>
                </a:path>
                <a:path w="763270" h="1234440">
                  <a:moveTo>
                    <a:pt x="761847" y="33655"/>
                  </a:moveTo>
                  <a:lnTo>
                    <a:pt x="728205" y="33655"/>
                  </a:lnTo>
                  <a:lnTo>
                    <a:pt x="728205" y="0"/>
                  </a:lnTo>
                  <a:lnTo>
                    <a:pt x="719950" y="0"/>
                  </a:lnTo>
                  <a:lnTo>
                    <a:pt x="719950" y="33655"/>
                  </a:lnTo>
                  <a:lnTo>
                    <a:pt x="686295" y="33655"/>
                  </a:lnTo>
                  <a:lnTo>
                    <a:pt x="686295" y="41910"/>
                  </a:lnTo>
                  <a:lnTo>
                    <a:pt x="719950" y="41910"/>
                  </a:lnTo>
                  <a:lnTo>
                    <a:pt x="719950" y="75565"/>
                  </a:lnTo>
                  <a:lnTo>
                    <a:pt x="728205" y="75565"/>
                  </a:lnTo>
                  <a:lnTo>
                    <a:pt x="728205" y="41910"/>
                  </a:lnTo>
                  <a:lnTo>
                    <a:pt x="761847" y="41910"/>
                  </a:lnTo>
                  <a:lnTo>
                    <a:pt x="761847" y="33655"/>
                  </a:lnTo>
                  <a:close/>
                </a:path>
                <a:path w="763270" h="1234440">
                  <a:moveTo>
                    <a:pt x="762990" y="1026388"/>
                  </a:moveTo>
                  <a:lnTo>
                    <a:pt x="729348" y="1026388"/>
                  </a:lnTo>
                  <a:lnTo>
                    <a:pt x="729348" y="992606"/>
                  </a:lnTo>
                  <a:lnTo>
                    <a:pt x="721093" y="992606"/>
                  </a:lnTo>
                  <a:lnTo>
                    <a:pt x="721093" y="1026388"/>
                  </a:lnTo>
                  <a:lnTo>
                    <a:pt x="687438" y="1026388"/>
                  </a:lnTo>
                  <a:lnTo>
                    <a:pt x="687438" y="1034643"/>
                  </a:lnTo>
                  <a:lnTo>
                    <a:pt x="721093" y="1034643"/>
                  </a:lnTo>
                  <a:lnTo>
                    <a:pt x="721093" y="1068425"/>
                  </a:lnTo>
                  <a:lnTo>
                    <a:pt x="729348" y="1068425"/>
                  </a:lnTo>
                  <a:lnTo>
                    <a:pt x="729348" y="1034643"/>
                  </a:lnTo>
                  <a:lnTo>
                    <a:pt x="762990" y="1034643"/>
                  </a:lnTo>
                  <a:lnTo>
                    <a:pt x="762990" y="1026388"/>
                  </a:lnTo>
                  <a:close/>
                </a:path>
                <a:path w="763270" h="1234440">
                  <a:moveTo>
                    <a:pt x="762990" y="860526"/>
                  </a:moveTo>
                  <a:lnTo>
                    <a:pt x="729348" y="860526"/>
                  </a:lnTo>
                  <a:lnTo>
                    <a:pt x="729348" y="826871"/>
                  </a:lnTo>
                  <a:lnTo>
                    <a:pt x="721093" y="826871"/>
                  </a:lnTo>
                  <a:lnTo>
                    <a:pt x="721093" y="827455"/>
                  </a:lnTo>
                  <a:lnTo>
                    <a:pt x="719950" y="827455"/>
                  </a:lnTo>
                  <a:lnTo>
                    <a:pt x="719950" y="860526"/>
                  </a:lnTo>
                  <a:lnTo>
                    <a:pt x="687438" y="860526"/>
                  </a:lnTo>
                  <a:lnTo>
                    <a:pt x="687438" y="868908"/>
                  </a:lnTo>
                  <a:lnTo>
                    <a:pt x="719950" y="868908"/>
                  </a:lnTo>
                  <a:lnTo>
                    <a:pt x="719950" y="903071"/>
                  </a:lnTo>
                  <a:lnTo>
                    <a:pt x="728230" y="903071"/>
                  </a:lnTo>
                  <a:lnTo>
                    <a:pt x="728230" y="902563"/>
                  </a:lnTo>
                  <a:lnTo>
                    <a:pt x="729348" y="902563"/>
                  </a:lnTo>
                  <a:lnTo>
                    <a:pt x="729348" y="868908"/>
                  </a:lnTo>
                  <a:lnTo>
                    <a:pt x="762990" y="868908"/>
                  </a:lnTo>
                  <a:lnTo>
                    <a:pt x="762990" y="860526"/>
                  </a:lnTo>
                  <a:close/>
                </a:path>
                <a:path w="763270" h="1234440">
                  <a:moveTo>
                    <a:pt x="762990" y="694791"/>
                  </a:moveTo>
                  <a:lnTo>
                    <a:pt x="729348" y="694791"/>
                  </a:lnTo>
                  <a:lnTo>
                    <a:pt x="729348" y="661009"/>
                  </a:lnTo>
                  <a:lnTo>
                    <a:pt x="721093" y="661009"/>
                  </a:lnTo>
                  <a:lnTo>
                    <a:pt x="721093" y="662025"/>
                  </a:lnTo>
                  <a:lnTo>
                    <a:pt x="719950" y="662025"/>
                  </a:lnTo>
                  <a:lnTo>
                    <a:pt x="719950" y="694791"/>
                  </a:lnTo>
                  <a:lnTo>
                    <a:pt x="687438" y="694791"/>
                  </a:lnTo>
                  <a:lnTo>
                    <a:pt x="687438" y="695680"/>
                  </a:lnTo>
                  <a:lnTo>
                    <a:pt x="686295" y="695680"/>
                  </a:lnTo>
                  <a:lnTo>
                    <a:pt x="686295" y="703935"/>
                  </a:lnTo>
                  <a:lnTo>
                    <a:pt x="719950" y="703935"/>
                  </a:lnTo>
                  <a:lnTo>
                    <a:pt x="719950" y="737590"/>
                  </a:lnTo>
                  <a:lnTo>
                    <a:pt x="728205" y="737590"/>
                  </a:lnTo>
                  <a:lnTo>
                    <a:pt x="728205" y="736828"/>
                  </a:lnTo>
                  <a:lnTo>
                    <a:pt x="729348" y="736828"/>
                  </a:lnTo>
                  <a:lnTo>
                    <a:pt x="729348" y="703935"/>
                  </a:lnTo>
                  <a:lnTo>
                    <a:pt x="761847" y="703935"/>
                  </a:lnTo>
                  <a:lnTo>
                    <a:pt x="761847" y="703046"/>
                  </a:lnTo>
                  <a:lnTo>
                    <a:pt x="762990" y="703046"/>
                  </a:lnTo>
                  <a:lnTo>
                    <a:pt x="762990" y="694791"/>
                  </a:lnTo>
                  <a:close/>
                </a:path>
                <a:path w="763270" h="1234440">
                  <a:moveTo>
                    <a:pt x="762990" y="529069"/>
                  </a:moveTo>
                  <a:lnTo>
                    <a:pt x="729348" y="529069"/>
                  </a:lnTo>
                  <a:lnTo>
                    <a:pt x="729348" y="495287"/>
                  </a:lnTo>
                  <a:lnTo>
                    <a:pt x="721093" y="495287"/>
                  </a:lnTo>
                  <a:lnTo>
                    <a:pt x="721093" y="496430"/>
                  </a:lnTo>
                  <a:lnTo>
                    <a:pt x="719950" y="496430"/>
                  </a:lnTo>
                  <a:lnTo>
                    <a:pt x="719950" y="529069"/>
                  </a:lnTo>
                  <a:lnTo>
                    <a:pt x="687438" y="529069"/>
                  </a:lnTo>
                  <a:lnTo>
                    <a:pt x="687438" y="530212"/>
                  </a:lnTo>
                  <a:lnTo>
                    <a:pt x="686295" y="530212"/>
                  </a:lnTo>
                  <a:lnTo>
                    <a:pt x="686295" y="538467"/>
                  </a:lnTo>
                  <a:lnTo>
                    <a:pt x="719950" y="538467"/>
                  </a:lnTo>
                  <a:lnTo>
                    <a:pt x="719950" y="572122"/>
                  </a:lnTo>
                  <a:lnTo>
                    <a:pt x="728205" y="572122"/>
                  </a:lnTo>
                  <a:lnTo>
                    <a:pt x="728205" y="570979"/>
                  </a:lnTo>
                  <a:lnTo>
                    <a:pt x="729348" y="570979"/>
                  </a:lnTo>
                  <a:lnTo>
                    <a:pt x="729348" y="538467"/>
                  </a:lnTo>
                  <a:lnTo>
                    <a:pt x="761847" y="538467"/>
                  </a:lnTo>
                  <a:lnTo>
                    <a:pt x="761847" y="537324"/>
                  </a:lnTo>
                  <a:lnTo>
                    <a:pt x="762990" y="537324"/>
                  </a:lnTo>
                  <a:lnTo>
                    <a:pt x="762990" y="5290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27" name="object 727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9156065" y="7851997"/>
              <a:ext cx="75564" cy="75565"/>
            </a:xfrm>
            <a:prstGeom prst="rect">
              <a:avLst/>
            </a:prstGeom>
          </p:spPr>
        </p:pic>
        <p:pic>
          <p:nvPicPr>
            <p:cNvPr id="728" name="object 728"/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9156065" y="7686389"/>
              <a:ext cx="75564" cy="75691"/>
            </a:xfrm>
            <a:prstGeom prst="rect">
              <a:avLst/>
            </a:prstGeom>
          </p:spPr>
        </p:pic>
        <p:pic>
          <p:nvPicPr>
            <p:cNvPr id="729" name="object 729"/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9156065" y="7520908"/>
              <a:ext cx="75564" cy="75692"/>
            </a:xfrm>
            <a:prstGeom prst="rect">
              <a:avLst/>
            </a:prstGeom>
          </p:spPr>
        </p:pic>
        <p:pic>
          <p:nvPicPr>
            <p:cNvPr id="730" name="object 730"/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9156065" y="7355427"/>
              <a:ext cx="75564" cy="75564"/>
            </a:xfrm>
            <a:prstGeom prst="rect">
              <a:avLst/>
            </a:prstGeom>
          </p:spPr>
        </p:pic>
        <p:sp>
          <p:nvSpPr>
            <p:cNvPr id="731" name="object 731"/>
            <p:cNvSpPr/>
            <p:nvPr/>
          </p:nvSpPr>
          <p:spPr>
            <a:xfrm>
              <a:off x="9156065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77" y="104"/>
                  </a:moveTo>
                  <a:lnTo>
                    <a:pt x="33422" y="104"/>
                  </a:lnTo>
                  <a:lnTo>
                    <a:pt x="33422" y="33758"/>
                  </a:lnTo>
                  <a:lnTo>
                    <a:pt x="-231" y="33758"/>
                  </a:lnTo>
                  <a:lnTo>
                    <a:pt x="-231" y="42013"/>
                  </a:lnTo>
                  <a:lnTo>
                    <a:pt x="33422" y="42013"/>
                  </a:lnTo>
                  <a:lnTo>
                    <a:pt x="33422" y="75667"/>
                  </a:lnTo>
                  <a:lnTo>
                    <a:pt x="41677" y="75667"/>
                  </a:lnTo>
                  <a:lnTo>
                    <a:pt x="41677" y="42013"/>
                  </a:lnTo>
                  <a:lnTo>
                    <a:pt x="75331" y="42013"/>
                  </a:lnTo>
                  <a:lnTo>
                    <a:pt x="75331" y="33758"/>
                  </a:lnTo>
                  <a:lnTo>
                    <a:pt x="41677" y="33758"/>
                  </a:lnTo>
                  <a:lnTo>
                    <a:pt x="41677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32" name="object 732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9327642" y="7851997"/>
              <a:ext cx="75564" cy="75565"/>
            </a:xfrm>
            <a:prstGeom prst="rect">
              <a:avLst/>
            </a:prstGeom>
          </p:spPr>
        </p:pic>
        <p:pic>
          <p:nvPicPr>
            <p:cNvPr id="733" name="object 733"/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9327642" y="7686389"/>
              <a:ext cx="75564" cy="75691"/>
            </a:xfrm>
            <a:prstGeom prst="rect">
              <a:avLst/>
            </a:prstGeom>
          </p:spPr>
        </p:pic>
        <p:pic>
          <p:nvPicPr>
            <p:cNvPr id="734" name="object 734"/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9327642" y="7520908"/>
              <a:ext cx="75564" cy="75692"/>
            </a:xfrm>
            <a:prstGeom prst="rect">
              <a:avLst/>
            </a:prstGeom>
          </p:spPr>
        </p:pic>
        <p:pic>
          <p:nvPicPr>
            <p:cNvPr id="735" name="object 735"/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9327642" y="7355427"/>
              <a:ext cx="75564" cy="75564"/>
            </a:xfrm>
            <a:prstGeom prst="rect">
              <a:avLst/>
            </a:prstGeom>
          </p:spPr>
        </p:pic>
        <p:sp>
          <p:nvSpPr>
            <p:cNvPr id="736" name="object 736"/>
            <p:cNvSpPr/>
            <p:nvPr/>
          </p:nvSpPr>
          <p:spPr>
            <a:xfrm>
              <a:off x="9327642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73" y="104"/>
                  </a:moveTo>
                  <a:lnTo>
                    <a:pt x="33418" y="104"/>
                  </a:lnTo>
                  <a:lnTo>
                    <a:pt x="33418" y="33758"/>
                  </a:lnTo>
                  <a:lnTo>
                    <a:pt x="-235" y="33758"/>
                  </a:lnTo>
                  <a:lnTo>
                    <a:pt x="-235" y="42013"/>
                  </a:lnTo>
                  <a:lnTo>
                    <a:pt x="33418" y="42013"/>
                  </a:lnTo>
                  <a:lnTo>
                    <a:pt x="33418" y="75667"/>
                  </a:lnTo>
                  <a:lnTo>
                    <a:pt x="41673" y="75667"/>
                  </a:lnTo>
                  <a:lnTo>
                    <a:pt x="41673" y="42013"/>
                  </a:lnTo>
                  <a:lnTo>
                    <a:pt x="75327" y="42013"/>
                  </a:lnTo>
                  <a:lnTo>
                    <a:pt x="75327" y="33758"/>
                  </a:lnTo>
                  <a:lnTo>
                    <a:pt x="41673" y="33758"/>
                  </a:lnTo>
                  <a:lnTo>
                    <a:pt x="41673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37" name="object 737"/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9499219" y="7851997"/>
              <a:ext cx="75564" cy="75565"/>
            </a:xfrm>
            <a:prstGeom prst="rect">
              <a:avLst/>
            </a:prstGeom>
          </p:spPr>
        </p:pic>
        <p:pic>
          <p:nvPicPr>
            <p:cNvPr id="738" name="object 738"/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9499219" y="7686389"/>
              <a:ext cx="75564" cy="75691"/>
            </a:xfrm>
            <a:prstGeom prst="rect">
              <a:avLst/>
            </a:prstGeom>
          </p:spPr>
        </p:pic>
        <p:pic>
          <p:nvPicPr>
            <p:cNvPr id="739" name="object 739"/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9499219" y="7520908"/>
              <a:ext cx="75564" cy="75692"/>
            </a:xfrm>
            <a:prstGeom prst="rect">
              <a:avLst/>
            </a:prstGeom>
          </p:spPr>
        </p:pic>
        <p:pic>
          <p:nvPicPr>
            <p:cNvPr id="740" name="object 740"/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9499219" y="7355427"/>
              <a:ext cx="75564" cy="75564"/>
            </a:xfrm>
            <a:prstGeom prst="rect">
              <a:avLst/>
            </a:prstGeom>
          </p:spPr>
        </p:pic>
        <p:sp>
          <p:nvSpPr>
            <p:cNvPr id="741" name="object 741"/>
            <p:cNvSpPr/>
            <p:nvPr/>
          </p:nvSpPr>
          <p:spPr>
            <a:xfrm>
              <a:off x="9499219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68" y="104"/>
                  </a:moveTo>
                  <a:lnTo>
                    <a:pt x="33414" y="104"/>
                  </a:lnTo>
                  <a:lnTo>
                    <a:pt x="33414" y="33758"/>
                  </a:lnTo>
                  <a:lnTo>
                    <a:pt x="-240" y="33758"/>
                  </a:lnTo>
                  <a:lnTo>
                    <a:pt x="-240" y="42013"/>
                  </a:lnTo>
                  <a:lnTo>
                    <a:pt x="33414" y="42013"/>
                  </a:lnTo>
                  <a:lnTo>
                    <a:pt x="33414" y="75667"/>
                  </a:lnTo>
                  <a:lnTo>
                    <a:pt x="41668" y="75667"/>
                  </a:lnTo>
                  <a:lnTo>
                    <a:pt x="41668" y="42013"/>
                  </a:lnTo>
                  <a:lnTo>
                    <a:pt x="75323" y="42013"/>
                  </a:lnTo>
                  <a:lnTo>
                    <a:pt x="75323" y="33758"/>
                  </a:lnTo>
                  <a:lnTo>
                    <a:pt x="41668" y="33758"/>
                  </a:lnTo>
                  <a:lnTo>
                    <a:pt x="41668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42" name="object 742"/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9670795" y="7851997"/>
              <a:ext cx="75564" cy="75565"/>
            </a:xfrm>
            <a:prstGeom prst="rect">
              <a:avLst/>
            </a:prstGeom>
          </p:spPr>
        </p:pic>
        <p:pic>
          <p:nvPicPr>
            <p:cNvPr id="743" name="object 743"/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9670795" y="7686389"/>
              <a:ext cx="75564" cy="75691"/>
            </a:xfrm>
            <a:prstGeom prst="rect">
              <a:avLst/>
            </a:prstGeom>
          </p:spPr>
        </p:pic>
        <p:pic>
          <p:nvPicPr>
            <p:cNvPr id="744" name="object 744"/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9670795" y="7520908"/>
              <a:ext cx="75564" cy="75692"/>
            </a:xfrm>
            <a:prstGeom prst="rect">
              <a:avLst/>
            </a:prstGeom>
          </p:spPr>
        </p:pic>
        <p:pic>
          <p:nvPicPr>
            <p:cNvPr id="745" name="object 745"/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9670795" y="7355427"/>
              <a:ext cx="75564" cy="75564"/>
            </a:xfrm>
            <a:prstGeom prst="rect">
              <a:avLst/>
            </a:prstGeom>
          </p:spPr>
        </p:pic>
        <p:sp>
          <p:nvSpPr>
            <p:cNvPr id="746" name="object 746"/>
            <p:cNvSpPr/>
            <p:nvPr/>
          </p:nvSpPr>
          <p:spPr>
            <a:xfrm>
              <a:off x="9670795" y="718994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64" y="104"/>
                  </a:moveTo>
                  <a:lnTo>
                    <a:pt x="33409" y="104"/>
                  </a:lnTo>
                  <a:lnTo>
                    <a:pt x="33409" y="33758"/>
                  </a:lnTo>
                  <a:lnTo>
                    <a:pt x="-244" y="33758"/>
                  </a:lnTo>
                  <a:lnTo>
                    <a:pt x="-244" y="42013"/>
                  </a:lnTo>
                  <a:lnTo>
                    <a:pt x="33409" y="42013"/>
                  </a:lnTo>
                  <a:lnTo>
                    <a:pt x="33409" y="75667"/>
                  </a:lnTo>
                  <a:lnTo>
                    <a:pt x="41664" y="75667"/>
                  </a:lnTo>
                  <a:lnTo>
                    <a:pt x="41664" y="42013"/>
                  </a:lnTo>
                  <a:lnTo>
                    <a:pt x="75318" y="42013"/>
                  </a:lnTo>
                  <a:lnTo>
                    <a:pt x="75318" y="33758"/>
                  </a:lnTo>
                  <a:lnTo>
                    <a:pt x="41664" y="33758"/>
                  </a:lnTo>
                  <a:lnTo>
                    <a:pt x="41664" y="1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47" name="object 747"/>
            <p:cNvPicPr/>
            <p:nvPr/>
          </p:nvPicPr>
          <p:blipFill>
            <a:blip r:embed="rId496" cstate="print"/>
            <a:stretch>
              <a:fillRect/>
            </a:stretch>
          </p:blipFill>
          <p:spPr>
            <a:xfrm>
              <a:off x="9842372" y="7851997"/>
              <a:ext cx="75565" cy="75565"/>
            </a:xfrm>
            <a:prstGeom prst="rect">
              <a:avLst/>
            </a:prstGeom>
          </p:spPr>
        </p:pic>
        <p:pic>
          <p:nvPicPr>
            <p:cNvPr id="748" name="object 748"/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9842372" y="7686389"/>
              <a:ext cx="75565" cy="75691"/>
            </a:xfrm>
            <a:prstGeom prst="rect">
              <a:avLst/>
            </a:prstGeom>
          </p:spPr>
        </p:pic>
        <p:pic>
          <p:nvPicPr>
            <p:cNvPr id="749" name="object 749"/>
            <p:cNvPicPr/>
            <p:nvPr/>
          </p:nvPicPr>
          <p:blipFill>
            <a:blip r:embed="rId498" cstate="print"/>
            <a:stretch>
              <a:fillRect/>
            </a:stretch>
          </p:blipFill>
          <p:spPr>
            <a:xfrm>
              <a:off x="9842372" y="7520908"/>
              <a:ext cx="75565" cy="75692"/>
            </a:xfrm>
            <a:prstGeom prst="rect">
              <a:avLst/>
            </a:prstGeom>
          </p:spPr>
        </p:pic>
        <p:pic>
          <p:nvPicPr>
            <p:cNvPr id="750" name="object 750"/>
            <p:cNvPicPr/>
            <p:nvPr/>
          </p:nvPicPr>
          <p:blipFill>
            <a:blip r:embed="rId499" cstate="print"/>
            <a:stretch>
              <a:fillRect/>
            </a:stretch>
          </p:blipFill>
          <p:spPr>
            <a:xfrm>
              <a:off x="9842372" y="7355427"/>
              <a:ext cx="75565" cy="75564"/>
            </a:xfrm>
            <a:prstGeom prst="rect">
              <a:avLst/>
            </a:prstGeom>
          </p:spPr>
        </p:pic>
        <p:sp>
          <p:nvSpPr>
            <p:cNvPr id="751" name="object 751"/>
            <p:cNvSpPr/>
            <p:nvPr/>
          </p:nvSpPr>
          <p:spPr>
            <a:xfrm>
              <a:off x="6583502" y="7190060"/>
              <a:ext cx="3334385" cy="2392680"/>
            </a:xfrm>
            <a:custGeom>
              <a:avLst/>
              <a:gdLst/>
              <a:ahLst/>
              <a:cxnLst/>
              <a:rect l="l" t="t" r="r" b="b"/>
              <a:pathLst>
                <a:path w="3334384" h="2392679">
                  <a:moveTo>
                    <a:pt x="75565" y="2350579"/>
                  </a:moveTo>
                  <a:lnTo>
                    <a:pt x="41910" y="2350579"/>
                  </a:lnTo>
                  <a:lnTo>
                    <a:pt x="41910" y="2316924"/>
                  </a:lnTo>
                  <a:lnTo>
                    <a:pt x="33655" y="2316924"/>
                  </a:lnTo>
                  <a:lnTo>
                    <a:pt x="33655" y="2350579"/>
                  </a:lnTo>
                  <a:lnTo>
                    <a:pt x="0" y="2350579"/>
                  </a:lnTo>
                  <a:lnTo>
                    <a:pt x="0" y="2358834"/>
                  </a:lnTo>
                  <a:lnTo>
                    <a:pt x="33655" y="2358834"/>
                  </a:lnTo>
                  <a:lnTo>
                    <a:pt x="33655" y="2392489"/>
                  </a:lnTo>
                  <a:lnTo>
                    <a:pt x="41910" y="2392489"/>
                  </a:lnTo>
                  <a:lnTo>
                    <a:pt x="41910" y="2358834"/>
                  </a:lnTo>
                  <a:lnTo>
                    <a:pt x="75565" y="2358834"/>
                  </a:lnTo>
                  <a:lnTo>
                    <a:pt x="75565" y="2350579"/>
                  </a:lnTo>
                  <a:close/>
                </a:path>
                <a:path w="3334384" h="2392679">
                  <a:moveTo>
                    <a:pt x="75565" y="2185098"/>
                  </a:moveTo>
                  <a:lnTo>
                    <a:pt x="41910" y="2185098"/>
                  </a:lnTo>
                  <a:lnTo>
                    <a:pt x="41910" y="2151443"/>
                  </a:lnTo>
                  <a:lnTo>
                    <a:pt x="33655" y="2151443"/>
                  </a:lnTo>
                  <a:lnTo>
                    <a:pt x="33655" y="2185098"/>
                  </a:lnTo>
                  <a:lnTo>
                    <a:pt x="0" y="2185098"/>
                  </a:lnTo>
                  <a:lnTo>
                    <a:pt x="0" y="2193353"/>
                  </a:lnTo>
                  <a:lnTo>
                    <a:pt x="33655" y="2193353"/>
                  </a:lnTo>
                  <a:lnTo>
                    <a:pt x="33655" y="2227008"/>
                  </a:lnTo>
                  <a:lnTo>
                    <a:pt x="41910" y="2227008"/>
                  </a:lnTo>
                  <a:lnTo>
                    <a:pt x="41910" y="2193353"/>
                  </a:lnTo>
                  <a:lnTo>
                    <a:pt x="75565" y="2193353"/>
                  </a:lnTo>
                  <a:lnTo>
                    <a:pt x="75565" y="2185098"/>
                  </a:lnTo>
                  <a:close/>
                </a:path>
                <a:path w="3334384" h="2392679">
                  <a:moveTo>
                    <a:pt x="75565" y="2019630"/>
                  </a:moveTo>
                  <a:lnTo>
                    <a:pt x="41910" y="2019630"/>
                  </a:lnTo>
                  <a:lnTo>
                    <a:pt x="41910" y="1985848"/>
                  </a:lnTo>
                  <a:lnTo>
                    <a:pt x="33655" y="1985848"/>
                  </a:lnTo>
                  <a:lnTo>
                    <a:pt x="33655" y="2019630"/>
                  </a:lnTo>
                  <a:lnTo>
                    <a:pt x="0" y="2019630"/>
                  </a:lnTo>
                  <a:lnTo>
                    <a:pt x="0" y="2027885"/>
                  </a:lnTo>
                  <a:lnTo>
                    <a:pt x="33655" y="2027885"/>
                  </a:lnTo>
                  <a:lnTo>
                    <a:pt x="33655" y="2061540"/>
                  </a:lnTo>
                  <a:lnTo>
                    <a:pt x="41910" y="2061540"/>
                  </a:lnTo>
                  <a:lnTo>
                    <a:pt x="41910" y="2027885"/>
                  </a:lnTo>
                  <a:lnTo>
                    <a:pt x="75565" y="2027885"/>
                  </a:lnTo>
                  <a:lnTo>
                    <a:pt x="75565" y="2019630"/>
                  </a:lnTo>
                  <a:close/>
                </a:path>
                <a:path w="3334384" h="2392679">
                  <a:moveTo>
                    <a:pt x="75565" y="1854022"/>
                  </a:moveTo>
                  <a:lnTo>
                    <a:pt x="41910" y="1854022"/>
                  </a:lnTo>
                  <a:lnTo>
                    <a:pt x="41910" y="1820367"/>
                  </a:lnTo>
                  <a:lnTo>
                    <a:pt x="33655" y="1820367"/>
                  </a:lnTo>
                  <a:lnTo>
                    <a:pt x="33655" y="1854022"/>
                  </a:lnTo>
                  <a:lnTo>
                    <a:pt x="0" y="1854022"/>
                  </a:lnTo>
                  <a:lnTo>
                    <a:pt x="0" y="1862404"/>
                  </a:lnTo>
                  <a:lnTo>
                    <a:pt x="33655" y="1862404"/>
                  </a:lnTo>
                  <a:lnTo>
                    <a:pt x="33655" y="1896059"/>
                  </a:lnTo>
                  <a:lnTo>
                    <a:pt x="41910" y="1896059"/>
                  </a:lnTo>
                  <a:lnTo>
                    <a:pt x="41910" y="1862404"/>
                  </a:lnTo>
                  <a:lnTo>
                    <a:pt x="75565" y="1862404"/>
                  </a:lnTo>
                  <a:lnTo>
                    <a:pt x="75565" y="1854022"/>
                  </a:lnTo>
                  <a:close/>
                </a:path>
                <a:path w="3334384" h="2392679">
                  <a:moveTo>
                    <a:pt x="75565" y="1688541"/>
                  </a:moveTo>
                  <a:lnTo>
                    <a:pt x="41910" y="1688541"/>
                  </a:lnTo>
                  <a:lnTo>
                    <a:pt x="41910" y="1654886"/>
                  </a:lnTo>
                  <a:lnTo>
                    <a:pt x="33655" y="1654886"/>
                  </a:lnTo>
                  <a:lnTo>
                    <a:pt x="33655" y="1688541"/>
                  </a:lnTo>
                  <a:lnTo>
                    <a:pt x="0" y="1688541"/>
                  </a:lnTo>
                  <a:lnTo>
                    <a:pt x="0" y="1696923"/>
                  </a:lnTo>
                  <a:lnTo>
                    <a:pt x="33655" y="1696923"/>
                  </a:lnTo>
                  <a:lnTo>
                    <a:pt x="33655" y="1730578"/>
                  </a:lnTo>
                  <a:lnTo>
                    <a:pt x="41910" y="1730578"/>
                  </a:lnTo>
                  <a:lnTo>
                    <a:pt x="41910" y="1696923"/>
                  </a:lnTo>
                  <a:lnTo>
                    <a:pt x="75565" y="1696923"/>
                  </a:lnTo>
                  <a:lnTo>
                    <a:pt x="75565" y="1688541"/>
                  </a:lnTo>
                  <a:close/>
                </a:path>
                <a:path w="3334384" h="2392679">
                  <a:moveTo>
                    <a:pt x="75565" y="1523072"/>
                  </a:moveTo>
                  <a:lnTo>
                    <a:pt x="41910" y="1523072"/>
                  </a:lnTo>
                  <a:lnTo>
                    <a:pt x="41910" y="1489417"/>
                  </a:lnTo>
                  <a:lnTo>
                    <a:pt x="33655" y="1489417"/>
                  </a:lnTo>
                  <a:lnTo>
                    <a:pt x="33655" y="1523072"/>
                  </a:lnTo>
                  <a:lnTo>
                    <a:pt x="0" y="1523072"/>
                  </a:lnTo>
                  <a:lnTo>
                    <a:pt x="0" y="1531454"/>
                  </a:lnTo>
                  <a:lnTo>
                    <a:pt x="33655" y="1531454"/>
                  </a:lnTo>
                  <a:lnTo>
                    <a:pt x="33655" y="1565109"/>
                  </a:lnTo>
                  <a:lnTo>
                    <a:pt x="41910" y="1565109"/>
                  </a:lnTo>
                  <a:lnTo>
                    <a:pt x="41910" y="1531454"/>
                  </a:lnTo>
                  <a:lnTo>
                    <a:pt x="75565" y="1531454"/>
                  </a:lnTo>
                  <a:lnTo>
                    <a:pt x="75565" y="1523072"/>
                  </a:lnTo>
                  <a:close/>
                </a:path>
                <a:path w="3334384" h="2392679">
                  <a:moveTo>
                    <a:pt x="3334181" y="33655"/>
                  </a:moveTo>
                  <a:lnTo>
                    <a:pt x="3300526" y="33655"/>
                  </a:lnTo>
                  <a:lnTo>
                    <a:pt x="3300526" y="0"/>
                  </a:lnTo>
                  <a:lnTo>
                    <a:pt x="3292271" y="0"/>
                  </a:lnTo>
                  <a:lnTo>
                    <a:pt x="3292271" y="33655"/>
                  </a:lnTo>
                  <a:lnTo>
                    <a:pt x="3258616" y="33655"/>
                  </a:lnTo>
                  <a:lnTo>
                    <a:pt x="3258616" y="41910"/>
                  </a:lnTo>
                  <a:lnTo>
                    <a:pt x="3292271" y="41910"/>
                  </a:lnTo>
                  <a:lnTo>
                    <a:pt x="3292271" y="75565"/>
                  </a:lnTo>
                  <a:lnTo>
                    <a:pt x="3300526" y="75565"/>
                  </a:lnTo>
                  <a:lnTo>
                    <a:pt x="3300526" y="41910"/>
                  </a:lnTo>
                  <a:lnTo>
                    <a:pt x="3334181" y="41910"/>
                  </a:lnTo>
                  <a:lnTo>
                    <a:pt x="3334181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52" name="object 752"/>
            <p:cNvPicPr/>
            <p:nvPr/>
          </p:nvPicPr>
          <p:blipFill>
            <a:blip r:embed="rId500" cstate="print"/>
            <a:stretch>
              <a:fillRect/>
            </a:stretch>
          </p:blipFill>
          <p:spPr>
            <a:xfrm>
              <a:off x="6583679" y="8513921"/>
              <a:ext cx="75565" cy="75692"/>
            </a:xfrm>
            <a:prstGeom prst="rect">
              <a:avLst/>
            </a:prstGeom>
          </p:spPr>
        </p:pic>
        <p:sp>
          <p:nvSpPr>
            <p:cNvPr id="753" name="object 753"/>
            <p:cNvSpPr/>
            <p:nvPr/>
          </p:nvSpPr>
          <p:spPr>
            <a:xfrm>
              <a:off x="6583502" y="8017566"/>
              <a:ext cx="2648585" cy="572135"/>
            </a:xfrm>
            <a:custGeom>
              <a:avLst/>
              <a:gdLst/>
              <a:ahLst/>
              <a:cxnLst/>
              <a:rect l="l" t="t" r="r" b="b"/>
              <a:pathLst>
                <a:path w="2648584" h="572134">
                  <a:moveTo>
                    <a:pt x="75565" y="364604"/>
                  </a:moveTo>
                  <a:lnTo>
                    <a:pt x="41910" y="364604"/>
                  </a:lnTo>
                  <a:lnTo>
                    <a:pt x="41910" y="330949"/>
                  </a:lnTo>
                  <a:lnTo>
                    <a:pt x="33655" y="330949"/>
                  </a:lnTo>
                  <a:lnTo>
                    <a:pt x="33655" y="364604"/>
                  </a:lnTo>
                  <a:lnTo>
                    <a:pt x="0" y="364604"/>
                  </a:lnTo>
                  <a:lnTo>
                    <a:pt x="0" y="372859"/>
                  </a:lnTo>
                  <a:lnTo>
                    <a:pt x="33655" y="372859"/>
                  </a:lnTo>
                  <a:lnTo>
                    <a:pt x="33655" y="406514"/>
                  </a:lnTo>
                  <a:lnTo>
                    <a:pt x="41910" y="406514"/>
                  </a:lnTo>
                  <a:lnTo>
                    <a:pt x="41910" y="372859"/>
                  </a:lnTo>
                  <a:lnTo>
                    <a:pt x="75565" y="372859"/>
                  </a:lnTo>
                  <a:lnTo>
                    <a:pt x="75565" y="364604"/>
                  </a:lnTo>
                  <a:close/>
                </a:path>
                <a:path w="2648584" h="572134">
                  <a:moveTo>
                    <a:pt x="213385" y="496531"/>
                  </a:moveTo>
                  <a:lnTo>
                    <a:pt x="205105" y="496531"/>
                  </a:lnTo>
                  <a:lnTo>
                    <a:pt x="205105" y="572122"/>
                  </a:lnTo>
                  <a:lnTo>
                    <a:pt x="213385" y="572122"/>
                  </a:lnTo>
                  <a:lnTo>
                    <a:pt x="213385" y="496531"/>
                  </a:lnTo>
                  <a:close/>
                </a:path>
                <a:path w="2648584" h="572134">
                  <a:moveTo>
                    <a:pt x="247015" y="364604"/>
                  </a:moveTo>
                  <a:lnTo>
                    <a:pt x="213487" y="364604"/>
                  </a:lnTo>
                  <a:lnTo>
                    <a:pt x="213487" y="330949"/>
                  </a:lnTo>
                  <a:lnTo>
                    <a:pt x="205105" y="330949"/>
                  </a:lnTo>
                  <a:lnTo>
                    <a:pt x="205105" y="364604"/>
                  </a:lnTo>
                  <a:lnTo>
                    <a:pt x="171450" y="364604"/>
                  </a:lnTo>
                  <a:lnTo>
                    <a:pt x="171450" y="372859"/>
                  </a:lnTo>
                  <a:lnTo>
                    <a:pt x="205105" y="372859"/>
                  </a:lnTo>
                  <a:lnTo>
                    <a:pt x="205105" y="406514"/>
                  </a:lnTo>
                  <a:lnTo>
                    <a:pt x="213487" y="406514"/>
                  </a:lnTo>
                  <a:lnTo>
                    <a:pt x="213487" y="372859"/>
                  </a:lnTo>
                  <a:lnTo>
                    <a:pt x="247015" y="372859"/>
                  </a:lnTo>
                  <a:lnTo>
                    <a:pt x="247015" y="364604"/>
                  </a:lnTo>
                  <a:close/>
                </a:path>
                <a:path w="2648584" h="572134">
                  <a:moveTo>
                    <a:pt x="418592" y="364604"/>
                  </a:moveTo>
                  <a:lnTo>
                    <a:pt x="384937" y="364604"/>
                  </a:lnTo>
                  <a:lnTo>
                    <a:pt x="384937" y="330949"/>
                  </a:lnTo>
                  <a:lnTo>
                    <a:pt x="376682" y="330949"/>
                  </a:lnTo>
                  <a:lnTo>
                    <a:pt x="376682" y="364604"/>
                  </a:lnTo>
                  <a:lnTo>
                    <a:pt x="343027" y="364604"/>
                  </a:lnTo>
                  <a:lnTo>
                    <a:pt x="343027" y="372859"/>
                  </a:lnTo>
                  <a:lnTo>
                    <a:pt x="376682" y="372859"/>
                  </a:lnTo>
                  <a:lnTo>
                    <a:pt x="376682" y="406514"/>
                  </a:lnTo>
                  <a:lnTo>
                    <a:pt x="384937" y="406514"/>
                  </a:lnTo>
                  <a:lnTo>
                    <a:pt x="384937" y="372859"/>
                  </a:lnTo>
                  <a:lnTo>
                    <a:pt x="418592" y="372859"/>
                  </a:lnTo>
                  <a:lnTo>
                    <a:pt x="418592" y="364604"/>
                  </a:lnTo>
                  <a:close/>
                </a:path>
                <a:path w="2648584" h="572134">
                  <a:moveTo>
                    <a:pt x="590029" y="364604"/>
                  </a:moveTo>
                  <a:lnTo>
                    <a:pt x="556374" y="364604"/>
                  </a:lnTo>
                  <a:lnTo>
                    <a:pt x="556374" y="330949"/>
                  </a:lnTo>
                  <a:lnTo>
                    <a:pt x="548119" y="330949"/>
                  </a:lnTo>
                  <a:lnTo>
                    <a:pt x="548119" y="364604"/>
                  </a:lnTo>
                  <a:lnTo>
                    <a:pt x="514464" y="364604"/>
                  </a:lnTo>
                  <a:lnTo>
                    <a:pt x="514464" y="372859"/>
                  </a:lnTo>
                  <a:lnTo>
                    <a:pt x="548119" y="372859"/>
                  </a:lnTo>
                  <a:lnTo>
                    <a:pt x="548119" y="406514"/>
                  </a:lnTo>
                  <a:lnTo>
                    <a:pt x="556374" y="406514"/>
                  </a:lnTo>
                  <a:lnTo>
                    <a:pt x="556374" y="372859"/>
                  </a:lnTo>
                  <a:lnTo>
                    <a:pt x="590029" y="372859"/>
                  </a:lnTo>
                  <a:lnTo>
                    <a:pt x="590029" y="364604"/>
                  </a:lnTo>
                  <a:close/>
                </a:path>
                <a:path w="2648584" h="572134">
                  <a:moveTo>
                    <a:pt x="761606" y="364604"/>
                  </a:moveTo>
                  <a:lnTo>
                    <a:pt x="727951" y="364604"/>
                  </a:lnTo>
                  <a:lnTo>
                    <a:pt x="727951" y="330949"/>
                  </a:lnTo>
                  <a:lnTo>
                    <a:pt x="719569" y="330949"/>
                  </a:lnTo>
                  <a:lnTo>
                    <a:pt x="719569" y="364604"/>
                  </a:lnTo>
                  <a:lnTo>
                    <a:pt x="686041" y="364604"/>
                  </a:lnTo>
                  <a:lnTo>
                    <a:pt x="686041" y="372859"/>
                  </a:lnTo>
                  <a:lnTo>
                    <a:pt x="719569" y="372859"/>
                  </a:lnTo>
                  <a:lnTo>
                    <a:pt x="719569" y="406514"/>
                  </a:lnTo>
                  <a:lnTo>
                    <a:pt x="727951" y="406514"/>
                  </a:lnTo>
                  <a:lnTo>
                    <a:pt x="727951" y="372859"/>
                  </a:lnTo>
                  <a:lnTo>
                    <a:pt x="761606" y="372859"/>
                  </a:lnTo>
                  <a:lnTo>
                    <a:pt x="761606" y="364604"/>
                  </a:lnTo>
                  <a:close/>
                </a:path>
                <a:path w="2648584" h="572134">
                  <a:moveTo>
                    <a:pt x="933056" y="364604"/>
                  </a:moveTo>
                  <a:lnTo>
                    <a:pt x="899401" y="364604"/>
                  </a:lnTo>
                  <a:lnTo>
                    <a:pt x="899401" y="330949"/>
                  </a:lnTo>
                  <a:lnTo>
                    <a:pt x="891146" y="330949"/>
                  </a:lnTo>
                  <a:lnTo>
                    <a:pt x="891146" y="364604"/>
                  </a:lnTo>
                  <a:lnTo>
                    <a:pt x="857491" y="364604"/>
                  </a:lnTo>
                  <a:lnTo>
                    <a:pt x="857491" y="372859"/>
                  </a:lnTo>
                  <a:lnTo>
                    <a:pt x="891146" y="372859"/>
                  </a:lnTo>
                  <a:lnTo>
                    <a:pt x="891146" y="406514"/>
                  </a:lnTo>
                  <a:lnTo>
                    <a:pt x="899401" y="406514"/>
                  </a:lnTo>
                  <a:lnTo>
                    <a:pt x="899401" y="372859"/>
                  </a:lnTo>
                  <a:lnTo>
                    <a:pt x="933056" y="372859"/>
                  </a:lnTo>
                  <a:lnTo>
                    <a:pt x="933056" y="364604"/>
                  </a:lnTo>
                  <a:close/>
                </a:path>
                <a:path w="2648584" h="572134">
                  <a:moveTo>
                    <a:pt x="1104620" y="364604"/>
                  </a:moveTo>
                  <a:lnTo>
                    <a:pt x="1070965" y="364604"/>
                  </a:lnTo>
                  <a:lnTo>
                    <a:pt x="1070965" y="330949"/>
                  </a:lnTo>
                  <a:lnTo>
                    <a:pt x="1062583" y="330949"/>
                  </a:lnTo>
                  <a:lnTo>
                    <a:pt x="1062583" y="364604"/>
                  </a:lnTo>
                  <a:lnTo>
                    <a:pt x="1028928" y="364604"/>
                  </a:lnTo>
                  <a:lnTo>
                    <a:pt x="1028928" y="372859"/>
                  </a:lnTo>
                  <a:lnTo>
                    <a:pt x="1062583" y="372859"/>
                  </a:lnTo>
                  <a:lnTo>
                    <a:pt x="1062583" y="406514"/>
                  </a:lnTo>
                  <a:lnTo>
                    <a:pt x="1070965" y="406514"/>
                  </a:lnTo>
                  <a:lnTo>
                    <a:pt x="1070965" y="372859"/>
                  </a:lnTo>
                  <a:lnTo>
                    <a:pt x="1104620" y="372859"/>
                  </a:lnTo>
                  <a:lnTo>
                    <a:pt x="1104620" y="364604"/>
                  </a:lnTo>
                  <a:close/>
                </a:path>
                <a:path w="2648584" h="572134">
                  <a:moveTo>
                    <a:pt x="1276070" y="364604"/>
                  </a:moveTo>
                  <a:lnTo>
                    <a:pt x="1242415" y="364604"/>
                  </a:lnTo>
                  <a:lnTo>
                    <a:pt x="1242415" y="330949"/>
                  </a:lnTo>
                  <a:lnTo>
                    <a:pt x="1234160" y="330949"/>
                  </a:lnTo>
                  <a:lnTo>
                    <a:pt x="1234160" y="364604"/>
                  </a:lnTo>
                  <a:lnTo>
                    <a:pt x="1200505" y="364604"/>
                  </a:lnTo>
                  <a:lnTo>
                    <a:pt x="1200505" y="372859"/>
                  </a:lnTo>
                  <a:lnTo>
                    <a:pt x="1234160" y="372859"/>
                  </a:lnTo>
                  <a:lnTo>
                    <a:pt x="1234160" y="406514"/>
                  </a:lnTo>
                  <a:lnTo>
                    <a:pt x="1242415" y="406514"/>
                  </a:lnTo>
                  <a:lnTo>
                    <a:pt x="1242415" y="372859"/>
                  </a:lnTo>
                  <a:lnTo>
                    <a:pt x="1276070" y="372859"/>
                  </a:lnTo>
                  <a:lnTo>
                    <a:pt x="1276070" y="364604"/>
                  </a:lnTo>
                  <a:close/>
                </a:path>
                <a:path w="2648584" h="572134">
                  <a:moveTo>
                    <a:pt x="2476563" y="364604"/>
                  </a:moveTo>
                  <a:lnTo>
                    <a:pt x="2442921" y="364604"/>
                  </a:lnTo>
                  <a:lnTo>
                    <a:pt x="2442921" y="330949"/>
                  </a:lnTo>
                  <a:lnTo>
                    <a:pt x="2434666" y="330949"/>
                  </a:lnTo>
                  <a:lnTo>
                    <a:pt x="2434666" y="364604"/>
                  </a:lnTo>
                  <a:lnTo>
                    <a:pt x="2401011" y="364604"/>
                  </a:lnTo>
                  <a:lnTo>
                    <a:pt x="2401011" y="372859"/>
                  </a:lnTo>
                  <a:lnTo>
                    <a:pt x="2434666" y="372859"/>
                  </a:lnTo>
                  <a:lnTo>
                    <a:pt x="2434666" y="406514"/>
                  </a:lnTo>
                  <a:lnTo>
                    <a:pt x="2442921" y="406514"/>
                  </a:lnTo>
                  <a:lnTo>
                    <a:pt x="2442921" y="372859"/>
                  </a:lnTo>
                  <a:lnTo>
                    <a:pt x="2476563" y="372859"/>
                  </a:lnTo>
                  <a:lnTo>
                    <a:pt x="2476563" y="364604"/>
                  </a:lnTo>
                  <a:close/>
                </a:path>
                <a:path w="2648584" h="572134">
                  <a:moveTo>
                    <a:pt x="2476563" y="199136"/>
                  </a:moveTo>
                  <a:lnTo>
                    <a:pt x="2442921" y="199136"/>
                  </a:lnTo>
                  <a:lnTo>
                    <a:pt x="2442921" y="165481"/>
                  </a:lnTo>
                  <a:lnTo>
                    <a:pt x="2434666" y="165481"/>
                  </a:lnTo>
                  <a:lnTo>
                    <a:pt x="2434666" y="199136"/>
                  </a:lnTo>
                  <a:lnTo>
                    <a:pt x="2401011" y="199136"/>
                  </a:lnTo>
                  <a:lnTo>
                    <a:pt x="2401011" y="207391"/>
                  </a:lnTo>
                  <a:lnTo>
                    <a:pt x="2434666" y="207391"/>
                  </a:lnTo>
                  <a:lnTo>
                    <a:pt x="2434666" y="241046"/>
                  </a:lnTo>
                  <a:lnTo>
                    <a:pt x="2442921" y="241046"/>
                  </a:lnTo>
                  <a:lnTo>
                    <a:pt x="2442921" y="207391"/>
                  </a:lnTo>
                  <a:lnTo>
                    <a:pt x="2476563" y="207391"/>
                  </a:lnTo>
                  <a:lnTo>
                    <a:pt x="2476563" y="199136"/>
                  </a:lnTo>
                  <a:close/>
                </a:path>
                <a:path w="2648584" h="572134">
                  <a:moveTo>
                    <a:pt x="2476563" y="33655"/>
                  </a:moveTo>
                  <a:lnTo>
                    <a:pt x="2442921" y="33655"/>
                  </a:lnTo>
                  <a:lnTo>
                    <a:pt x="2442921" y="0"/>
                  </a:lnTo>
                  <a:lnTo>
                    <a:pt x="2434666" y="0"/>
                  </a:lnTo>
                  <a:lnTo>
                    <a:pt x="2434666" y="33655"/>
                  </a:lnTo>
                  <a:lnTo>
                    <a:pt x="2401011" y="33655"/>
                  </a:lnTo>
                  <a:lnTo>
                    <a:pt x="2401011" y="41910"/>
                  </a:lnTo>
                  <a:lnTo>
                    <a:pt x="2434666" y="41910"/>
                  </a:lnTo>
                  <a:lnTo>
                    <a:pt x="2434666" y="75565"/>
                  </a:lnTo>
                  <a:lnTo>
                    <a:pt x="2442921" y="75565"/>
                  </a:lnTo>
                  <a:lnTo>
                    <a:pt x="2442921" y="41910"/>
                  </a:lnTo>
                  <a:lnTo>
                    <a:pt x="2476563" y="41910"/>
                  </a:lnTo>
                  <a:lnTo>
                    <a:pt x="2476563" y="33655"/>
                  </a:lnTo>
                  <a:close/>
                </a:path>
                <a:path w="2648584" h="572134">
                  <a:moveTo>
                    <a:pt x="2648013" y="364604"/>
                  </a:moveTo>
                  <a:lnTo>
                    <a:pt x="2614358" y="364604"/>
                  </a:lnTo>
                  <a:lnTo>
                    <a:pt x="2614358" y="330949"/>
                  </a:lnTo>
                  <a:lnTo>
                    <a:pt x="2606103" y="330949"/>
                  </a:lnTo>
                  <a:lnTo>
                    <a:pt x="2606103" y="364604"/>
                  </a:lnTo>
                  <a:lnTo>
                    <a:pt x="2572448" y="364604"/>
                  </a:lnTo>
                  <a:lnTo>
                    <a:pt x="2572448" y="372859"/>
                  </a:lnTo>
                  <a:lnTo>
                    <a:pt x="2606103" y="372859"/>
                  </a:lnTo>
                  <a:lnTo>
                    <a:pt x="2606103" y="406514"/>
                  </a:lnTo>
                  <a:lnTo>
                    <a:pt x="2614358" y="406514"/>
                  </a:lnTo>
                  <a:lnTo>
                    <a:pt x="2614358" y="372859"/>
                  </a:lnTo>
                  <a:lnTo>
                    <a:pt x="2648013" y="372859"/>
                  </a:lnTo>
                  <a:lnTo>
                    <a:pt x="2648013" y="3646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54" name="object 754"/>
            <p:cNvPicPr/>
            <p:nvPr/>
          </p:nvPicPr>
          <p:blipFill>
            <a:blip r:embed="rId501" cstate="print"/>
            <a:stretch>
              <a:fillRect/>
            </a:stretch>
          </p:blipFill>
          <p:spPr>
            <a:xfrm>
              <a:off x="9156192" y="8182959"/>
              <a:ext cx="75564" cy="75564"/>
            </a:xfrm>
            <a:prstGeom prst="rect">
              <a:avLst/>
            </a:prstGeom>
          </p:spPr>
        </p:pic>
        <p:pic>
          <p:nvPicPr>
            <p:cNvPr id="755" name="object 755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9156192" y="8017478"/>
              <a:ext cx="75564" cy="75564"/>
            </a:xfrm>
            <a:prstGeom prst="rect">
              <a:avLst/>
            </a:prstGeom>
          </p:spPr>
        </p:pic>
        <p:sp>
          <p:nvSpPr>
            <p:cNvPr id="756" name="object 756"/>
            <p:cNvSpPr/>
            <p:nvPr/>
          </p:nvSpPr>
          <p:spPr>
            <a:xfrm>
              <a:off x="9327642" y="834844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73" y="74"/>
                  </a:moveTo>
                  <a:lnTo>
                    <a:pt x="33418" y="74"/>
                  </a:lnTo>
                  <a:lnTo>
                    <a:pt x="33418" y="33728"/>
                  </a:lnTo>
                  <a:lnTo>
                    <a:pt x="-235" y="33728"/>
                  </a:lnTo>
                  <a:lnTo>
                    <a:pt x="-235" y="41983"/>
                  </a:lnTo>
                  <a:lnTo>
                    <a:pt x="33418" y="41983"/>
                  </a:lnTo>
                  <a:lnTo>
                    <a:pt x="33418" y="75637"/>
                  </a:lnTo>
                  <a:lnTo>
                    <a:pt x="41673" y="75637"/>
                  </a:lnTo>
                  <a:lnTo>
                    <a:pt x="41673" y="41983"/>
                  </a:lnTo>
                  <a:lnTo>
                    <a:pt x="75327" y="41983"/>
                  </a:lnTo>
                  <a:lnTo>
                    <a:pt x="75327" y="33728"/>
                  </a:lnTo>
                  <a:lnTo>
                    <a:pt x="41673" y="33728"/>
                  </a:lnTo>
                  <a:lnTo>
                    <a:pt x="41673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57" name="object 757"/>
            <p:cNvPicPr/>
            <p:nvPr/>
          </p:nvPicPr>
          <p:blipFill>
            <a:blip r:embed="rId501" cstate="print"/>
            <a:stretch>
              <a:fillRect/>
            </a:stretch>
          </p:blipFill>
          <p:spPr>
            <a:xfrm>
              <a:off x="9327642" y="8182959"/>
              <a:ext cx="75564" cy="75564"/>
            </a:xfrm>
            <a:prstGeom prst="rect">
              <a:avLst/>
            </a:prstGeom>
          </p:spPr>
        </p:pic>
        <p:pic>
          <p:nvPicPr>
            <p:cNvPr id="758" name="object 758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9327642" y="8017478"/>
              <a:ext cx="75564" cy="75564"/>
            </a:xfrm>
            <a:prstGeom prst="rect">
              <a:avLst/>
            </a:prstGeom>
          </p:spPr>
        </p:pic>
        <p:sp>
          <p:nvSpPr>
            <p:cNvPr id="759" name="object 759"/>
            <p:cNvSpPr/>
            <p:nvPr/>
          </p:nvSpPr>
          <p:spPr>
            <a:xfrm>
              <a:off x="9499219" y="834844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68" y="74"/>
                  </a:moveTo>
                  <a:lnTo>
                    <a:pt x="33414" y="74"/>
                  </a:lnTo>
                  <a:lnTo>
                    <a:pt x="33414" y="33728"/>
                  </a:lnTo>
                  <a:lnTo>
                    <a:pt x="-240" y="33728"/>
                  </a:lnTo>
                  <a:lnTo>
                    <a:pt x="-240" y="41983"/>
                  </a:lnTo>
                  <a:lnTo>
                    <a:pt x="33414" y="41983"/>
                  </a:lnTo>
                  <a:lnTo>
                    <a:pt x="33414" y="75637"/>
                  </a:lnTo>
                  <a:lnTo>
                    <a:pt x="41668" y="75637"/>
                  </a:lnTo>
                  <a:lnTo>
                    <a:pt x="41668" y="41983"/>
                  </a:lnTo>
                  <a:lnTo>
                    <a:pt x="75323" y="41983"/>
                  </a:lnTo>
                  <a:lnTo>
                    <a:pt x="75323" y="33728"/>
                  </a:lnTo>
                  <a:lnTo>
                    <a:pt x="41668" y="33728"/>
                  </a:lnTo>
                  <a:lnTo>
                    <a:pt x="41668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60" name="object 760"/>
            <p:cNvPicPr/>
            <p:nvPr/>
          </p:nvPicPr>
          <p:blipFill>
            <a:blip r:embed="rId502" cstate="print"/>
            <a:stretch>
              <a:fillRect/>
            </a:stretch>
          </p:blipFill>
          <p:spPr>
            <a:xfrm>
              <a:off x="9499219" y="8182959"/>
              <a:ext cx="75564" cy="75564"/>
            </a:xfrm>
            <a:prstGeom prst="rect">
              <a:avLst/>
            </a:prstGeom>
          </p:spPr>
        </p:pic>
        <p:pic>
          <p:nvPicPr>
            <p:cNvPr id="761" name="object 761"/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9499219" y="8017478"/>
              <a:ext cx="75564" cy="75564"/>
            </a:xfrm>
            <a:prstGeom prst="rect">
              <a:avLst/>
            </a:prstGeom>
          </p:spPr>
        </p:pic>
        <p:sp>
          <p:nvSpPr>
            <p:cNvPr id="762" name="object 762"/>
            <p:cNvSpPr/>
            <p:nvPr/>
          </p:nvSpPr>
          <p:spPr>
            <a:xfrm>
              <a:off x="9670669" y="834844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64" y="74"/>
                  </a:moveTo>
                  <a:lnTo>
                    <a:pt x="33409" y="74"/>
                  </a:lnTo>
                  <a:lnTo>
                    <a:pt x="33409" y="33728"/>
                  </a:lnTo>
                  <a:lnTo>
                    <a:pt x="-244" y="33728"/>
                  </a:lnTo>
                  <a:lnTo>
                    <a:pt x="-244" y="41983"/>
                  </a:lnTo>
                  <a:lnTo>
                    <a:pt x="33409" y="41983"/>
                  </a:lnTo>
                  <a:lnTo>
                    <a:pt x="33409" y="75637"/>
                  </a:lnTo>
                  <a:lnTo>
                    <a:pt x="41664" y="75637"/>
                  </a:lnTo>
                  <a:lnTo>
                    <a:pt x="41664" y="41983"/>
                  </a:lnTo>
                  <a:lnTo>
                    <a:pt x="75318" y="41983"/>
                  </a:lnTo>
                  <a:lnTo>
                    <a:pt x="75318" y="33728"/>
                  </a:lnTo>
                  <a:lnTo>
                    <a:pt x="41664" y="33728"/>
                  </a:lnTo>
                  <a:lnTo>
                    <a:pt x="41664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63" name="object 763"/>
            <p:cNvPicPr/>
            <p:nvPr/>
          </p:nvPicPr>
          <p:blipFill>
            <a:blip r:embed="rId503" cstate="print"/>
            <a:stretch>
              <a:fillRect/>
            </a:stretch>
          </p:blipFill>
          <p:spPr>
            <a:xfrm>
              <a:off x="9670669" y="8182959"/>
              <a:ext cx="75564" cy="75564"/>
            </a:xfrm>
            <a:prstGeom prst="rect">
              <a:avLst/>
            </a:prstGeom>
          </p:spPr>
        </p:pic>
        <p:pic>
          <p:nvPicPr>
            <p:cNvPr id="764" name="object 764"/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9670669" y="8017478"/>
              <a:ext cx="75564" cy="75564"/>
            </a:xfrm>
            <a:prstGeom prst="rect">
              <a:avLst/>
            </a:prstGeom>
          </p:spPr>
        </p:pic>
        <p:sp>
          <p:nvSpPr>
            <p:cNvPr id="765" name="object 765"/>
            <p:cNvSpPr/>
            <p:nvPr/>
          </p:nvSpPr>
          <p:spPr>
            <a:xfrm>
              <a:off x="9842245" y="8348440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60" y="74"/>
                  </a:moveTo>
                  <a:lnTo>
                    <a:pt x="33278" y="74"/>
                  </a:lnTo>
                  <a:lnTo>
                    <a:pt x="33278" y="33728"/>
                  </a:lnTo>
                  <a:lnTo>
                    <a:pt x="-248" y="33728"/>
                  </a:lnTo>
                  <a:lnTo>
                    <a:pt x="-248" y="41983"/>
                  </a:lnTo>
                  <a:lnTo>
                    <a:pt x="33278" y="41983"/>
                  </a:lnTo>
                  <a:lnTo>
                    <a:pt x="33278" y="75637"/>
                  </a:lnTo>
                  <a:lnTo>
                    <a:pt x="41660" y="75637"/>
                  </a:lnTo>
                  <a:lnTo>
                    <a:pt x="41660" y="41983"/>
                  </a:lnTo>
                  <a:lnTo>
                    <a:pt x="75314" y="41983"/>
                  </a:lnTo>
                  <a:lnTo>
                    <a:pt x="75314" y="33728"/>
                  </a:lnTo>
                  <a:lnTo>
                    <a:pt x="41660" y="33728"/>
                  </a:lnTo>
                  <a:lnTo>
                    <a:pt x="41660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66" name="object 766"/>
            <p:cNvPicPr/>
            <p:nvPr/>
          </p:nvPicPr>
          <p:blipFill>
            <a:blip r:embed="rId504" cstate="print"/>
            <a:stretch>
              <a:fillRect/>
            </a:stretch>
          </p:blipFill>
          <p:spPr>
            <a:xfrm>
              <a:off x="9842245" y="8182959"/>
              <a:ext cx="75564" cy="75564"/>
            </a:xfrm>
            <a:prstGeom prst="rect">
              <a:avLst/>
            </a:prstGeom>
          </p:spPr>
        </p:pic>
        <p:pic>
          <p:nvPicPr>
            <p:cNvPr id="767" name="object 767"/>
            <p:cNvPicPr/>
            <p:nvPr/>
          </p:nvPicPr>
          <p:blipFill>
            <a:blip r:embed="rId505" cstate="print"/>
            <a:stretch>
              <a:fillRect/>
            </a:stretch>
          </p:blipFill>
          <p:spPr>
            <a:xfrm>
              <a:off x="9842245" y="8017478"/>
              <a:ext cx="75564" cy="75564"/>
            </a:xfrm>
            <a:prstGeom prst="rect">
              <a:avLst/>
            </a:prstGeom>
          </p:spPr>
        </p:pic>
        <p:sp>
          <p:nvSpPr>
            <p:cNvPr id="768" name="object 768"/>
            <p:cNvSpPr/>
            <p:nvPr/>
          </p:nvSpPr>
          <p:spPr>
            <a:xfrm>
              <a:off x="6583502" y="8678589"/>
              <a:ext cx="75565" cy="573405"/>
            </a:xfrm>
            <a:custGeom>
              <a:avLst/>
              <a:gdLst/>
              <a:ahLst/>
              <a:cxnLst/>
              <a:rect l="l" t="t" r="r" b="b"/>
              <a:pathLst>
                <a:path w="75565" h="573404">
                  <a:moveTo>
                    <a:pt x="75565" y="531101"/>
                  </a:moveTo>
                  <a:lnTo>
                    <a:pt x="41910" y="531101"/>
                  </a:lnTo>
                  <a:lnTo>
                    <a:pt x="41910" y="497446"/>
                  </a:lnTo>
                  <a:lnTo>
                    <a:pt x="33655" y="497446"/>
                  </a:lnTo>
                  <a:lnTo>
                    <a:pt x="33655" y="531101"/>
                  </a:lnTo>
                  <a:lnTo>
                    <a:pt x="0" y="531101"/>
                  </a:lnTo>
                  <a:lnTo>
                    <a:pt x="0" y="539356"/>
                  </a:lnTo>
                  <a:lnTo>
                    <a:pt x="33655" y="539356"/>
                  </a:lnTo>
                  <a:lnTo>
                    <a:pt x="33655" y="573138"/>
                  </a:lnTo>
                  <a:lnTo>
                    <a:pt x="41910" y="573138"/>
                  </a:lnTo>
                  <a:lnTo>
                    <a:pt x="41910" y="539356"/>
                  </a:lnTo>
                  <a:lnTo>
                    <a:pt x="75565" y="539356"/>
                  </a:lnTo>
                  <a:lnTo>
                    <a:pt x="75565" y="531101"/>
                  </a:lnTo>
                  <a:close/>
                </a:path>
                <a:path w="75565" h="573404">
                  <a:moveTo>
                    <a:pt x="75565" y="365366"/>
                  </a:moveTo>
                  <a:lnTo>
                    <a:pt x="41910" y="365366"/>
                  </a:lnTo>
                  <a:lnTo>
                    <a:pt x="41910" y="331584"/>
                  </a:lnTo>
                  <a:lnTo>
                    <a:pt x="33655" y="331584"/>
                  </a:lnTo>
                  <a:lnTo>
                    <a:pt x="33655" y="365366"/>
                  </a:lnTo>
                  <a:lnTo>
                    <a:pt x="0" y="365366"/>
                  </a:lnTo>
                  <a:lnTo>
                    <a:pt x="0" y="373621"/>
                  </a:lnTo>
                  <a:lnTo>
                    <a:pt x="33655" y="373621"/>
                  </a:lnTo>
                  <a:lnTo>
                    <a:pt x="33655" y="407276"/>
                  </a:lnTo>
                  <a:lnTo>
                    <a:pt x="41910" y="407276"/>
                  </a:lnTo>
                  <a:lnTo>
                    <a:pt x="41910" y="373621"/>
                  </a:lnTo>
                  <a:lnTo>
                    <a:pt x="75565" y="373621"/>
                  </a:lnTo>
                  <a:lnTo>
                    <a:pt x="75565" y="365366"/>
                  </a:lnTo>
                  <a:close/>
                </a:path>
                <a:path w="75565" h="573404">
                  <a:moveTo>
                    <a:pt x="75565" y="199504"/>
                  </a:moveTo>
                  <a:lnTo>
                    <a:pt x="41910" y="199504"/>
                  </a:lnTo>
                  <a:lnTo>
                    <a:pt x="41910" y="165849"/>
                  </a:lnTo>
                  <a:lnTo>
                    <a:pt x="33655" y="165849"/>
                  </a:lnTo>
                  <a:lnTo>
                    <a:pt x="33655" y="199504"/>
                  </a:lnTo>
                  <a:lnTo>
                    <a:pt x="0" y="199504"/>
                  </a:lnTo>
                  <a:lnTo>
                    <a:pt x="0" y="207886"/>
                  </a:lnTo>
                  <a:lnTo>
                    <a:pt x="33655" y="207886"/>
                  </a:lnTo>
                  <a:lnTo>
                    <a:pt x="33655" y="241541"/>
                  </a:lnTo>
                  <a:lnTo>
                    <a:pt x="41910" y="241541"/>
                  </a:lnTo>
                  <a:lnTo>
                    <a:pt x="41910" y="207886"/>
                  </a:lnTo>
                  <a:lnTo>
                    <a:pt x="75565" y="207886"/>
                  </a:lnTo>
                  <a:lnTo>
                    <a:pt x="75565" y="199504"/>
                  </a:lnTo>
                  <a:close/>
                </a:path>
                <a:path w="75565" h="573404">
                  <a:moveTo>
                    <a:pt x="75565" y="33782"/>
                  </a:moveTo>
                  <a:lnTo>
                    <a:pt x="41910" y="33782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782"/>
                  </a:lnTo>
                  <a:lnTo>
                    <a:pt x="0" y="33782"/>
                  </a:lnTo>
                  <a:lnTo>
                    <a:pt x="0" y="42037"/>
                  </a:lnTo>
                  <a:lnTo>
                    <a:pt x="33655" y="42037"/>
                  </a:lnTo>
                  <a:lnTo>
                    <a:pt x="33655" y="75819"/>
                  </a:lnTo>
                  <a:lnTo>
                    <a:pt x="41910" y="75819"/>
                  </a:lnTo>
                  <a:lnTo>
                    <a:pt x="41910" y="42037"/>
                  </a:lnTo>
                  <a:lnTo>
                    <a:pt x="75565" y="42037"/>
                  </a:lnTo>
                  <a:lnTo>
                    <a:pt x="75565" y="33782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69" name="object 769"/>
            <p:cNvPicPr/>
            <p:nvPr/>
          </p:nvPicPr>
          <p:blipFill>
            <a:blip r:embed="rId506" cstate="print"/>
            <a:stretch>
              <a:fillRect/>
            </a:stretch>
          </p:blipFill>
          <p:spPr>
            <a:xfrm>
              <a:off x="6755256" y="9175972"/>
              <a:ext cx="75565" cy="75691"/>
            </a:xfrm>
            <a:prstGeom prst="rect">
              <a:avLst/>
            </a:prstGeom>
          </p:spPr>
        </p:pic>
        <p:pic>
          <p:nvPicPr>
            <p:cNvPr id="770" name="object 770"/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6755256" y="9010110"/>
              <a:ext cx="75565" cy="75691"/>
            </a:xfrm>
            <a:prstGeom prst="rect">
              <a:avLst/>
            </a:prstGeom>
          </p:spPr>
        </p:pic>
        <p:pic>
          <p:nvPicPr>
            <p:cNvPr id="771" name="object 771"/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6755256" y="8844375"/>
              <a:ext cx="75565" cy="75692"/>
            </a:xfrm>
            <a:prstGeom prst="rect">
              <a:avLst/>
            </a:prstGeom>
          </p:spPr>
        </p:pic>
        <p:pic>
          <p:nvPicPr>
            <p:cNvPr id="772" name="object 772"/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6755256" y="8678513"/>
              <a:ext cx="75565" cy="75818"/>
            </a:xfrm>
            <a:prstGeom prst="rect">
              <a:avLst/>
            </a:prstGeom>
          </p:spPr>
        </p:pic>
        <p:sp>
          <p:nvSpPr>
            <p:cNvPr id="773" name="object 773"/>
            <p:cNvSpPr/>
            <p:nvPr/>
          </p:nvSpPr>
          <p:spPr>
            <a:xfrm>
              <a:off x="6755256" y="8512778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738" y="70"/>
                  </a:moveTo>
                  <a:lnTo>
                    <a:pt x="33483" y="70"/>
                  </a:lnTo>
                  <a:lnTo>
                    <a:pt x="33483" y="33724"/>
                  </a:lnTo>
                  <a:lnTo>
                    <a:pt x="-170" y="33724"/>
                  </a:lnTo>
                  <a:lnTo>
                    <a:pt x="-170" y="42106"/>
                  </a:lnTo>
                  <a:lnTo>
                    <a:pt x="33483" y="42106"/>
                  </a:lnTo>
                  <a:lnTo>
                    <a:pt x="33483" y="75760"/>
                  </a:lnTo>
                  <a:lnTo>
                    <a:pt x="41738" y="75760"/>
                  </a:lnTo>
                  <a:lnTo>
                    <a:pt x="41738" y="42106"/>
                  </a:lnTo>
                  <a:lnTo>
                    <a:pt x="75392" y="42106"/>
                  </a:lnTo>
                  <a:lnTo>
                    <a:pt x="75392" y="33724"/>
                  </a:lnTo>
                  <a:lnTo>
                    <a:pt x="41738" y="33724"/>
                  </a:lnTo>
                  <a:lnTo>
                    <a:pt x="41738" y="7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74" name="object 774"/>
            <p:cNvPicPr/>
            <p:nvPr/>
          </p:nvPicPr>
          <p:blipFill>
            <a:blip r:embed="rId510" cstate="print"/>
            <a:stretch>
              <a:fillRect/>
            </a:stretch>
          </p:blipFill>
          <p:spPr>
            <a:xfrm>
              <a:off x="6926834" y="9175972"/>
              <a:ext cx="75565" cy="75691"/>
            </a:xfrm>
            <a:prstGeom prst="rect">
              <a:avLst/>
            </a:prstGeom>
          </p:spPr>
        </p:pic>
        <p:pic>
          <p:nvPicPr>
            <p:cNvPr id="775" name="object 775"/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6926834" y="9010110"/>
              <a:ext cx="75565" cy="75691"/>
            </a:xfrm>
            <a:prstGeom prst="rect">
              <a:avLst/>
            </a:prstGeom>
          </p:spPr>
        </p:pic>
        <p:pic>
          <p:nvPicPr>
            <p:cNvPr id="776" name="object 776"/>
            <p:cNvPicPr/>
            <p:nvPr/>
          </p:nvPicPr>
          <p:blipFill>
            <a:blip r:embed="rId512" cstate="print"/>
            <a:stretch>
              <a:fillRect/>
            </a:stretch>
          </p:blipFill>
          <p:spPr>
            <a:xfrm>
              <a:off x="6926834" y="8844375"/>
              <a:ext cx="75565" cy="75692"/>
            </a:xfrm>
            <a:prstGeom prst="rect">
              <a:avLst/>
            </a:prstGeom>
          </p:spPr>
        </p:pic>
        <p:pic>
          <p:nvPicPr>
            <p:cNvPr id="777" name="object 777"/>
            <p:cNvPicPr/>
            <p:nvPr/>
          </p:nvPicPr>
          <p:blipFill>
            <a:blip r:embed="rId513" cstate="print"/>
            <a:stretch>
              <a:fillRect/>
            </a:stretch>
          </p:blipFill>
          <p:spPr>
            <a:xfrm>
              <a:off x="6926834" y="8678513"/>
              <a:ext cx="75565" cy="75818"/>
            </a:xfrm>
            <a:prstGeom prst="rect">
              <a:avLst/>
            </a:prstGeom>
          </p:spPr>
        </p:pic>
        <p:pic>
          <p:nvPicPr>
            <p:cNvPr id="778" name="object 778"/>
            <p:cNvPicPr/>
            <p:nvPr/>
          </p:nvPicPr>
          <p:blipFill>
            <a:blip r:embed="rId514" cstate="print"/>
            <a:stretch>
              <a:fillRect/>
            </a:stretch>
          </p:blipFill>
          <p:spPr>
            <a:xfrm>
              <a:off x="6926834" y="8512778"/>
              <a:ext cx="75565" cy="75691"/>
            </a:xfrm>
            <a:prstGeom prst="rect">
              <a:avLst/>
            </a:prstGeom>
          </p:spPr>
        </p:pic>
        <p:pic>
          <p:nvPicPr>
            <p:cNvPr id="779" name="object 779"/>
            <p:cNvPicPr/>
            <p:nvPr/>
          </p:nvPicPr>
          <p:blipFill>
            <a:blip r:embed="rId515" cstate="print"/>
            <a:stretch>
              <a:fillRect/>
            </a:stretch>
          </p:blipFill>
          <p:spPr>
            <a:xfrm>
              <a:off x="7098410" y="9175972"/>
              <a:ext cx="75565" cy="75691"/>
            </a:xfrm>
            <a:prstGeom prst="rect">
              <a:avLst/>
            </a:prstGeom>
          </p:spPr>
        </p:pic>
        <p:pic>
          <p:nvPicPr>
            <p:cNvPr id="780" name="object 780"/>
            <p:cNvPicPr/>
            <p:nvPr/>
          </p:nvPicPr>
          <p:blipFill>
            <a:blip r:embed="rId516" cstate="print"/>
            <a:stretch>
              <a:fillRect/>
            </a:stretch>
          </p:blipFill>
          <p:spPr>
            <a:xfrm>
              <a:off x="7098410" y="9010110"/>
              <a:ext cx="75565" cy="75691"/>
            </a:xfrm>
            <a:prstGeom prst="rect">
              <a:avLst/>
            </a:prstGeom>
          </p:spPr>
        </p:pic>
        <p:pic>
          <p:nvPicPr>
            <p:cNvPr id="781" name="object 781"/>
            <p:cNvPicPr/>
            <p:nvPr/>
          </p:nvPicPr>
          <p:blipFill>
            <a:blip r:embed="rId517" cstate="print"/>
            <a:stretch>
              <a:fillRect/>
            </a:stretch>
          </p:blipFill>
          <p:spPr>
            <a:xfrm>
              <a:off x="7098410" y="8844375"/>
              <a:ext cx="75565" cy="75692"/>
            </a:xfrm>
            <a:prstGeom prst="rect">
              <a:avLst/>
            </a:prstGeom>
          </p:spPr>
        </p:pic>
        <p:pic>
          <p:nvPicPr>
            <p:cNvPr id="782" name="object 782"/>
            <p:cNvPicPr/>
            <p:nvPr/>
          </p:nvPicPr>
          <p:blipFill>
            <a:blip r:embed="rId518" cstate="print"/>
            <a:stretch>
              <a:fillRect/>
            </a:stretch>
          </p:blipFill>
          <p:spPr>
            <a:xfrm>
              <a:off x="7098410" y="8678513"/>
              <a:ext cx="75565" cy="75818"/>
            </a:xfrm>
            <a:prstGeom prst="rect">
              <a:avLst/>
            </a:prstGeom>
          </p:spPr>
        </p:pic>
        <p:pic>
          <p:nvPicPr>
            <p:cNvPr id="783" name="object 783"/>
            <p:cNvPicPr/>
            <p:nvPr/>
          </p:nvPicPr>
          <p:blipFill>
            <a:blip r:embed="rId519" cstate="print"/>
            <a:stretch>
              <a:fillRect/>
            </a:stretch>
          </p:blipFill>
          <p:spPr>
            <a:xfrm>
              <a:off x="7098410" y="8512778"/>
              <a:ext cx="75565" cy="75691"/>
            </a:xfrm>
            <a:prstGeom prst="rect">
              <a:avLst/>
            </a:prstGeom>
          </p:spPr>
        </p:pic>
        <p:sp>
          <p:nvSpPr>
            <p:cNvPr id="784" name="object 784"/>
            <p:cNvSpPr/>
            <p:nvPr/>
          </p:nvSpPr>
          <p:spPr>
            <a:xfrm>
              <a:off x="7303643" y="9175930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096" y="53"/>
                  </a:moveTo>
                  <a:lnTo>
                    <a:pt x="-184" y="53"/>
                  </a:lnTo>
                  <a:lnTo>
                    <a:pt x="-184" y="75785"/>
                  </a:lnTo>
                  <a:lnTo>
                    <a:pt x="8096" y="75785"/>
                  </a:lnTo>
                  <a:lnTo>
                    <a:pt x="8096" y="5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85" name="object 785"/>
            <p:cNvPicPr/>
            <p:nvPr/>
          </p:nvPicPr>
          <p:blipFill>
            <a:blip r:embed="rId520" cstate="print"/>
            <a:stretch>
              <a:fillRect/>
            </a:stretch>
          </p:blipFill>
          <p:spPr>
            <a:xfrm>
              <a:off x="7269987" y="9010110"/>
              <a:ext cx="75564" cy="75691"/>
            </a:xfrm>
            <a:prstGeom prst="rect">
              <a:avLst/>
            </a:prstGeom>
          </p:spPr>
        </p:pic>
        <p:pic>
          <p:nvPicPr>
            <p:cNvPr id="786" name="object 786"/>
            <p:cNvPicPr/>
            <p:nvPr/>
          </p:nvPicPr>
          <p:blipFill>
            <a:blip r:embed="rId521" cstate="print"/>
            <a:stretch>
              <a:fillRect/>
            </a:stretch>
          </p:blipFill>
          <p:spPr>
            <a:xfrm>
              <a:off x="7269987" y="8844375"/>
              <a:ext cx="75564" cy="75692"/>
            </a:xfrm>
            <a:prstGeom prst="rect">
              <a:avLst/>
            </a:prstGeom>
          </p:spPr>
        </p:pic>
        <p:pic>
          <p:nvPicPr>
            <p:cNvPr id="787" name="object 787"/>
            <p:cNvPicPr/>
            <p:nvPr/>
          </p:nvPicPr>
          <p:blipFill>
            <a:blip r:embed="rId522" cstate="print"/>
            <a:stretch>
              <a:fillRect/>
            </a:stretch>
          </p:blipFill>
          <p:spPr>
            <a:xfrm>
              <a:off x="7269987" y="8678513"/>
              <a:ext cx="75564" cy="75818"/>
            </a:xfrm>
            <a:prstGeom prst="rect">
              <a:avLst/>
            </a:prstGeom>
          </p:spPr>
        </p:pic>
        <p:pic>
          <p:nvPicPr>
            <p:cNvPr id="788" name="object 788"/>
            <p:cNvPicPr/>
            <p:nvPr/>
          </p:nvPicPr>
          <p:blipFill>
            <a:blip r:embed="rId523" cstate="print"/>
            <a:stretch>
              <a:fillRect/>
            </a:stretch>
          </p:blipFill>
          <p:spPr>
            <a:xfrm>
              <a:off x="7269987" y="8512778"/>
              <a:ext cx="75564" cy="75691"/>
            </a:xfrm>
            <a:prstGeom prst="rect">
              <a:avLst/>
            </a:prstGeom>
          </p:spPr>
        </p:pic>
        <p:pic>
          <p:nvPicPr>
            <p:cNvPr id="789" name="object 789"/>
            <p:cNvPicPr/>
            <p:nvPr/>
          </p:nvPicPr>
          <p:blipFill>
            <a:blip r:embed="rId524" cstate="print"/>
            <a:stretch>
              <a:fillRect/>
            </a:stretch>
          </p:blipFill>
          <p:spPr>
            <a:xfrm>
              <a:off x="7441565" y="9010110"/>
              <a:ext cx="75564" cy="75691"/>
            </a:xfrm>
            <a:prstGeom prst="rect">
              <a:avLst/>
            </a:prstGeom>
          </p:spPr>
        </p:pic>
        <p:pic>
          <p:nvPicPr>
            <p:cNvPr id="790" name="object 790"/>
            <p:cNvPicPr/>
            <p:nvPr/>
          </p:nvPicPr>
          <p:blipFill>
            <a:blip r:embed="rId525" cstate="print"/>
            <a:stretch>
              <a:fillRect/>
            </a:stretch>
          </p:blipFill>
          <p:spPr>
            <a:xfrm>
              <a:off x="7441565" y="8844375"/>
              <a:ext cx="75564" cy="75692"/>
            </a:xfrm>
            <a:prstGeom prst="rect">
              <a:avLst/>
            </a:prstGeom>
          </p:spPr>
        </p:pic>
        <p:pic>
          <p:nvPicPr>
            <p:cNvPr id="791" name="object 791"/>
            <p:cNvPicPr/>
            <p:nvPr/>
          </p:nvPicPr>
          <p:blipFill>
            <a:blip r:embed="rId526" cstate="print"/>
            <a:stretch>
              <a:fillRect/>
            </a:stretch>
          </p:blipFill>
          <p:spPr>
            <a:xfrm>
              <a:off x="7441565" y="8678513"/>
              <a:ext cx="75564" cy="75818"/>
            </a:xfrm>
            <a:prstGeom prst="rect">
              <a:avLst/>
            </a:prstGeom>
          </p:spPr>
        </p:pic>
        <p:pic>
          <p:nvPicPr>
            <p:cNvPr id="792" name="object 792"/>
            <p:cNvPicPr/>
            <p:nvPr/>
          </p:nvPicPr>
          <p:blipFill>
            <a:blip r:embed="rId527" cstate="print"/>
            <a:stretch>
              <a:fillRect/>
            </a:stretch>
          </p:blipFill>
          <p:spPr>
            <a:xfrm>
              <a:off x="7441565" y="8512778"/>
              <a:ext cx="75564" cy="75691"/>
            </a:xfrm>
            <a:prstGeom prst="rect">
              <a:avLst/>
            </a:prstGeom>
          </p:spPr>
        </p:pic>
        <p:pic>
          <p:nvPicPr>
            <p:cNvPr id="793" name="object 793"/>
            <p:cNvPicPr/>
            <p:nvPr/>
          </p:nvPicPr>
          <p:blipFill>
            <a:blip r:embed="rId528" cstate="print"/>
            <a:stretch>
              <a:fillRect/>
            </a:stretch>
          </p:blipFill>
          <p:spPr>
            <a:xfrm>
              <a:off x="7613142" y="9010110"/>
              <a:ext cx="75564" cy="75691"/>
            </a:xfrm>
            <a:prstGeom prst="rect">
              <a:avLst/>
            </a:prstGeom>
          </p:spPr>
        </p:pic>
        <p:pic>
          <p:nvPicPr>
            <p:cNvPr id="794" name="object 794"/>
            <p:cNvPicPr/>
            <p:nvPr/>
          </p:nvPicPr>
          <p:blipFill>
            <a:blip r:embed="rId529" cstate="print"/>
            <a:stretch>
              <a:fillRect/>
            </a:stretch>
          </p:blipFill>
          <p:spPr>
            <a:xfrm>
              <a:off x="7613142" y="8844375"/>
              <a:ext cx="75564" cy="75692"/>
            </a:xfrm>
            <a:prstGeom prst="rect">
              <a:avLst/>
            </a:prstGeom>
          </p:spPr>
        </p:pic>
        <p:pic>
          <p:nvPicPr>
            <p:cNvPr id="795" name="object 795"/>
            <p:cNvPicPr/>
            <p:nvPr/>
          </p:nvPicPr>
          <p:blipFill>
            <a:blip r:embed="rId530" cstate="print"/>
            <a:stretch>
              <a:fillRect/>
            </a:stretch>
          </p:blipFill>
          <p:spPr>
            <a:xfrm>
              <a:off x="7613142" y="8678513"/>
              <a:ext cx="75564" cy="75818"/>
            </a:xfrm>
            <a:prstGeom prst="rect">
              <a:avLst/>
            </a:prstGeom>
          </p:spPr>
        </p:pic>
        <p:pic>
          <p:nvPicPr>
            <p:cNvPr id="796" name="object 796"/>
            <p:cNvPicPr/>
            <p:nvPr/>
          </p:nvPicPr>
          <p:blipFill>
            <a:blip r:embed="rId531" cstate="print"/>
            <a:stretch>
              <a:fillRect/>
            </a:stretch>
          </p:blipFill>
          <p:spPr>
            <a:xfrm>
              <a:off x="7613142" y="8512778"/>
              <a:ext cx="75564" cy="75691"/>
            </a:xfrm>
            <a:prstGeom prst="rect">
              <a:avLst/>
            </a:prstGeom>
          </p:spPr>
        </p:pic>
        <p:sp>
          <p:nvSpPr>
            <p:cNvPr id="797" name="object 797"/>
            <p:cNvSpPr/>
            <p:nvPr/>
          </p:nvSpPr>
          <p:spPr>
            <a:xfrm>
              <a:off x="6583502" y="8512854"/>
              <a:ext cx="1276985" cy="1069975"/>
            </a:xfrm>
            <a:custGeom>
              <a:avLst/>
              <a:gdLst/>
              <a:ahLst/>
              <a:cxnLst/>
              <a:rect l="l" t="t" r="r" b="b"/>
              <a:pathLst>
                <a:path w="1276984" h="1069975">
                  <a:moveTo>
                    <a:pt x="75565" y="1027531"/>
                  </a:moveTo>
                  <a:lnTo>
                    <a:pt x="41910" y="1027531"/>
                  </a:lnTo>
                  <a:lnTo>
                    <a:pt x="41910" y="993876"/>
                  </a:lnTo>
                  <a:lnTo>
                    <a:pt x="33655" y="993876"/>
                  </a:lnTo>
                  <a:lnTo>
                    <a:pt x="33655" y="1027531"/>
                  </a:lnTo>
                  <a:lnTo>
                    <a:pt x="0" y="1027531"/>
                  </a:lnTo>
                  <a:lnTo>
                    <a:pt x="0" y="1035786"/>
                  </a:lnTo>
                  <a:lnTo>
                    <a:pt x="33655" y="1035786"/>
                  </a:lnTo>
                  <a:lnTo>
                    <a:pt x="33655" y="1069441"/>
                  </a:lnTo>
                  <a:lnTo>
                    <a:pt x="41910" y="1069441"/>
                  </a:lnTo>
                  <a:lnTo>
                    <a:pt x="41910" y="1035786"/>
                  </a:lnTo>
                  <a:lnTo>
                    <a:pt x="75565" y="1035786"/>
                  </a:lnTo>
                  <a:lnTo>
                    <a:pt x="75565" y="1027531"/>
                  </a:lnTo>
                  <a:close/>
                </a:path>
                <a:path w="1276984" h="1069975">
                  <a:moveTo>
                    <a:pt x="75565" y="862050"/>
                  </a:moveTo>
                  <a:lnTo>
                    <a:pt x="41910" y="862050"/>
                  </a:lnTo>
                  <a:lnTo>
                    <a:pt x="41910" y="828395"/>
                  </a:lnTo>
                  <a:lnTo>
                    <a:pt x="33655" y="828395"/>
                  </a:lnTo>
                  <a:lnTo>
                    <a:pt x="33655" y="862050"/>
                  </a:lnTo>
                  <a:lnTo>
                    <a:pt x="0" y="862050"/>
                  </a:lnTo>
                  <a:lnTo>
                    <a:pt x="0" y="870305"/>
                  </a:lnTo>
                  <a:lnTo>
                    <a:pt x="33655" y="870305"/>
                  </a:lnTo>
                  <a:lnTo>
                    <a:pt x="33655" y="903960"/>
                  </a:lnTo>
                  <a:lnTo>
                    <a:pt x="41910" y="903960"/>
                  </a:lnTo>
                  <a:lnTo>
                    <a:pt x="41910" y="870305"/>
                  </a:lnTo>
                  <a:lnTo>
                    <a:pt x="75565" y="870305"/>
                  </a:lnTo>
                  <a:lnTo>
                    <a:pt x="75565" y="862050"/>
                  </a:lnTo>
                  <a:close/>
                </a:path>
                <a:path w="1276984" h="1069975">
                  <a:moveTo>
                    <a:pt x="247015" y="1027531"/>
                  </a:moveTo>
                  <a:lnTo>
                    <a:pt x="213360" y="1027531"/>
                  </a:lnTo>
                  <a:lnTo>
                    <a:pt x="213360" y="993876"/>
                  </a:lnTo>
                  <a:lnTo>
                    <a:pt x="205105" y="993876"/>
                  </a:lnTo>
                  <a:lnTo>
                    <a:pt x="205105" y="1027531"/>
                  </a:lnTo>
                  <a:lnTo>
                    <a:pt x="171450" y="1027531"/>
                  </a:lnTo>
                  <a:lnTo>
                    <a:pt x="171450" y="1035786"/>
                  </a:lnTo>
                  <a:lnTo>
                    <a:pt x="205105" y="1035786"/>
                  </a:lnTo>
                  <a:lnTo>
                    <a:pt x="205105" y="1069441"/>
                  </a:lnTo>
                  <a:lnTo>
                    <a:pt x="213360" y="1069441"/>
                  </a:lnTo>
                  <a:lnTo>
                    <a:pt x="213360" y="1035786"/>
                  </a:lnTo>
                  <a:lnTo>
                    <a:pt x="247015" y="1035786"/>
                  </a:lnTo>
                  <a:lnTo>
                    <a:pt x="247015" y="1027531"/>
                  </a:lnTo>
                  <a:close/>
                </a:path>
                <a:path w="1276984" h="1069975">
                  <a:moveTo>
                    <a:pt x="1276578" y="531101"/>
                  </a:moveTo>
                  <a:lnTo>
                    <a:pt x="1242923" y="531101"/>
                  </a:lnTo>
                  <a:lnTo>
                    <a:pt x="1242923" y="497319"/>
                  </a:lnTo>
                  <a:lnTo>
                    <a:pt x="1234668" y="497319"/>
                  </a:lnTo>
                  <a:lnTo>
                    <a:pt x="1234668" y="531101"/>
                  </a:lnTo>
                  <a:lnTo>
                    <a:pt x="1201013" y="531101"/>
                  </a:lnTo>
                  <a:lnTo>
                    <a:pt x="1201013" y="539356"/>
                  </a:lnTo>
                  <a:lnTo>
                    <a:pt x="1234668" y="539356"/>
                  </a:lnTo>
                  <a:lnTo>
                    <a:pt x="1234668" y="573011"/>
                  </a:lnTo>
                  <a:lnTo>
                    <a:pt x="1242923" y="573011"/>
                  </a:lnTo>
                  <a:lnTo>
                    <a:pt x="1242923" y="539356"/>
                  </a:lnTo>
                  <a:lnTo>
                    <a:pt x="1276578" y="539356"/>
                  </a:lnTo>
                  <a:lnTo>
                    <a:pt x="1276578" y="531101"/>
                  </a:lnTo>
                  <a:close/>
                </a:path>
                <a:path w="1276984" h="1069975">
                  <a:moveTo>
                    <a:pt x="1276578" y="365239"/>
                  </a:moveTo>
                  <a:lnTo>
                    <a:pt x="1242923" y="365239"/>
                  </a:lnTo>
                  <a:lnTo>
                    <a:pt x="1242923" y="331584"/>
                  </a:lnTo>
                  <a:lnTo>
                    <a:pt x="1234668" y="331584"/>
                  </a:lnTo>
                  <a:lnTo>
                    <a:pt x="1234668" y="365239"/>
                  </a:lnTo>
                  <a:lnTo>
                    <a:pt x="1201013" y="365239"/>
                  </a:lnTo>
                  <a:lnTo>
                    <a:pt x="1201013" y="373621"/>
                  </a:lnTo>
                  <a:lnTo>
                    <a:pt x="1234668" y="373621"/>
                  </a:lnTo>
                  <a:lnTo>
                    <a:pt x="1234668" y="407276"/>
                  </a:lnTo>
                  <a:lnTo>
                    <a:pt x="1242923" y="407276"/>
                  </a:lnTo>
                  <a:lnTo>
                    <a:pt x="1242923" y="373621"/>
                  </a:lnTo>
                  <a:lnTo>
                    <a:pt x="1276578" y="373621"/>
                  </a:lnTo>
                  <a:lnTo>
                    <a:pt x="1276578" y="365239"/>
                  </a:lnTo>
                  <a:close/>
                </a:path>
                <a:path w="1276984" h="1069975">
                  <a:moveTo>
                    <a:pt x="1276578" y="199517"/>
                  </a:moveTo>
                  <a:lnTo>
                    <a:pt x="1242923" y="199517"/>
                  </a:lnTo>
                  <a:lnTo>
                    <a:pt x="1242923" y="165735"/>
                  </a:lnTo>
                  <a:lnTo>
                    <a:pt x="1234668" y="165735"/>
                  </a:lnTo>
                  <a:lnTo>
                    <a:pt x="1234668" y="199517"/>
                  </a:lnTo>
                  <a:lnTo>
                    <a:pt x="1201013" y="199517"/>
                  </a:lnTo>
                  <a:lnTo>
                    <a:pt x="1201013" y="207772"/>
                  </a:lnTo>
                  <a:lnTo>
                    <a:pt x="1234668" y="207772"/>
                  </a:lnTo>
                  <a:lnTo>
                    <a:pt x="1234668" y="241554"/>
                  </a:lnTo>
                  <a:lnTo>
                    <a:pt x="1242923" y="241554"/>
                  </a:lnTo>
                  <a:lnTo>
                    <a:pt x="1242923" y="207772"/>
                  </a:lnTo>
                  <a:lnTo>
                    <a:pt x="1276578" y="207772"/>
                  </a:lnTo>
                  <a:lnTo>
                    <a:pt x="1276578" y="199517"/>
                  </a:lnTo>
                  <a:close/>
                </a:path>
                <a:path w="1276984" h="1069975">
                  <a:moveTo>
                    <a:pt x="1276578" y="33655"/>
                  </a:moveTo>
                  <a:lnTo>
                    <a:pt x="1242923" y="33655"/>
                  </a:lnTo>
                  <a:lnTo>
                    <a:pt x="1242923" y="0"/>
                  </a:lnTo>
                  <a:lnTo>
                    <a:pt x="1234668" y="0"/>
                  </a:lnTo>
                  <a:lnTo>
                    <a:pt x="1234668" y="33655"/>
                  </a:lnTo>
                  <a:lnTo>
                    <a:pt x="1201013" y="33655"/>
                  </a:lnTo>
                  <a:lnTo>
                    <a:pt x="1201013" y="42037"/>
                  </a:lnTo>
                  <a:lnTo>
                    <a:pt x="1234668" y="42037"/>
                  </a:lnTo>
                  <a:lnTo>
                    <a:pt x="1234668" y="75692"/>
                  </a:lnTo>
                  <a:lnTo>
                    <a:pt x="1242923" y="75692"/>
                  </a:lnTo>
                  <a:lnTo>
                    <a:pt x="1242923" y="42037"/>
                  </a:lnTo>
                  <a:lnTo>
                    <a:pt x="1276578" y="42037"/>
                  </a:lnTo>
                  <a:lnTo>
                    <a:pt x="1276578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798" name="object 798"/>
            <p:cNvPicPr/>
            <p:nvPr/>
          </p:nvPicPr>
          <p:blipFill>
            <a:blip r:embed="rId532" cstate="print"/>
            <a:stretch>
              <a:fillRect/>
            </a:stretch>
          </p:blipFill>
          <p:spPr>
            <a:xfrm>
              <a:off x="6755129" y="9341199"/>
              <a:ext cx="75565" cy="75564"/>
            </a:xfrm>
            <a:prstGeom prst="rect">
              <a:avLst/>
            </a:prstGeom>
          </p:spPr>
        </p:pic>
        <p:sp>
          <p:nvSpPr>
            <p:cNvPr id="799" name="object 799"/>
            <p:cNvSpPr/>
            <p:nvPr/>
          </p:nvSpPr>
          <p:spPr>
            <a:xfrm>
              <a:off x="6926579" y="9506679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33" y="45"/>
                  </a:moveTo>
                  <a:lnTo>
                    <a:pt x="33479" y="45"/>
                  </a:lnTo>
                  <a:lnTo>
                    <a:pt x="33479" y="33699"/>
                  </a:lnTo>
                  <a:lnTo>
                    <a:pt x="-175" y="33699"/>
                  </a:lnTo>
                  <a:lnTo>
                    <a:pt x="-175" y="41954"/>
                  </a:lnTo>
                  <a:lnTo>
                    <a:pt x="33479" y="41954"/>
                  </a:lnTo>
                  <a:lnTo>
                    <a:pt x="33479" y="75608"/>
                  </a:lnTo>
                  <a:lnTo>
                    <a:pt x="41733" y="75608"/>
                  </a:lnTo>
                  <a:lnTo>
                    <a:pt x="41733" y="41954"/>
                  </a:lnTo>
                  <a:lnTo>
                    <a:pt x="75388" y="41954"/>
                  </a:lnTo>
                  <a:lnTo>
                    <a:pt x="75388" y="33699"/>
                  </a:lnTo>
                  <a:lnTo>
                    <a:pt x="41733" y="33699"/>
                  </a:lnTo>
                  <a:lnTo>
                    <a:pt x="41733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00" name="object 800"/>
            <p:cNvPicPr/>
            <p:nvPr/>
          </p:nvPicPr>
          <p:blipFill>
            <a:blip r:embed="rId533" cstate="print"/>
            <a:stretch>
              <a:fillRect/>
            </a:stretch>
          </p:blipFill>
          <p:spPr>
            <a:xfrm>
              <a:off x="6926579" y="9341199"/>
              <a:ext cx="75565" cy="75564"/>
            </a:xfrm>
            <a:prstGeom prst="rect">
              <a:avLst/>
            </a:prstGeom>
          </p:spPr>
        </p:pic>
        <p:sp>
          <p:nvSpPr>
            <p:cNvPr id="801" name="object 801"/>
            <p:cNvSpPr/>
            <p:nvPr/>
          </p:nvSpPr>
          <p:spPr>
            <a:xfrm>
              <a:off x="7098156" y="9506679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29" y="45"/>
                  </a:moveTo>
                  <a:lnTo>
                    <a:pt x="33347" y="45"/>
                  </a:lnTo>
                  <a:lnTo>
                    <a:pt x="33347" y="33699"/>
                  </a:lnTo>
                  <a:lnTo>
                    <a:pt x="-179" y="33699"/>
                  </a:lnTo>
                  <a:lnTo>
                    <a:pt x="-179" y="41954"/>
                  </a:lnTo>
                  <a:lnTo>
                    <a:pt x="33347" y="41954"/>
                  </a:lnTo>
                  <a:lnTo>
                    <a:pt x="33347" y="75608"/>
                  </a:lnTo>
                  <a:lnTo>
                    <a:pt x="41729" y="75608"/>
                  </a:lnTo>
                  <a:lnTo>
                    <a:pt x="41729" y="41954"/>
                  </a:lnTo>
                  <a:lnTo>
                    <a:pt x="75383" y="41954"/>
                  </a:lnTo>
                  <a:lnTo>
                    <a:pt x="75383" y="33699"/>
                  </a:lnTo>
                  <a:lnTo>
                    <a:pt x="41729" y="33699"/>
                  </a:lnTo>
                  <a:lnTo>
                    <a:pt x="41729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02" name="object 802"/>
            <p:cNvPicPr/>
            <p:nvPr/>
          </p:nvPicPr>
          <p:blipFill>
            <a:blip r:embed="rId534" cstate="print"/>
            <a:stretch>
              <a:fillRect/>
            </a:stretch>
          </p:blipFill>
          <p:spPr>
            <a:xfrm>
              <a:off x="7098156" y="9341199"/>
              <a:ext cx="75565" cy="75564"/>
            </a:xfrm>
            <a:prstGeom prst="rect">
              <a:avLst/>
            </a:prstGeom>
          </p:spPr>
        </p:pic>
        <p:sp>
          <p:nvSpPr>
            <p:cNvPr id="803" name="object 803"/>
            <p:cNvSpPr/>
            <p:nvPr/>
          </p:nvSpPr>
          <p:spPr>
            <a:xfrm>
              <a:off x="7269606" y="9506679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25" y="45"/>
                  </a:moveTo>
                  <a:lnTo>
                    <a:pt x="33343" y="45"/>
                  </a:lnTo>
                  <a:lnTo>
                    <a:pt x="33343" y="33699"/>
                  </a:lnTo>
                  <a:lnTo>
                    <a:pt x="-183" y="33699"/>
                  </a:lnTo>
                  <a:lnTo>
                    <a:pt x="-183" y="41954"/>
                  </a:lnTo>
                  <a:lnTo>
                    <a:pt x="33343" y="41954"/>
                  </a:lnTo>
                  <a:lnTo>
                    <a:pt x="33343" y="75608"/>
                  </a:lnTo>
                  <a:lnTo>
                    <a:pt x="41725" y="75608"/>
                  </a:lnTo>
                  <a:lnTo>
                    <a:pt x="41725" y="41954"/>
                  </a:lnTo>
                  <a:lnTo>
                    <a:pt x="75379" y="41954"/>
                  </a:lnTo>
                  <a:lnTo>
                    <a:pt x="75379" y="33699"/>
                  </a:lnTo>
                  <a:lnTo>
                    <a:pt x="41725" y="33699"/>
                  </a:lnTo>
                  <a:lnTo>
                    <a:pt x="41725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04" name="object 804"/>
            <p:cNvPicPr/>
            <p:nvPr/>
          </p:nvPicPr>
          <p:blipFill>
            <a:blip r:embed="rId535" cstate="print"/>
            <a:stretch>
              <a:fillRect/>
            </a:stretch>
          </p:blipFill>
          <p:spPr>
            <a:xfrm>
              <a:off x="7269606" y="9341199"/>
              <a:ext cx="75565" cy="75564"/>
            </a:xfrm>
            <a:prstGeom prst="rect">
              <a:avLst/>
            </a:prstGeom>
          </p:spPr>
        </p:pic>
        <p:sp>
          <p:nvSpPr>
            <p:cNvPr id="805" name="object 805"/>
            <p:cNvSpPr/>
            <p:nvPr/>
          </p:nvSpPr>
          <p:spPr>
            <a:xfrm>
              <a:off x="7269416" y="9175781"/>
              <a:ext cx="247015" cy="407034"/>
            </a:xfrm>
            <a:custGeom>
              <a:avLst/>
              <a:gdLst/>
              <a:ahLst/>
              <a:cxnLst/>
              <a:rect l="l" t="t" r="r" b="b"/>
              <a:pathLst>
                <a:path w="247015" h="407034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528" y="0"/>
                  </a:lnTo>
                  <a:lnTo>
                    <a:pt x="33528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528" y="41910"/>
                  </a:lnTo>
                  <a:lnTo>
                    <a:pt x="33528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  <a:path w="247015" h="407034">
                  <a:moveTo>
                    <a:pt x="247015" y="364604"/>
                  </a:moveTo>
                  <a:lnTo>
                    <a:pt x="213360" y="364604"/>
                  </a:lnTo>
                  <a:lnTo>
                    <a:pt x="213360" y="330949"/>
                  </a:lnTo>
                  <a:lnTo>
                    <a:pt x="205105" y="330949"/>
                  </a:lnTo>
                  <a:lnTo>
                    <a:pt x="205105" y="364604"/>
                  </a:lnTo>
                  <a:lnTo>
                    <a:pt x="171450" y="364604"/>
                  </a:lnTo>
                  <a:lnTo>
                    <a:pt x="171450" y="372859"/>
                  </a:lnTo>
                  <a:lnTo>
                    <a:pt x="205105" y="372859"/>
                  </a:lnTo>
                  <a:lnTo>
                    <a:pt x="205105" y="406514"/>
                  </a:lnTo>
                  <a:lnTo>
                    <a:pt x="213360" y="406514"/>
                  </a:lnTo>
                  <a:lnTo>
                    <a:pt x="213360" y="372859"/>
                  </a:lnTo>
                  <a:lnTo>
                    <a:pt x="247015" y="372859"/>
                  </a:lnTo>
                  <a:lnTo>
                    <a:pt x="247015" y="36460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06" name="object 806"/>
            <p:cNvPicPr/>
            <p:nvPr/>
          </p:nvPicPr>
          <p:blipFill>
            <a:blip r:embed="rId536" cstate="print"/>
            <a:stretch>
              <a:fillRect/>
            </a:stretch>
          </p:blipFill>
          <p:spPr>
            <a:xfrm>
              <a:off x="7441056" y="9341199"/>
              <a:ext cx="75565" cy="75564"/>
            </a:xfrm>
            <a:prstGeom prst="rect">
              <a:avLst/>
            </a:prstGeom>
          </p:spPr>
        </p:pic>
        <p:pic>
          <p:nvPicPr>
            <p:cNvPr id="807" name="object 807"/>
            <p:cNvPicPr/>
            <p:nvPr/>
          </p:nvPicPr>
          <p:blipFill>
            <a:blip r:embed="rId537" cstate="print"/>
            <a:stretch>
              <a:fillRect/>
            </a:stretch>
          </p:blipFill>
          <p:spPr>
            <a:xfrm>
              <a:off x="7441056" y="9175717"/>
              <a:ext cx="75565" cy="75564"/>
            </a:xfrm>
            <a:prstGeom prst="rect">
              <a:avLst/>
            </a:prstGeom>
          </p:spPr>
        </p:pic>
        <p:sp>
          <p:nvSpPr>
            <p:cNvPr id="808" name="object 808"/>
            <p:cNvSpPr/>
            <p:nvPr/>
          </p:nvSpPr>
          <p:spPr>
            <a:xfrm>
              <a:off x="7612506" y="9506679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16" y="45"/>
                  </a:moveTo>
                  <a:lnTo>
                    <a:pt x="33461" y="45"/>
                  </a:lnTo>
                  <a:lnTo>
                    <a:pt x="33461" y="33699"/>
                  </a:lnTo>
                  <a:lnTo>
                    <a:pt x="-192" y="33699"/>
                  </a:lnTo>
                  <a:lnTo>
                    <a:pt x="-192" y="41954"/>
                  </a:lnTo>
                  <a:lnTo>
                    <a:pt x="33461" y="41954"/>
                  </a:lnTo>
                  <a:lnTo>
                    <a:pt x="33461" y="75608"/>
                  </a:lnTo>
                  <a:lnTo>
                    <a:pt x="41716" y="75608"/>
                  </a:lnTo>
                  <a:lnTo>
                    <a:pt x="41716" y="41954"/>
                  </a:lnTo>
                  <a:lnTo>
                    <a:pt x="75370" y="41954"/>
                  </a:lnTo>
                  <a:lnTo>
                    <a:pt x="75370" y="33699"/>
                  </a:lnTo>
                  <a:lnTo>
                    <a:pt x="41716" y="33699"/>
                  </a:lnTo>
                  <a:lnTo>
                    <a:pt x="41716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09" name="object 809"/>
            <p:cNvPicPr/>
            <p:nvPr/>
          </p:nvPicPr>
          <p:blipFill>
            <a:blip r:embed="rId538" cstate="print"/>
            <a:stretch>
              <a:fillRect/>
            </a:stretch>
          </p:blipFill>
          <p:spPr>
            <a:xfrm>
              <a:off x="7612506" y="9341199"/>
              <a:ext cx="75565" cy="75564"/>
            </a:xfrm>
            <a:prstGeom prst="rect">
              <a:avLst/>
            </a:prstGeom>
          </p:spPr>
        </p:pic>
        <p:pic>
          <p:nvPicPr>
            <p:cNvPr id="810" name="object 810"/>
            <p:cNvPicPr/>
            <p:nvPr/>
          </p:nvPicPr>
          <p:blipFill>
            <a:blip r:embed="rId539" cstate="print"/>
            <a:stretch>
              <a:fillRect/>
            </a:stretch>
          </p:blipFill>
          <p:spPr>
            <a:xfrm>
              <a:off x="7612506" y="9175717"/>
              <a:ext cx="75565" cy="75564"/>
            </a:xfrm>
            <a:prstGeom prst="rect">
              <a:avLst/>
            </a:prstGeom>
          </p:spPr>
        </p:pic>
        <p:sp>
          <p:nvSpPr>
            <p:cNvPr id="811" name="object 811"/>
            <p:cNvSpPr/>
            <p:nvPr/>
          </p:nvSpPr>
          <p:spPr>
            <a:xfrm>
              <a:off x="7783754" y="8348262"/>
              <a:ext cx="75565" cy="1234440"/>
            </a:xfrm>
            <a:custGeom>
              <a:avLst/>
              <a:gdLst/>
              <a:ahLst/>
              <a:cxnLst/>
              <a:rect l="l" t="t" r="r" b="b"/>
              <a:pathLst>
                <a:path w="75565" h="1234440">
                  <a:moveTo>
                    <a:pt x="75565" y="1192123"/>
                  </a:moveTo>
                  <a:lnTo>
                    <a:pt x="41910" y="1192123"/>
                  </a:lnTo>
                  <a:lnTo>
                    <a:pt x="41910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033"/>
                  </a:lnTo>
                  <a:lnTo>
                    <a:pt x="41910" y="1234033"/>
                  </a:lnTo>
                  <a:lnTo>
                    <a:pt x="41910" y="1200378"/>
                  </a:lnTo>
                  <a:lnTo>
                    <a:pt x="75565" y="1200378"/>
                  </a:lnTo>
                  <a:lnTo>
                    <a:pt x="75565" y="1192123"/>
                  </a:lnTo>
                  <a:close/>
                </a:path>
                <a:path w="75565" h="1234440">
                  <a:moveTo>
                    <a:pt x="75565" y="1026642"/>
                  </a:moveTo>
                  <a:lnTo>
                    <a:pt x="41910" y="1026642"/>
                  </a:lnTo>
                  <a:lnTo>
                    <a:pt x="41910" y="992987"/>
                  </a:lnTo>
                  <a:lnTo>
                    <a:pt x="33655" y="992987"/>
                  </a:lnTo>
                  <a:lnTo>
                    <a:pt x="33655" y="1026642"/>
                  </a:lnTo>
                  <a:lnTo>
                    <a:pt x="0" y="1026642"/>
                  </a:lnTo>
                  <a:lnTo>
                    <a:pt x="0" y="1034897"/>
                  </a:lnTo>
                  <a:lnTo>
                    <a:pt x="33655" y="1034897"/>
                  </a:lnTo>
                  <a:lnTo>
                    <a:pt x="33655" y="1068552"/>
                  </a:lnTo>
                  <a:lnTo>
                    <a:pt x="41910" y="1068552"/>
                  </a:lnTo>
                  <a:lnTo>
                    <a:pt x="41910" y="1034897"/>
                  </a:lnTo>
                  <a:lnTo>
                    <a:pt x="75565" y="1034897"/>
                  </a:lnTo>
                  <a:lnTo>
                    <a:pt x="75565" y="1026642"/>
                  </a:lnTo>
                  <a:close/>
                </a:path>
                <a:path w="75565" h="1234440">
                  <a:moveTo>
                    <a:pt x="75565" y="861174"/>
                  </a:moveTo>
                  <a:lnTo>
                    <a:pt x="41910" y="861174"/>
                  </a:lnTo>
                  <a:lnTo>
                    <a:pt x="41910" y="827519"/>
                  </a:lnTo>
                  <a:lnTo>
                    <a:pt x="33655" y="827519"/>
                  </a:lnTo>
                  <a:lnTo>
                    <a:pt x="33655" y="861174"/>
                  </a:lnTo>
                  <a:lnTo>
                    <a:pt x="0" y="861174"/>
                  </a:lnTo>
                  <a:lnTo>
                    <a:pt x="0" y="869429"/>
                  </a:lnTo>
                  <a:lnTo>
                    <a:pt x="33655" y="869429"/>
                  </a:lnTo>
                  <a:lnTo>
                    <a:pt x="33655" y="903084"/>
                  </a:lnTo>
                  <a:lnTo>
                    <a:pt x="41910" y="903084"/>
                  </a:lnTo>
                  <a:lnTo>
                    <a:pt x="41910" y="869429"/>
                  </a:lnTo>
                  <a:lnTo>
                    <a:pt x="75565" y="869429"/>
                  </a:lnTo>
                  <a:lnTo>
                    <a:pt x="75565" y="861174"/>
                  </a:lnTo>
                  <a:close/>
                </a:path>
                <a:path w="75565" h="1234440">
                  <a:moveTo>
                    <a:pt x="75565" y="199136"/>
                  </a:moveTo>
                  <a:lnTo>
                    <a:pt x="41910" y="199136"/>
                  </a:lnTo>
                  <a:lnTo>
                    <a:pt x="41910" y="165481"/>
                  </a:lnTo>
                  <a:lnTo>
                    <a:pt x="33655" y="165481"/>
                  </a:lnTo>
                  <a:lnTo>
                    <a:pt x="33655" y="199136"/>
                  </a:lnTo>
                  <a:lnTo>
                    <a:pt x="0" y="199136"/>
                  </a:lnTo>
                  <a:lnTo>
                    <a:pt x="0" y="207391"/>
                  </a:lnTo>
                  <a:lnTo>
                    <a:pt x="33655" y="207391"/>
                  </a:lnTo>
                  <a:lnTo>
                    <a:pt x="33655" y="241173"/>
                  </a:lnTo>
                  <a:lnTo>
                    <a:pt x="41910" y="241173"/>
                  </a:lnTo>
                  <a:lnTo>
                    <a:pt x="41910" y="207391"/>
                  </a:lnTo>
                  <a:lnTo>
                    <a:pt x="75565" y="207391"/>
                  </a:lnTo>
                  <a:lnTo>
                    <a:pt x="75565" y="199136"/>
                  </a:lnTo>
                  <a:close/>
                </a:path>
                <a:path w="75565" h="1234440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12" name="object 812"/>
            <p:cNvPicPr/>
            <p:nvPr/>
          </p:nvPicPr>
          <p:blipFill>
            <a:blip r:embed="rId540" cstate="print"/>
            <a:stretch>
              <a:fillRect/>
            </a:stretch>
          </p:blipFill>
          <p:spPr>
            <a:xfrm>
              <a:off x="7955406" y="8513666"/>
              <a:ext cx="75565" cy="75692"/>
            </a:xfrm>
            <a:prstGeom prst="rect">
              <a:avLst/>
            </a:prstGeom>
          </p:spPr>
        </p:pic>
        <p:sp>
          <p:nvSpPr>
            <p:cNvPr id="813" name="object 813"/>
            <p:cNvSpPr/>
            <p:nvPr/>
          </p:nvSpPr>
          <p:spPr>
            <a:xfrm>
              <a:off x="7955406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07" y="74"/>
                  </a:moveTo>
                  <a:lnTo>
                    <a:pt x="33453" y="74"/>
                  </a:lnTo>
                  <a:lnTo>
                    <a:pt x="33453" y="33728"/>
                  </a:lnTo>
                  <a:lnTo>
                    <a:pt x="-201" y="33728"/>
                  </a:lnTo>
                  <a:lnTo>
                    <a:pt x="-201" y="41983"/>
                  </a:lnTo>
                  <a:lnTo>
                    <a:pt x="33453" y="41983"/>
                  </a:lnTo>
                  <a:lnTo>
                    <a:pt x="33453" y="75637"/>
                  </a:lnTo>
                  <a:lnTo>
                    <a:pt x="41707" y="75637"/>
                  </a:lnTo>
                  <a:lnTo>
                    <a:pt x="41707" y="41983"/>
                  </a:lnTo>
                  <a:lnTo>
                    <a:pt x="75362" y="41983"/>
                  </a:lnTo>
                  <a:lnTo>
                    <a:pt x="75362" y="33728"/>
                  </a:lnTo>
                  <a:lnTo>
                    <a:pt x="41707" y="33728"/>
                  </a:lnTo>
                  <a:lnTo>
                    <a:pt x="41707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14" name="object 814"/>
            <p:cNvPicPr/>
            <p:nvPr/>
          </p:nvPicPr>
          <p:blipFill>
            <a:blip r:embed="rId541" cstate="print"/>
            <a:stretch>
              <a:fillRect/>
            </a:stretch>
          </p:blipFill>
          <p:spPr>
            <a:xfrm>
              <a:off x="8126856" y="8513666"/>
              <a:ext cx="75565" cy="75692"/>
            </a:xfrm>
            <a:prstGeom prst="rect">
              <a:avLst/>
            </a:prstGeom>
          </p:spPr>
        </p:pic>
        <p:sp>
          <p:nvSpPr>
            <p:cNvPr id="815" name="object 815"/>
            <p:cNvSpPr/>
            <p:nvPr/>
          </p:nvSpPr>
          <p:spPr>
            <a:xfrm>
              <a:off x="8126856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830" y="74"/>
                  </a:moveTo>
                  <a:lnTo>
                    <a:pt x="33448" y="74"/>
                  </a:lnTo>
                  <a:lnTo>
                    <a:pt x="33448" y="33728"/>
                  </a:lnTo>
                  <a:lnTo>
                    <a:pt x="-205" y="33728"/>
                  </a:lnTo>
                  <a:lnTo>
                    <a:pt x="-205" y="41983"/>
                  </a:lnTo>
                  <a:lnTo>
                    <a:pt x="33448" y="41983"/>
                  </a:lnTo>
                  <a:lnTo>
                    <a:pt x="33448" y="75637"/>
                  </a:lnTo>
                  <a:lnTo>
                    <a:pt x="41830" y="75637"/>
                  </a:lnTo>
                  <a:lnTo>
                    <a:pt x="41830" y="41983"/>
                  </a:lnTo>
                  <a:lnTo>
                    <a:pt x="75357" y="41983"/>
                  </a:lnTo>
                  <a:lnTo>
                    <a:pt x="75357" y="33728"/>
                  </a:lnTo>
                  <a:lnTo>
                    <a:pt x="41830" y="33728"/>
                  </a:lnTo>
                  <a:lnTo>
                    <a:pt x="41830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16" name="object 816"/>
            <p:cNvPicPr/>
            <p:nvPr/>
          </p:nvPicPr>
          <p:blipFill>
            <a:blip r:embed="rId542" cstate="print"/>
            <a:stretch>
              <a:fillRect/>
            </a:stretch>
          </p:blipFill>
          <p:spPr>
            <a:xfrm>
              <a:off x="8298433" y="8513666"/>
              <a:ext cx="75565" cy="75692"/>
            </a:xfrm>
            <a:prstGeom prst="rect">
              <a:avLst/>
            </a:prstGeom>
          </p:spPr>
        </p:pic>
        <p:sp>
          <p:nvSpPr>
            <p:cNvPr id="817" name="object 817"/>
            <p:cNvSpPr/>
            <p:nvPr/>
          </p:nvSpPr>
          <p:spPr>
            <a:xfrm>
              <a:off x="8298433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9" y="74"/>
                  </a:moveTo>
                  <a:lnTo>
                    <a:pt x="33444" y="74"/>
                  </a:lnTo>
                  <a:lnTo>
                    <a:pt x="33444" y="33728"/>
                  </a:lnTo>
                  <a:lnTo>
                    <a:pt x="-209" y="33728"/>
                  </a:lnTo>
                  <a:lnTo>
                    <a:pt x="-209" y="41983"/>
                  </a:lnTo>
                  <a:lnTo>
                    <a:pt x="33444" y="41983"/>
                  </a:lnTo>
                  <a:lnTo>
                    <a:pt x="33444" y="75637"/>
                  </a:lnTo>
                  <a:lnTo>
                    <a:pt x="41699" y="75637"/>
                  </a:lnTo>
                  <a:lnTo>
                    <a:pt x="41699" y="41983"/>
                  </a:lnTo>
                  <a:lnTo>
                    <a:pt x="75353" y="41983"/>
                  </a:lnTo>
                  <a:lnTo>
                    <a:pt x="75353" y="33728"/>
                  </a:lnTo>
                  <a:lnTo>
                    <a:pt x="41699" y="33728"/>
                  </a:lnTo>
                  <a:lnTo>
                    <a:pt x="41699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18" name="object 818"/>
            <p:cNvPicPr/>
            <p:nvPr/>
          </p:nvPicPr>
          <p:blipFill>
            <a:blip r:embed="rId543" cstate="print"/>
            <a:stretch>
              <a:fillRect/>
            </a:stretch>
          </p:blipFill>
          <p:spPr>
            <a:xfrm>
              <a:off x="8469883" y="8513666"/>
              <a:ext cx="75565" cy="75692"/>
            </a:xfrm>
            <a:prstGeom prst="rect">
              <a:avLst/>
            </a:prstGeom>
          </p:spPr>
        </p:pic>
        <p:sp>
          <p:nvSpPr>
            <p:cNvPr id="819" name="object 819"/>
            <p:cNvSpPr/>
            <p:nvPr/>
          </p:nvSpPr>
          <p:spPr>
            <a:xfrm>
              <a:off x="8469883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4" y="74"/>
                  </a:moveTo>
                  <a:lnTo>
                    <a:pt x="33440" y="74"/>
                  </a:lnTo>
                  <a:lnTo>
                    <a:pt x="33440" y="33728"/>
                  </a:lnTo>
                  <a:lnTo>
                    <a:pt x="-214" y="33728"/>
                  </a:lnTo>
                  <a:lnTo>
                    <a:pt x="-214" y="41983"/>
                  </a:lnTo>
                  <a:lnTo>
                    <a:pt x="33440" y="41983"/>
                  </a:lnTo>
                  <a:lnTo>
                    <a:pt x="33440" y="75637"/>
                  </a:lnTo>
                  <a:lnTo>
                    <a:pt x="41694" y="75637"/>
                  </a:lnTo>
                  <a:lnTo>
                    <a:pt x="41694" y="41983"/>
                  </a:lnTo>
                  <a:lnTo>
                    <a:pt x="75349" y="41983"/>
                  </a:lnTo>
                  <a:lnTo>
                    <a:pt x="75349" y="33728"/>
                  </a:lnTo>
                  <a:lnTo>
                    <a:pt x="41694" y="33728"/>
                  </a:lnTo>
                  <a:lnTo>
                    <a:pt x="41694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20" name="object 820"/>
            <p:cNvPicPr/>
            <p:nvPr/>
          </p:nvPicPr>
          <p:blipFill>
            <a:blip r:embed="rId544" cstate="print"/>
            <a:stretch>
              <a:fillRect/>
            </a:stretch>
          </p:blipFill>
          <p:spPr>
            <a:xfrm>
              <a:off x="8641333" y="8513666"/>
              <a:ext cx="75565" cy="75692"/>
            </a:xfrm>
            <a:prstGeom prst="rect">
              <a:avLst/>
            </a:prstGeom>
          </p:spPr>
        </p:pic>
        <p:sp>
          <p:nvSpPr>
            <p:cNvPr id="821" name="object 821"/>
            <p:cNvSpPr/>
            <p:nvPr/>
          </p:nvSpPr>
          <p:spPr>
            <a:xfrm>
              <a:off x="8641333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0" y="74"/>
                  </a:moveTo>
                  <a:lnTo>
                    <a:pt x="33435" y="74"/>
                  </a:lnTo>
                  <a:lnTo>
                    <a:pt x="33435" y="33728"/>
                  </a:lnTo>
                  <a:lnTo>
                    <a:pt x="-218" y="33728"/>
                  </a:lnTo>
                  <a:lnTo>
                    <a:pt x="-218" y="41983"/>
                  </a:lnTo>
                  <a:lnTo>
                    <a:pt x="33435" y="41983"/>
                  </a:lnTo>
                  <a:lnTo>
                    <a:pt x="33435" y="75637"/>
                  </a:lnTo>
                  <a:lnTo>
                    <a:pt x="41690" y="75637"/>
                  </a:lnTo>
                  <a:lnTo>
                    <a:pt x="41690" y="41983"/>
                  </a:lnTo>
                  <a:lnTo>
                    <a:pt x="75344" y="41983"/>
                  </a:lnTo>
                  <a:lnTo>
                    <a:pt x="75344" y="33728"/>
                  </a:lnTo>
                  <a:lnTo>
                    <a:pt x="41690" y="33728"/>
                  </a:lnTo>
                  <a:lnTo>
                    <a:pt x="41690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22" name="object 822"/>
            <p:cNvPicPr/>
            <p:nvPr/>
          </p:nvPicPr>
          <p:blipFill>
            <a:blip r:embed="rId544" cstate="print"/>
            <a:stretch>
              <a:fillRect/>
            </a:stretch>
          </p:blipFill>
          <p:spPr>
            <a:xfrm>
              <a:off x="8812783" y="8513666"/>
              <a:ext cx="75565" cy="75692"/>
            </a:xfrm>
            <a:prstGeom prst="rect">
              <a:avLst/>
            </a:prstGeom>
          </p:spPr>
        </p:pic>
        <p:sp>
          <p:nvSpPr>
            <p:cNvPr id="823" name="object 823"/>
            <p:cNvSpPr/>
            <p:nvPr/>
          </p:nvSpPr>
          <p:spPr>
            <a:xfrm>
              <a:off x="7784389" y="8348262"/>
              <a:ext cx="1275715" cy="1068070"/>
            </a:xfrm>
            <a:custGeom>
              <a:avLst/>
              <a:gdLst/>
              <a:ahLst/>
              <a:cxnLst/>
              <a:rect l="l" t="t" r="r" b="b"/>
              <a:pathLst>
                <a:path w="1275715" h="1068070">
                  <a:moveTo>
                    <a:pt x="75565" y="1025880"/>
                  </a:moveTo>
                  <a:lnTo>
                    <a:pt x="41910" y="1025880"/>
                  </a:lnTo>
                  <a:lnTo>
                    <a:pt x="41910" y="992225"/>
                  </a:lnTo>
                  <a:lnTo>
                    <a:pt x="33655" y="992225"/>
                  </a:lnTo>
                  <a:lnTo>
                    <a:pt x="33655" y="1025880"/>
                  </a:lnTo>
                  <a:lnTo>
                    <a:pt x="0" y="1025880"/>
                  </a:lnTo>
                  <a:lnTo>
                    <a:pt x="0" y="1034135"/>
                  </a:lnTo>
                  <a:lnTo>
                    <a:pt x="33655" y="1034135"/>
                  </a:lnTo>
                  <a:lnTo>
                    <a:pt x="33655" y="1067790"/>
                  </a:lnTo>
                  <a:lnTo>
                    <a:pt x="41910" y="1067790"/>
                  </a:lnTo>
                  <a:lnTo>
                    <a:pt x="41910" y="1034135"/>
                  </a:lnTo>
                  <a:lnTo>
                    <a:pt x="75565" y="1034135"/>
                  </a:lnTo>
                  <a:lnTo>
                    <a:pt x="75565" y="1025880"/>
                  </a:lnTo>
                  <a:close/>
                </a:path>
                <a:path w="1275715" h="1068070">
                  <a:moveTo>
                    <a:pt x="75565" y="860285"/>
                  </a:moveTo>
                  <a:lnTo>
                    <a:pt x="41910" y="860285"/>
                  </a:lnTo>
                  <a:lnTo>
                    <a:pt x="41910" y="826630"/>
                  </a:lnTo>
                  <a:lnTo>
                    <a:pt x="33655" y="826630"/>
                  </a:lnTo>
                  <a:lnTo>
                    <a:pt x="33655" y="860285"/>
                  </a:lnTo>
                  <a:lnTo>
                    <a:pt x="0" y="860285"/>
                  </a:lnTo>
                  <a:lnTo>
                    <a:pt x="0" y="868667"/>
                  </a:lnTo>
                  <a:lnTo>
                    <a:pt x="33655" y="868667"/>
                  </a:lnTo>
                  <a:lnTo>
                    <a:pt x="33655" y="902322"/>
                  </a:lnTo>
                  <a:lnTo>
                    <a:pt x="41910" y="902322"/>
                  </a:lnTo>
                  <a:lnTo>
                    <a:pt x="41910" y="868667"/>
                  </a:lnTo>
                  <a:lnTo>
                    <a:pt x="75565" y="868667"/>
                  </a:lnTo>
                  <a:lnTo>
                    <a:pt x="75565" y="860285"/>
                  </a:lnTo>
                  <a:close/>
                </a:path>
                <a:path w="1275715" h="1068070">
                  <a:moveTo>
                    <a:pt x="75565" y="694804"/>
                  </a:moveTo>
                  <a:lnTo>
                    <a:pt x="41910" y="694804"/>
                  </a:lnTo>
                  <a:lnTo>
                    <a:pt x="41910" y="661149"/>
                  </a:lnTo>
                  <a:lnTo>
                    <a:pt x="33655" y="661149"/>
                  </a:lnTo>
                  <a:lnTo>
                    <a:pt x="33655" y="694804"/>
                  </a:lnTo>
                  <a:lnTo>
                    <a:pt x="0" y="694804"/>
                  </a:lnTo>
                  <a:lnTo>
                    <a:pt x="0" y="703059"/>
                  </a:lnTo>
                  <a:lnTo>
                    <a:pt x="33655" y="703059"/>
                  </a:lnTo>
                  <a:lnTo>
                    <a:pt x="33655" y="736714"/>
                  </a:lnTo>
                  <a:lnTo>
                    <a:pt x="41910" y="736714"/>
                  </a:lnTo>
                  <a:lnTo>
                    <a:pt x="41910" y="703059"/>
                  </a:lnTo>
                  <a:lnTo>
                    <a:pt x="75565" y="703059"/>
                  </a:lnTo>
                  <a:lnTo>
                    <a:pt x="75565" y="694804"/>
                  </a:lnTo>
                  <a:close/>
                </a:path>
                <a:path w="1275715" h="1068070">
                  <a:moveTo>
                    <a:pt x="75565" y="529323"/>
                  </a:moveTo>
                  <a:lnTo>
                    <a:pt x="41910" y="529323"/>
                  </a:lnTo>
                  <a:lnTo>
                    <a:pt x="41910" y="495668"/>
                  </a:lnTo>
                  <a:lnTo>
                    <a:pt x="33655" y="495668"/>
                  </a:lnTo>
                  <a:lnTo>
                    <a:pt x="33655" y="529323"/>
                  </a:lnTo>
                  <a:lnTo>
                    <a:pt x="0" y="529323"/>
                  </a:lnTo>
                  <a:lnTo>
                    <a:pt x="0" y="537578"/>
                  </a:lnTo>
                  <a:lnTo>
                    <a:pt x="33655" y="537578"/>
                  </a:lnTo>
                  <a:lnTo>
                    <a:pt x="33655" y="571233"/>
                  </a:lnTo>
                  <a:lnTo>
                    <a:pt x="41910" y="571233"/>
                  </a:lnTo>
                  <a:lnTo>
                    <a:pt x="41910" y="537578"/>
                  </a:lnTo>
                  <a:lnTo>
                    <a:pt x="75565" y="537578"/>
                  </a:lnTo>
                  <a:lnTo>
                    <a:pt x="75565" y="529323"/>
                  </a:lnTo>
                  <a:close/>
                </a:path>
                <a:path w="1275715" h="1068070">
                  <a:moveTo>
                    <a:pt x="75565" y="363728"/>
                  </a:moveTo>
                  <a:lnTo>
                    <a:pt x="41910" y="363728"/>
                  </a:lnTo>
                  <a:lnTo>
                    <a:pt x="41910" y="330073"/>
                  </a:lnTo>
                  <a:lnTo>
                    <a:pt x="33655" y="330073"/>
                  </a:lnTo>
                  <a:lnTo>
                    <a:pt x="33655" y="363728"/>
                  </a:lnTo>
                  <a:lnTo>
                    <a:pt x="0" y="363728"/>
                  </a:lnTo>
                  <a:lnTo>
                    <a:pt x="0" y="372110"/>
                  </a:lnTo>
                  <a:lnTo>
                    <a:pt x="33655" y="372110"/>
                  </a:lnTo>
                  <a:lnTo>
                    <a:pt x="33655" y="405765"/>
                  </a:lnTo>
                  <a:lnTo>
                    <a:pt x="41910" y="405765"/>
                  </a:lnTo>
                  <a:lnTo>
                    <a:pt x="41910" y="372110"/>
                  </a:lnTo>
                  <a:lnTo>
                    <a:pt x="75565" y="372110"/>
                  </a:lnTo>
                  <a:lnTo>
                    <a:pt x="75565" y="363728"/>
                  </a:lnTo>
                  <a:close/>
                </a:path>
                <a:path w="1275715" h="1068070">
                  <a:moveTo>
                    <a:pt x="1103731" y="33655"/>
                  </a:moveTo>
                  <a:lnTo>
                    <a:pt x="1070076" y="33655"/>
                  </a:lnTo>
                  <a:lnTo>
                    <a:pt x="1070076" y="0"/>
                  </a:lnTo>
                  <a:lnTo>
                    <a:pt x="1061821" y="0"/>
                  </a:lnTo>
                  <a:lnTo>
                    <a:pt x="1061821" y="33655"/>
                  </a:lnTo>
                  <a:lnTo>
                    <a:pt x="1028166" y="33655"/>
                  </a:lnTo>
                  <a:lnTo>
                    <a:pt x="1028166" y="41910"/>
                  </a:lnTo>
                  <a:lnTo>
                    <a:pt x="1061821" y="41910"/>
                  </a:lnTo>
                  <a:lnTo>
                    <a:pt x="1061821" y="75565"/>
                  </a:lnTo>
                  <a:lnTo>
                    <a:pt x="1070076" y="75565"/>
                  </a:lnTo>
                  <a:lnTo>
                    <a:pt x="1070076" y="41910"/>
                  </a:lnTo>
                  <a:lnTo>
                    <a:pt x="1103731" y="41910"/>
                  </a:lnTo>
                  <a:lnTo>
                    <a:pt x="1103731" y="33655"/>
                  </a:lnTo>
                  <a:close/>
                </a:path>
                <a:path w="1275715" h="1068070">
                  <a:moveTo>
                    <a:pt x="1241539" y="165569"/>
                  </a:moveTo>
                  <a:lnTo>
                    <a:pt x="1233271" y="165569"/>
                  </a:lnTo>
                  <a:lnTo>
                    <a:pt x="1233271" y="241173"/>
                  </a:lnTo>
                  <a:lnTo>
                    <a:pt x="1241539" y="241173"/>
                  </a:lnTo>
                  <a:lnTo>
                    <a:pt x="1241539" y="165569"/>
                  </a:lnTo>
                  <a:close/>
                </a:path>
                <a:path w="1275715" h="1068070">
                  <a:moveTo>
                    <a:pt x="1275168" y="33655"/>
                  </a:moveTo>
                  <a:lnTo>
                    <a:pt x="1241526" y="33655"/>
                  </a:lnTo>
                  <a:lnTo>
                    <a:pt x="1241526" y="0"/>
                  </a:lnTo>
                  <a:lnTo>
                    <a:pt x="1233271" y="0"/>
                  </a:lnTo>
                  <a:lnTo>
                    <a:pt x="1233271" y="33655"/>
                  </a:lnTo>
                  <a:lnTo>
                    <a:pt x="1199616" y="33655"/>
                  </a:lnTo>
                  <a:lnTo>
                    <a:pt x="1199616" y="41910"/>
                  </a:lnTo>
                  <a:lnTo>
                    <a:pt x="1233271" y="41910"/>
                  </a:lnTo>
                  <a:lnTo>
                    <a:pt x="1233271" y="75565"/>
                  </a:lnTo>
                  <a:lnTo>
                    <a:pt x="1241526" y="75565"/>
                  </a:lnTo>
                  <a:lnTo>
                    <a:pt x="1241526" y="41910"/>
                  </a:lnTo>
                  <a:lnTo>
                    <a:pt x="1275168" y="41910"/>
                  </a:lnTo>
                  <a:lnTo>
                    <a:pt x="1275168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24" name="object 824"/>
            <p:cNvPicPr/>
            <p:nvPr/>
          </p:nvPicPr>
          <p:blipFill>
            <a:blip r:embed="rId545" cstate="print"/>
            <a:stretch>
              <a:fillRect/>
            </a:stretch>
          </p:blipFill>
          <p:spPr>
            <a:xfrm>
              <a:off x="7956169" y="9340437"/>
              <a:ext cx="75564" cy="75564"/>
            </a:xfrm>
            <a:prstGeom prst="rect">
              <a:avLst/>
            </a:prstGeom>
          </p:spPr>
        </p:pic>
        <p:pic>
          <p:nvPicPr>
            <p:cNvPr id="825" name="object 825"/>
            <p:cNvPicPr/>
            <p:nvPr/>
          </p:nvPicPr>
          <p:blipFill>
            <a:blip r:embed="rId546" cstate="print"/>
            <a:stretch>
              <a:fillRect/>
            </a:stretch>
          </p:blipFill>
          <p:spPr>
            <a:xfrm>
              <a:off x="7956169" y="9174829"/>
              <a:ext cx="75564" cy="75691"/>
            </a:xfrm>
            <a:prstGeom prst="rect">
              <a:avLst/>
            </a:prstGeom>
          </p:spPr>
        </p:pic>
        <p:pic>
          <p:nvPicPr>
            <p:cNvPr id="826" name="object 826"/>
            <p:cNvPicPr/>
            <p:nvPr/>
          </p:nvPicPr>
          <p:blipFill>
            <a:blip r:embed="rId547" cstate="print"/>
            <a:stretch>
              <a:fillRect/>
            </a:stretch>
          </p:blipFill>
          <p:spPr>
            <a:xfrm>
              <a:off x="7956169" y="8843866"/>
              <a:ext cx="75564" cy="75564"/>
            </a:xfrm>
            <a:prstGeom prst="rect">
              <a:avLst/>
            </a:prstGeom>
          </p:spPr>
        </p:pic>
        <p:pic>
          <p:nvPicPr>
            <p:cNvPr id="827" name="object 827"/>
            <p:cNvPicPr/>
            <p:nvPr/>
          </p:nvPicPr>
          <p:blipFill>
            <a:blip r:embed="rId548" cstate="print"/>
            <a:stretch>
              <a:fillRect/>
            </a:stretch>
          </p:blipFill>
          <p:spPr>
            <a:xfrm>
              <a:off x="7956169" y="9009348"/>
              <a:ext cx="75564" cy="75564"/>
            </a:xfrm>
            <a:prstGeom prst="rect">
              <a:avLst/>
            </a:prstGeom>
          </p:spPr>
        </p:pic>
        <p:pic>
          <p:nvPicPr>
            <p:cNvPr id="828" name="object 828"/>
            <p:cNvPicPr/>
            <p:nvPr/>
          </p:nvPicPr>
          <p:blipFill>
            <a:blip r:embed="rId549" cstate="print"/>
            <a:stretch>
              <a:fillRect/>
            </a:stretch>
          </p:blipFill>
          <p:spPr>
            <a:xfrm>
              <a:off x="7956169" y="8678259"/>
              <a:ext cx="75564" cy="75691"/>
            </a:xfrm>
            <a:prstGeom prst="rect">
              <a:avLst/>
            </a:prstGeom>
          </p:spPr>
        </p:pic>
        <p:sp>
          <p:nvSpPr>
            <p:cNvPr id="829" name="object 829"/>
            <p:cNvSpPr/>
            <p:nvPr/>
          </p:nvSpPr>
          <p:spPr>
            <a:xfrm>
              <a:off x="8161401" y="9340400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075" y="49"/>
                  </a:moveTo>
                  <a:lnTo>
                    <a:pt x="-206" y="49"/>
                  </a:lnTo>
                  <a:lnTo>
                    <a:pt x="-206" y="75649"/>
                  </a:lnTo>
                  <a:lnTo>
                    <a:pt x="8075" y="75649"/>
                  </a:lnTo>
                  <a:lnTo>
                    <a:pt x="8075" y="4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30" name="object 830"/>
            <p:cNvPicPr/>
            <p:nvPr/>
          </p:nvPicPr>
          <p:blipFill>
            <a:blip r:embed="rId550" cstate="print"/>
            <a:stretch>
              <a:fillRect/>
            </a:stretch>
          </p:blipFill>
          <p:spPr>
            <a:xfrm>
              <a:off x="8127745" y="9174829"/>
              <a:ext cx="75564" cy="75691"/>
            </a:xfrm>
            <a:prstGeom prst="rect">
              <a:avLst/>
            </a:prstGeom>
          </p:spPr>
        </p:pic>
        <p:pic>
          <p:nvPicPr>
            <p:cNvPr id="831" name="object 831"/>
            <p:cNvPicPr/>
            <p:nvPr/>
          </p:nvPicPr>
          <p:blipFill>
            <a:blip r:embed="rId551" cstate="print"/>
            <a:stretch>
              <a:fillRect/>
            </a:stretch>
          </p:blipFill>
          <p:spPr>
            <a:xfrm>
              <a:off x="8127745" y="8843866"/>
              <a:ext cx="75564" cy="75564"/>
            </a:xfrm>
            <a:prstGeom prst="rect">
              <a:avLst/>
            </a:prstGeom>
          </p:spPr>
        </p:pic>
        <p:pic>
          <p:nvPicPr>
            <p:cNvPr id="832" name="object 832"/>
            <p:cNvPicPr/>
            <p:nvPr/>
          </p:nvPicPr>
          <p:blipFill>
            <a:blip r:embed="rId552" cstate="print"/>
            <a:stretch>
              <a:fillRect/>
            </a:stretch>
          </p:blipFill>
          <p:spPr>
            <a:xfrm>
              <a:off x="8127745" y="9009348"/>
              <a:ext cx="75564" cy="75564"/>
            </a:xfrm>
            <a:prstGeom prst="rect">
              <a:avLst/>
            </a:prstGeom>
          </p:spPr>
        </p:pic>
        <p:pic>
          <p:nvPicPr>
            <p:cNvPr id="833" name="object 833"/>
            <p:cNvPicPr/>
            <p:nvPr/>
          </p:nvPicPr>
          <p:blipFill>
            <a:blip r:embed="rId553" cstate="print"/>
            <a:stretch>
              <a:fillRect/>
            </a:stretch>
          </p:blipFill>
          <p:spPr>
            <a:xfrm>
              <a:off x="8299322" y="9174829"/>
              <a:ext cx="75565" cy="75691"/>
            </a:xfrm>
            <a:prstGeom prst="rect">
              <a:avLst/>
            </a:prstGeom>
          </p:spPr>
        </p:pic>
        <p:pic>
          <p:nvPicPr>
            <p:cNvPr id="834" name="object 834"/>
            <p:cNvPicPr/>
            <p:nvPr/>
          </p:nvPicPr>
          <p:blipFill>
            <a:blip r:embed="rId554" cstate="print"/>
            <a:stretch>
              <a:fillRect/>
            </a:stretch>
          </p:blipFill>
          <p:spPr>
            <a:xfrm>
              <a:off x="8127745" y="8678259"/>
              <a:ext cx="75564" cy="75691"/>
            </a:xfrm>
            <a:prstGeom prst="rect">
              <a:avLst/>
            </a:prstGeom>
          </p:spPr>
        </p:pic>
        <p:pic>
          <p:nvPicPr>
            <p:cNvPr id="835" name="object 835"/>
            <p:cNvPicPr/>
            <p:nvPr/>
          </p:nvPicPr>
          <p:blipFill>
            <a:blip r:embed="rId555" cstate="print"/>
            <a:stretch>
              <a:fillRect/>
            </a:stretch>
          </p:blipFill>
          <p:spPr>
            <a:xfrm>
              <a:off x="8299322" y="9009348"/>
              <a:ext cx="75565" cy="75564"/>
            </a:xfrm>
            <a:prstGeom prst="rect">
              <a:avLst/>
            </a:prstGeom>
          </p:spPr>
        </p:pic>
        <p:pic>
          <p:nvPicPr>
            <p:cNvPr id="836" name="object 836"/>
            <p:cNvPicPr/>
            <p:nvPr/>
          </p:nvPicPr>
          <p:blipFill>
            <a:blip r:embed="rId556" cstate="print"/>
            <a:stretch>
              <a:fillRect/>
            </a:stretch>
          </p:blipFill>
          <p:spPr>
            <a:xfrm>
              <a:off x="8299322" y="8678259"/>
              <a:ext cx="75565" cy="75691"/>
            </a:xfrm>
            <a:prstGeom prst="rect">
              <a:avLst/>
            </a:prstGeom>
          </p:spPr>
        </p:pic>
        <p:pic>
          <p:nvPicPr>
            <p:cNvPr id="837" name="object 837"/>
            <p:cNvPicPr/>
            <p:nvPr/>
          </p:nvPicPr>
          <p:blipFill>
            <a:blip r:embed="rId557" cstate="print"/>
            <a:stretch>
              <a:fillRect/>
            </a:stretch>
          </p:blipFill>
          <p:spPr>
            <a:xfrm>
              <a:off x="8299322" y="8843866"/>
              <a:ext cx="75565" cy="75564"/>
            </a:xfrm>
            <a:prstGeom prst="rect">
              <a:avLst/>
            </a:prstGeom>
          </p:spPr>
        </p:pic>
        <p:pic>
          <p:nvPicPr>
            <p:cNvPr id="838" name="object 838"/>
            <p:cNvPicPr/>
            <p:nvPr/>
          </p:nvPicPr>
          <p:blipFill>
            <a:blip r:embed="rId558" cstate="print"/>
            <a:stretch>
              <a:fillRect/>
            </a:stretch>
          </p:blipFill>
          <p:spPr>
            <a:xfrm>
              <a:off x="8470899" y="9174829"/>
              <a:ext cx="75565" cy="75691"/>
            </a:xfrm>
            <a:prstGeom prst="rect">
              <a:avLst/>
            </a:prstGeom>
          </p:spPr>
        </p:pic>
        <p:pic>
          <p:nvPicPr>
            <p:cNvPr id="839" name="object 839"/>
            <p:cNvPicPr/>
            <p:nvPr/>
          </p:nvPicPr>
          <p:blipFill>
            <a:blip r:embed="rId559" cstate="print"/>
            <a:stretch>
              <a:fillRect/>
            </a:stretch>
          </p:blipFill>
          <p:spPr>
            <a:xfrm>
              <a:off x="8470899" y="9009348"/>
              <a:ext cx="75565" cy="75564"/>
            </a:xfrm>
            <a:prstGeom prst="rect">
              <a:avLst/>
            </a:prstGeom>
          </p:spPr>
        </p:pic>
        <p:pic>
          <p:nvPicPr>
            <p:cNvPr id="840" name="object 840"/>
            <p:cNvPicPr/>
            <p:nvPr/>
          </p:nvPicPr>
          <p:blipFill>
            <a:blip r:embed="rId560" cstate="print"/>
            <a:stretch>
              <a:fillRect/>
            </a:stretch>
          </p:blipFill>
          <p:spPr>
            <a:xfrm>
              <a:off x="8470899" y="8843866"/>
              <a:ext cx="75565" cy="75564"/>
            </a:xfrm>
            <a:prstGeom prst="rect">
              <a:avLst/>
            </a:prstGeom>
          </p:spPr>
        </p:pic>
        <p:pic>
          <p:nvPicPr>
            <p:cNvPr id="841" name="object 841"/>
            <p:cNvPicPr/>
            <p:nvPr/>
          </p:nvPicPr>
          <p:blipFill>
            <a:blip r:embed="rId561" cstate="print"/>
            <a:stretch>
              <a:fillRect/>
            </a:stretch>
          </p:blipFill>
          <p:spPr>
            <a:xfrm>
              <a:off x="8642477" y="9174829"/>
              <a:ext cx="75565" cy="75691"/>
            </a:xfrm>
            <a:prstGeom prst="rect">
              <a:avLst/>
            </a:prstGeom>
          </p:spPr>
        </p:pic>
        <p:pic>
          <p:nvPicPr>
            <p:cNvPr id="842" name="object 842"/>
            <p:cNvPicPr/>
            <p:nvPr/>
          </p:nvPicPr>
          <p:blipFill>
            <a:blip r:embed="rId562" cstate="print"/>
            <a:stretch>
              <a:fillRect/>
            </a:stretch>
          </p:blipFill>
          <p:spPr>
            <a:xfrm>
              <a:off x="8470899" y="8678259"/>
              <a:ext cx="75565" cy="75691"/>
            </a:xfrm>
            <a:prstGeom prst="rect">
              <a:avLst/>
            </a:prstGeom>
          </p:spPr>
        </p:pic>
        <p:pic>
          <p:nvPicPr>
            <p:cNvPr id="843" name="object 843"/>
            <p:cNvPicPr/>
            <p:nvPr/>
          </p:nvPicPr>
          <p:blipFill>
            <a:blip r:embed="rId563" cstate="print"/>
            <a:stretch>
              <a:fillRect/>
            </a:stretch>
          </p:blipFill>
          <p:spPr>
            <a:xfrm>
              <a:off x="8642477" y="9009348"/>
              <a:ext cx="75565" cy="75564"/>
            </a:xfrm>
            <a:prstGeom prst="rect">
              <a:avLst/>
            </a:prstGeom>
          </p:spPr>
        </p:pic>
        <p:pic>
          <p:nvPicPr>
            <p:cNvPr id="844" name="object 844"/>
            <p:cNvPicPr/>
            <p:nvPr/>
          </p:nvPicPr>
          <p:blipFill>
            <a:blip r:embed="rId564" cstate="print"/>
            <a:stretch>
              <a:fillRect/>
            </a:stretch>
          </p:blipFill>
          <p:spPr>
            <a:xfrm>
              <a:off x="8642477" y="8678259"/>
              <a:ext cx="75565" cy="75691"/>
            </a:xfrm>
            <a:prstGeom prst="rect">
              <a:avLst/>
            </a:prstGeom>
          </p:spPr>
        </p:pic>
        <p:pic>
          <p:nvPicPr>
            <p:cNvPr id="845" name="object 845"/>
            <p:cNvPicPr/>
            <p:nvPr/>
          </p:nvPicPr>
          <p:blipFill>
            <a:blip r:embed="rId565" cstate="print"/>
            <a:stretch>
              <a:fillRect/>
            </a:stretch>
          </p:blipFill>
          <p:spPr>
            <a:xfrm>
              <a:off x="8642477" y="8843866"/>
              <a:ext cx="75565" cy="75564"/>
            </a:xfrm>
            <a:prstGeom prst="rect">
              <a:avLst/>
            </a:prstGeom>
          </p:spPr>
        </p:pic>
        <p:pic>
          <p:nvPicPr>
            <p:cNvPr id="846" name="object 846"/>
            <p:cNvPicPr/>
            <p:nvPr/>
          </p:nvPicPr>
          <p:blipFill>
            <a:blip r:embed="rId561" cstate="print"/>
            <a:stretch>
              <a:fillRect/>
            </a:stretch>
          </p:blipFill>
          <p:spPr>
            <a:xfrm>
              <a:off x="8814054" y="9174829"/>
              <a:ext cx="75565" cy="75691"/>
            </a:xfrm>
            <a:prstGeom prst="rect">
              <a:avLst/>
            </a:prstGeom>
          </p:spPr>
        </p:pic>
        <p:pic>
          <p:nvPicPr>
            <p:cNvPr id="847" name="object 847"/>
            <p:cNvPicPr/>
            <p:nvPr/>
          </p:nvPicPr>
          <p:blipFill>
            <a:blip r:embed="rId563" cstate="print"/>
            <a:stretch>
              <a:fillRect/>
            </a:stretch>
          </p:blipFill>
          <p:spPr>
            <a:xfrm>
              <a:off x="8814054" y="9009348"/>
              <a:ext cx="75565" cy="75564"/>
            </a:xfrm>
            <a:prstGeom prst="rect">
              <a:avLst/>
            </a:prstGeom>
          </p:spPr>
        </p:pic>
        <p:pic>
          <p:nvPicPr>
            <p:cNvPr id="848" name="object 848"/>
            <p:cNvPicPr/>
            <p:nvPr/>
          </p:nvPicPr>
          <p:blipFill>
            <a:blip r:embed="rId564" cstate="print"/>
            <a:stretch>
              <a:fillRect/>
            </a:stretch>
          </p:blipFill>
          <p:spPr>
            <a:xfrm>
              <a:off x="8814054" y="8678259"/>
              <a:ext cx="75565" cy="75691"/>
            </a:xfrm>
            <a:prstGeom prst="rect">
              <a:avLst/>
            </a:prstGeom>
          </p:spPr>
        </p:pic>
        <p:pic>
          <p:nvPicPr>
            <p:cNvPr id="849" name="object 849"/>
            <p:cNvPicPr/>
            <p:nvPr/>
          </p:nvPicPr>
          <p:blipFill>
            <a:blip r:embed="rId565" cstate="print"/>
            <a:stretch>
              <a:fillRect/>
            </a:stretch>
          </p:blipFill>
          <p:spPr>
            <a:xfrm>
              <a:off x="8814054" y="8843866"/>
              <a:ext cx="75565" cy="75564"/>
            </a:xfrm>
            <a:prstGeom prst="rect">
              <a:avLst/>
            </a:prstGeom>
          </p:spPr>
        </p:pic>
        <p:sp>
          <p:nvSpPr>
            <p:cNvPr id="850" name="object 850"/>
            <p:cNvSpPr/>
            <p:nvPr/>
          </p:nvSpPr>
          <p:spPr>
            <a:xfrm>
              <a:off x="7784389" y="8512854"/>
              <a:ext cx="1276985" cy="1069975"/>
            </a:xfrm>
            <a:custGeom>
              <a:avLst/>
              <a:gdLst/>
              <a:ahLst/>
              <a:cxnLst/>
              <a:rect l="l" t="t" r="r" b="b"/>
              <a:pathLst>
                <a:path w="1276984" h="1069975">
                  <a:moveTo>
                    <a:pt x="75565" y="1027531"/>
                  </a:moveTo>
                  <a:lnTo>
                    <a:pt x="41910" y="1027531"/>
                  </a:lnTo>
                  <a:lnTo>
                    <a:pt x="41910" y="993876"/>
                  </a:lnTo>
                  <a:lnTo>
                    <a:pt x="33655" y="993876"/>
                  </a:lnTo>
                  <a:lnTo>
                    <a:pt x="33655" y="1027531"/>
                  </a:lnTo>
                  <a:lnTo>
                    <a:pt x="0" y="1027531"/>
                  </a:lnTo>
                  <a:lnTo>
                    <a:pt x="0" y="1035786"/>
                  </a:lnTo>
                  <a:lnTo>
                    <a:pt x="33655" y="1035786"/>
                  </a:lnTo>
                  <a:lnTo>
                    <a:pt x="33655" y="1069441"/>
                  </a:lnTo>
                  <a:lnTo>
                    <a:pt x="41910" y="1069441"/>
                  </a:lnTo>
                  <a:lnTo>
                    <a:pt x="41910" y="1035786"/>
                  </a:lnTo>
                  <a:lnTo>
                    <a:pt x="75565" y="1035786"/>
                  </a:lnTo>
                  <a:lnTo>
                    <a:pt x="75565" y="1027531"/>
                  </a:lnTo>
                  <a:close/>
                </a:path>
                <a:path w="1276984" h="1069975">
                  <a:moveTo>
                    <a:pt x="247015" y="1027531"/>
                  </a:moveTo>
                  <a:lnTo>
                    <a:pt x="213360" y="1027531"/>
                  </a:lnTo>
                  <a:lnTo>
                    <a:pt x="213360" y="993876"/>
                  </a:lnTo>
                  <a:lnTo>
                    <a:pt x="205105" y="993876"/>
                  </a:lnTo>
                  <a:lnTo>
                    <a:pt x="205105" y="1027531"/>
                  </a:lnTo>
                  <a:lnTo>
                    <a:pt x="171450" y="1027531"/>
                  </a:lnTo>
                  <a:lnTo>
                    <a:pt x="171450" y="1035786"/>
                  </a:lnTo>
                  <a:lnTo>
                    <a:pt x="205105" y="1035786"/>
                  </a:lnTo>
                  <a:lnTo>
                    <a:pt x="205105" y="1069441"/>
                  </a:lnTo>
                  <a:lnTo>
                    <a:pt x="213360" y="1069441"/>
                  </a:lnTo>
                  <a:lnTo>
                    <a:pt x="213360" y="1035786"/>
                  </a:lnTo>
                  <a:lnTo>
                    <a:pt x="247015" y="1035786"/>
                  </a:lnTo>
                  <a:lnTo>
                    <a:pt x="247015" y="1027531"/>
                  </a:lnTo>
                  <a:close/>
                </a:path>
                <a:path w="1276984" h="1069975">
                  <a:moveTo>
                    <a:pt x="418452" y="1027531"/>
                  </a:moveTo>
                  <a:lnTo>
                    <a:pt x="384797" y="1027531"/>
                  </a:lnTo>
                  <a:lnTo>
                    <a:pt x="384797" y="993876"/>
                  </a:lnTo>
                  <a:lnTo>
                    <a:pt x="376542" y="993876"/>
                  </a:lnTo>
                  <a:lnTo>
                    <a:pt x="376542" y="1027531"/>
                  </a:lnTo>
                  <a:lnTo>
                    <a:pt x="342887" y="1027531"/>
                  </a:lnTo>
                  <a:lnTo>
                    <a:pt x="342887" y="1035786"/>
                  </a:lnTo>
                  <a:lnTo>
                    <a:pt x="376542" y="1035786"/>
                  </a:lnTo>
                  <a:lnTo>
                    <a:pt x="376542" y="1069441"/>
                  </a:lnTo>
                  <a:lnTo>
                    <a:pt x="384797" y="1069441"/>
                  </a:lnTo>
                  <a:lnTo>
                    <a:pt x="384797" y="1035786"/>
                  </a:lnTo>
                  <a:lnTo>
                    <a:pt x="418452" y="1035786"/>
                  </a:lnTo>
                  <a:lnTo>
                    <a:pt x="418452" y="1027531"/>
                  </a:lnTo>
                  <a:close/>
                </a:path>
                <a:path w="1276984" h="1069975">
                  <a:moveTo>
                    <a:pt x="418452" y="862050"/>
                  </a:moveTo>
                  <a:lnTo>
                    <a:pt x="384797" y="862050"/>
                  </a:lnTo>
                  <a:lnTo>
                    <a:pt x="384797" y="828395"/>
                  </a:lnTo>
                  <a:lnTo>
                    <a:pt x="376542" y="828395"/>
                  </a:lnTo>
                  <a:lnTo>
                    <a:pt x="376542" y="862050"/>
                  </a:lnTo>
                  <a:lnTo>
                    <a:pt x="342887" y="862050"/>
                  </a:lnTo>
                  <a:lnTo>
                    <a:pt x="342887" y="870305"/>
                  </a:lnTo>
                  <a:lnTo>
                    <a:pt x="376542" y="870305"/>
                  </a:lnTo>
                  <a:lnTo>
                    <a:pt x="376542" y="903960"/>
                  </a:lnTo>
                  <a:lnTo>
                    <a:pt x="384797" y="903960"/>
                  </a:lnTo>
                  <a:lnTo>
                    <a:pt x="384797" y="870305"/>
                  </a:lnTo>
                  <a:lnTo>
                    <a:pt x="418452" y="870305"/>
                  </a:lnTo>
                  <a:lnTo>
                    <a:pt x="418452" y="862050"/>
                  </a:lnTo>
                  <a:close/>
                </a:path>
                <a:path w="1276984" h="1069975">
                  <a:moveTo>
                    <a:pt x="589902" y="1027531"/>
                  </a:moveTo>
                  <a:lnTo>
                    <a:pt x="556247" y="1027531"/>
                  </a:lnTo>
                  <a:lnTo>
                    <a:pt x="556247" y="993876"/>
                  </a:lnTo>
                  <a:lnTo>
                    <a:pt x="547992" y="993876"/>
                  </a:lnTo>
                  <a:lnTo>
                    <a:pt x="547992" y="1027531"/>
                  </a:lnTo>
                  <a:lnTo>
                    <a:pt x="514337" y="1027531"/>
                  </a:lnTo>
                  <a:lnTo>
                    <a:pt x="514337" y="1035786"/>
                  </a:lnTo>
                  <a:lnTo>
                    <a:pt x="547992" y="1035786"/>
                  </a:lnTo>
                  <a:lnTo>
                    <a:pt x="547992" y="1069441"/>
                  </a:lnTo>
                  <a:lnTo>
                    <a:pt x="556247" y="1069441"/>
                  </a:lnTo>
                  <a:lnTo>
                    <a:pt x="556247" y="1035786"/>
                  </a:lnTo>
                  <a:lnTo>
                    <a:pt x="589902" y="1035786"/>
                  </a:lnTo>
                  <a:lnTo>
                    <a:pt x="589902" y="1027531"/>
                  </a:lnTo>
                  <a:close/>
                </a:path>
                <a:path w="1276984" h="1069975">
                  <a:moveTo>
                    <a:pt x="1276565" y="695693"/>
                  </a:moveTo>
                  <a:lnTo>
                    <a:pt x="1242923" y="695693"/>
                  </a:lnTo>
                  <a:lnTo>
                    <a:pt x="1242923" y="662038"/>
                  </a:lnTo>
                  <a:lnTo>
                    <a:pt x="1234668" y="662038"/>
                  </a:lnTo>
                  <a:lnTo>
                    <a:pt x="1234668" y="695693"/>
                  </a:lnTo>
                  <a:lnTo>
                    <a:pt x="1201013" y="695693"/>
                  </a:lnTo>
                  <a:lnTo>
                    <a:pt x="1201013" y="704075"/>
                  </a:lnTo>
                  <a:lnTo>
                    <a:pt x="1234668" y="704075"/>
                  </a:lnTo>
                  <a:lnTo>
                    <a:pt x="1234668" y="737730"/>
                  </a:lnTo>
                  <a:lnTo>
                    <a:pt x="1242923" y="737730"/>
                  </a:lnTo>
                  <a:lnTo>
                    <a:pt x="1242923" y="704075"/>
                  </a:lnTo>
                  <a:lnTo>
                    <a:pt x="1276565" y="704075"/>
                  </a:lnTo>
                  <a:lnTo>
                    <a:pt x="1276565" y="695693"/>
                  </a:lnTo>
                  <a:close/>
                </a:path>
                <a:path w="1276984" h="1069975">
                  <a:moveTo>
                    <a:pt x="1276565" y="530212"/>
                  </a:moveTo>
                  <a:lnTo>
                    <a:pt x="1242923" y="530212"/>
                  </a:lnTo>
                  <a:lnTo>
                    <a:pt x="1242923" y="496557"/>
                  </a:lnTo>
                  <a:lnTo>
                    <a:pt x="1234668" y="496557"/>
                  </a:lnTo>
                  <a:lnTo>
                    <a:pt x="1234668" y="530212"/>
                  </a:lnTo>
                  <a:lnTo>
                    <a:pt x="1201013" y="530212"/>
                  </a:lnTo>
                  <a:lnTo>
                    <a:pt x="1201013" y="538467"/>
                  </a:lnTo>
                  <a:lnTo>
                    <a:pt x="1234668" y="538467"/>
                  </a:lnTo>
                  <a:lnTo>
                    <a:pt x="1234668" y="572122"/>
                  </a:lnTo>
                  <a:lnTo>
                    <a:pt x="1242923" y="572122"/>
                  </a:lnTo>
                  <a:lnTo>
                    <a:pt x="1242923" y="538467"/>
                  </a:lnTo>
                  <a:lnTo>
                    <a:pt x="1276565" y="538467"/>
                  </a:lnTo>
                  <a:lnTo>
                    <a:pt x="1276565" y="530212"/>
                  </a:lnTo>
                  <a:close/>
                </a:path>
                <a:path w="1276984" h="1069975">
                  <a:moveTo>
                    <a:pt x="1276565" y="364731"/>
                  </a:moveTo>
                  <a:lnTo>
                    <a:pt x="1242923" y="364731"/>
                  </a:lnTo>
                  <a:lnTo>
                    <a:pt x="1242923" y="331076"/>
                  </a:lnTo>
                  <a:lnTo>
                    <a:pt x="1234668" y="331076"/>
                  </a:lnTo>
                  <a:lnTo>
                    <a:pt x="1234668" y="364731"/>
                  </a:lnTo>
                  <a:lnTo>
                    <a:pt x="1201013" y="364731"/>
                  </a:lnTo>
                  <a:lnTo>
                    <a:pt x="1201013" y="372986"/>
                  </a:lnTo>
                  <a:lnTo>
                    <a:pt x="1234668" y="372986"/>
                  </a:lnTo>
                  <a:lnTo>
                    <a:pt x="1234668" y="406641"/>
                  </a:lnTo>
                  <a:lnTo>
                    <a:pt x="1242923" y="406641"/>
                  </a:lnTo>
                  <a:lnTo>
                    <a:pt x="1242923" y="372986"/>
                  </a:lnTo>
                  <a:lnTo>
                    <a:pt x="1276565" y="372986"/>
                  </a:lnTo>
                  <a:lnTo>
                    <a:pt x="1276565" y="364731"/>
                  </a:lnTo>
                  <a:close/>
                </a:path>
                <a:path w="1276984" h="1069975">
                  <a:moveTo>
                    <a:pt x="1276565" y="199136"/>
                  </a:moveTo>
                  <a:lnTo>
                    <a:pt x="1242923" y="199136"/>
                  </a:lnTo>
                  <a:lnTo>
                    <a:pt x="1242923" y="165481"/>
                  </a:lnTo>
                  <a:lnTo>
                    <a:pt x="1234668" y="165481"/>
                  </a:lnTo>
                  <a:lnTo>
                    <a:pt x="1234668" y="199136"/>
                  </a:lnTo>
                  <a:lnTo>
                    <a:pt x="1201013" y="199136"/>
                  </a:lnTo>
                  <a:lnTo>
                    <a:pt x="1201013" y="207518"/>
                  </a:lnTo>
                  <a:lnTo>
                    <a:pt x="1234668" y="207518"/>
                  </a:lnTo>
                  <a:lnTo>
                    <a:pt x="1234668" y="241173"/>
                  </a:lnTo>
                  <a:lnTo>
                    <a:pt x="1242923" y="241173"/>
                  </a:lnTo>
                  <a:lnTo>
                    <a:pt x="1242923" y="207518"/>
                  </a:lnTo>
                  <a:lnTo>
                    <a:pt x="1276565" y="207518"/>
                  </a:lnTo>
                  <a:lnTo>
                    <a:pt x="1276565" y="199136"/>
                  </a:lnTo>
                  <a:close/>
                </a:path>
                <a:path w="1276984" h="1069975">
                  <a:moveTo>
                    <a:pt x="1276565" y="33655"/>
                  </a:moveTo>
                  <a:lnTo>
                    <a:pt x="1242923" y="33655"/>
                  </a:lnTo>
                  <a:lnTo>
                    <a:pt x="1242923" y="0"/>
                  </a:lnTo>
                  <a:lnTo>
                    <a:pt x="1234668" y="0"/>
                  </a:lnTo>
                  <a:lnTo>
                    <a:pt x="1234668" y="33655"/>
                  </a:lnTo>
                  <a:lnTo>
                    <a:pt x="1201013" y="33655"/>
                  </a:lnTo>
                  <a:lnTo>
                    <a:pt x="1201013" y="41910"/>
                  </a:lnTo>
                  <a:lnTo>
                    <a:pt x="1234668" y="41910"/>
                  </a:lnTo>
                  <a:lnTo>
                    <a:pt x="1234668" y="75565"/>
                  </a:lnTo>
                  <a:lnTo>
                    <a:pt x="1242923" y="75565"/>
                  </a:lnTo>
                  <a:lnTo>
                    <a:pt x="1242923" y="41910"/>
                  </a:lnTo>
                  <a:lnTo>
                    <a:pt x="1276565" y="41910"/>
                  </a:lnTo>
                  <a:lnTo>
                    <a:pt x="1276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51" name="object 851"/>
            <p:cNvPicPr/>
            <p:nvPr/>
          </p:nvPicPr>
          <p:blipFill>
            <a:blip r:embed="rId566" cstate="print"/>
            <a:stretch>
              <a:fillRect/>
            </a:stretch>
          </p:blipFill>
          <p:spPr>
            <a:xfrm>
              <a:off x="8298942" y="9341199"/>
              <a:ext cx="75564" cy="75564"/>
            </a:xfrm>
            <a:prstGeom prst="rect">
              <a:avLst/>
            </a:prstGeom>
          </p:spPr>
        </p:pic>
        <p:sp>
          <p:nvSpPr>
            <p:cNvPr id="852" name="object 852"/>
            <p:cNvSpPr/>
            <p:nvPr/>
          </p:nvSpPr>
          <p:spPr>
            <a:xfrm>
              <a:off x="8470392" y="9506679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4" y="45"/>
                  </a:moveTo>
                  <a:lnTo>
                    <a:pt x="33440" y="45"/>
                  </a:lnTo>
                  <a:lnTo>
                    <a:pt x="33440" y="33699"/>
                  </a:lnTo>
                  <a:lnTo>
                    <a:pt x="-214" y="33699"/>
                  </a:lnTo>
                  <a:lnTo>
                    <a:pt x="-214" y="41954"/>
                  </a:lnTo>
                  <a:lnTo>
                    <a:pt x="33440" y="41954"/>
                  </a:lnTo>
                  <a:lnTo>
                    <a:pt x="33440" y="75608"/>
                  </a:lnTo>
                  <a:lnTo>
                    <a:pt x="41694" y="75608"/>
                  </a:lnTo>
                  <a:lnTo>
                    <a:pt x="41694" y="41954"/>
                  </a:lnTo>
                  <a:lnTo>
                    <a:pt x="75349" y="41954"/>
                  </a:lnTo>
                  <a:lnTo>
                    <a:pt x="75349" y="33699"/>
                  </a:lnTo>
                  <a:lnTo>
                    <a:pt x="41694" y="33699"/>
                  </a:lnTo>
                  <a:lnTo>
                    <a:pt x="41694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53" name="object 853"/>
            <p:cNvPicPr/>
            <p:nvPr/>
          </p:nvPicPr>
          <p:blipFill>
            <a:blip r:embed="rId567" cstate="print"/>
            <a:stretch>
              <a:fillRect/>
            </a:stretch>
          </p:blipFill>
          <p:spPr>
            <a:xfrm>
              <a:off x="8470392" y="9341199"/>
              <a:ext cx="75564" cy="75564"/>
            </a:xfrm>
            <a:prstGeom prst="rect">
              <a:avLst/>
            </a:prstGeom>
          </p:spPr>
        </p:pic>
        <p:sp>
          <p:nvSpPr>
            <p:cNvPr id="854" name="object 854"/>
            <p:cNvSpPr/>
            <p:nvPr/>
          </p:nvSpPr>
          <p:spPr>
            <a:xfrm>
              <a:off x="8641842" y="9506679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0" y="45"/>
                  </a:moveTo>
                  <a:lnTo>
                    <a:pt x="33435" y="45"/>
                  </a:lnTo>
                  <a:lnTo>
                    <a:pt x="33435" y="33699"/>
                  </a:lnTo>
                  <a:lnTo>
                    <a:pt x="-218" y="33699"/>
                  </a:lnTo>
                  <a:lnTo>
                    <a:pt x="-218" y="41954"/>
                  </a:lnTo>
                  <a:lnTo>
                    <a:pt x="33435" y="41954"/>
                  </a:lnTo>
                  <a:lnTo>
                    <a:pt x="33435" y="75608"/>
                  </a:lnTo>
                  <a:lnTo>
                    <a:pt x="41690" y="75608"/>
                  </a:lnTo>
                  <a:lnTo>
                    <a:pt x="41690" y="41954"/>
                  </a:lnTo>
                  <a:lnTo>
                    <a:pt x="75344" y="41954"/>
                  </a:lnTo>
                  <a:lnTo>
                    <a:pt x="75344" y="33699"/>
                  </a:lnTo>
                  <a:lnTo>
                    <a:pt x="41690" y="33699"/>
                  </a:lnTo>
                  <a:lnTo>
                    <a:pt x="41690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55" name="object 855"/>
            <p:cNvPicPr/>
            <p:nvPr/>
          </p:nvPicPr>
          <p:blipFill>
            <a:blip r:embed="rId567" cstate="print"/>
            <a:stretch>
              <a:fillRect/>
            </a:stretch>
          </p:blipFill>
          <p:spPr>
            <a:xfrm>
              <a:off x="8641842" y="9341199"/>
              <a:ext cx="75564" cy="75564"/>
            </a:xfrm>
            <a:prstGeom prst="rect">
              <a:avLst/>
            </a:prstGeom>
          </p:spPr>
        </p:pic>
        <p:sp>
          <p:nvSpPr>
            <p:cNvPr id="856" name="object 856"/>
            <p:cNvSpPr/>
            <p:nvPr/>
          </p:nvSpPr>
          <p:spPr>
            <a:xfrm>
              <a:off x="8813292" y="9506679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86" y="45"/>
                  </a:moveTo>
                  <a:lnTo>
                    <a:pt x="33431" y="45"/>
                  </a:lnTo>
                  <a:lnTo>
                    <a:pt x="33431" y="33699"/>
                  </a:lnTo>
                  <a:lnTo>
                    <a:pt x="-222" y="33699"/>
                  </a:lnTo>
                  <a:lnTo>
                    <a:pt x="-222" y="41954"/>
                  </a:lnTo>
                  <a:lnTo>
                    <a:pt x="33431" y="41954"/>
                  </a:lnTo>
                  <a:lnTo>
                    <a:pt x="33431" y="75608"/>
                  </a:lnTo>
                  <a:lnTo>
                    <a:pt x="41686" y="75608"/>
                  </a:lnTo>
                  <a:lnTo>
                    <a:pt x="41686" y="41954"/>
                  </a:lnTo>
                  <a:lnTo>
                    <a:pt x="75340" y="41954"/>
                  </a:lnTo>
                  <a:lnTo>
                    <a:pt x="75340" y="33699"/>
                  </a:lnTo>
                  <a:lnTo>
                    <a:pt x="41686" y="33699"/>
                  </a:lnTo>
                  <a:lnTo>
                    <a:pt x="41686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57" name="object 857"/>
            <p:cNvPicPr/>
            <p:nvPr/>
          </p:nvPicPr>
          <p:blipFill>
            <a:blip r:embed="rId568" cstate="print"/>
            <a:stretch>
              <a:fillRect/>
            </a:stretch>
          </p:blipFill>
          <p:spPr>
            <a:xfrm>
              <a:off x="8813292" y="9341199"/>
              <a:ext cx="75564" cy="75564"/>
            </a:xfrm>
            <a:prstGeom prst="rect">
              <a:avLst/>
            </a:prstGeom>
          </p:spPr>
        </p:pic>
        <p:sp>
          <p:nvSpPr>
            <p:cNvPr id="858" name="object 858"/>
            <p:cNvSpPr/>
            <p:nvPr/>
          </p:nvSpPr>
          <p:spPr>
            <a:xfrm>
              <a:off x="8984513" y="8348262"/>
              <a:ext cx="75565" cy="1234440"/>
            </a:xfrm>
            <a:custGeom>
              <a:avLst/>
              <a:gdLst/>
              <a:ahLst/>
              <a:cxnLst/>
              <a:rect l="l" t="t" r="r" b="b"/>
              <a:pathLst>
                <a:path w="75565" h="1234440">
                  <a:moveTo>
                    <a:pt x="75552" y="1192123"/>
                  </a:moveTo>
                  <a:lnTo>
                    <a:pt x="41910" y="1192123"/>
                  </a:lnTo>
                  <a:lnTo>
                    <a:pt x="41910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033"/>
                  </a:lnTo>
                  <a:lnTo>
                    <a:pt x="41910" y="1234033"/>
                  </a:lnTo>
                  <a:lnTo>
                    <a:pt x="41910" y="1200378"/>
                  </a:lnTo>
                  <a:lnTo>
                    <a:pt x="75552" y="1200378"/>
                  </a:lnTo>
                  <a:lnTo>
                    <a:pt x="75552" y="1192123"/>
                  </a:lnTo>
                  <a:close/>
                </a:path>
                <a:path w="75565" h="1234440">
                  <a:moveTo>
                    <a:pt x="75552" y="1026642"/>
                  </a:moveTo>
                  <a:lnTo>
                    <a:pt x="41910" y="1026642"/>
                  </a:lnTo>
                  <a:lnTo>
                    <a:pt x="41910" y="992987"/>
                  </a:lnTo>
                  <a:lnTo>
                    <a:pt x="33655" y="992987"/>
                  </a:lnTo>
                  <a:lnTo>
                    <a:pt x="33655" y="1026642"/>
                  </a:lnTo>
                  <a:lnTo>
                    <a:pt x="0" y="1026642"/>
                  </a:lnTo>
                  <a:lnTo>
                    <a:pt x="0" y="1034897"/>
                  </a:lnTo>
                  <a:lnTo>
                    <a:pt x="33655" y="1034897"/>
                  </a:lnTo>
                  <a:lnTo>
                    <a:pt x="33655" y="1068552"/>
                  </a:lnTo>
                  <a:lnTo>
                    <a:pt x="41910" y="1068552"/>
                  </a:lnTo>
                  <a:lnTo>
                    <a:pt x="41910" y="1034897"/>
                  </a:lnTo>
                  <a:lnTo>
                    <a:pt x="75552" y="1034897"/>
                  </a:lnTo>
                  <a:lnTo>
                    <a:pt x="75552" y="1026642"/>
                  </a:lnTo>
                  <a:close/>
                </a:path>
                <a:path w="75565" h="1234440">
                  <a:moveTo>
                    <a:pt x="75552" y="530085"/>
                  </a:moveTo>
                  <a:lnTo>
                    <a:pt x="41910" y="530085"/>
                  </a:lnTo>
                  <a:lnTo>
                    <a:pt x="41910" y="496557"/>
                  </a:lnTo>
                  <a:lnTo>
                    <a:pt x="33655" y="496557"/>
                  </a:lnTo>
                  <a:lnTo>
                    <a:pt x="33655" y="530085"/>
                  </a:lnTo>
                  <a:lnTo>
                    <a:pt x="0" y="530085"/>
                  </a:lnTo>
                  <a:lnTo>
                    <a:pt x="0" y="538467"/>
                  </a:lnTo>
                  <a:lnTo>
                    <a:pt x="33655" y="538467"/>
                  </a:lnTo>
                  <a:lnTo>
                    <a:pt x="33655" y="572122"/>
                  </a:lnTo>
                  <a:lnTo>
                    <a:pt x="41910" y="572122"/>
                  </a:lnTo>
                  <a:lnTo>
                    <a:pt x="41910" y="538467"/>
                  </a:lnTo>
                  <a:lnTo>
                    <a:pt x="75552" y="538467"/>
                  </a:lnTo>
                  <a:lnTo>
                    <a:pt x="75552" y="530085"/>
                  </a:lnTo>
                  <a:close/>
                </a:path>
                <a:path w="75565" h="1234440">
                  <a:moveTo>
                    <a:pt x="75552" y="364617"/>
                  </a:moveTo>
                  <a:lnTo>
                    <a:pt x="41910" y="364617"/>
                  </a:lnTo>
                  <a:lnTo>
                    <a:pt x="41910" y="330962"/>
                  </a:lnTo>
                  <a:lnTo>
                    <a:pt x="33655" y="330962"/>
                  </a:lnTo>
                  <a:lnTo>
                    <a:pt x="33655" y="364617"/>
                  </a:lnTo>
                  <a:lnTo>
                    <a:pt x="0" y="364617"/>
                  </a:lnTo>
                  <a:lnTo>
                    <a:pt x="0" y="372999"/>
                  </a:lnTo>
                  <a:lnTo>
                    <a:pt x="33655" y="372999"/>
                  </a:lnTo>
                  <a:lnTo>
                    <a:pt x="33655" y="406654"/>
                  </a:lnTo>
                  <a:lnTo>
                    <a:pt x="41910" y="406654"/>
                  </a:lnTo>
                  <a:lnTo>
                    <a:pt x="41910" y="372999"/>
                  </a:lnTo>
                  <a:lnTo>
                    <a:pt x="75552" y="372999"/>
                  </a:lnTo>
                  <a:lnTo>
                    <a:pt x="75552" y="364617"/>
                  </a:lnTo>
                  <a:close/>
                </a:path>
                <a:path w="75565" h="1234440">
                  <a:moveTo>
                    <a:pt x="75552" y="199136"/>
                  </a:moveTo>
                  <a:lnTo>
                    <a:pt x="41910" y="199136"/>
                  </a:lnTo>
                  <a:lnTo>
                    <a:pt x="41910" y="165481"/>
                  </a:lnTo>
                  <a:lnTo>
                    <a:pt x="33655" y="165481"/>
                  </a:lnTo>
                  <a:lnTo>
                    <a:pt x="33655" y="199136"/>
                  </a:lnTo>
                  <a:lnTo>
                    <a:pt x="0" y="199136"/>
                  </a:lnTo>
                  <a:lnTo>
                    <a:pt x="0" y="207391"/>
                  </a:lnTo>
                  <a:lnTo>
                    <a:pt x="33655" y="207391"/>
                  </a:lnTo>
                  <a:lnTo>
                    <a:pt x="33655" y="241173"/>
                  </a:lnTo>
                  <a:lnTo>
                    <a:pt x="41910" y="241173"/>
                  </a:lnTo>
                  <a:lnTo>
                    <a:pt x="41910" y="207391"/>
                  </a:lnTo>
                  <a:lnTo>
                    <a:pt x="75552" y="207391"/>
                  </a:lnTo>
                  <a:lnTo>
                    <a:pt x="75552" y="199136"/>
                  </a:lnTo>
                  <a:close/>
                </a:path>
                <a:path w="75565" h="1234440">
                  <a:moveTo>
                    <a:pt x="75552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52" y="41910"/>
                  </a:lnTo>
                  <a:lnTo>
                    <a:pt x="75552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59" name="object 859"/>
            <p:cNvPicPr/>
            <p:nvPr/>
          </p:nvPicPr>
          <p:blipFill>
            <a:blip r:embed="rId569" cstate="print"/>
            <a:stretch>
              <a:fillRect/>
            </a:stretch>
          </p:blipFill>
          <p:spPr>
            <a:xfrm>
              <a:off x="9156192" y="8844755"/>
              <a:ext cx="75564" cy="75564"/>
            </a:xfrm>
            <a:prstGeom prst="rect">
              <a:avLst/>
            </a:prstGeom>
          </p:spPr>
        </p:pic>
        <p:pic>
          <p:nvPicPr>
            <p:cNvPr id="860" name="object 860"/>
            <p:cNvPicPr/>
            <p:nvPr/>
          </p:nvPicPr>
          <p:blipFill>
            <a:blip r:embed="rId570" cstate="print"/>
            <a:stretch>
              <a:fillRect/>
            </a:stretch>
          </p:blipFill>
          <p:spPr>
            <a:xfrm>
              <a:off x="9156192" y="8679148"/>
              <a:ext cx="75564" cy="75692"/>
            </a:xfrm>
            <a:prstGeom prst="rect">
              <a:avLst/>
            </a:prstGeom>
          </p:spPr>
        </p:pic>
        <p:pic>
          <p:nvPicPr>
            <p:cNvPr id="861" name="object 861"/>
            <p:cNvPicPr/>
            <p:nvPr/>
          </p:nvPicPr>
          <p:blipFill>
            <a:blip r:embed="rId571" cstate="print"/>
            <a:stretch>
              <a:fillRect/>
            </a:stretch>
          </p:blipFill>
          <p:spPr>
            <a:xfrm>
              <a:off x="9156192" y="8513666"/>
              <a:ext cx="75564" cy="75692"/>
            </a:xfrm>
            <a:prstGeom prst="rect">
              <a:avLst/>
            </a:prstGeom>
          </p:spPr>
        </p:pic>
        <p:sp>
          <p:nvSpPr>
            <p:cNvPr id="862" name="object 862"/>
            <p:cNvSpPr/>
            <p:nvPr/>
          </p:nvSpPr>
          <p:spPr>
            <a:xfrm>
              <a:off x="9156192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77" y="74"/>
                  </a:moveTo>
                  <a:lnTo>
                    <a:pt x="33422" y="74"/>
                  </a:lnTo>
                  <a:lnTo>
                    <a:pt x="33422" y="33728"/>
                  </a:lnTo>
                  <a:lnTo>
                    <a:pt x="-231" y="33728"/>
                  </a:lnTo>
                  <a:lnTo>
                    <a:pt x="-231" y="41983"/>
                  </a:lnTo>
                  <a:lnTo>
                    <a:pt x="33422" y="41983"/>
                  </a:lnTo>
                  <a:lnTo>
                    <a:pt x="33422" y="75637"/>
                  </a:lnTo>
                  <a:lnTo>
                    <a:pt x="41677" y="75637"/>
                  </a:lnTo>
                  <a:lnTo>
                    <a:pt x="41677" y="41983"/>
                  </a:lnTo>
                  <a:lnTo>
                    <a:pt x="75331" y="41983"/>
                  </a:lnTo>
                  <a:lnTo>
                    <a:pt x="75331" y="33728"/>
                  </a:lnTo>
                  <a:lnTo>
                    <a:pt x="41677" y="33728"/>
                  </a:lnTo>
                  <a:lnTo>
                    <a:pt x="41677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63" name="object 863"/>
            <p:cNvPicPr/>
            <p:nvPr/>
          </p:nvPicPr>
          <p:blipFill>
            <a:blip r:embed="rId572" cstate="print"/>
            <a:stretch>
              <a:fillRect/>
            </a:stretch>
          </p:blipFill>
          <p:spPr>
            <a:xfrm>
              <a:off x="9327642" y="8844755"/>
              <a:ext cx="75564" cy="75564"/>
            </a:xfrm>
            <a:prstGeom prst="rect">
              <a:avLst/>
            </a:prstGeom>
          </p:spPr>
        </p:pic>
        <p:pic>
          <p:nvPicPr>
            <p:cNvPr id="864" name="object 864"/>
            <p:cNvPicPr/>
            <p:nvPr/>
          </p:nvPicPr>
          <p:blipFill>
            <a:blip r:embed="rId573" cstate="print"/>
            <a:stretch>
              <a:fillRect/>
            </a:stretch>
          </p:blipFill>
          <p:spPr>
            <a:xfrm>
              <a:off x="9327642" y="8679148"/>
              <a:ext cx="75564" cy="75692"/>
            </a:xfrm>
            <a:prstGeom prst="rect">
              <a:avLst/>
            </a:prstGeom>
          </p:spPr>
        </p:pic>
        <p:pic>
          <p:nvPicPr>
            <p:cNvPr id="865" name="object 865"/>
            <p:cNvPicPr/>
            <p:nvPr/>
          </p:nvPicPr>
          <p:blipFill>
            <a:blip r:embed="rId574" cstate="print"/>
            <a:stretch>
              <a:fillRect/>
            </a:stretch>
          </p:blipFill>
          <p:spPr>
            <a:xfrm>
              <a:off x="9327642" y="8513666"/>
              <a:ext cx="75564" cy="75692"/>
            </a:xfrm>
            <a:prstGeom prst="rect">
              <a:avLst/>
            </a:prstGeom>
          </p:spPr>
        </p:pic>
        <p:sp>
          <p:nvSpPr>
            <p:cNvPr id="866" name="object 866"/>
            <p:cNvSpPr/>
            <p:nvPr/>
          </p:nvSpPr>
          <p:spPr>
            <a:xfrm>
              <a:off x="9327401" y="8348262"/>
              <a:ext cx="213995" cy="572135"/>
            </a:xfrm>
            <a:custGeom>
              <a:avLst/>
              <a:gdLst/>
              <a:ahLst/>
              <a:cxnLst/>
              <a:rect l="l" t="t" r="r" b="b"/>
              <a:pathLst>
                <a:path w="213995" h="572134">
                  <a:moveTo>
                    <a:pt x="75565" y="33655"/>
                  </a:moveTo>
                  <a:lnTo>
                    <a:pt x="42037" y="33655"/>
                  </a:lnTo>
                  <a:lnTo>
                    <a:pt x="42037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2037" y="75565"/>
                  </a:lnTo>
                  <a:lnTo>
                    <a:pt x="42037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  <a:path w="213995" h="572134">
                  <a:moveTo>
                    <a:pt x="213385" y="496531"/>
                  </a:moveTo>
                  <a:lnTo>
                    <a:pt x="205105" y="496531"/>
                  </a:lnTo>
                  <a:lnTo>
                    <a:pt x="205105" y="572122"/>
                  </a:lnTo>
                  <a:lnTo>
                    <a:pt x="213385" y="572122"/>
                  </a:lnTo>
                  <a:lnTo>
                    <a:pt x="213385" y="496531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67" name="object 867"/>
            <p:cNvPicPr/>
            <p:nvPr/>
          </p:nvPicPr>
          <p:blipFill>
            <a:blip r:embed="rId575" cstate="print"/>
            <a:stretch>
              <a:fillRect/>
            </a:stretch>
          </p:blipFill>
          <p:spPr>
            <a:xfrm>
              <a:off x="9499219" y="8679148"/>
              <a:ext cx="75437" cy="75692"/>
            </a:xfrm>
            <a:prstGeom prst="rect">
              <a:avLst/>
            </a:prstGeom>
          </p:spPr>
        </p:pic>
        <p:pic>
          <p:nvPicPr>
            <p:cNvPr id="868" name="object 868"/>
            <p:cNvPicPr/>
            <p:nvPr/>
          </p:nvPicPr>
          <p:blipFill>
            <a:blip r:embed="rId576" cstate="print"/>
            <a:stretch>
              <a:fillRect/>
            </a:stretch>
          </p:blipFill>
          <p:spPr>
            <a:xfrm>
              <a:off x="9499219" y="8513666"/>
              <a:ext cx="75437" cy="75692"/>
            </a:xfrm>
            <a:prstGeom prst="rect">
              <a:avLst/>
            </a:prstGeom>
          </p:spPr>
        </p:pic>
        <p:sp>
          <p:nvSpPr>
            <p:cNvPr id="869" name="object 869"/>
            <p:cNvSpPr/>
            <p:nvPr/>
          </p:nvSpPr>
          <p:spPr>
            <a:xfrm>
              <a:off x="9499219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68" y="74"/>
                  </a:moveTo>
                  <a:lnTo>
                    <a:pt x="33287" y="74"/>
                  </a:lnTo>
                  <a:lnTo>
                    <a:pt x="33287" y="33728"/>
                  </a:lnTo>
                  <a:lnTo>
                    <a:pt x="-240" y="33728"/>
                  </a:lnTo>
                  <a:lnTo>
                    <a:pt x="-240" y="41983"/>
                  </a:lnTo>
                  <a:lnTo>
                    <a:pt x="33287" y="41983"/>
                  </a:lnTo>
                  <a:lnTo>
                    <a:pt x="33287" y="75637"/>
                  </a:lnTo>
                  <a:lnTo>
                    <a:pt x="41668" y="75637"/>
                  </a:lnTo>
                  <a:lnTo>
                    <a:pt x="41668" y="41983"/>
                  </a:lnTo>
                  <a:lnTo>
                    <a:pt x="75196" y="41983"/>
                  </a:lnTo>
                  <a:lnTo>
                    <a:pt x="75196" y="33728"/>
                  </a:lnTo>
                  <a:lnTo>
                    <a:pt x="41668" y="33728"/>
                  </a:lnTo>
                  <a:lnTo>
                    <a:pt x="41668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70" name="object 870"/>
            <p:cNvPicPr/>
            <p:nvPr/>
          </p:nvPicPr>
          <p:blipFill>
            <a:blip r:embed="rId577" cstate="print"/>
            <a:stretch>
              <a:fillRect/>
            </a:stretch>
          </p:blipFill>
          <p:spPr>
            <a:xfrm>
              <a:off x="9670669" y="8679148"/>
              <a:ext cx="75437" cy="75692"/>
            </a:xfrm>
            <a:prstGeom prst="rect">
              <a:avLst/>
            </a:prstGeom>
          </p:spPr>
        </p:pic>
        <p:pic>
          <p:nvPicPr>
            <p:cNvPr id="871" name="object 871"/>
            <p:cNvPicPr/>
            <p:nvPr/>
          </p:nvPicPr>
          <p:blipFill>
            <a:blip r:embed="rId578" cstate="print"/>
            <a:stretch>
              <a:fillRect/>
            </a:stretch>
          </p:blipFill>
          <p:spPr>
            <a:xfrm>
              <a:off x="9670669" y="8513666"/>
              <a:ext cx="75437" cy="75692"/>
            </a:xfrm>
            <a:prstGeom prst="rect">
              <a:avLst/>
            </a:prstGeom>
          </p:spPr>
        </p:pic>
        <p:sp>
          <p:nvSpPr>
            <p:cNvPr id="872" name="object 872"/>
            <p:cNvSpPr/>
            <p:nvPr/>
          </p:nvSpPr>
          <p:spPr>
            <a:xfrm>
              <a:off x="9670669" y="834818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64" y="74"/>
                  </a:moveTo>
                  <a:lnTo>
                    <a:pt x="33282" y="74"/>
                  </a:lnTo>
                  <a:lnTo>
                    <a:pt x="33282" y="33728"/>
                  </a:lnTo>
                  <a:lnTo>
                    <a:pt x="-244" y="33728"/>
                  </a:lnTo>
                  <a:lnTo>
                    <a:pt x="-244" y="41983"/>
                  </a:lnTo>
                  <a:lnTo>
                    <a:pt x="33282" y="41983"/>
                  </a:lnTo>
                  <a:lnTo>
                    <a:pt x="33282" y="75637"/>
                  </a:lnTo>
                  <a:lnTo>
                    <a:pt x="41664" y="75637"/>
                  </a:lnTo>
                  <a:lnTo>
                    <a:pt x="41664" y="41983"/>
                  </a:lnTo>
                  <a:lnTo>
                    <a:pt x="75191" y="41983"/>
                  </a:lnTo>
                  <a:lnTo>
                    <a:pt x="75191" y="33728"/>
                  </a:lnTo>
                  <a:lnTo>
                    <a:pt x="41664" y="33728"/>
                  </a:lnTo>
                  <a:lnTo>
                    <a:pt x="41664" y="7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73" name="object 873"/>
            <p:cNvPicPr/>
            <p:nvPr/>
          </p:nvPicPr>
          <p:blipFill>
            <a:blip r:embed="rId579" cstate="print"/>
            <a:stretch>
              <a:fillRect/>
            </a:stretch>
          </p:blipFill>
          <p:spPr>
            <a:xfrm>
              <a:off x="9842119" y="8679148"/>
              <a:ext cx="75564" cy="75692"/>
            </a:xfrm>
            <a:prstGeom prst="rect">
              <a:avLst/>
            </a:prstGeom>
          </p:spPr>
        </p:pic>
        <p:pic>
          <p:nvPicPr>
            <p:cNvPr id="874" name="object 874"/>
            <p:cNvPicPr/>
            <p:nvPr/>
          </p:nvPicPr>
          <p:blipFill>
            <a:blip r:embed="rId580" cstate="print"/>
            <a:stretch>
              <a:fillRect/>
            </a:stretch>
          </p:blipFill>
          <p:spPr>
            <a:xfrm>
              <a:off x="9842119" y="8513666"/>
              <a:ext cx="75564" cy="75692"/>
            </a:xfrm>
            <a:prstGeom prst="rect">
              <a:avLst/>
            </a:prstGeom>
          </p:spPr>
        </p:pic>
        <p:sp>
          <p:nvSpPr>
            <p:cNvPr id="875" name="object 875"/>
            <p:cNvSpPr/>
            <p:nvPr/>
          </p:nvSpPr>
          <p:spPr>
            <a:xfrm>
              <a:off x="6583502" y="8348262"/>
              <a:ext cx="3334385" cy="1400175"/>
            </a:xfrm>
            <a:custGeom>
              <a:avLst/>
              <a:gdLst/>
              <a:ahLst/>
              <a:cxnLst/>
              <a:rect l="l" t="t" r="r" b="b"/>
              <a:pathLst>
                <a:path w="3334384" h="1400175">
                  <a:moveTo>
                    <a:pt x="75565" y="1358112"/>
                  </a:moveTo>
                  <a:lnTo>
                    <a:pt x="41910" y="1358112"/>
                  </a:lnTo>
                  <a:lnTo>
                    <a:pt x="41910" y="1324457"/>
                  </a:lnTo>
                  <a:lnTo>
                    <a:pt x="33655" y="1324457"/>
                  </a:lnTo>
                  <a:lnTo>
                    <a:pt x="33655" y="1358112"/>
                  </a:lnTo>
                  <a:lnTo>
                    <a:pt x="0" y="1358112"/>
                  </a:lnTo>
                  <a:lnTo>
                    <a:pt x="0" y="1366367"/>
                  </a:lnTo>
                  <a:lnTo>
                    <a:pt x="33655" y="1366367"/>
                  </a:lnTo>
                  <a:lnTo>
                    <a:pt x="33655" y="1400022"/>
                  </a:lnTo>
                  <a:lnTo>
                    <a:pt x="41910" y="1400022"/>
                  </a:lnTo>
                  <a:lnTo>
                    <a:pt x="41910" y="1366367"/>
                  </a:lnTo>
                  <a:lnTo>
                    <a:pt x="75565" y="1366367"/>
                  </a:lnTo>
                  <a:lnTo>
                    <a:pt x="75565" y="1358112"/>
                  </a:lnTo>
                  <a:close/>
                </a:path>
                <a:path w="3334384" h="1400175">
                  <a:moveTo>
                    <a:pt x="75565" y="1192504"/>
                  </a:moveTo>
                  <a:lnTo>
                    <a:pt x="41910" y="1192504"/>
                  </a:lnTo>
                  <a:lnTo>
                    <a:pt x="41910" y="1158849"/>
                  </a:lnTo>
                  <a:lnTo>
                    <a:pt x="33655" y="1158849"/>
                  </a:lnTo>
                  <a:lnTo>
                    <a:pt x="33655" y="1192504"/>
                  </a:lnTo>
                  <a:lnTo>
                    <a:pt x="0" y="1192504"/>
                  </a:lnTo>
                  <a:lnTo>
                    <a:pt x="0" y="1200886"/>
                  </a:lnTo>
                  <a:lnTo>
                    <a:pt x="33655" y="1200886"/>
                  </a:lnTo>
                  <a:lnTo>
                    <a:pt x="33655" y="1234541"/>
                  </a:lnTo>
                  <a:lnTo>
                    <a:pt x="41910" y="1234541"/>
                  </a:lnTo>
                  <a:lnTo>
                    <a:pt x="41910" y="1200886"/>
                  </a:lnTo>
                  <a:lnTo>
                    <a:pt x="75565" y="1200886"/>
                  </a:lnTo>
                  <a:lnTo>
                    <a:pt x="75565" y="1192504"/>
                  </a:lnTo>
                  <a:close/>
                </a:path>
                <a:path w="3334384" h="1400175">
                  <a:moveTo>
                    <a:pt x="247015" y="1192504"/>
                  </a:moveTo>
                  <a:lnTo>
                    <a:pt x="213487" y="1192504"/>
                  </a:lnTo>
                  <a:lnTo>
                    <a:pt x="213487" y="1158849"/>
                  </a:lnTo>
                  <a:lnTo>
                    <a:pt x="205105" y="1158849"/>
                  </a:lnTo>
                  <a:lnTo>
                    <a:pt x="205105" y="1192504"/>
                  </a:lnTo>
                  <a:lnTo>
                    <a:pt x="171450" y="1192504"/>
                  </a:lnTo>
                  <a:lnTo>
                    <a:pt x="171450" y="1200886"/>
                  </a:lnTo>
                  <a:lnTo>
                    <a:pt x="205105" y="1200886"/>
                  </a:lnTo>
                  <a:lnTo>
                    <a:pt x="205105" y="1234541"/>
                  </a:lnTo>
                  <a:lnTo>
                    <a:pt x="213487" y="1234541"/>
                  </a:lnTo>
                  <a:lnTo>
                    <a:pt x="213487" y="1200886"/>
                  </a:lnTo>
                  <a:lnTo>
                    <a:pt x="247015" y="1200886"/>
                  </a:lnTo>
                  <a:lnTo>
                    <a:pt x="247015" y="1192504"/>
                  </a:lnTo>
                  <a:close/>
                </a:path>
                <a:path w="3334384" h="1400175">
                  <a:moveTo>
                    <a:pt x="418592" y="1192504"/>
                  </a:moveTo>
                  <a:lnTo>
                    <a:pt x="384937" y="1192504"/>
                  </a:lnTo>
                  <a:lnTo>
                    <a:pt x="384937" y="1158849"/>
                  </a:lnTo>
                  <a:lnTo>
                    <a:pt x="376682" y="1158849"/>
                  </a:lnTo>
                  <a:lnTo>
                    <a:pt x="376682" y="1192504"/>
                  </a:lnTo>
                  <a:lnTo>
                    <a:pt x="343027" y="1192504"/>
                  </a:lnTo>
                  <a:lnTo>
                    <a:pt x="343027" y="1200886"/>
                  </a:lnTo>
                  <a:lnTo>
                    <a:pt x="376682" y="1200886"/>
                  </a:lnTo>
                  <a:lnTo>
                    <a:pt x="376682" y="1234541"/>
                  </a:lnTo>
                  <a:lnTo>
                    <a:pt x="384937" y="1234541"/>
                  </a:lnTo>
                  <a:lnTo>
                    <a:pt x="384937" y="1200886"/>
                  </a:lnTo>
                  <a:lnTo>
                    <a:pt x="418592" y="1200886"/>
                  </a:lnTo>
                  <a:lnTo>
                    <a:pt x="418592" y="1192504"/>
                  </a:lnTo>
                  <a:close/>
                </a:path>
                <a:path w="3334384" h="1400175">
                  <a:moveTo>
                    <a:pt x="590029" y="1192504"/>
                  </a:moveTo>
                  <a:lnTo>
                    <a:pt x="556374" y="1192504"/>
                  </a:lnTo>
                  <a:lnTo>
                    <a:pt x="556374" y="1158849"/>
                  </a:lnTo>
                  <a:lnTo>
                    <a:pt x="548119" y="1158849"/>
                  </a:lnTo>
                  <a:lnTo>
                    <a:pt x="548119" y="1192504"/>
                  </a:lnTo>
                  <a:lnTo>
                    <a:pt x="514464" y="1192504"/>
                  </a:lnTo>
                  <a:lnTo>
                    <a:pt x="514464" y="1200886"/>
                  </a:lnTo>
                  <a:lnTo>
                    <a:pt x="548119" y="1200886"/>
                  </a:lnTo>
                  <a:lnTo>
                    <a:pt x="548119" y="1234541"/>
                  </a:lnTo>
                  <a:lnTo>
                    <a:pt x="556374" y="1234541"/>
                  </a:lnTo>
                  <a:lnTo>
                    <a:pt x="556374" y="1200886"/>
                  </a:lnTo>
                  <a:lnTo>
                    <a:pt x="590029" y="1200886"/>
                  </a:lnTo>
                  <a:lnTo>
                    <a:pt x="590029" y="1192504"/>
                  </a:lnTo>
                  <a:close/>
                </a:path>
                <a:path w="3334384" h="1400175">
                  <a:moveTo>
                    <a:pt x="761606" y="1192504"/>
                  </a:moveTo>
                  <a:lnTo>
                    <a:pt x="727951" y="1192504"/>
                  </a:lnTo>
                  <a:lnTo>
                    <a:pt x="727951" y="1158849"/>
                  </a:lnTo>
                  <a:lnTo>
                    <a:pt x="719569" y="1158849"/>
                  </a:lnTo>
                  <a:lnTo>
                    <a:pt x="719569" y="1192504"/>
                  </a:lnTo>
                  <a:lnTo>
                    <a:pt x="686041" y="1192504"/>
                  </a:lnTo>
                  <a:lnTo>
                    <a:pt x="686041" y="1200886"/>
                  </a:lnTo>
                  <a:lnTo>
                    <a:pt x="719569" y="1200886"/>
                  </a:lnTo>
                  <a:lnTo>
                    <a:pt x="719569" y="1234541"/>
                  </a:lnTo>
                  <a:lnTo>
                    <a:pt x="727951" y="1234541"/>
                  </a:lnTo>
                  <a:lnTo>
                    <a:pt x="727951" y="1200886"/>
                  </a:lnTo>
                  <a:lnTo>
                    <a:pt x="761606" y="1200886"/>
                  </a:lnTo>
                  <a:lnTo>
                    <a:pt x="761606" y="1192504"/>
                  </a:lnTo>
                  <a:close/>
                </a:path>
                <a:path w="3334384" h="1400175">
                  <a:moveTo>
                    <a:pt x="933056" y="1192504"/>
                  </a:moveTo>
                  <a:lnTo>
                    <a:pt x="899401" y="1192504"/>
                  </a:lnTo>
                  <a:lnTo>
                    <a:pt x="899401" y="1158849"/>
                  </a:lnTo>
                  <a:lnTo>
                    <a:pt x="891146" y="1158849"/>
                  </a:lnTo>
                  <a:lnTo>
                    <a:pt x="891146" y="1192504"/>
                  </a:lnTo>
                  <a:lnTo>
                    <a:pt x="857491" y="1192504"/>
                  </a:lnTo>
                  <a:lnTo>
                    <a:pt x="857491" y="1200886"/>
                  </a:lnTo>
                  <a:lnTo>
                    <a:pt x="891146" y="1200886"/>
                  </a:lnTo>
                  <a:lnTo>
                    <a:pt x="891146" y="1234541"/>
                  </a:lnTo>
                  <a:lnTo>
                    <a:pt x="899401" y="1234541"/>
                  </a:lnTo>
                  <a:lnTo>
                    <a:pt x="899401" y="1200886"/>
                  </a:lnTo>
                  <a:lnTo>
                    <a:pt x="933056" y="1200886"/>
                  </a:lnTo>
                  <a:lnTo>
                    <a:pt x="933056" y="1192504"/>
                  </a:lnTo>
                  <a:close/>
                </a:path>
                <a:path w="3334384" h="1400175">
                  <a:moveTo>
                    <a:pt x="1070864" y="1158925"/>
                  </a:moveTo>
                  <a:lnTo>
                    <a:pt x="1062583" y="1158925"/>
                  </a:lnTo>
                  <a:lnTo>
                    <a:pt x="1062583" y="1234541"/>
                  </a:lnTo>
                  <a:lnTo>
                    <a:pt x="1070864" y="1234541"/>
                  </a:lnTo>
                  <a:lnTo>
                    <a:pt x="1070864" y="1158925"/>
                  </a:lnTo>
                  <a:close/>
                </a:path>
                <a:path w="3334384" h="1400175">
                  <a:moveTo>
                    <a:pt x="2476563" y="1192504"/>
                  </a:moveTo>
                  <a:lnTo>
                    <a:pt x="2442921" y="1192504"/>
                  </a:lnTo>
                  <a:lnTo>
                    <a:pt x="2442921" y="1158849"/>
                  </a:lnTo>
                  <a:lnTo>
                    <a:pt x="2434666" y="1158849"/>
                  </a:lnTo>
                  <a:lnTo>
                    <a:pt x="2434666" y="1192504"/>
                  </a:lnTo>
                  <a:lnTo>
                    <a:pt x="2401011" y="1192504"/>
                  </a:lnTo>
                  <a:lnTo>
                    <a:pt x="2401011" y="1200886"/>
                  </a:lnTo>
                  <a:lnTo>
                    <a:pt x="2434666" y="1200886"/>
                  </a:lnTo>
                  <a:lnTo>
                    <a:pt x="2434666" y="1234541"/>
                  </a:lnTo>
                  <a:lnTo>
                    <a:pt x="2442921" y="1234541"/>
                  </a:lnTo>
                  <a:lnTo>
                    <a:pt x="2442921" y="1200886"/>
                  </a:lnTo>
                  <a:lnTo>
                    <a:pt x="2476563" y="1200886"/>
                  </a:lnTo>
                  <a:lnTo>
                    <a:pt x="2476563" y="1192504"/>
                  </a:lnTo>
                  <a:close/>
                </a:path>
                <a:path w="3334384" h="1400175">
                  <a:moveTo>
                    <a:pt x="2476563" y="1027023"/>
                  </a:moveTo>
                  <a:lnTo>
                    <a:pt x="2442921" y="1027023"/>
                  </a:lnTo>
                  <a:lnTo>
                    <a:pt x="2442921" y="993368"/>
                  </a:lnTo>
                  <a:lnTo>
                    <a:pt x="2434666" y="993368"/>
                  </a:lnTo>
                  <a:lnTo>
                    <a:pt x="2434666" y="1027023"/>
                  </a:lnTo>
                  <a:lnTo>
                    <a:pt x="2401011" y="1027023"/>
                  </a:lnTo>
                  <a:lnTo>
                    <a:pt x="2401011" y="1035278"/>
                  </a:lnTo>
                  <a:lnTo>
                    <a:pt x="2434666" y="1035278"/>
                  </a:lnTo>
                  <a:lnTo>
                    <a:pt x="2434666" y="1068933"/>
                  </a:lnTo>
                  <a:lnTo>
                    <a:pt x="2442921" y="1068933"/>
                  </a:lnTo>
                  <a:lnTo>
                    <a:pt x="2442921" y="1035278"/>
                  </a:lnTo>
                  <a:lnTo>
                    <a:pt x="2476563" y="1035278"/>
                  </a:lnTo>
                  <a:lnTo>
                    <a:pt x="2476563" y="1027023"/>
                  </a:lnTo>
                  <a:close/>
                </a:path>
                <a:path w="3334384" h="1400175">
                  <a:moveTo>
                    <a:pt x="2476563" y="861555"/>
                  </a:moveTo>
                  <a:lnTo>
                    <a:pt x="2442921" y="861555"/>
                  </a:lnTo>
                  <a:lnTo>
                    <a:pt x="2442921" y="827900"/>
                  </a:lnTo>
                  <a:lnTo>
                    <a:pt x="2434666" y="827900"/>
                  </a:lnTo>
                  <a:lnTo>
                    <a:pt x="2434666" y="861555"/>
                  </a:lnTo>
                  <a:lnTo>
                    <a:pt x="2401011" y="861555"/>
                  </a:lnTo>
                  <a:lnTo>
                    <a:pt x="2401011" y="869810"/>
                  </a:lnTo>
                  <a:lnTo>
                    <a:pt x="2434666" y="869810"/>
                  </a:lnTo>
                  <a:lnTo>
                    <a:pt x="2434666" y="903465"/>
                  </a:lnTo>
                  <a:lnTo>
                    <a:pt x="2442921" y="903465"/>
                  </a:lnTo>
                  <a:lnTo>
                    <a:pt x="2442921" y="869810"/>
                  </a:lnTo>
                  <a:lnTo>
                    <a:pt x="2476563" y="869810"/>
                  </a:lnTo>
                  <a:lnTo>
                    <a:pt x="2476563" y="861555"/>
                  </a:lnTo>
                  <a:close/>
                </a:path>
                <a:path w="3334384" h="1400175">
                  <a:moveTo>
                    <a:pt x="2476563" y="695947"/>
                  </a:moveTo>
                  <a:lnTo>
                    <a:pt x="2442921" y="695947"/>
                  </a:lnTo>
                  <a:lnTo>
                    <a:pt x="2442921" y="662292"/>
                  </a:lnTo>
                  <a:lnTo>
                    <a:pt x="2434666" y="662292"/>
                  </a:lnTo>
                  <a:lnTo>
                    <a:pt x="2434666" y="695947"/>
                  </a:lnTo>
                  <a:lnTo>
                    <a:pt x="2401011" y="695947"/>
                  </a:lnTo>
                  <a:lnTo>
                    <a:pt x="2401011" y="704329"/>
                  </a:lnTo>
                  <a:lnTo>
                    <a:pt x="2434666" y="704329"/>
                  </a:lnTo>
                  <a:lnTo>
                    <a:pt x="2434666" y="737984"/>
                  </a:lnTo>
                  <a:lnTo>
                    <a:pt x="2442921" y="737984"/>
                  </a:lnTo>
                  <a:lnTo>
                    <a:pt x="2442921" y="704329"/>
                  </a:lnTo>
                  <a:lnTo>
                    <a:pt x="2476563" y="704329"/>
                  </a:lnTo>
                  <a:lnTo>
                    <a:pt x="2476563" y="695947"/>
                  </a:lnTo>
                  <a:close/>
                </a:path>
                <a:path w="3334384" h="1400175">
                  <a:moveTo>
                    <a:pt x="2648013" y="1192504"/>
                  </a:moveTo>
                  <a:lnTo>
                    <a:pt x="2614358" y="1192504"/>
                  </a:lnTo>
                  <a:lnTo>
                    <a:pt x="2614358" y="1158849"/>
                  </a:lnTo>
                  <a:lnTo>
                    <a:pt x="2606103" y="1158849"/>
                  </a:lnTo>
                  <a:lnTo>
                    <a:pt x="2606103" y="1192504"/>
                  </a:lnTo>
                  <a:lnTo>
                    <a:pt x="2572448" y="1192504"/>
                  </a:lnTo>
                  <a:lnTo>
                    <a:pt x="2572448" y="1200886"/>
                  </a:lnTo>
                  <a:lnTo>
                    <a:pt x="2606103" y="1200886"/>
                  </a:lnTo>
                  <a:lnTo>
                    <a:pt x="2606103" y="1234541"/>
                  </a:lnTo>
                  <a:lnTo>
                    <a:pt x="2614358" y="1234541"/>
                  </a:lnTo>
                  <a:lnTo>
                    <a:pt x="2614358" y="1200886"/>
                  </a:lnTo>
                  <a:lnTo>
                    <a:pt x="2648013" y="1200886"/>
                  </a:lnTo>
                  <a:lnTo>
                    <a:pt x="2648013" y="1192504"/>
                  </a:lnTo>
                  <a:close/>
                </a:path>
                <a:path w="3334384" h="1400175">
                  <a:moveTo>
                    <a:pt x="3333927" y="33655"/>
                  </a:moveTo>
                  <a:lnTo>
                    <a:pt x="3300272" y="33655"/>
                  </a:lnTo>
                  <a:lnTo>
                    <a:pt x="3300272" y="0"/>
                  </a:lnTo>
                  <a:lnTo>
                    <a:pt x="3291890" y="0"/>
                  </a:lnTo>
                  <a:lnTo>
                    <a:pt x="3291890" y="33655"/>
                  </a:lnTo>
                  <a:lnTo>
                    <a:pt x="3258362" y="33655"/>
                  </a:lnTo>
                  <a:lnTo>
                    <a:pt x="3258362" y="41910"/>
                  </a:lnTo>
                  <a:lnTo>
                    <a:pt x="3291890" y="41910"/>
                  </a:lnTo>
                  <a:lnTo>
                    <a:pt x="3291890" y="75565"/>
                  </a:lnTo>
                  <a:lnTo>
                    <a:pt x="3300272" y="75565"/>
                  </a:lnTo>
                  <a:lnTo>
                    <a:pt x="3300272" y="41910"/>
                  </a:lnTo>
                  <a:lnTo>
                    <a:pt x="3333927" y="41910"/>
                  </a:lnTo>
                  <a:lnTo>
                    <a:pt x="3333927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76" name="object 876"/>
            <p:cNvPicPr/>
            <p:nvPr/>
          </p:nvPicPr>
          <p:blipFill>
            <a:blip r:embed="rId581" cstate="print"/>
            <a:stretch>
              <a:fillRect/>
            </a:stretch>
          </p:blipFill>
          <p:spPr>
            <a:xfrm>
              <a:off x="9156192" y="9341579"/>
              <a:ext cx="75564" cy="75564"/>
            </a:xfrm>
            <a:prstGeom prst="rect">
              <a:avLst/>
            </a:prstGeom>
          </p:spPr>
        </p:pic>
        <p:pic>
          <p:nvPicPr>
            <p:cNvPr id="877" name="object 877"/>
            <p:cNvPicPr/>
            <p:nvPr/>
          </p:nvPicPr>
          <p:blipFill>
            <a:blip r:embed="rId582" cstate="print"/>
            <a:stretch>
              <a:fillRect/>
            </a:stretch>
          </p:blipFill>
          <p:spPr>
            <a:xfrm>
              <a:off x="9156192" y="9176099"/>
              <a:ext cx="75564" cy="75564"/>
            </a:xfrm>
            <a:prstGeom prst="rect">
              <a:avLst/>
            </a:prstGeom>
          </p:spPr>
        </p:pic>
        <p:pic>
          <p:nvPicPr>
            <p:cNvPr id="878" name="object 878"/>
            <p:cNvPicPr/>
            <p:nvPr/>
          </p:nvPicPr>
          <p:blipFill>
            <a:blip r:embed="rId583" cstate="print"/>
            <a:stretch>
              <a:fillRect/>
            </a:stretch>
          </p:blipFill>
          <p:spPr>
            <a:xfrm>
              <a:off x="9156192" y="9010491"/>
              <a:ext cx="75564" cy="75691"/>
            </a:xfrm>
            <a:prstGeom prst="rect">
              <a:avLst/>
            </a:prstGeom>
          </p:spPr>
        </p:pic>
        <p:sp>
          <p:nvSpPr>
            <p:cNvPr id="879" name="object 879"/>
            <p:cNvSpPr/>
            <p:nvPr/>
          </p:nvSpPr>
          <p:spPr>
            <a:xfrm>
              <a:off x="9327642" y="950706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673" y="45"/>
                  </a:moveTo>
                  <a:lnTo>
                    <a:pt x="33418" y="45"/>
                  </a:lnTo>
                  <a:lnTo>
                    <a:pt x="33418" y="33699"/>
                  </a:lnTo>
                  <a:lnTo>
                    <a:pt x="-235" y="33699"/>
                  </a:lnTo>
                  <a:lnTo>
                    <a:pt x="-235" y="42081"/>
                  </a:lnTo>
                  <a:lnTo>
                    <a:pt x="33418" y="42081"/>
                  </a:lnTo>
                  <a:lnTo>
                    <a:pt x="33418" y="75735"/>
                  </a:lnTo>
                  <a:lnTo>
                    <a:pt x="41673" y="75735"/>
                  </a:lnTo>
                  <a:lnTo>
                    <a:pt x="41673" y="42081"/>
                  </a:lnTo>
                  <a:lnTo>
                    <a:pt x="75327" y="42081"/>
                  </a:lnTo>
                  <a:lnTo>
                    <a:pt x="75327" y="33699"/>
                  </a:lnTo>
                  <a:lnTo>
                    <a:pt x="41673" y="33699"/>
                  </a:lnTo>
                  <a:lnTo>
                    <a:pt x="41673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80" name="object 880"/>
            <p:cNvPicPr/>
            <p:nvPr/>
          </p:nvPicPr>
          <p:blipFill>
            <a:blip r:embed="rId581" cstate="print"/>
            <a:stretch>
              <a:fillRect/>
            </a:stretch>
          </p:blipFill>
          <p:spPr>
            <a:xfrm>
              <a:off x="9327642" y="9341579"/>
              <a:ext cx="75564" cy="75564"/>
            </a:xfrm>
            <a:prstGeom prst="rect">
              <a:avLst/>
            </a:prstGeom>
          </p:spPr>
        </p:pic>
        <p:pic>
          <p:nvPicPr>
            <p:cNvPr id="881" name="object 881"/>
            <p:cNvPicPr/>
            <p:nvPr/>
          </p:nvPicPr>
          <p:blipFill>
            <a:blip r:embed="rId582" cstate="print"/>
            <a:stretch>
              <a:fillRect/>
            </a:stretch>
          </p:blipFill>
          <p:spPr>
            <a:xfrm>
              <a:off x="9327642" y="9176099"/>
              <a:ext cx="75564" cy="75564"/>
            </a:xfrm>
            <a:prstGeom prst="rect">
              <a:avLst/>
            </a:prstGeom>
          </p:spPr>
        </p:pic>
        <p:pic>
          <p:nvPicPr>
            <p:cNvPr id="882" name="object 882"/>
            <p:cNvPicPr/>
            <p:nvPr/>
          </p:nvPicPr>
          <p:blipFill>
            <a:blip r:embed="rId583" cstate="print"/>
            <a:stretch>
              <a:fillRect/>
            </a:stretch>
          </p:blipFill>
          <p:spPr>
            <a:xfrm>
              <a:off x="9327642" y="9010491"/>
              <a:ext cx="75564" cy="75691"/>
            </a:xfrm>
            <a:prstGeom prst="rect">
              <a:avLst/>
            </a:prstGeom>
          </p:spPr>
        </p:pic>
        <p:sp>
          <p:nvSpPr>
            <p:cNvPr id="883" name="object 883"/>
            <p:cNvSpPr/>
            <p:nvPr/>
          </p:nvSpPr>
          <p:spPr>
            <a:xfrm>
              <a:off x="9499219" y="950706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668" y="45"/>
                  </a:moveTo>
                  <a:lnTo>
                    <a:pt x="33414" y="45"/>
                  </a:lnTo>
                  <a:lnTo>
                    <a:pt x="33414" y="33699"/>
                  </a:lnTo>
                  <a:lnTo>
                    <a:pt x="-240" y="33699"/>
                  </a:lnTo>
                  <a:lnTo>
                    <a:pt x="-240" y="42081"/>
                  </a:lnTo>
                  <a:lnTo>
                    <a:pt x="33414" y="42081"/>
                  </a:lnTo>
                  <a:lnTo>
                    <a:pt x="33414" y="75735"/>
                  </a:lnTo>
                  <a:lnTo>
                    <a:pt x="41668" y="75735"/>
                  </a:lnTo>
                  <a:lnTo>
                    <a:pt x="41668" y="42081"/>
                  </a:lnTo>
                  <a:lnTo>
                    <a:pt x="75323" y="42081"/>
                  </a:lnTo>
                  <a:lnTo>
                    <a:pt x="75323" y="33699"/>
                  </a:lnTo>
                  <a:lnTo>
                    <a:pt x="41668" y="33699"/>
                  </a:lnTo>
                  <a:lnTo>
                    <a:pt x="41668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84" name="object 884"/>
            <p:cNvPicPr/>
            <p:nvPr/>
          </p:nvPicPr>
          <p:blipFill>
            <a:blip r:embed="rId584" cstate="print"/>
            <a:stretch>
              <a:fillRect/>
            </a:stretch>
          </p:blipFill>
          <p:spPr>
            <a:xfrm>
              <a:off x="9499219" y="9341579"/>
              <a:ext cx="75564" cy="75564"/>
            </a:xfrm>
            <a:prstGeom prst="rect">
              <a:avLst/>
            </a:prstGeom>
          </p:spPr>
        </p:pic>
        <p:pic>
          <p:nvPicPr>
            <p:cNvPr id="885" name="object 885"/>
            <p:cNvPicPr/>
            <p:nvPr/>
          </p:nvPicPr>
          <p:blipFill>
            <a:blip r:embed="rId585" cstate="print"/>
            <a:stretch>
              <a:fillRect/>
            </a:stretch>
          </p:blipFill>
          <p:spPr>
            <a:xfrm>
              <a:off x="9499219" y="9176099"/>
              <a:ext cx="75564" cy="75564"/>
            </a:xfrm>
            <a:prstGeom prst="rect">
              <a:avLst/>
            </a:prstGeom>
          </p:spPr>
        </p:pic>
        <p:pic>
          <p:nvPicPr>
            <p:cNvPr id="886" name="object 886"/>
            <p:cNvPicPr/>
            <p:nvPr/>
          </p:nvPicPr>
          <p:blipFill>
            <a:blip r:embed="rId586" cstate="print"/>
            <a:stretch>
              <a:fillRect/>
            </a:stretch>
          </p:blipFill>
          <p:spPr>
            <a:xfrm>
              <a:off x="9499219" y="9010491"/>
              <a:ext cx="75564" cy="75691"/>
            </a:xfrm>
            <a:prstGeom prst="rect">
              <a:avLst/>
            </a:prstGeom>
          </p:spPr>
        </p:pic>
        <p:sp>
          <p:nvSpPr>
            <p:cNvPr id="887" name="object 887"/>
            <p:cNvSpPr/>
            <p:nvPr/>
          </p:nvSpPr>
          <p:spPr>
            <a:xfrm>
              <a:off x="9498978" y="8845073"/>
              <a:ext cx="247015" cy="737870"/>
            </a:xfrm>
            <a:custGeom>
              <a:avLst/>
              <a:gdLst/>
              <a:ahLst/>
              <a:cxnLst/>
              <a:rect l="l" t="t" r="r" b="b"/>
              <a:pathLst>
                <a:path w="247015" h="737870">
                  <a:moveTo>
                    <a:pt x="75552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52" y="41910"/>
                  </a:lnTo>
                  <a:lnTo>
                    <a:pt x="75552" y="33655"/>
                  </a:lnTo>
                  <a:close/>
                </a:path>
                <a:path w="247015" h="737870">
                  <a:moveTo>
                    <a:pt x="247002" y="695693"/>
                  </a:moveTo>
                  <a:lnTo>
                    <a:pt x="213347" y="695693"/>
                  </a:lnTo>
                  <a:lnTo>
                    <a:pt x="213347" y="662038"/>
                  </a:lnTo>
                  <a:lnTo>
                    <a:pt x="205092" y="662038"/>
                  </a:lnTo>
                  <a:lnTo>
                    <a:pt x="205092" y="695693"/>
                  </a:lnTo>
                  <a:lnTo>
                    <a:pt x="171437" y="695693"/>
                  </a:lnTo>
                  <a:lnTo>
                    <a:pt x="171437" y="704075"/>
                  </a:lnTo>
                  <a:lnTo>
                    <a:pt x="205092" y="704075"/>
                  </a:lnTo>
                  <a:lnTo>
                    <a:pt x="205092" y="737730"/>
                  </a:lnTo>
                  <a:lnTo>
                    <a:pt x="213347" y="737730"/>
                  </a:lnTo>
                  <a:lnTo>
                    <a:pt x="213347" y="704075"/>
                  </a:lnTo>
                  <a:lnTo>
                    <a:pt x="247002" y="704075"/>
                  </a:lnTo>
                  <a:lnTo>
                    <a:pt x="247002" y="69569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88" name="object 888"/>
            <p:cNvPicPr/>
            <p:nvPr/>
          </p:nvPicPr>
          <p:blipFill>
            <a:blip r:embed="rId587" cstate="print"/>
            <a:stretch>
              <a:fillRect/>
            </a:stretch>
          </p:blipFill>
          <p:spPr>
            <a:xfrm>
              <a:off x="9670669" y="9341579"/>
              <a:ext cx="75564" cy="75564"/>
            </a:xfrm>
            <a:prstGeom prst="rect">
              <a:avLst/>
            </a:prstGeom>
          </p:spPr>
        </p:pic>
        <p:pic>
          <p:nvPicPr>
            <p:cNvPr id="889" name="object 889"/>
            <p:cNvPicPr/>
            <p:nvPr/>
          </p:nvPicPr>
          <p:blipFill>
            <a:blip r:embed="rId588" cstate="print"/>
            <a:stretch>
              <a:fillRect/>
            </a:stretch>
          </p:blipFill>
          <p:spPr>
            <a:xfrm>
              <a:off x="9670669" y="9176099"/>
              <a:ext cx="75564" cy="75564"/>
            </a:xfrm>
            <a:prstGeom prst="rect">
              <a:avLst/>
            </a:prstGeom>
          </p:spPr>
        </p:pic>
        <p:pic>
          <p:nvPicPr>
            <p:cNvPr id="890" name="object 890"/>
            <p:cNvPicPr/>
            <p:nvPr/>
          </p:nvPicPr>
          <p:blipFill>
            <a:blip r:embed="rId589" cstate="print"/>
            <a:stretch>
              <a:fillRect/>
            </a:stretch>
          </p:blipFill>
          <p:spPr>
            <a:xfrm>
              <a:off x="9670669" y="9010491"/>
              <a:ext cx="75564" cy="75691"/>
            </a:xfrm>
            <a:prstGeom prst="rect">
              <a:avLst/>
            </a:prstGeom>
          </p:spPr>
        </p:pic>
        <p:pic>
          <p:nvPicPr>
            <p:cNvPr id="891" name="object 891"/>
            <p:cNvPicPr/>
            <p:nvPr/>
          </p:nvPicPr>
          <p:blipFill>
            <a:blip r:embed="rId590" cstate="print"/>
            <a:stretch>
              <a:fillRect/>
            </a:stretch>
          </p:blipFill>
          <p:spPr>
            <a:xfrm>
              <a:off x="9670669" y="8845010"/>
              <a:ext cx="75564" cy="75564"/>
            </a:xfrm>
            <a:prstGeom prst="rect">
              <a:avLst/>
            </a:prstGeom>
          </p:spPr>
        </p:pic>
        <p:sp>
          <p:nvSpPr>
            <p:cNvPr id="892" name="object 892"/>
            <p:cNvSpPr/>
            <p:nvPr/>
          </p:nvSpPr>
          <p:spPr>
            <a:xfrm>
              <a:off x="9842245" y="9507061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660" y="45"/>
                  </a:moveTo>
                  <a:lnTo>
                    <a:pt x="33278" y="45"/>
                  </a:lnTo>
                  <a:lnTo>
                    <a:pt x="33278" y="33699"/>
                  </a:lnTo>
                  <a:lnTo>
                    <a:pt x="-248" y="33699"/>
                  </a:lnTo>
                  <a:lnTo>
                    <a:pt x="-248" y="42081"/>
                  </a:lnTo>
                  <a:lnTo>
                    <a:pt x="33278" y="42081"/>
                  </a:lnTo>
                  <a:lnTo>
                    <a:pt x="33278" y="75735"/>
                  </a:lnTo>
                  <a:lnTo>
                    <a:pt x="41660" y="75735"/>
                  </a:lnTo>
                  <a:lnTo>
                    <a:pt x="41660" y="42081"/>
                  </a:lnTo>
                  <a:lnTo>
                    <a:pt x="75314" y="42081"/>
                  </a:lnTo>
                  <a:lnTo>
                    <a:pt x="75314" y="33699"/>
                  </a:lnTo>
                  <a:lnTo>
                    <a:pt x="41660" y="33699"/>
                  </a:lnTo>
                  <a:lnTo>
                    <a:pt x="41660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93" name="object 893"/>
            <p:cNvPicPr/>
            <p:nvPr/>
          </p:nvPicPr>
          <p:blipFill>
            <a:blip r:embed="rId591" cstate="print"/>
            <a:stretch>
              <a:fillRect/>
            </a:stretch>
          </p:blipFill>
          <p:spPr>
            <a:xfrm>
              <a:off x="9842245" y="9341579"/>
              <a:ext cx="75564" cy="75564"/>
            </a:xfrm>
            <a:prstGeom prst="rect">
              <a:avLst/>
            </a:prstGeom>
          </p:spPr>
        </p:pic>
        <p:pic>
          <p:nvPicPr>
            <p:cNvPr id="894" name="object 894"/>
            <p:cNvPicPr/>
            <p:nvPr/>
          </p:nvPicPr>
          <p:blipFill>
            <a:blip r:embed="rId592" cstate="print"/>
            <a:stretch>
              <a:fillRect/>
            </a:stretch>
          </p:blipFill>
          <p:spPr>
            <a:xfrm>
              <a:off x="9842245" y="9176099"/>
              <a:ext cx="75564" cy="75564"/>
            </a:xfrm>
            <a:prstGeom prst="rect">
              <a:avLst/>
            </a:prstGeom>
          </p:spPr>
        </p:pic>
        <p:pic>
          <p:nvPicPr>
            <p:cNvPr id="895" name="object 895"/>
            <p:cNvPicPr/>
            <p:nvPr/>
          </p:nvPicPr>
          <p:blipFill>
            <a:blip r:embed="rId593" cstate="print"/>
            <a:stretch>
              <a:fillRect/>
            </a:stretch>
          </p:blipFill>
          <p:spPr>
            <a:xfrm>
              <a:off x="9842245" y="9010491"/>
              <a:ext cx="75564" cy="75691"/>
            </a:xfrm>
            <a:prstGeom prst="rect">
              <a:avLst/>
            </a:prstGeom>
          </p:spPr>
        </p:pic>
        <p:pic>
          <p:nvPicPr>
            <p:cNvPr id="896" name="object 896"/>
            <p:cNvPicPr/>
            <p:nvPr/>
          </p:nvPicPr>
          <p:blipFill>
            <a:blip r:embed="rId594" cstate="print"/>
            <a:stretch>
              <a:fillRect/>
            </a:stretch>
          </p:blipFill>
          <p:spPr>
            <a:xfrm>
              <a:off x="9842245" y="8845010"/>
              <a:ext cx="75564" cy="75564"/>
            </a:xfrm>
            <a:prstGeom prst="rect">
              <a:avLst/>
            </a:prstGeom>
          </p:spPr>
        </p:pic>
        <p:sp>
          <p:nvSpPr>
            <p:cNvPr id="897" name="object 897"/>
            <p:cNvSpPr/>
            <p:nvPr/>
          </p:nvSpPr>
          <p:spPr>
            <a:xfrm>
              <a:off x="6583679" y="96715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42" y="41"/>
                  </a:moveTo>
                  <a:lnTo>
                    <a:pt x="33487" y="41"/>
                  </a:lnTo>
                  <a:lnTo>
                    <a:pt x="33487" y="33695"/>
                  </a:lnTo>
                  <a:lnTo>
                    <a:pt x="-166" y="33695"/>
                  </a:lnTo>
                  <a:lnTo>
                    <a:pt x="-166" y="41950"/>
                  </a:lnTo>
                  <a:lnTo>
                    <a:pt x="33487" y="41950"/>
                  </a:lnTo>
                  <a:lnTo>
                    <a:pt x="33487" y="75477"/>
                  </a:lnTo>
                  <a:lnTo>
                    <a:pt x="41742" y="75477"/>
                  </a:lnTo>
                  <a:lnTo>
                    <a:pt x="41742" y="41950"/>
                  </a:lnTo>
                  <a:lnTo>
                    <a:pt x="75396" y="41950"/>
                  </a:lnTo>
                  <a:lnTo>
                    <a:pt x="75396" y="33695"/>
                  </a:lnTo>
                  <a:lnTo>
                    <a:pt x="41742" y="33695"/>
                  </a:lnTo>
                  <a:lnTo>
                    <a:pt x="41742" y="41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898" name="object 898"/>
            <p:cNvPicPr/>
            <p:nvPr/>
          </p:nvPicPr>
          <p:blipFill>
            <a:blip r:embed="rId595" cstate="print"/>
            <a:stretch>
              <a:fillRect/>
            </a:stretch>
          </p:blipFill>
          <p:spPr>
            <a:xfrm>
              <a:off x="6755129" y="9671526"/>
              <a:ext cx="75565" cy="75438"/>
            </a:xfrm>
            <a:prstGeom prst="rect">
              <a:avLst/>
            </a:prstGeom>
          </p:spPr>
        </p:pic>
        <p:pic>
          <p:nvPicPr>
            <p:cNvPr id="899" name="object 899"/>
            <p:cNvPicPr/>
            <p:nvPr/>
          </p:nvPicPr>
          <p:blipFill>
            <a:blip r:embed="rId596" cstate="print"/>
            <a:stretch>
              <a:fillRect/>
            </a:stretch>
          </p:blipFill>
          <p:spPr>
            <a:xfrm>
              <a:off x="6926706" y="9671526"/>
              <a:ext cx="75565" cy="75438"/>
            </a:xfrm>
            <a:prstGeom prst="rect">
              <a:avLst/>
            </a:prstGeom>
          </p:spPr>
        </p:pic>
        <p:pic>
          <p:nvPicPr>
            <p:cNvPr id="900" name="object 900"/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7098156" y="9671526"/>
              <a:ext cx="75565" cy="75438"/>
            </a:xfrm>
            <a:prstGeom prst="rect">
              <a:avLst/>
            </a:prstGeom>
          </p:spPr>
        </p:pic>
        <p:pic>
          <p:nvPicPr>
            <p:cNvPr id="901" name="object 901"/>
            <p:cNvPicPr/>
            <p:nvPr/>
          </p:nvPicPr>
          <p:blipFill>
            <a:blip r:embed="rId598" cstate="print"/>
            <a:stretch>
              <a:fillRect/>
            </a:stretch>
          </p:blipFill>
          <p:spPr>
            <a:xfrm>
              <a:off x="7269733" y="9671526"/>
              <a:ext cx="75565" cy="75438"/>
            </a:xfrm>
            <a:prstGeom prst="rect">
              <a:avLst/>
            </a:prstGeom>
          </p:spPr>
        </p:pic>
        <p:pic>
          <p:nvPicPr>
            <p:cNvPr id="902" name="object 902"/>
            <p:cNvPicPr/>
            <p:nvPr/>
          </p:nvPicPr>
          <p:blipFill>
            <a:blip r:embed="rId599" cstate="print"/>
            <a:stretch>
              <a:fillRect/>
            </a:stretch>
          </p:blipFill>
          <p:spPr>
            <a:xfrm>
              <a:off x="7441183" y="9671526"/>
              <a:ext cx="75565" cy="75438"/>
            </a:xfrm>
            <a:prstGeom prst="rect">
              <a:avLst/>
            </a:prstGeom>
          </p:spPr>
        </p:pic>
        <p:pic>
          <p:nvPicPr>
            <p:cNvPr id="903" name="object 903"/>
            <p:cNvPicPr/>
            <p:nvPr/>
          </p:nvPicPr>
          <p:blipFill>
            <a:blip r:embed="rId600" cstate="print"/>
            <a:stretch>
              <a:fillRect/>
            </a:stretch>
          </p:blipFill>
          <p:spPr>
            <a:xfrm>
              <a:off x="7612633" y="9671526"/>
              <a:ext cx="75692" cy="75438"/>
            </a:xfrm>
            <a:prstGeom prst="rect">
              <a:avLst/>
            </a:prstGeom>
          </p:spPr>
        </p:pic>
        <p:sp>
          <p:nvSpPr>
            <p:cNvPr id="904" name="object 904"/>
            <p:cNvSpPr/>
            <p:nvPr/>
          </p:nvSpPr>
          <p:spPr>
            <a:xfrm>
              <a:off x="7612633" y="9506426"/>
              <a:ext cx="76200" cy="75565"/>
            </a:xfrm>
            <a:custGeom>
              <a:avLst/>
              <a:gdLst/>
              <a:ahLst/>
              <a:cxnLst/>
              <a:rect l="l" t="t" r="r" b="b"/>
              <a:pathLst>
                <a:path w="76200" h="75565">
                  <a:moveTo>
                    <a:pt x="41843" y="45"/>
                  </a:moveTo>
                  <a:lnTo>
                    <a:pt x="33461" y="45"/>
                  </a:lnTo>
                  <a:lnTo>
                    <a:pt x="33461" y="33699"/>
                  </a:lnTo>
                  <a:lnTo>
                    <a:pt x="-192" y="33699"/>
                  </a:lnTo>
                  <a:lnTo>
                    <a:pt x="-192" y="41954"/>
                  </a:lnTo>
                  <a:lnTo>
                    <a:pt x="33461" y="41954"/>
                  </a:lnTo>
                  <a:lnTo>
                    <a:pt x="33461" y="75481"/>
                  </a:lnTo>
                  <a:lnTo>
                    <a:pt x="41843" y="75481"/>
                  </a:lnTo>
                  <a:lnTo>
                    <a:pt x="41843" y="41954"/>
                  </a:lnTo>
                  <a:lnTo>
                    <a:pt x="75497" y="41954"/>
                  </a:lnTo>
                  <a:lnTo>
                    <a:pt x="75497" y="33699"/>
                  </a:lnTo>
                  <a:lnTo>
                    <a:pt x="41843" y="33699"/>
                  </a:lnTo>
                  <a:lnTo>
                    <a:pt x="41843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05" name="object 905"/>
            <p:cNvPicPr/>
            <p:nvPr/>
          </p:nvPicPr>
          <p:blipFill>
            <a:blip r:embed="rId601" cstate="print"/>
            <a:stretch>
              <a:fillRect/>
            </a:stretch>
          </p:blipFill>
          <p:spPr>
            <a:xfrm>
              <a:off x="7784210" y="9671526"/>
              <a:ext cx="75565" cy="75438"/>
            </a:xfrm>
            <a:prstGeom prst="rect">
              <a:avLst/>
            </a:prstGeom>
          </p:spPr>
        </p:pic>
        <p:sp>
          <p:nvSpPr>
            <p:cNvPr id="906" name="object 906"/>
            <p:cNvSpPr/>
            <p:nvPr/>
          </p:nvSpPr>
          <p:spPr>
            <a:xfrm>
              <a:off x="7784210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12" y="45"/>
                  </a:moveTo>
                  <a:lnTo>
                    <a:pt x="33457" y="45"/>
                  </a:lnTo>
                  <a:lnTo>
                    <a:pt x="33457" y="33699"/>
                  </a:lnTo>
                  <a:lnTo>
                    <a:pt x="-196" y="33699"/>
                  </a:lnTo>
                  <a:lnTo>
                    <a:pt x="-196" y="41954"/>
                  </a:lnTo>
                  <a:lnTo>
                    <a:pt x="33457" y="41954"/>
                  </a:lnTo>
                  <a:lnTo>
                    <a:pt x="33457" y="75481"/>
                  </a:lnTo>
                  <a:lnTo>
                    <a:pt x="41712" y="75481"/>
                  </a:lnTo>
                  <a:lnTo>
                    <a:pt x="41712" y="41954"/>
                  </a:lnTo>
                  <a:lnTo>
                    <a:pt x="75366" y="41954"/>
                  </a:lnTo>
                  <a:lnTo>
                    <a:pt x="75366" y="33699"/>
                  </a:lnTo>
                  <a:lnTo>
                    <a:pt x="41712" y="33699"/>
                  </a:lnTo>
                  <a:lnTo>
                    <a:pt x="41712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07" name="object 907"/>
            <p:cNvPicPr/>
            <p:nvPr/>
          </p:nvPicPr>
          <p:blipFill>
            <a:blip r:embed="rId602" cstate="print"/>
            <a:stretch>
              <a:fillRect/>
            </a:stretch>
          </p:blipFill>
          <p:spPr>
            <a:xfrm>
              <a:off x="7955660" y="9671526"/>
              <a:ext cx="75565" cy="75438"/>
            </a:xfrm>
            <a:prstGeom prst="rect">
              <a:avLst/>
            </a:prstGeom>
          </p:spPr>
        </p:pic>
        <p:sp>
          <p:nvSpPr>
            <p:cNvPr id="908" name="object 908"/>
            <p:cNvSpPr/>
            <p:nvPr/>
          </p:nvSpPr>
          <p:spPr>
            <a:xfrm>
              <a:off x="7955660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07" y="45"/>
                  </a:moveTo>
                  <a:lnTo>
                    <a:pt x="33453" y="45"/>
                  </a:lnTo>
                  <a:lnTo>
                    <a:pt x="33453" y="33699"/>
                  </a:lnTo>
                  <a:lnTo>
                    <a:pt x="-201" y="33699"/>
                  </a:lnTo>
                  <a:lnTo>
                    <a:pt x="-201" y="41954"/>
                  </a:lnTo>
                  <a:lnTo>
                    <a:pt x="33453" y="41954"/>
                  </a:lnTo>
                  <a:lnTo>
                    <a:pt x="33453" y="75481"/>
                  </a:lnTo>
                  <a:lnTo>
                    <a:pt x="41707" y="75481"/>
                  </a:lnTo>
                  <a:lnTo>
                    <a:pt x="41707" y="41954"/>
                  </a:lnTo>
                  <a:lnTo>
                    <a:pt x="75362" y="41954"/>
                  </a:lnTo>
                  <a:lnTo>
                    <a:pt x="75362" y="33699"/>
                  </a:lnTo>
                  <a:lnTo>
                    <a:pt x="41707" y="33699"/>
                  </a:lnTo>
                  <a:lnTo>
                    <a:pt x="41707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09" name="object 909"/>
            <p:cNvPicPr/>
            <p:nvPr/>
          </p:nvPicPr>
          <p:blipFill>
            <a:blip r:embed="rId603" cstate="print"/>
            <a:stretch>
              <a:fillRect/>
            </a:stretch>
          </p:blipFill>
          <p:spPr>
            <a:xfrm>
              <a:off x="8127237" y="9671526"/>
              <a:ext cx="75564" cy="75438"/>
            </a:xfrm>
            <a:prstGeom prst="rect">
              <a:avLst/>
            </a:prstGeom>
          </p:spPr>
        </p:pic>
        <p:sp>
          <p:nvSpPr>
            <p:cNvPr id="910" name="object 910"/>
            <p:cNvSpPr/>
            <p:nvPr/>
          </p:nvSpPr>
          <p:spPr>
            <a:xfrm>
              <a:off x="8127237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703" y="45"/>
                  </a:moveTo>
                  <a:lnTo>
                    <a:pt x="33448" y="45"/>
                  </a:lnTo>
                  <a:lnTo>
                    <a:pt x="33448" y="33699"/>
                  </a:lnTo>
                  <a:lnTo>
                    <a:pt x="-205" y="33699"/>
                  </a:lnTo>
                  <a:lnTo>
                    <a:pt x="-205" y="41954"/>
                  </a:lnTo>
                  <a:lnTo>
                    <a:pt x="33448" y="41954"/>
                  </a:lnTo>
                  <a:lnTo>
                    <a:pt x="33448" y="75481"/>
                  </a:lnTo>
                  <a:lnTo>
                    <a:pt x="41703" y="75481"/>
                  </a:lnTo>
                  <a:lnTo>
                    <a:pt x="41703" y="41954"/>
                  </a:lnTo>
                  <a:lnTo>
                    <a:pt x="75357" y="41954"/>
                  </a:lnTo>
                  <a:lnTo>
                    <a:pt x="75357" y="33699"/>
                  </a:lnTo>
                  <a:lnTo>
                    <a:pt x="41703" y="33699"/>
                  </a:lnTo>
                  <a:lnTo>
                    <a:pt x="41703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11" name="object 911"/>
            <p:cNvPicPr/>
            <p:nvPr/>
          </p:nvPicPr>
          <p:blipFill>
            <a:blip r:embed="rId603" cstate="print"/>
            <a:stretch>
              <a:fillRect/>
            </a:stretch>
          </p:blipFill>
          <p:spPr>
            <a:xfrm>
              <a:off x="8298687" y="9671526"/>
              <a:ext cx="75564" cy="75438"/>
            </a:xfrm>
            <a:prstGeom prst="rect">
              <a:avLst/>
            </a:prstGeom>
          </p:spPr>
        </p:pic>
        <p:sp>
          <p:nvSpPr>
            <p:cNvPr id="912" name="object 912"/>
            <p:cNvSpPr/>
            <p:nvPr/>
          </p:nvSpPr>
          <p:spPr>
            <a:xfrm>
              <a:off x="8298687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9" y="45"/>
                  </a:moveTo>
                  <a:lnTo>
                    <a:pt x="33444" y="45"/>
                  </a:lnTo>
                  <a:lnTo>
                    <a:pt x="33444" y="33699"/>
                  </a:lnTo>
                  <a:lnTo>
                    <a:pt x="-209" y="33699"/>
                  </a:lnTo>
                  <a:lnTo>
                    <a:pt x="-209" y="41954"/>
                  </a:lnTo>
                  <a:lnTo>
                    <a:pt x="33444" y="41954"/>
                  </a:lnTo>
                  <a:lnTo>
                    <a:pt x="33444" y="75481"/>
                  </a:lnTo>
                  <a:lnTo>
                    <a:pt x="41699" y="75481"/>
                  </a:lnTo>
                  <a:lnTo>
                    <a:pt x="41699" y="41954"/>
                  </a:lnTo>
                  <a:lnTo>
                    <a:pt x="75353" y="41954"/>
                  </a:lnTo>
                  <a:lnTo>
                    <a:pt x="75353" y="33699"/>
                  </a:lnTo>
                  <a:lnTo>
                    <a:pt x="41699" y="33699"/>
                  </a:lnTo>
                  <a:lnTo>
                    <a:pt x="41699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13" name="object 913"/>
            <p:cNvPicPr/>
            <p:nvPr/>
          </p:nvPicPr>
          <p:blipFill>
            <a:blip r:embed="rId604" cstate="print"/>
            <a:stretch>
              <a:fillRect/>
            </a:stretch>
          </p:blipFill>
          <p:spPr>
            <a:xfrm>
              <a:off x="8470137" y="9671526"/>
              <a:ext cx="75564" cy="75438"/>
            </a:xfrm>
            <a:prstGeom prst="rect">
              <a:avLst/>
            </a:prstGeom>
          </p:spPr>
        </p:pic>
        <p:sp>
          <p:nvSpPr>
            <p:cNvPr id="914" name="object 914"/>
            <p:cNvSpPr/>
            <p:nvPr/>
          </p:nvSpPr>
          <p:spPr>
            <a:xfrm>
              <a:off x="8470137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4" y="45"/>
                  </a:moveTo>
                  <a:lnTo>
                    <a:pt x="33440" y="45"/>
                  </a:lnTo>
                  <a:lnTo>
                    <a:pt x="33440" y="33699"/>
                  </a:lnTo>
                  <a:lnTo>
                    <a:pt x="-214" y="33699"/>
                  </a:lnTo>
                  <a:lnTo>
                    <a:pt x="-214" y="41954"/>
                  </a:lnTo>
                  <a:lnTo>
                    <a:pt x="33440" y="41954"/>
                  </a:lnTo>
                  <a:lnTo>
                    <a:pt x="33440" y="75481"/>
                  </a:lnTo>
                  <a:lnTo>
                    <a:pt x="41694" y="75481"/>
                  </a:lnTo>
                  <a:lnTo>
                    <a:pt x="41694" y="41954"/>
                  </a:lnTo>
                  <a:lnTo>
                    <a:pt x="75349" y="41954"/>
                  </a:lnTo>
                  <a:lnTo>
                    <a:pt x="75349" y="33699"/>
                  </a:lnTo>
                  <a:lnTo>
                    <a:pt x="41694" y="33699"/>
                  </a:lnTo>
                  <a:lnTo>
                    <a:pt x="41694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15" name="object 915"/>
            <p:cNvPicPr/>
            <p:nvPr/>
          </p:nvPicPr>
          <p:blipFill>
            <a:blip r:embed="rId604" cstate="print"/>
            <a:stretch>
              <a:fillRect/>
            </a:stretch>
          </p:blipFill>
          <p:spPr>
            <a:xfrm>
              <a:off x="8641715" y="9671526"/>
              <a:ext cx="75564" cy="75438"/>
            </a:xfrm>
            <a:prstGeom prst="rect">
              <a:avLst/>
            </a:prstGeom>
          </p:spPr>
        </p:pic>
        <p:sp>
          <p:nvSpPr>
            <p:cNvPr id="916" name="object 916"/>
            <p:cNvSpPr/>
            <p:nvPr/>
          </p:nvSpPr>
          <p:spPr>
            <a:xfrm>
              <a:off x="8641715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90" y="45"/>
                  </a:moveTo>
                  <a:lnTo>
                    <a:pt x="33435" y="45"/>
                  </a:lnTo>
                  <a:lnTo>
                    <a:pt x="33435" y="33699"/>
                  </a:lnTo>
                  <a:lnTo>
                    <a:pt x="-218" y="33699"/>
                  </a:lnTo>
                  <a:lnTo>
                    <a:pt x="-218" y="41954"/>
                  </a:lnTo>
                  <a:lnTo>
                    <a:pt x="33435" y="41954"/>
                  </a:lnTo>
                  <a:lnTo>
                    <a:pt x="33435" y="75481"/>
                  </a:lnTo>
                  <a:lnTo>
                    <a:pt x="41690" y="75481"/>
                  </a:lnTo>
                  <a:lnTo>
                    <a:pt x="41690" y="41954"/>
                  </a:lnTo>
                  <a:lnTo>
                    <a:pt x="75344" y="41954"/>
                  </a:lnTo>
                  <a:lnTo>
                    <a:pt x="75344" y="33699"/>
                  </a:lnTo>
                  <a:lnTo>
                    <a:pt x="41690" y="33699"/>
                  </a:lnTo>
                  <a:lnTo>
                    <a:pt x="41690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17" name="object 917"/>
            <p:cNvPicPr/>
            <p:nvPr/>
          </p:nvPicPr>
          <p:blipFill>
            <a:blip r:embed="rId605" cstate="print"/>
            <a:stretch>
              <a:fillRect/>
            </a:stretch>
          </p:blipFill>
          <p:spPr>
            <a:xfrm>
              <a:off x="8813165" y="9671526"/>
              <a:ext cx="75564" cy="75438"/>
            </a:xfrm>
            <a:prstGeom prst="rect">
              <a:avLst/>
            </a:prstGeom>
          </p:spPr>
        </p:pic>
        <p:sp>
          <p:nvSpPr>
            <p:cNvPr id="918" name="object 918"/>
            <p:cNvSpPr/>
            <p:nvPr/>
          </p:nvSpPr>
          <p:spPr>
            <a:xfrm>
              <a:off x="8813165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86" y="45"/>
                  </a:moveTo>
                  <a:lnTo>
                    <a:pt x="33431" y="45"/>
                  </a:lnTo>
                  <a:lnTo>
                    <a:pt x="33431" y="33699"/>
                  </a:lnTo>
                  <a:lnTo>
                    <a:pt x="-222" y="33699"/>
                  </a:lnTo>
                  <a:lnTo>
                    <a:pt x="-222" y="41954"/>
                  </a:lnTo>
                  <a:lnTo>
                    <a:pt x="33431" y="41954"/>
                  </a:lnTo>
                  <a:lnTo>
                    <a:pt x="33431" y="75481"/>
                  </a:lnTo>
                  <a:lnTo>
                    <a:pt x="41686" y="75481"/>
                  </a:lnTo>
                  <a:lnTo>
                    <a:pt x="41686" y="41954"/>
                  </a:lnTo>
                  <a:lnTo>
                    <a:pt x="75340" y="41954"/>
                  </a:lnTo>
                  <a:lnTo>
                    <a:pt x="75340" y="33699"/>
                  </a:lnTo>
                  <a:lnTo>
                    <a:pt x="41686" y="33699"/>
                  </a:lnTo>
                  <a:lnTo>
                    <a:pt x="41686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19" name="object 919"/>
            <p:cNvPicPr/>
            <p:nvPr/>
          </p:nvPicPr>
          <p:blipFill>
            <a:blip r:embed="rId606" cstate="print"/>
            <a:stretch>
              <a:fillRect/>
            </a:stretch>
          </p:blipFill>
          <p:spPr>
            <a:xfrm>
              <a:off x="8984742" y="9671526"/>
              <a:ext cx="75564" cy="75438"/>
            </a:xfrm>
            <a:prstGeom prst="rect">
              <a:avLst/>
            </a:prstGeom>
          </p:spPr>
        </p:pic>
        <p:sp>
          <p:nvSpPr>
            <p:cNvPr id="920" name="object 920"/>
            <p:cNvSpPr/>
            <p:nvPr/>
          </p:nvSpPr>
          <p:spPr>
            <a:xfrm>
              <a:off x="8984742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81" y="45"/>
                  </a:moveTo>
                  <a:lnTo>
                    <a:pt x="33427" y="45"/>
                  </a:lnTo>
                  <a:lnTo>
                    <a:pt x="33427" y="33699"/>
                  </a:lnTo>
                  <a:lnTo>
                    <a:pt x="-227" y="33699"/>
                  </a:lnTo>
                  <a:lnTo>
                    <a:pt x="-227" y="41954"/>
                  </a:lnTo>
                  <a:lnTo>
                    <a:pt x="33427" y="41954"/>
                  </a:lnTo>
                  <a:lnTo>
                    <a:pt x="33427" y="75481"/>
                  </a:lnTo>
                  <a:lnTo>
                    <a:pt x="41681" y="75481"/>
                  </a:lnTo>
                  <a:lnTo>
                    <a:pt x="41681" y="41954"/>
                  </a:lnTo>
                  <a:lnTo>
                    <a:pt x="75336" y="41954"/>
                  </a:lnTo>
                  <a:lnTo>
                    <a:pt x="75336" y="33699"/>
                  </a:lnTo>
                  <a:lnTo>
                    <a:pt x="41681" y="33699"/>
                  </a:lnTo>
                  <a:lnTo>
                    <a:pt x="41681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21" name="object 921"/>
            <p:cNvPicPr/>
            <p:nvPr/>
          </p:nvPicPr>
          <p:blipFill>
            <a:blip r:embed="rId607" cstate="print"/>
            <a:stretch>
              <a:fillRect/>
            </a:stretch>
          </p:blipFill>
          <p:spPr>
            <a:xfrm>
              <a:off x="9156192" y="9671526"/>
              <a:ext cx="75564" cy="75438"/>
            </a:xfrm>
            <a:prstGeom prst="rect">
              <a:avLst/>
            </a:prstGeom>
          </p:spPr>
        </p:pic>
        <p:sp>
          <p:nvSpPr>
            <p:cNvPr id="922" name="object 922"/>
            <p:cNvSpPr/>
            <p:nvPr/>
          </p:nvSpPr>
          <p:spPr>
            <a:xfrm>
              <a:off x="9156192" y="9506426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5">
                  <a:moveTo>
                    <a:pt x="41677" y="45"/>
                  </a:moveTo>
                  <a:lnTo>
                    <a:pt x="33422" y="45"/>
                  </a:lnTo>
                  <a:lnTo>
                    <a:pt x="33422" y="33699"/>
                  </a:lnTo>
                  <a:lnTo>
                    <a:pt x="-231" y="33699"/>
                  </a:lnTo>
                  <a:lnTo>
                    <a:pt x="-231" y="41954"/>
                  </a:lnTo>
                  <a:lnTo>
                    <a:pt x="33422" y="41954"/>
                  </a:lnTo>
                  <a:lnTo>
                    <a:pt x="33422" y="75481"/>
                  </a:lnTo>
                  <a:lnTo>
                    <a:pt x="41677" y="75481"/>
                  </a:lnTo>
                  <a:lnTo>
                    <a:pt x="41677" y="41954"/>
                  </a:lnTo>
                  <a:lnTo>
                    <a:pt x="75331" y="41954"/>
                  </a:lnTo>
                  <a:lnTo>
                    <a:pt x="75331" y="33699"/>
                  </a:lnTo>
                  <a:lnTo>
                    <a:pt x="41677" y="33699"/>
                  </a:lnTo>
                  <a:lnTo>
                    <a:pt x="41677" y="4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23" name="object 923"/>
            <p:cNvPicPr/>
            <p:nvPr/>
          </p:nvPicPr>
          <p:blipFill>
            <a:blip r:embed="rId607" cstate="print"/>
            <a:stretch>
              <a:fillRect/>
            </a:stretch>
          </p:blipFill>
          <p:spPr>
            <a:xfrm>
              <a:off x="9327642" y="9671526"/>
              <a:ext cx="75564" cy="75438"/>
            </a:xfrm>
            <a:prstGeom prst="rect">
              <a:avLst/>
            </a:prstGeom>
          </p:spPr>
        </p:pic>
        <p:sp>
          <p:nvSpPr>
            <p:cNvPr id="924" name="object 924"/>
            <p:cNvSpPr/>
            <p:nvPr/>
          </p:nvSpPr>
          <p:spPr>
            <a:xfrm>
              <a:off x="9327401" y="9506476"/>
              <a:ext cx="590550" cy="241935"/>
            </a:xfrm>
            <a:custGeom>
              <a:avLst/>
              <a:gdLst/>
              <a:ahLst/>
              <a:cxnLst/>
              <a:rect l="l" t="t" r="r" b="b"/>
              <a:pathLst>
                <a:path w="590550" h="241934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438"/>
                  </a:lnTo>
                  <a:lnTo>
                    <a:pt x="41910" y="75438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  <a:path w="590550" h="241934">
                  <a:moveTo>
                    <a:pt x="247002" y="199771"/>
                  </a:moveTo>
                  <a:lnTo>
                    <a:pt x="213512" y="199771"/>
                  </a:lnTo>
                  <a:lnTo>
                    <a:pt x="213512" y="165074"/>
                  </a:lnTo>
                  <a:lnTo>
                    <a:pt x="205232" y="165074"/>
                  </a:lnTo>
                  <a:lnTo>
                    <a:pt x="205232" y="166116"/>
                  </a:lnTo>
                  <a:lnTo>
                    <a:pt x="205105" y="166116"/>
                  </a:lnTo>
                  <a:lnTo>
                    <a:pt x="205105" y="199771"/>
                  </a:lnTo>
                  <a:lnTo>
                    <a:pt x="171450" y="199771"/>
                  </a:lnTo>
                  <a:lnTo>
                    <a:pt x="171450" y="208026"/>
                  </a:lnTo>
                  <a:lnTo>
                    <a:pt x="205105" y="208026"/>
                  </a:lnTo>
                  <a:lnTo>
                    <a:pt x="205105" y="241681"/>
                  </a:lnTo>
                  <a:lnTo>
                    <a:pt x="213360" y="241681"/>
                  </a:lnTo>
                  <a:lnTo>
                    <a:pt x="213360" y="240538"/>
                  </a:lnTo>
                  <a:lnTo>
                    <a:pt x="213512" y="240538"/>
                  </a:lnTo>
                  <a:lnTo>
                    <a:pt x="213512" y="208026"/>
                  </a:lnTo>
                  <a:lnTo>
                    <a:pt x="247002" y="208026"/>
                  </a:lnTo>
                  <a:lnTo>
                    <a:pt x="247002" y="199771"/>
                  </a:lnTo>
                  <a:close/>
                </a:path>
                <a:path w="590550" h="241934">
                  <a:moveTo>
                    <a:pt x="247129" y="33655"/>
                  </a:moveTo>
                  <a:lnTo>
                    <a:pt x="213487" y="33655"/>
                  </a:lnTo>
                  <a:lnTo>
                    <a:pt x="213487" y="0"/>
                  </a:lnTo>
                  <a:lnTo>
                    <a:pt x="205232" y="0"/>
                  </a:lnTo>
                  <a:lnTo>
                    <a:pt x="205232" y="33655"/>
                  </a:lnTo>
                  <a:lnTo>
                    <a:pt x="171577" y="33655"/>
                  </a:lnTo>
                  <a:lnTo>
                    <a:pt x="171577" y="41910"/>
                  </a:lnTo>
                  <a:lnTo>
                    <a:pt x="205232" y="41910"/>
                  </a:lnTo>
                  <a:lnTo>
                    <a:pt x="205232" y="75438"/>
                  </a:lnTo>
                  <a:lnTo>
                    <a:pt x="213487" y="75438"/>
                  </a:lnTo>
                  <a:lnTo>
                    <a:pt x="213487" y="41910"/>
                  </a:lnTo>
                  <a:lnTo>
                    <a:pt x="247129" y="41910"/>
                  </a:lnTo>
                  <a:lnTo>
                    <a:pt x="247129" y="33655"/>
                  </a:lnTo>
                  <a:close/>
                </a:path>
                <a:path w="590550" h="241934">
                  <a:moveTo>
                    <a:pt x="418579" y="33655"/>
                  </a:moveTo>
                  <a:lnTo>
                    <a:pt x="384924" y="33655"/>
                  </a:lnTo>
                  <a:lnTo>
                    <a:pt x="384924" y="0"/>
                  </a:lnTo>
                  <a:lnTo>
                    <a:pt x="376669" y="0"/>
                  </a:lnTo>
                  <a:lnTo>
                    <a:pt x="376669" y="33655"/>
                  </a:lnTo>
                  <a:lnTo>
                    <a:pt x="343014" y="33655"/>
                  </a:lnTo>
                  <a:lnTo>
                    <a:pt x="343014" y="41910"/>
                  </a:lnTo>
                  <a:lnTo>
                    <a:pt x="376669" y="41910"/>
                  </a:lnTo>
                  <a:lnTo>
                    <a:pt x="376669" y="75438"/>
                  </a:lnTo>
                  <a:lnTo>
                    <a:pt x="384924" y="75438"/>
                  </a:lnTo>
                  <a:lnTo>
                    <a:pt x="384924" y="41910"/>
                  </a:lnTo>
                  <a:lnTo>
                    <a:pt x="418579" y="41910"/>
                  </a:lnTo>
                  <a:lnTo>
                    <a:pt x="418579" y="33655"/>
                  </a:lnTo>
                  <a:close/>
                </a:path>
                <a:path w="590550" h="241934">
                  <a:moveTo>
                    <a:pt x="590156" y="33655"/>
                  </a:moveTo>
                  <a:lnTo>
                    <a:pt x="556501" y="33655"/>
                  </a:lnTo>
                  <a:lnTo>
                    <a:pt x="556501" y="0"/>
                  </a:lnTo>
                  <a:lnTo>
                    <a:pt x="548119" y="0"/>
                  </a:lnTo>
                  <a:lnTo>
                    <a:pt x="548119" y="33655"/>
                  </a:lnTo>
                  <a:lnTo>
                    <a:pt x="514591" y="33655"/>
                  </a:lnTo>
                  <a:lnTo>
                    <a:pt x="514591" y="41910"/>
                  </a:lnTo>
                  <a:lnTo>
                    <a:pt x="548119" y="41910"/>
                  </a:lnTo>
                  <a:lnTo>
                    <a:pt x="548119" y="75438"/>
                  </a:lnTo>
                  <a:lnTo>
                    <a:pt x="556501" y="75438"/>
                  </a:lnTo>
                  <a:lnTo>
                    <a:pt x="556501" y="41910"/>
                  </a:lnTo>
                  <a:lnTo>
                    <a:pt x="590156" y="41910"/>
                  </a:lnTo>
                  <a:lnTo>
                    <a:pt x="590156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925" name="object 925"/>
            <p:cNvPicPr/>
            <p:nvPr/>
          </p:nvPicPr>
          <p:blipFill>
            <a:blip r:embed="rId608" cstate="print"/>
            <a:stretch>
              <a:fillRect/>
            </a:stretch>
          </p:blipFill>
          <p:spPr>
            <a:xfrm>
              <a:off x="9670669" y="9672541"/>
              <a:ext cx="75564" cy="75564"/>
            </a:xfrm>
            <a:prstGeom prst="rect">
              <a:avLst/>
            </a:prstGeom>
          </p:spPr>
        </p:pic>
        <p:pic>
          <p:nvPicPr>
            <p:cNvPr id="926" name="object 926"/>
            <p:cNvPicPr/>
            <p:nvPr/>
          </p:nvPicPr>
          <p:blipFill>
            <a:blip r:embed="rId608" cstate="print"/>
            <a:stretch>
              <a:fillRect/>
            </a:stretch>
          </p:blipFill>
          <p:spPr>
            <a:xfrm>
              <a:off x="9842245" y="9672541"/>
              <a:ext cx="75564" cy="75564"/>
            </a:xfrm>
            <a:prstGeom prst="rect">
              <a:avLst/>
            </a:prstGeom>
          </p:spPr>
        </p:pic>
        <p:pic>
          <p:nvPicPr>
            <p:cNvPr id="927" name="object 927"/>
            <p:cNvPicPr/>
            <p:nvPr/>
          </p:nvPicPr>
          <p:blipFill>
            <a:blip r:embed="rId609" cstate="print"/>
            <a:stretch>
              <a:fillRect/>
            </a:stretch>
          </p:blipFill>
          <p:spPr>
            <a:xfrm>
              <a:off x="4869179" y="1030198"/>
              <a:ext cx="5865604" cy="4204456"/>
            </a:xfrm>
            <a:prstGeom prst="rect">
              <a:avLst/>
            </a:prstGeom>
          </p:spPr>
        </p:pic>
        <p:sp>
          <p:nvSpPr>
            <p:cNvPr id="928" name="object 928"/>
            <p:cNvSpPr/>
            <p:nvPr/>
          </p:nvSpPr>
          <p:spPr>
            <a:xfrm>
              <a:off x="10539717" y="828007"/>
              <a:ext cx="390525" cy="406400"/>
            </a:xfrm>
            <a:custGeom>
              <a:avLst/>
              <a:gdLst/>
              <a:ahLst/>
              <a:cxnLst/>
              <a:rect l="l" t="t" r="r" b="b"/>
              <a:pathLst>
                <a:path w="390525" h="406400">
                  <a:moveTo>
                    <a:pt x="390131" y="180340"/>
                  </a:moveTo>
                  <a:lnTo>
                    <a:pt x="216395" y="180340"/>
                  </a:lnTo>
                  <a:lnTo>
                    <a:pt x="216395" y="0"/>
                  </a:lnTo>
                  <a:lnTo>
                    <a:pt x="173723" y="0"/>
                  </a:lnTo>
                  <a:lnTo>
                    <a:pt x="173723" y="180340"/>
                  </a:lnTo>
                  <a:lnTo>
                    <a:pt x="0" y="180340"/>
                  </a:lnTo>
                  <a:lnTo>
                    <a:pt x="0" y="224790"/>
                  </a:lnTo>
                  <a:lnTo>
                    <a:pt x="173723" y="224790"/>
                  </a:lnTo>
                  <a:lnTo>
                    <a:pt x="173723" y="406400"/>
                  </a:lnTo>
                  <a:lnTo>
                    <a:pt x="216395" y="406400"/>
                  </a:lnTo>
                  <a:lnTo>
                    <a:pt x="216395" y="224790"/>
                  </a:lnTo>
                  <a:lnTo>
                    <a:pt x="390131" y="224790"/>
                  </a:lnTo>
                  <a:lnTo>
                    <a:pt x="390131" y="180340"/>
                  </a:lnTo>
                  <a:close/>
                </a:path>
              </a:pathLst>
            </a:custGeom>
            <a:solidFill>
              <a:srgbClr val="C71F25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926335" y="165830"/>
              <a:ext cx="2689860" cy="2689860"/>
            </a:xfrm>
            <a:custGeom>
              <a:avLst/>
              <a:gdLst/>
              <a:ahLst/>
              <a:cxnLst/>
              <a:rect l="l" t="t" r="r" b="b"/>
              <a:pathLst>
                <a:path w="2689860" h="2689860">
                  <a:moveTo>
                    <a:pt x="2689616" y="1254628"/>
                  </a:moveTo>
                  <a:lnTo>
                    <a:pt x="1435269" y="1254628"/>
                  </a:lnTo>
                  <a:lnTo>
                    <a:pt x="1435269" y="281"/>
                  </a:lnTo>
                  <a:lnTo>
                    <a:pt x="1254298" y="281"/>
                  </a:lnTo>
                  <a:lnTo>
                    <a:pt x="1254298" y="1254628"/>
                  </a:lnTo>
                  <a:lnTo>
                    <a:pt x="-48" y="1254628"/>
                  </a:lnTo>
                  <a:lnTo>
                    <a:pt x="-48" y="1435599"/>
                  </a:lnTo>
                  <a:lnTo>
                    <a:pt x="1254298" y="1435599"/>
                  </a:lnTo>
                  <a:lnTo>
                    <a:pt x="1254298" y="2689946"/>
                  </a:lnTo>
                  <a:lnTo>
                    <a:pt x="1435269" y="2689946"/>
                  </a:lnTo>
                  <a:lnTo>
                    <a:pt x="1435269" y="1435599"/>
                  </a:lnTo>
                  <a:lnTo>
                    <a:pt x="2689616" y="1435599"/>
                  </a:lnTo>
                  <a:lnTo>
                    <a:pt x="2689616" y="1254628"/>
                  </a:lnTo>
                  <a:close/>
                </a:path>
              </a:pathLst>
            </a:custGeom>
            <a:ln w="20940">
              <a:solidFill>
                <a:srgbClr val="ABADAE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pic>
        <p:nvPicPr>
          <p:cNvPr id="930" name="object 930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11518" y="924906"/>
            <a:ext cx="45846" cy="45822"/>
          </a:xfrm>
          <a:prstGeom prst="rect">
            <a:avLst/>
          </a:prstGeom>
        </p:spPr>
      </p:pic>
      <p:pic>
        <p:nvPicPr>
          <p:cNvPr id="931" name="object 931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115947" y="924906"/>
            <a:ext cx="45846" cy="45822"/>
          </a:xfrm>
          <a:prstGeom prst="rect">
            <a:avLst/>
          </a:prstGeom>
        </p:spPr>
      </p:pic>
      <p:pic>
        <p:nvPicPr>
          <p:cNvPr id="932" name="object 932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219453" y="924906"/>
            <a:ext cx="45846" cy="45822"/>
          </a:xfrm>
          <a:prstGeom prst="rect">
            <a:avLst/>
          </a:prstGeom>
        </p:spPr>
      </p:pic>
      <p:pic>
        <p:nvPicPr>
          <p:cNvPr id="933" name="object 933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11518" y="1024715"/>
            <a:ext cx="45846" cy="45823"/>
          </a:xfrm>
          <a:prstGeom prst="rect">
            <a:avLst/>
          </a:prstGeom>
        </p:spPr>
      </p:pic>
      <p:pic>
        <p:nvPicPr>
          <p:cNvPr id="934" name="object 934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115947" y="1024715"/>
            <a:ext cx="45846" cy="45823"/>
          </a:xfrm>
          <a:prstGeom prst="rect">
            <a:avLst/>
          </a:prstGeom>
        </p:spPr>
      </p:pic>
      <p:pic>
        <p:nvPicPr>
          <p:cNvPr id="935" name="object 935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219453" y="1024715"/>
            <a:ext cx="45846" cy="45823"/>
          </a:xfrm>
          <a:prstGeom prst="rect">
            <a:avLst/>
          </a:prstGeom>
        </p:spPr>
      </p:pic>
      <p:pic>
        <p:nvPicPr>
          <p:cNvPr id="936" name="object 936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11518" y="1125447"/>
            <a:ext cx="45846" cy="45823"/>
          </a:xfrm>
          <a:prstGeom prst="rect">
            <a:avLst/>
          </a:prstGeom>
        </p:spPr>
      </p:pic>
      <p:pic>
        <p:nvPicPr>
          <p:cNvPr id="937" name="object 937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115947" y="1125447"/>
            <a:ext cx="45846" cy="45823"/>
          </a:xfrm>
          <a:prstGeom prst="rect">
            <a:avLst/>
          </a:prstGeom>
        </p:spPr>
      </p:pic>
      <p:pic>
        <p:nvPicPr>
          <p:cNvPr id="938" name="object 938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219453" y="1125447"/>
            <a:ext cx="45846" cy="45823"/>
          </a:xfrm>
          <a:prstGeom prst="rect">
            <a:avLst/>
          </a:prstGeom>
        </p:spPr>
      </p:pic>
      <p:pic>
        <p:nvPicPr>
          <p:cNvPr id="939" name="object 939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844181" y="522898"/>
            <a:ext cx="45823" cy="45823"/>
          </a:xfrm>
          <a:prstGeom prst="rect">
            <a:avLst/>
          </a:prstGeom>
        </p:spPr>
      </p:pic>
      <p:pic>
        <p:nvPicPr>
          <p:cNvPr id="940" name="object 940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947687" y="522898"/>
            <a:ext cx="45822" cy="45823"/>
          </a:xfrm>
          <a:prstGeom prst="rect">
            <a:avLst/>
          </a:prstGeom>
        </p:spPr>
      </p:pic>
      <p:pic>
        <p:nvPicPr>
          <p:cNvPr id="941" name="object 941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1052116" y="522898"/>
            <a:ext cx="45822" cy="45823"/>
          </a:xfrm>
          <a:prstGeom prst="rect">
            <a:avLst/>
          </a:prstGeom>
        </p:spPr>
      </p:pic>
      <p:pic>
        <p:nvPicPr>
          <p:cNvPr id="942" name="object 942"/>
          <p:cNvPicPr/>
          <p:nvPr/>
        </p:nvPicPr>
        <p:blipFill>
          <a:blip r:embed="rId614" cstate="print"/>
          <a:stretch>
            <a:fillRect/>
          </a:stretch>
        </p:blipFill>
        <p:spPr>
          <a:xfrm>
            <a:off x="1156545" y="522898"/>
            <a:ext cx="45822" cy="45823"/>
          </a:xfrm>
          <a:prstGeom prst="rect">
            <a:avLst/>
          </a:prstGeom>
        </p:spPr>
      </p:pic>
      <p:pic>
        <p:nvPicPr>
          <p:cNvPr id="943" name="object 943"/>
          <p:cNvPicPr/>
          <p:nvPr/>
        </p:nvPicPr>
        <p:blipFill>
          <a:blip r:embed="rId615" cstate="print"/>
          <a:stretch>
            <a:fillRect/>
          </a:stretch>
        </p:blipFill>
        <p:spPr>
          <a:xfrm>
            <a:off x="1260051" y="522898"/>
            <a:ext cx="45822" cy="45823"/>
          </a:xfrm>
          <a:prstGeom prst="rect">
            <a:avLst/>
          </a:prstGeom>
        </p:spPr>
      </p:pic>
      <p:pic>
        <p:nvPicPr>
          <p:cNvPr id="944" name="object 944"/>
          <p:cNvPicPr/>
          <p:nvPr/>
        </p:nvPicPr>
        <p:blipFill>
          <a:blip r:embed="rId615" cstate="print"/>
          <a:stretch>
            <a:fillRect/>
          </a:stretch>
        </p:blipFill>
        <p:spPr>
          <a:xfrm>
            <a:off x="1364480" y="522898"/>
            <a:ext cx="45822" cy="45823"/>
          </a:xfrm>
          <a:prstGeom prst="rect">
            <a:avLst/>
          </a:prstGeom>
        </p:spPr>
      </p:pic>
      <p:pic>
        <p:nvPicPr>
          <p:cNvPr id="945" name="object 945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1467985" y="522898"/>
            <a:ext cx="45822" cy="45823"/>
          </a:xfrm>
          <a:prstGeom prst="rect">
            <a:avLst/>
          </a:prstGeom>
        </p:spPr>
      </p:pic>
      <p:pic>
        <p:nvPicPr>
          <p:cNvPr id="946" name="object 946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844181" y="623631"/>
            <a:ext cx="45823" cy="45822"/>
          </a:xfrm>
          <a:prstGeom prst="rect">
            <a:avLst/>
          </a:prstGeom>
        </p:spPr>
      </p:pic>
      <p:pic>
        <p:nvPicPr>
          <p:cNvPr id="947" name="object 947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947687" y="623631"/>
            <a:ext cx="45822" cy="45822"/>
          </a:xfrm>
          <a:prstGeom prst="rect">
            <a:avLst/>
          </a:prstGeom>
        </p:spPr>
      </p:pic>
      <p:pic>
        <p:nvPicPr>
          <p:cNvPr id="948" name="object 948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1052116" y="623631"/>
            <a:ext cx="45822" cy="45822"/>
          </a:xfrm>
          <a:prstGeom prst="rect">
            <a:avLst/>
          </a:prstGeom>
        </p:spPr>
      </p:pic>
      <p:pic>
        <p:nvPicPr>
          <p:cNvPr id="949" name="object 949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1156545" y="623631"/>
            <a:ext cx="45822" cy="45822"/>
          </a:xfrm>
          <a:prstGeom prst="rect">
            <a:avLst/>
          </a:prstGeom>
        </p:spPr>
      </p:pic>
      <p:pic>
        <p:nvPicPr>
          <p:cNvPr id="950" name="object 950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260051" y="623631"/>
            <a:ext cx="45822" cy="45822"/>
          </a:xfrm>
          <a:prstGeom prst="rect">
            <a:avLst/>
          </a:prstGeom>
        </p:spPr>
      </p:pic>
      <p:pic>
        <p:nvPicPr>
          <p:cNvPr id="951" name="object 951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364480" y="623631"/>
            <a:ext cx="45822" cy="45822"/>
          </a:xfrm>
          <a:prstGeom prst="rect">
            <a:avLst/>
          </a:prstGeom>
        </p:spPr>
      </p:pic>
      <p:pic>
        <p:nvPicPr>
          <p:cNvPr id="952" name="object 952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1467985" y="623631"/>
            <a:ext cx="45822" cy="45822"/>
          </a:xfrm>
          <a:prstGeom prst="rect">
            <a:avLst/>
          </a:prstGeom>
        </p:spPr>
      </p:pic>
      <p:pic>
        <p:nvPicPr>
          <p:cNvPr id="953" name="object 953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844181" y="724364"/>
            <a:ext cx="45823" cy="45823"/>
          </a:xfrm>
          <a:prstGeom prst="rect">
            <a:avLst/>
          </a:prstGeom>
        </p:spPr>
      </p:pic>
      <p:pic>
        <p:nvPicPr>
          <p:cNvPr id="954" name="object 954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947687" y="724364"/>
            <a:ext cx="45822" cy="45823"/>
          </a:xfrm>
          <a:prstGeom prst="rect">
            <a:avLst/>
          </a:prstGeom>
        </p:spPr>
      </p:pic>
      <p:pic>
        <p:nvPicPr>
          <p:cNvPr id="955" name="object 955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1052116" y="724364"/>
            <a:ext cx="45822" cy="45823"/>
          </a:xfrm>
          <a:prstGeom prst="rect">
            <a:avLst/>
          </a:prstGeom>
        </p:spPr>
      </p:pic>
      <p:pic>
        <p:nvPicPr>
          <p:cNvPr id="956" name="object 956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1156545" y="724364"/>
            <a:ext cx="45822" cy="45823"/>
          </a:xfrm>
          <a:prstGeom prst="rect">
            <a:avLst/>
          </a:prstGeom>
        </p:spPr>
      </p:pic>
      <p:pic>
        <p:nvPicPr>
          <p:cNvPr id="957" name="object 957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260051" y="724364"/>
            <a:ext cx="45822" cy="45823"/>
          </a:xfrm>
          <a:prstGeom prst="rect">
            <a:avLst/>
          </a:prstGeom>
        </p:spPr>
      </p:pic>
      <p:pic>
        <p:nvPicPr>
          <p:cNvPr id="958" name="object 958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364480" y="724364"/>
            <a:ext cx="45822" cy="45823"/>
          </a:xfrm>
          <a:prstGeom prst="rect">
            <a:avLst/>
          </a:prstGeom>
        </p:spPr>
      </p:pic>
      <p:pic>
        <p:nvPicPr>
          <p:cNvPr id="959" name="object 959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1467985" y="724364"/>
            <a:ext cx="45822" cy="45823"/>
          </a:xfrm>
          <a:prstGeom prst="rect">
            <a:avLst/>
          </a:prstGeom>
        </p:spPr>
      </p:pic>
      <p:pic>
        <p:nvPicPr>
          <p:cNvPr id="960" name="object 960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1572415" y="522898"/>
            <a:ext cx="45822" cy="45823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1675920" y="522898"/>
            <a:ext cx="45822" cy="45823"/>
          </a:xfrm>
          <a:prstGeom prst="rect">
            <a:avLst/>
          </a:prstGeom>
        </p:spPr>
      </p:pic>
      <p:pic>
        <p:nvPicPr>
          <p:cNvPr id="962" name="object 962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1780350" y="522898"/>
            <a:ext cx="45822" cy="45823"/>
          </a:xfrm>
          <a:prstGeom prst="rect">
            <a:avLst/>
          </a:prstGeom>
        </p:spPr>
      </p:pic>
      <p:pic>
        <p:nvPicPr>
          <p:cNvPr id="963" name="object 963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1884779" y="522898"/>
            <a:ext cx="45822" cy="45823"/>
          </a:xfrm>
          <a:prstGeom prst="rect">
            <a:avLst/>
          </a:prstGeom>
        </p:spPr>
      </p:pic>
      <p:pic>
        <p:nvPicPr>
          <p:cNvPr id="964" name="object 964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1988285" y="522898"/>
            <a:ext cx="45822" cy="45823"/>
          </a:xfrm>
          <a:prstGeom prst="rect">
            <a:avLst/>
          </a:prstGeom>
        </p:spPr>
      </p:pic>
      <p:pic>
        <p:nvPicPr>
          <p:cNvPr id="965" name="object 965"/>
          <p:cNvPicPr/>
          <p:nvPr/>
        </p:nvPicPr>
        <p:blipFill>
          <a:blip r:embed="rId626" cstate="print"/>
          <a:stretch>
            <a:fillRect/>
          </a:stretch>
        </p:blipFill>
        <p:spPr>
          <a:xfrm>
            <a:off x="2092714" y="522898"/>
            <a:ext cx="45822" cy="45823"/>
          </a:xfrm>
          <a:prstGeom prst="rect">
            <a:avLst/>
          </a:prstGeom>
        </p:spPr>
      </p:pic>
      <p:pic>
        <p:nvPicPr>
          <p:cNvPr id="966" name="object 966"/>
          <p:cNvPicPr/>
          <p:nvPr/>
        </p:nvPicPr>
        <p:blipFill>
          <a:blip r:embed="rId626" cstate="print"/>
          <a:stretch>
            <a:fillRect/>
          </a:stretch>
        </p:blipFill>
        <p:spPr>
          <a:xfrm>
            <a:off x="2196219" y="522898"/>
            <a:ext cx="45822" cy="45823"/>
          </a:xfrm>
          <a:prstGeom prst="rect">
            <a:avLst/>
          </a:prstGeom>
        </p:spPr>
      </p:pic>
      <p:pic>
        <p:nvPicPr>
          <p:cNvPr id="967" name="object 967"/>
          <p:cNvPicPr/>
          <p:nvPr/>
        </p:nvPicPr>
        <p:blipFill>
          <a:blip r:embed="rId627" cstate="print"/>
          <a:stretch>
            <a:fillRect/>
          </a:stretch>
        </p:blipFill>
        <p:spPr>
          <a:xfrm>
            <a:off x="1572415" y="623631"/>
            <a:ext cx="45822" cy="45822"/>
          </a:xfrm>
          <a:prstGeom prst="rect">
            <a:avLst/>
          </a:prstGeom>
        </p:spPr>
      </p:pic>
      <p:pic>
        <p:nvPicPr>
          <p:cNvPr id="968" name="object 968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675920" y="623631"/>
            <a:ext cx="45822" cy="45822"/>
          </a:xfrm>
          <a:prstGeom prst="rect">
            <a:avLst/>
          </a:prstGeom>
        </p:spPr>
      </p:pic>
      <p:pic>
        <p:nvPicPr>
          <p:cNvPr id="969" name="object 969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780350" y="623631"/>
            <a:ext cx="45822" cy="45822"/>
          </a:xfrm>
          <a:prstGeom prst="rect">
            <a:avLst/>
          </a:prstGeom>
        </p:spPr>
      </p:pic>
      <p:pic>
        <p:nvPicPr>
          <p:cNvPr id="970" name="object 970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1884779" y="623631"/>
            <a:ext cx="45822" cy="45822"/>
          </a:xfrm>
          <a:prstGeom prst="rect">
            <a:avLst/>
          </a:prstGeom>
        </p:spPr>
      </p:pic>
      <p:pic>
        <p:nvPicPr>
          <p:cNvPr id="971" name="object 971"/>
          <p:cNvPicPr/>
          <p:nvPr/>
        </p:nvPicPr>
        <p:blipFill>
          <a:blip r:embed="rId630" cstate="print"/>
          <a:stretch>
            <a:fillRect/>
          </a:stretch>
        </p:blipFill>
        <p:spPr>
          <a:xfrm>
            <a:off x="1988285" y="623631"/>
            <a:ext cx="45822" cy="45822"/>
          </a:xfrm>
          <a:prstGeom prst="rect">
            <a:avLst/>
          </a:prstGeom>
        </p:spPr>
      </p:pic>
      <p:pic>
        <p:nvPicPr>
          <p:cNvPr id="972" name="object 972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2092714" y="623631"/>
            <a:ext cx="45822" cy="45822"/>
          </a:xfrm>
          <a:prstGeom prst="rect">
            <a:avLst/>
          </a:prstGeom>
        </p:spPr>
      </p:pic>
      <p:pic>
        <p:nvPicPr>
          <p:cNvPr id="973" name="object 973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2196219" y="623631"/>
            <a:ext cx="45822" cy="45822"/>
          </a:xfrm>
          <a:prstGeom prst="rect">
            <a:avLst/>
          </a:prstGeom>
        </p:spPr>
      </p:pic>
      <p:pic>
        <p:nvPicPr>
          <p:cNvPr id="974" name="object 974"/>
          <p:cNvPicPr/>
          <p:nvPr/>
        </p:nvPicPr>
        <p:blipFill>
          <a:blip r:embed="rId627" cstate="print"/>
          <a:stretch>
            <a:fillRect/>
          </a:stretch>
        </p:blipFill>
        <p:spPr>
          <a:xfrm>
            <a:off x="1572415" y="724364"/>
            <a:ext cx="45822" cy="45823"/>
          </a:xfrm>
          <a:prstGeom prst="rect">
            <a:avLst/>
          </a:prstGeom>
        </p:spPr>
      </p:pic>
      <p:pic>
        <p:nvPicPr>
          <p:cNvPr id="975" name="object 975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675920" y="724364"/>
            <a:ext cx="45822" cy="45823"/>
          </a:xfrm>
          <a:prstGeom prst="rect">
            <a:avLst/>
          </a:prstGeom>
        </p:spPr>
      </p:pic>
      <p:pic>
        <p:nvPicPr>
          <p:cNvPr id="976" name="object 976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780350" y="724364"/>
            <a:ext cx="45822" cy="45823"/>
          </a:xfrm>
          <a:prstGeom prst="rect">
            <a:avLst/>
          </a:prstGeom>
        </p:spPr>
      </p:pic>
      <p:pic>
        <p:nvPicPr>
          <p:cNvPr id="977" name="object 977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1884779" y="724364"/>
            <a:ext cx="45822" cy="45823"/>
          </a:xfrm>
          <a:prstGeom prst="rect">
            <a:avLst/>
          </a:prstGeom>
        </p:spPr>
      </p:pic>
      <p:pic>
        <p:nvPicPr>
          <p:cNvPr id="978" name="object 978"/>
          <p:cNvPicPr/>
          <p:nvPr/>
        </p:nvPicPr>
        <p:blipFill>
          <a:blip r:embed="rId630" cstate="print"/>
          <a:stretch>
            <a:fillRect/>
          </a:stretch>
        </p:blipFill>
        <p:spPr>
          <a:xfrm>
            <a:off x="1988285" y="724364"/>
            <a:ext cx="45822" cy="45823"/>
          </a:xfrm>
          <a:prstGeom prst="rect">
            <a:avLst/>
          </a:prstGeom>
        </p:spPr>
      </p:pic>
      <p:pic>
        <p:nvPicPr>
          <p:cNvPr id="979" name="object 979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2092714" y="724364"/>
            <a:ext cx="45822" cy="45823"/>
          </a:xfrm>
          <a:prstGeom prst="rect">
            <a:avLst/>
          </a:prstGeom>
        </p:spPr>
      </p:pic>
      <p:pic>
        <p:nvPicPr>
          <p:cNvPr id="980" name="object 980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2196219" y="724364"/>
            <a:ext cx="45822" cy="45823"/>
          </a:xfrm>
          <a:prstGeom prst="rect">
            <a:avLst/>
          </a:prstGeom>
        </p:spPr>
      </p:pic>
      <p:pic>
        <p:nvPicPr>
          <p:cNvPr id="981" name="object 981"/>
          <p:cNvPicPr/>
          <p:nvPr/>
        </p:nvPicPr>
        <p:blipFill>
          <a:blip r:embed="rId632" cstate="print"/>
          <a:stretch>
            <a:fillRect/>
          </a:stretch>
        </p:blipFill>
        <p:spPr>
          <a:xfrm>
            <a:off x="2300649" y="522898"/>
            <a:ext cx="45822" cy="45823"/>
          </a:xfrm>
          <a:prstGeom prst="rect">
            <a:avLst/>
          </a:prstGeom>
        </p:spPr>
      </p:pic>
      <p:pic>
        <p:nvPicPr>
          <p:cNvPr id="982" name="object 982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2404154" y="522898"/>
            <a:ext cx="45822" cy="45823"/>
          </a:xfrm>
          <a:prstGeom prst="rect">
            <a:avLst/>
          </a:prstGeom>
        </p:spPr>
      </p:pic>
      <p:pic>
        <p:nvPicPr>
          <p:cNvPr id="983" name="object 983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2508584" y="522898"/>
            <a:ext cx="45822" cy="45823"/>
          </a:xfrm>
          <a:prstGeom prst="rect">
            <a:avLst/>
          </a:prstGeom>
        </p:spPr>
      </p:pic>
      <p:pic>
        <p:nvPicPr>
          <p:cNvPr id="984" name="object 984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2613013" y="522898"/>
            <a:ext cx="45822" cy="45823"/>
          </a:xfrm>
          <a:prstGeom prst="rect">
            <a:avLst/>
          </a:prstGeom>
        </p:spPr>
      </p:pic>
      <p:pic>
        <p:nvPicPr>
          <p:cNvPr id="985" name="object 985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2300649" y="623631"/>
            <a:ext cx="45822" cy="45822"/>
          </a:xfrm>
          <a:prstGeom prst="rect">
            <a:avLst/>
          </a:prstGeom>
        </p:spPr>
      </p:pic>
      <p:pic>
        <p:nvPicPr>
          <p:cNvPr id="986" name="object 986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2404154" y="623631"/>
            <a:ext cx="45822" cy="45822"/>
          </a:xfrm>
          <a:prstGeom prst="rect">
            <a:avLst/>
          </a:prstGeom>
        </p:spPr>
      </p:pic>
      <p:pic>
        <p:nvPicPr>
          <p:cNvPr id="987" name="object 987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2508584" y="623631"/>
            <a:ext cx="45822" cy="45822"/>
          </a:xfrm>
          <a:prstGeom prst="rect">
            <a:avLst/>
          </a:prstGeom>
        </p:spPr>
      </p:pic>
      <p:pic>
        <p:nvPicPr>
          <p:cNvPr id="988" name="object 988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2613013" y="623631"/>
            <a:ext cx="45822" cy="45822"/>
          </a:xfrm>
          <a:prstGeom prst="rect">
            <a:avLst/>
          </a:prstGeom>
        </p:spPr>
      </p:pic>
      <p:pic>
        <p:nvPicPr>
          <p:cNvPr id="989" name="object 989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2300649" y="724364"/>
            <a:ext cx="45822" cy="45823"/>
          </a:xfrm>
          <a:prstGeom prst="rect">
            <a:avLst/>
          </a:prstGeom>
        </p:spPr>
      </p:pic>
      <p:pic>
        <p:nvPicPr>
          <p:cNvPr id="990" name="object 990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2404154" y="724364"/>
            <a:ext cx="45822" cy="45823"/>
          </a:xfrm>
          <a:prstGeom prst="rect">
            <a:avLst/>
          </a:prstGeom>
        </p:spPr>
      </p:pic>
      <p:pic>
        <p:nvPicPr>
          <p:cNvPr id="991" name="object 991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2508584" y="724364"/>
            <a:ext cx="45822" cy="45823"/>
          </a:xfrm>
          <a:prstGeom prst="rect">
            <a:avLst/>
          </a:prstGeom>
        </p:spPr>
      </p:pic>
      <p:pic>
        <p:nvPicPr>
          <p:cNvPr id="992" name="object 992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2613013" y="724364"/>
            <a:ext cx="45822" cy="45823"/>
          </a:xfrm>
          <a:prstGeom prst="rect">
            <a:avLst/>
          </a:prstGeom>
        </p:spPr>
      </p:pic>
      <p:pic>
        <p:nvPicPr>
          <p:cNvPr id="993" name="object 993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11518" y="1226180"/>
            <a:ext cx="45846" cy="45822"/>
          </a:xfrm>
          <a:prstGeom prst="rect">
            <a:avLst/>
          </a:prstGeom>
        </p:spPr>
      </p:pic>
      <p:pic>
        <p:nvPicPr>
          <p:cNvPr id="994" name="object 994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115947" y="1226180"/>
            <a:ext cx="45846" cy="45822"/>
          </a:xfrm>
          <a:prstGeom prst="rect">
            <a:avLst/>
          </a:prstGeom>
        </p:spPr>
      </p:pic>
      <p:pic>
        <p:nvPicPr>
          <p:cNvPr id="995" name="object 995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219453" y="1226180"/>
            <a:ext cx="45846" cy="45822"/>
          </a:xfrm>
          <a:prstGeom prst="rect">
            <a:avLst/>
          </a:prstGeom>
        </p:spPr>
      </p:pic>
      <p:pic>
        <p:nvPicPr>
          <p:cNvPr id="996" name="object 996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11518" y="1325989"/>
            <a:ext cx="45846" cy="45823"/>
          </a:xfrm>
          <a:prstGeom prst="rect">
            <a:avLst/>
          </a:prstGeom>
        </p:spPr>
      </p:pic>
      <p:pic>
        <p:nvPicPr>
          <p:cNvPr id="997" name="object 997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115947" y="1325989"/>
            <a:ext cx="45846" cy="45823"/>
          </a:xfrm>
          <a:prstGeom prst="rect">
            <a:avLst/>
          </a:prstGeom>
        </p:spPr>
      </p:pic>
      <p:pic>
        <p:nvPicPr>
          <p:cNvPr id="998" name="object 998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219453" y="1325989"/>
            <a:ext cx="45846" cy="45823"/>
          </a:xfrm>
          <a:prstGeom prst="rect">
            <a:avLst/>
          </a:prstGeom>
        </p:spPr>
      </p:pic>
      <p:pic>
        <p:nvPicPr>
          <p:cNvPr id="999" name="object 999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1518" y="1426722"/>
            <a:ext cx="45846" cy="45823"/>
          </a:xfrm>
          <a:prstGeom prst="rect">
            <a:avLst/>
          </a:prstGeom>
        </p:spPr>
      </p:pic>
      <p:pic>
        <p:nvPicPr>
          <p:cNvPr id="1000" name="object 1000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15947" y="1426722"/>
            <a:ext cx="45846" cy="45823"/>
          </a:xfrm>
          <a:prstGeom prst="rect">
            <a:avLst/>
          </a:prstGeom>
        </p:spPr>
      </p:pic>
      <p:pic>
        <p:nvPicPr>
          <p:cNvPr id="1001" name="object 1001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219453" y="1426722"/>
            <a:ext cx="45846" cy="45823"/>
          </a:xfrm>
          <a:prstGeom prst="rect">
            <a:avLst/>
          </a:prstGeom>
        </p:spPr>
      </p:pic>
      <p:pic>
        <p:nvPicPr>
          <p:cNvPr id="1002" name="object 1002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1518" y="1526531"/>
            <a:ext cx="45846" cy="45822"/>
          </a:xfrm>
          <a:prstGeom prst="rect">
            <a:avLst/>
          </a:prstGeom>
        </p:spPr>
      </p:pic>
      <p:pic>
        <p:nvPicPr>
          <p:cNvPr id="1003" name="object 1003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15947" y="1526531"/>
            <a:ext cx="45846" cy="45822"/>
          </a:xfrm>
          <a:prstGeom prst="rect">
            <a:avLst/>
          </a:prstGeom>
        </p:spPr>
      </p:pic>
      <p:pic>
        <p:nvPicPr>
          <p:cNvPr id="1004" name="object 1004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219453" y="1526531"/>
            <a:ext cx="45846" cy="45822"/>
          </a:xfrm>
          <a:prstGeom prst="rect">
            <a:avLst/>
          </a:prstGeom>
        </p:spPr>
      </p:pic>
      <p:pic>
        <p:nvPicPr>
          <p:cNvPr id="1005" name="object 1005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1518" y="1627264"/>
            <a:ext cx="45846" cy="45823"/>
          </a:xfrm>
          <a:prstGeom prst="rect">
            <a:avLst/>
          </a:prstGeom>
        </p:spPr>
      </p:pic>
      <p:pic>
        <p:nvPicPr>
          <p:cNvPr id="1006" name="object 1006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15947" y="1627264"/>
            <a:ext cx="45846" cy="45823"/>
          </a:xfrm>
          <a:prstGeom prst="rect">
            <a:avLst/>
          </a:prstGeom>
        </p:spPr>
      </p:pic>
      <p:pic>
        <p:nvPicPr>
          <p:cNvPr id="1007" name="object 1007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219453" y="1627264"/>
            <a:ext cx="45846" cy="45823"/>
          </a:xfrm>
          <a:prstGeom prst="rect">
            <a:avLst/>
          </a:prstGeom>
        </p:spPr>
      </p:pic>
      <p:pic>
        <p:nvPicPr>
          <p:cNvPr id="1008" name="object 1008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1518" y="1727997"/>
            <a:ext cx="45846" cy="45823"/>
          </a:xfrm>
          <a:prstGeom prst="rect">
            <a:avLst/>
          </a:prstGeom>
        </p:spPr>
      </p:pic>
      <p:pic>
        <p:nvPicPr>
          <p:cNvPr id="1009" name="object 1009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15947" y="1727997"/>
            <a:ext cx="45846" cy="45823"/>
          </a:xfrm>
          <a:prstGeom prst="rect">
            <a:avLst/>
          </a:prstGeom>
        </p:spPr>
      </p:pic>
      <p:pic>
        <p:nvPicPr>
          <p:cNvPr id="1010" name="object 1010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219453" y="1727997"/>
            <a:ext cx="45846" cy="45823"/>
          </a:xfrm>
          <a:prstGeom prst="rect">
            <a:avLst/>
          </a:prstGeom>
        </p:spPr>
      </p:pic>
      <p:pic>
        <p:nvPicPr>
          <p:cNvPr id="1011" name="object 1011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11518" y="1827805"/>
            <a:ext cx="45846" cy="45822"/>
          </a:xfrm>
          <a:prstGeom prst="rect">
            <a:avLst/>
          </a:prstGeom>
        </p:spPr>
      </p:pic>
      <p:pic>
        <p:nvPicPr>
          <p:cNvPr id="1012" name="object 1012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115947" y="1827805"/>
            <a:ext cx="45846" cy="45822"/>
          </a:xfrm>
          <a:prstGeom prst="rect">
            <a:avLst/>
          </a:prstGeom>
        </p:spPr>
      </p:pic>
      <p:pic>
        <p:nvPicPr>
          <p:cNvPr id="1013" name="object 1013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219453" y="1827805"/>
            <a:ext cx="45846" cy="45822"/>
          </a:xfrm>
          <a:prstGeom prst="rect">
            <a:avLst/>
          </a:prstGeom>
        </p:spPr>
      </p:pic>
      <p:pic>
        <p:nvPicPr>
          <p:cNvPr id="1014" name="object 101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518" y="1928538"/>
            <a:ext cx="45846" cy="45823"/>
          </a:xfrm>
          <a:prstGeom prst="rect">
            <a:avLst/>
          </a:prstGeom>
        </p:spPr>
      </p:pic>
      <p:pic>
        <p:nvPicPr>
          <p:cNvPr id="1015" name="object 101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5947" y="1928538"/>
            <a:ext cx="45846" cy="45823"/>
          </a:xfrm>
          <a:prstGeom prst="rect">
            <a:avLst/>
          </a:prstGeom>
        </p:spPr>
      </p:pic>
      <p:pic>
        <p:nvPicPr>
          <p:cNvPr id="1016" name="object 101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19453" y="1928538"/>
            <a:ext cx="45846" cy="45823"/>
          </a:xfrm>
          <a:prstGeom prst="rect">
            <a:avLst/>
          </a:prstGeom>
        </p:spPr>
      </p:pic>
      <p:pic>
        <p:nvPicPr>
          <p:cNvPr id="1017" name="object 10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518" y="2028347"/>
            <a:ext cx="45846" cy="45823"/>
          </a:xfrm>
          <a:prstGeom prst="rect">
            <a:avLst/>
          </a:prstGeom>
        </p:spPr>
      </p:pic>
      <p:pic>
        <p:nvPicPr>
          <p:cNvPr id="1018" name="object 101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5947" y="2028347"/>
            <a:ext cx="45846" cy="45823"/>
          </a:xfrm>
          <a:prstGeom prst="rect">
            <a:avLst/>
          </a:prstGeom>
        </p:spPr>
      </p:pic>
      <p:pic>
        <p:nvPicPr>
          <p:cNvPr id="1019" name="object 101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19453" y="2028347"/>
            <a:ext cx="45846" cy="45823"/>
          </a:xfrm>
          <a:prstGeom prst="rect">
            <a:avLst/>
          </a:prstGeom>
        </p:spPr>
      </p:pic>
      <p:pic>
        <p:nvPicPr>
          <p:cNvPr id="1020" name="object 102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1518" y="2129080"/>
            <a:ext cx="45846" cy="45822"/>
          </a:xfrm>
          <a:prstGeom prst="rect">
            <a:avLst/>
          </a:prstGeom>
        </p:spPr>
      </p:pic>
      <p:pic>
        <p:nvPicPr>
          <p:cNvPr id="1021" name="object 102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15947" y="2129080"/>
            <a:ext cx="45846" cy="45822"/>
          </a:xfrm>
          <a:prstGeom prst="rect">
            <a:avLst/>
          </a:prstGeom>
        </p:spPr>
      </p:pic>
      <p:pic>
        <p:nvPicPr>
          <p:cNvPr id="1022" name="object 102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19453" y="2129080"/>
            <a:ext cx="45846" cy="45822"/>
          </a:xfrm>
          <a:prstGeom prst="rect">
            <a:avLst/>
          </a:prstGeom>
        </p:spPr>
      </p:pic>
      <p:pic>
        <p:nvPicPr>
          <p:cNvPr id="1023" name="object 1023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6073050" y="3657632"/>
            <a:ext cx="45823" cy="45822"/>
          </a:xfrm>
          <a:prstGeom prst="rect">
            <a:avLst/>
          </a:prstGeom>
        </p:spPr>
      </p:pic>
      <p:pic>
        <p:nvPicPr>
          <p:cNvPr id="1024" name="object 1024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6177480" y="3657632"/>
            <a:ext cx="45822" cy="45822"/>
          </a:xfrm>
          <a:prstGeom prst="rect">
            <a:avLst/>
          </a:prstGeom>
        </p:spPr>
      </p:pic>
      <p:pic>
        <p:nvPicPr>
          <p:cNvPr id="1025" name="object 1025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6073050" y="3757441"/>
            <a:ext cx="45823" cy="45823"/>
          </a:xfrm>
          <a:prstGeom prst="rect">
            <a:avLst/>
          </a:prstGeom>
        </p:spPr>
      </p:pic>
      <p:pic>
        <p:nvPicPr>
          <p:cNvPr id="1026" name="object 1026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6177480" y="3757441"/>
            <a:ext cx="45822" cy="45823"/>
          </a:xfrm>
          <a:prstGeom prst="rect">
            <a:avLst/>
          </a:prstGeom>
        </p:spPr>
      </p:pic>
      <p:pic>
        <p:nvPicPr>
          <p:cNvPr id="1027" name="object 1027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6073050" y="3858174"/>
            <a:ext cx="45823" cy="45822"/>
          </a:xfrm>
          <a:prstGeom prst="rect">
            <a:avLst/>
          </a:prstGeom>
        </p:spPr>
      </p:pic>
      <p:pic>
        <p:nvPicPr>
          <p:cNvPr id="1028" name="object 1028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6177480" y="3858174"/>
            <a:ext cx="45822" cy="45822"/>
          </a:xfrm>
          <a:prstGeom prst="rect">
            <a:avLst/>
          </a:prstGeom>
        </p:spPr>
      </p:pic>
      <p:pic>
        <p:nvPicPr>
          <p:cNvPr id="1029" name="object 1029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6073050" y="3957982"/>
            <a:ext cx="45823" cy="45822"/>
          </a:xfrm>
          <a:prstGeom prst="rect">
            <a:avLst/>
          </a:prstGeom>
        </p:spPr>
      </p:pic>
      <p:pic>
        <p:nvPicPr>
          <p:cNvPr id="1030" name="object 1030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6177480" y="3957982"/>
            <a:ext cx="45822" cy="45822"/>
          </a:xfrm>
          <a:prstGeom prst="rect">
            <a:avLst/>
          </a:prstGeom>
        </p:spPr>
      </p:pic>
      <p:pic>
        <p:nvPicPr>
          <p:cNvPr id="1031" name="object 1031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6073050" y="4058715"/>
            <a:ext cx="45823" cy="45823"/>
          </a:xfrm>
          <a:prstGeom prst="rect">
            <a:avLst/>
          </a:prstGeom>
        </p:spPr>
      </p:pic>
      <p:pic>
        <p:nvPicPr>
          <p:cNvPr id="1032" name="object 1032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6177480" y="4058715"/>
            <a:ext cx="45822" cy="45823"/>
          </a:xfrm>
          <a:prstGeom prst="rect">
            <a:avLst/>
          </a:prstGeom>
        </p:spPr>
      </p:pic>
      <p:pic>
        <p:nvPicPr>
          <p:cNvPr id="1033" name="object 1033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6073050" y="4158523"/>
            <a:ext cx="45823" cy="45822"/>
          </a:xfrm>
          <a:prstGeom prst="rect">
            <a:avLst/>
          </a:prstGeom>
        </p:spPr>
      </p:pic>
      <p:pic>
        <p:nvPicPr>
          <p:cNvPr id="1034" name="object 1034"/>
          <p:cNvPicPr/>
          <p:nvPr/>
        </p:nvPicPr>
        <p:blipFill>
          <a:blip r:embed="rId646" cstate="print"/>
          <a:stretch>
            <a:fillRect/>
          </a:stretch>
        </p:blipFill>
        <p:spPr>
          <a:xfrm>
            <a:off x="6177480" y="4158523"/>
            <a:ext cx="45822" cy="45822"/>
          </a:xfrm>
          <a:prstGeom prst="rect">
            <a:avLst/>
          </a:prstGeom>
        </p:spPr>
      </p:pic>
      <p:pic>
        <p:nvPicPr>
          <p:cNvPr id="1035" name="object 1035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6073050" y="4259257"/>
            <a:ext cx="45823" cy="45822"/>
          </a:xfrm>
          <a:prstGeom prst="rect">
            <a:avLst/>
          </a:prstGeom>
        </p:spPr>
      </p:pic>
      <p:pic>
        <p:nvPicPr>
          <p:cNvPr id="1036" name="object 1036"/>
          <p:cNvPicPr/>
          <p:nvPr/>
        </p:nvPicPr>
        <p:blipFill>
          <a:blip r:embed="rId646" cstate="print"/>
          <a:stretch>
            <a:fillRect/>
          </a:stretch>
        </p:blipFill>
        <p:spPr>
          <a:xfrm>
            <a:off x="6177480" y="4259257"/>
            <a:ext cx="45822" cy="45822"/>
          </a:xfrm>
          <a:prstGeom prst="rect">
            <a:avLst/>
          </a:prstGeom>
        </p:spPr>
      </p:pic>
      <p:pic>
        <p:nvPicPr>
          <p:cNvPr id="1037" name="object 1037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6073050" y="4359990"/>
            <a:ext cx="45823" cy="45822"/>
          </a:xfrm>
          <a:prstGeom prst="rect">
            <a:avLst/>
          </a:prstGeom>
        </p:spPr>
      </p:pic>
      <p:pic>
        <p:nvPicPr>
          <p:cNvPr id="1038" name="object 1038"/>
          <p:cNvPicPr/>
          <p:nvPr/>
        </p:nvPicPr>
        <p:blipFill>
          <a:blip r:embed="rId648" cstate="print"/>
          <a:stretch>
            <a:fillRect/>
          </a:stretch>
        </p:blipFill>
        <p:spPr>
          <a:xfrm>
            <a:off x="6177480" y="4359990"/>
            <a:ext cx="45822" cy="45822"/>
          </a:xfrm>
          <a:prstGeom prst="rect">
            <a:avLst/>
          </a:prstGeom>
        </p:spPr>
      </p:pic>
      <p:pic>
        <p:nvPicPr>
          <p:cNvPr id="1039" name="object 1039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6073050" y="4459798"/>
            <a:ext cx="45823" cy="45822"/>
          </a:xfrm>
          <a:prstGeom prst="rect">
            <a:avLst/>
          </a:prstGeom>
        </p:spPr>
      </p:pic>
      <p:pic>
        <p:nvPicPr>
          <p:cNvPr id="1040" name="object 1040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6177480" y="4459798"/>
            <a:ext cx="45822" cy="45822"/>
          </a:xfrm>
          <a:prstGeom prst="rect">
            <a:avLst/>
          </a:prstGeom>
        </p:spPr>
      </p:pic>
      <p:pic>
        <p:nvPicPr>
          <p:cNvPr id="1041" name="object 1041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6073050" y="4560531"/>
            <a:ext cx="45823" cy="45822"/>
          </a:xfrm>
          <a:prstGeom prst="rect">
            <a:avLst/>
          </a:prstGeom>
        </p:spPr>
      </p:pic>
      <p:pic>
        <p:nvPicPr>
          <p:cNvPr id="1042" name="object 1042"/>
          <p:cNvPicPr/>
          <p:nvPr/>
        </p:nvPicPr>
        <p:blipFill>
          <a:blip r:embed="rId652" cstate="print"/>
          <a:stretch>
            <a:fillRect/>
          </a:stretch>
        </p:blipFill>
        <p:spPr>
          <a:xfrm>
            <a:off x="6177480" y="4560531"/>
            <a:ext cx="45822" cy="45822"/>
          </a:xfrm>
          <a:prstGeom prst="rect">
            <a:avLst/>
          </a:prstGeom>
        </p:spPr>
      </p:pic>
      <p:pic>
        <p:nvPicPr>
          <p:cNvPr id="1043" name="object 1043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6073050" y="4660340"/>
            <a:ext cx="45823" cy="45822"/>
          </a:xfrm>
          <a:prstGeom prst="rect">
            <a:avLst/>
          </a:prstGeom>
        </p:spPr>
      </p:pic>
      <p:pic>
        <p:nvPicPr>
          <p:cNvPr id="1044" name="object 1044"/>
          <p:cNvPicPr/>
          <p:nvPr/>
        </p:nvPicPr>
        <p:blipFill>
          <a:blip r:embed="rId652" cstate="print"/>
          <a:stretch>
            <a:fillRect/>
          </a:stretch>
        </p:blipFill>
        <p:spPr>
          <a:xfrm>
            <a:off x="6177480" y="4660340"/>
            <a:ext cx="45822" cy="45822"/>
          </a:xfrm>
          <a:prstGeom prst="rect">
            <a:avLst/>
          </a:prstGeom>
        </p:spPr>
      </p:pic>
      <p:pic>
        <p:nvPicPr>
          <p:cNvPr id="1045" name="object 1045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6073050" y="4761072"/>
            <a:ext cx="45823" cy="45822"/>
          </a:xfrm>
          <a:prstGeom prst="rect">
            <a:avLst/>
          </a:prstGeom>
        </p:spPr>
      </p:pic>
      <p:pic>
        <p:nvPicPr>
          <p:cNvPr id="1046" name="object 1046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6177480" y="4761072"/>
            <a:ext cx="45822" cy="45822"/>
          </a:xfrm>
          <a:prstGeom prst="rect">
            <a:avLst/>
          </a:prstGeom>
        </p:spPr>
      </p:pic>
      <p:pic>
        <p:nvPicPr>
          <p:cNvPr id="1047" name="object 1047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6073050" y="4861806"/>
            <a:ext cx="45823" cy="45822"/>
          </a:xfrm>
          <a:prstGeom prst="rect">
            <a:avLst/>
          </a:prstGeom>
        </p:spPr>
      </p:pic>
      <p:pic>
        <p:nvPicPr>
          <p:cNvPr id="1048" name="object 1048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6177480" y="4861806"/>
            <a:ext cx="45822" cy="45822"/>
          </a:xfrm>
          <a:prstGeom prst="rect">
            <a:avLst/>
          </a:prstGeom>
        </p:spPr>
      </p:pic>
      <p:pic>
        <p:nvPicPr>
          <p:cNvPr id="1049" name="object 1049"/>
          <p:cNvPicPr/>
          <p:nvPr/>
        </p:nvPicPr>
        <p:blipFill>
          <a:blip r:embed="rId654" cstate="print"/>
          <a:stretch>
            <a:fillRect/>
          </a:stretch>
        </p:blipFill>
        <p:spPr>
          <a:xfrm>
            <a:off x="6073050" y="4961615"/>
            <a:ext cx="45823" cy="45823"/>
          </a:xfrm>
          <a:prstGeom prst="rect">
            <a:avLst/>
          </a:prstGeom>
        </p:spPr>
      </p:pic>
      <p:pic>
        <p:nvPicPr>
          <p:cNvPr id="1050" name="object 1050"/>
          <p:cNvPicPr/>
          <p:nvPr/>
        </p:nvPicPr>
        <p:blipFill>
          <a:blip r:embed="rId655" cstate="print"/>
          <a:stretch>
            <a:fillRect/>
          </a:stretch>
        </p:blipFill>
        <p:spPr>
          <a:xfrm>
            <a:off x="6177480" y="4961615"/>
            <a:ext cx="45822" cy="45823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6073050" y="5062348"/>
            <a:ext cx="45823" cy="45822"/>
          </a:xfrm>
          <a:prstGeom prst="rect">
            <a:avLst/>
          </a:prstGeom>
        </p:spPr>
      </p:pic>
      <p:pic>
        <p:nvPicPr>
          <p:cNvPr id="1052" name="object 1052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6177480" y="5062348"/>
            <a:ext cx="45822" cy="45822"/>
          </a:xfrm>
          <a:prstGeom prst="rect">
            <a:avLst/>
          </a:prstGeom>
        </p:spPr>
      </p:pic>
      <p:pic>
        <p:nvPicPr>
          <p:cNvPr id="1053" name="object 1053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6073050" y="5162156"/>
            <a:ext cx="45823" cy="45822"/>
          </a:xfrm>
          <a:prstGeom prst="rect">
            <a:avLst/>
          </a:prstGeom>
        </p:spPr>
      </p:pic>
      <p:pic>
        <p:nvPicPr>
          <p:cNvPr id="1054" name="object 1054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6177480" y="5162156"/>
            <a:ext cx="45822" cy="45822"/>
          </a:xfrm>
          <a:prstGeom prst="rect">
            <a:avLst/>
          </a:prstGeom>
        </p:spPr>
      </p:pic>
      <p:pic>
        <p:nvPicPr>
          <p:cNvPr id="1055" name="object 1055"/>
          <p:cNvPicPr/>
          <p:nvPr/>
        </p:nvPicPr>
        <p:blipFill>
          <a:blip r:embed="rId658" cstate="print"/>
          <a:stretch>
            <a:fillRect/>
          </a:stretch>
        </p:blipFill>
        <p:spPr>
          <a:xfrm>
            <a:off x="6073050" y="5262889"/>
            <a:ext cx="45823" cy="45823"/>
          </a:xfrm>
          <a:prstGeom prst="rect">
            <a:avLst/>
          </a:prstGeom>
        </p:spPr>
      </p:pic>
      <p:pic>
        <p:nvPicPr>
          <p:cNvPr id="1056" name="object 1056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6177480" y="5262889"/>
            <a:ext cx="45822" cy="45823"/>
          </a:xfrm>
          <a:prstGeom prst="rect">
            <a:avLst/>
          </a:prstGeom>
        </p:spPr>
      </p:pic>
      <p:pic>
        <p:nvPicPr>
          <p:cNvPr id="1057" name="object 1057"/>
          <p:cNvPicPr/>
          <p:nvPr/>
        </p:nvPicPr>
        <p:blipFill>
          <a:blip r:embed="rId660" cstate="print"/>
          <a:stretch>
            <a:fillRect/>
          </a:stretch>
        </p:blipFill>
        <p:spPr>
          <a:xfrm>
            <a:off x="6073050" y="5363622"/>
            <a:ext cx="45823" cy="45822"/>
          </a:xfrm>
          <a:prstGeom prst="rect">
            <a:avLst/>
          </a:prstGeom>
        </p:spPr>
      </p:pic>
      <p:pic>
        <p:nvPicPr>
          <p:cNvPr id="1058" name="object 1058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6177480" y="5363622"/>
            <a:ext cx="45822" cy="45822"/>
          </a:xfrm>
          <a:prstGeom prst="rect">
            <a:avLst/>
          </a:prstGeom>
        </p:spPr>
      </p:pic>
      <p:pic>
        <p:nvPicPr>
          <p:cNvPr id="1059" name="object 1059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6073050" y="5463431"/>
            <a:ext cx="45823" cy="45823"/>
          </a:xfrm>
          <a:prstGeom prst="rect">
            <a:avLst/>
          </a:prstGeom>
        </p:spPr>
      </p:pic>
      <p:pic>
        <p:nvPicPr>
          <p:cNvPr id="1060" name="object 1060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6177480" y="5463431"/>
            <a:ext cx="45822" cy="45823"/>
          </a:xfrm>
          <a:prstGeom prst="rect">
            <a:avLst/>
          </a:prstGeom>
        </p:spPr>
      </p:pic>
      <p:pic>
        <p:nvPicPr>
          <p:cNvPr id="1061" name="object 1061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6073050" y="5564164"/>
            <a:ext cx="45823" cy="45822"/>
          </a:xfrm>
          <a:prstGeom prst="rect">
            <a:avLst/>
          </a:prstGeom>
        </p:spPr>
      </p:pic>
      <p:pic>
        <p:nvPicPr>
          <p:cNvPr id="1062" name="object 1062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6177480" y="5564164"/>
            <a:ext cx="45822" cy="45822"/>
          </a:xfrm>
          <a:prstGeom prst="rect">
            <a:avLst/>
          </a:prstGeom>
        </p:spPr>
      </p:pic>
      <p:pic>
        <p:nvPicPr>
          <p:cNvPr id="1063" name="object 1063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6073050" y="5663972"/>
            <a:ext cx="45823" cy="45822"/>
          </a:xfrm>
          <a:prstGeom prst="rect">
            <a:avLst/>
          </a:prstGeom>
        </p:spPr>
      </p:pic>
      <p:pic>
        <p:nvPicPr>
          <p:cNvPr id="1064" name="object 1064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177480" y="5663972"/>
            <a:ext cx="45822" cy="45822"/>
          </a:xfrm>
          <a:prstGeom prst="rect">
            <a:avLst/>
          </a:prstGeom>
        </p:spPr>
      </p:pic>
      <p:pic>
        <p:nvPicPr>
          <p:cNvPr id="1065" name="object 1065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6073050" y="5764705"/>
            <a:ext cx="45823" cy="45823"/>
          </a:xfrm>
          <a:prstGeom prst="rect">
            <a:avLst/>
          </a:prstGeom>
        </p:spPr>
      </p:pic>
      <p:pic>
        <p:nvPicPr>
          <p:cNvPr id="1066" name="object 1066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6177480" y="5764705"/>
            <a:ext cx="45822" cy="45823"/>
          </a:xfrm>
          <a:prstGeom prst="rect">
            <a:avLst/>
          </a:prstGeom>
        </p:spPr>
      </p:pic>
      <p:pic>
        <p:nvPicPr>
          <p:cNvPr id="1067" name="object 106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92777" y="5965247"/>
            <a:ext cx="45823" cy="45823"/>
          </a:xfrm>
          <a:prstGeom prst="rect">
            <a:avLst/>
          </a:prstGeom>
        </p:spPr>
      </p:pic>
      <p:pic>
        <p:nvPicPr>
          <p:cNvPr id="1068" name="object 1068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3992777" y="6065979"/>
            <a:ext cx="45823" cy="45838"/>
          </a:xfrm>
          <a:prstGeom prst="rect">
            <a:avLst/>
          </a:prstGeom>
        </p:spPr>
      </p:pic>
      <p:pic>
        <p:nvPicPr>
          <p:cNvPr id="1069" name="object 106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92777" y="6165789"/>
            <a:ext cx="45823" cy="45846"/>
          </a:xfrm>
          <a:prstGeom prst="rect">
            <a:avLst/>
          </a:prstGeom>
        </p:spPr>
      </p:pic>
      <p:pic>
        <p:nvPicPr>
          <p:cNvPr id="1070" name="object 1070"/>
          <p:cNvPicPr/>
          <p:nvPr/>
        </p:nvPicPr>
        <p:blipFill>
          <a:blip r:embed="rId670" cstate="print"/>
          <a:stretch>
            <a:fillRect/>
          </a:stretch>
        </p:blipFill>
        <p:spPr>
          <a:xfrm>
            <a:off x="3992777" y="6266522"/>
            <a:ext cx="45823" cy="45846"/>
          </a:xfrm>
          <a:prstGeom prst="rect">
            <a:avLst/>
          </a:prstGeom>
        </p:spPr>
      </p:pic>
      <p:pic>
        <p:nvPicPr>
          <p:cNvPr id="1071" name="object 1071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3992777" y="6367254"/>
            <a:ext cx="45823" cy="45846"/>
          </a:xfrm>
          <a:prstGeom prst="rect">
            <a:avLst/>
          </a:prstGeom>
        </p:spPr>
      </p:pic>
      <p:pic>
        <p:nvPicPr>
          <p:cNvPr id="1072" name="object 1072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3992777" y="6467063"/>
            <a:ext cx="45823" cy="45838"/>
          </a:xfrm>
          <a:prstGeom prst="rect">
            <a:avLst/>
          </a:prstGeom>
        </p:spPr>
      </p:pic>
      <p:pic>
        <p:nvPicPr>
          <p:cNvPr id="1073" name="object 1073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4096283" y="5965247"/>
            <a:ext cx="45822" cy="45823"/>
          </a:xfrm>
          <a:prstGeom prst="rect">
            <a:avLst/>
          </a:prstGeom>
        </p:spPr>
      </p:pic>
      <p:pic>
        <p:nvPicPr>
          <p:cNvPr id="1074" name="object 1074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4200712" y="5965247"/>
            <a:ext cx="45823" cy="45823"/>
          </a:xfrm>
          <a:prstGeom prst="rect">
            <a:avLst/>
          </a:prstGeom>
        </p:spPr>
      </p:pic>
      <p:pic>
        <p:nvPicPr>
          <p:cNvPr id="1075" name="object 1075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4304218" y="5965247"/>
            <a:ext cx="45822" cy="45823"/>
          </a:xfrm>
          <a:prstGeom prst="rect">
            <a:avLst/>
          </a:prstGeom>
        </p:spPr>
      </p:pic>
      <p:pic>
        <p:nvPicPr>
          <p:cNvPr id="1076" name="object 1076"/>
          <p:cNvPicPr/>
          <p:nvPr/>
        </p:nvPicPr>
        <p:blipFill>
          <a:blip r:embed="rId675" cstate="print"/>
          <a:stretch>
            <a:fillRect/>
          </a:stretch>
        </p:blipFill>
        <p:spPr>
          <a:xfrm>
            <a:off x="4408647" y="5965247"/>
            <a:ext cx="45823" cy="45823"/>
          </a:xfrm>
          <a:prstGeom prst="rect">
            <a:avLst/>
          </a:prstGeom>
        </p:spPr>
      </p:pic>
      <p:pic>
        <p:nvPicPr>
          <p:cNvPr id="1077" name="object 1077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4512152" y="5965247"/>
            <a:ext cx="45822" cy="45823"/>
          </a:xfrm>
          <a:prstGeom prst="rect">
            <a:avLst/>
          </a:prstGeom>
        </p:spPr>
      </p:pic>
      <p:pic>
        <p:nvPicPr>
          <p:cNvPr id="1078" name="object 1078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4616582" y="5965247"/>
            <a:ext cx="45823" cy="45823"/>
          </a:xfrm>
          <a:prstGeom prst="rect">
            <a:avLst/>
          </a:prstGeom>
        </p:spPr>
      </p:pic>
      <p:pic>
        <p:nvPicPr>
          <p:cNvPr id="1079" name="object 1079"/>
          <p:cNvPicPr/>
          <p:nvPr/>
        </p:nvPicPr>
        <p:blipFill>
          <a:blip r:embed="rId678" cstate="print"/>
          <a:stretch>
            <a:fillRect/>
          </a:stretch>
        </p:blipFill>
        <p:spPr>
          <a:xfrm>
            <a:off x="4721011" y="5965247"/>
            <a:ext cx="45822" cy="45823"/>
          </a:xfrm>
          <a:prstGeom prst="rect">
            <a:avLst/>
          </a:prstGeom>
        </p:spPr>
      </p:pic>
      <p:pic>
        <p:nvPicPr>
          <p:cNvPr id="1080" name="object 1080"/>
          <p:cNvPicPr/>
          <p:nvPr/>
        </p:nvPicPr>
        <p:blipFill>
          <a:blip r:embed="rId679" cstate="print"/>
          <a:stretch>
            <a:fillRect/>
          </a:stretch>
        </p:blipFill>
        <p:spPr>
          <a:xfrm>
            <a:off x="4096283" y="6065979"/>
            <a:ext cx="45822" cy="45838"/>
          </a:xfrm>
          <a:prstGeom prst="rect">
            <a:avLst/>
          </a:prstGeom>
        </p:spPr>
      </p:pic>
      <p:pic>
        <p:nvPicPr>
          <p:cNvPr id="1081" name="object 1081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4200712" y="6065979"/>
            <a:ext cx="45823" cy="45838"/>
          </a:xfrm>
          <a:prstGeom prst="rect">
            <a:avLst/>
          </a:prstGeom>
        </p:spPr>
      </p:pic>
      <p:pic>
        <p:nvPicPr>
          <p:cNvPr id="1082" name="object 1082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4304218" y="6065979"/>
            <a:ext cx="45822" cy="45838"/>
          </a:xfrm>
          <a:prstGeom prst="rect">
            <a:avLst/>
          </a:prstGeom>
        </p:spPr>
      </p:pic>
      <p:pic>
        <p:nvPicPr>
          <p:cNvPr id="1083" name="object 1083"/>
          <p:cNvPicPr/>
          <p:nvPr/>
        </p:nvPicPr>
        <p:blipFill>
          <a:blip r:embed="rId681" cstate="print"/>
          <a:stretch>
            <a:fillRect/>
          </a:stretch>
        </p:blipFill>
        <p:spPr>
          <a:xfrm>
            <a:off x="4408647" y="6065979"/>
            <a:ext cx="45823" cy="45838"/>
          </a:xfrm>
          <a:prstGeom prst="rect">
            <a:avLst/>
          </a:prstGeom>
        </p:spPr>
      </p:pic>
      <p:pic>
        <p:nvPicPr>
          <p:cNvPr id="1084" name="object 1084"/>
          <p:cNvPicPr/>
          <p:nvPr/>
        </p:nvPicPr>
        <p:blipFill>
          <a:blip r:embed="rId682" cstate="print"/>
          <a:stretch>
            <a:fillRect/>
          </a:stretch>
        </p:blipFill>
        <p:spPr>
          <a:xfrm>
            <a:off x="4512152" y="6065979"/>
            <a:ext cx="45822" cy="45838"/>
          </a:xfrm>
          <a:prstGeom prst="rect">
            <a:avLst/>
          </a:prstGeom>
        </p:spPr>
      </p:pic>
      <p:pic>
        <p:nvPicPr>
          <p:cNvPr id="1085" name="object 1085"/>
          <p:cNvPicPr/>
          <p:nvPr/>
        </p:nvPicPr>
        <p:blipFill>
          <a:blip r:embed="rId683" cstate="print"/>
          <a:stretch>
            <a:fillRect/>
          </a:stretch>
        </p:blipFill>
        <p:spPr>
          <a:xfrm>
            <a:off x="4616582" y="6065979"/>
            <a:ext cx="45823" cy="45838"/>
          </a:xfrm>
          <a:prstGeom prst="rect">
            <a:avLst/>
          </a:prstGeom>
        </p:spPr>
      </p:pic>
      <p:pic>
        <p:nvPicPr>
          <p:cNvPr id="1086" name="object 1086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4721011" y="6065979"/>
            <a:ext cx="45822" cy="45838"/>
          </a:xfrm>
          <a:prstGeom prst="rect">
            <a:avLst/>
          </a:prstGeom>
        </p:spPr>
      </p:pic>
      <p:pic>
        <p:nvPicPr>
          <p:cNvPr id="1087" name="object 1087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4096283" y="6165789"/>
            <a:ext cx="45822" cy="45846"/>
          </a:xfrm>
          <a:prstGeom prst="rect">
            <a:avLst/>
          </a:prstGeom>
        </p:spPr>
      </p:pic>
      <p:pic>
        <p:nvPicPr>
          <p:cNvPr id="1088" name="object 1088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4200712" y="6165789"/>
            <a:ext cx="45823" cy="45846"/>
          </a:xfrm>
          <a:prstGeom prst="rect">
            <a:avLst/>
          </a:prstGeom>
        </p:spPr>
      </p:pic>
      <p:pic>
        <p:nvPicPr>
          <p:cNvPr id="1089" name="object 1089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4304218" y="6165789"/>
            <a:ext cx="45822" cy="45846"/>
          </a:xfrm>
          <a:prstGeom prst="rect">
            <a:avLst/>
          </a:prstGeom>
        </p:spPr>
      </p:pic>
      <p:pic>
        <p:nvPicPr>
          <p:cNvPr id="1090" name="object 1090"/>
          <p:cNvPicPr/>
          <p:nvPr/>
        </p:nvPicPr>
        <p:blipFill>
          <a:blip r:embed="rId675" cstate="print"/>
          <a:stretch>
            <a:fillRect/>
          </a:stretch>
        </p:blipFill>
        <p:spPr>
          <a:xfrm>
            <a:off x="4408647" y="6165789"/>
            <a:ext cx="45823" cy="45846"/>
          </a:xfrm>
          <a:prstGeom prst="rect">
            <a:avLst/>
          </a:prstGeom>
        </p:spPr>
      </p:pic>
      <p:pic>
        <p:nvPicPr>
          <p:cNvPr id="1091" name="object 1091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4512152" y="6165789"/>
            <a:ext cx="45822" cy="45846"/>
          </a:xfrm>
          <a:prstGeom prst="rect">
            <a:avLst/>
          </a:prstGeom>
        </p:spPr>
      </p:pic>
      <p:pic>
        <p:nvPicPr>
          <p:cNvPr id="1092" name="object 1092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4616582" y="6165789"/>
            <a:ext cx="45823" cy="45846"/>
          </a:xfrm>
          <a:prstGeom prst="rect">
            <a:avLst/>
          </a:prstGeom>
        </p:spPr>
      </p:pic>
      <p:pic>
        <p:nvPicPr>
          <p:cNvPr id="1093" name="object 1093"/>
          <p:cNvPicPr/>
          <p:nvPr/>
        </p:nvPicPr>
        <p:blipFill>
          <a:blip r:embed="rId678" cstate="print"/>
          <a:stretch>
            <a:fillRect/>
          </a:stretch>
        </p:blipFill>
        <p:spPr>
          <a:xfrm>
            <a:off x="4721011" y="6165789"/>
            <a:ext cx="45822" cy="45846"/>
          </a:xfrm>
          <a:prstGeom prst="rect">
            <a:avLst/>
          </a:prstGeom>
        </p:spPr>
      </p:pic>
      <p:pic>
        <p:nvPicPr>
          <p:cNvPr id="1094" name="object 1094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096283" y="6266522"/>
            <a:ext cx="45822" cy="45846"/>
          </a:xfrm>
          <a:prstGeom prst="rect">
            <a:avLst/>
          </a:prstGeom>
        </p:spPr>
      </p:pic>
      <p:pic>
        <p:nvPicPr>
          <p:cNvPr id="1095" name="object 1095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4200712" y="6266522"/>
            <a:ext cx="45823" cy="45846"/>
          </a:xfrm>
          <a:prstGeom prst="rect">
            <a:avLst/>
          </a:prstGeom>
        </p:spPr>
      </p:pic>
      <p:pic>
        <p:nvPicPr>
          <p:cNvPr id="1096" name="object 1096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4304218" y="6266522"/>
            <a:ext cx="45822" cy="45846"/>
          </a:xfrm>
          <a:prstGeom prst="rect">
            <a:avLst/>
          </a:prstGeom>
        </p:spPr>
      </p:pic>
      <p:pic>
        <p:nvPicPr>
          <p:cNvPr id="1097" name="object 1097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4408647" y="6266522"/>
            <a:ext cx="45823" cy="45846"/>
          </a:xfrm>
          <a:prstGeom prst="rect">
            <a:avLst/>
          </a:prstGeom>
        </p:spPr>
      </p:pic>
      <p:pic>
        <p:nvPicPr>
          <p:cNvPr id="1098" name="object 1098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4512152" y="6266522"/>
            <a:ext cx="45822" cy="45846"/>
          </a:xfrm>
          <a:prstGeom prst="rect">
            <a:avLst/>
          </a:prstGeom>
        </p:spPr>
      </p:pic>
      <p:pic>
        <p:nvPicPr>
          <p:cNvPr id="1099" name="object 109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616582" y="6266522"/>
            <a:ext cx="45823" cy="45846"/>
          </a:xfrm>
          <a:prstGeom prst="rect">
            <a:avLst/>
          </a:prstGeom>
        </p:spPr>
      </p:pic>
      <p:pic>
        <p:nvPicPr>
          <p:cNvPr id="1100" name="object 1100"/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4721011" y="6266522"/>
            <a:ext cx="45822" cy="45846"/>
          </a:xfrm>
          <a:prstGeom prst="rect">
            <a:avLst/>
          </a:prstGeom>
        </p:spPr>
      </p:pic>
      <p:pic>
        <p:nvPicPr>
          <p:cNvPr id="1101" name="object 110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096283" y="6367254"/>
            <a:ext cx="45822" cy="45846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4200712" y="6367254"/>
            <a:ext cx="45823" cy="45846"/>
          </a:xfrm>
          <a:prstGeom prst="rect">
            <a:avLst/>
          </a:prstGeom>
        </p:spPr>
      </p:pic>
      <p:pic>
        <p:nvPicPr>
          <p:cNvPr id="1103" name="object 1103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4304218" y="6367254"/>
            <a:ext cx="45822" cy="45846"/>
          </a:xfrm>
          <a:prstGeom prst="rect">
            <a:avLst/>
          </a:prstGeom>
        </p:spPr>
      </p:pic>
      <p:pic>
        <p:nvPicPr>
          <p:cNvPr id="1104" name="object 1104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4408647" y="6367254"/>
            <a:ext cx="45823" cy="45846"/>
          </a:xfrm>
          <a:prstGeom prst="rect">
            <a:avLst/>
          </a:prstGeom>
        </p:spPr>
      </p:pic>
      <p:pic>
        <p:nvPicPr>
          <p:cNvPr id="1105" name="object 1105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4512152" y="6367254"/>
            <a:ext cx="45822" cy="45846"/>
          </a:xfrm>
          <a:prstGeom prst="rect">
            <a:avLst/>
          </a:prstGeom>
        </p:spPr>
      </p:pic>
      <p:pic>
        <p:nvPicPr>
          <p:cNvPr id="1106" name="object 1106"/>
          <p:cNvPicPr/>
          <p:nvPr/>
        </p:nvPicPr>
        <p:blipFill>
          <a:blip r:embed="rId695" cstate="print"/>
          <a:stretch>
            <a:fillRect/>
          </a:stretch>
        </p:blipFill>
        <p:spPr>
          <a:xfrm>
            <a:off x="4616582" y="6367254"/>
            <a:ext cx="45823" cy="45846"/>
          </a:xfrm>
          <a:prstGeom prst="rect">
            <a:avLst/>
          </a:prstGeom>
        </p:spPr>
      </p:pic>
      <p:pic>
        <p:nvPicPr>
          <p:cNvPr id="1107" name="object 1107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4721011" y="6367254"/>
            <a:ext cx="45822" cy="45846"/>
          </a:xfrm>
          <a:prstGeom prst="rect">
            <a:avLst/>
          </a:prstGeom>
        </p:spPr>
      </p:pic>
      <p:pic>
        <p:nvPicPr>
          <p:cNvPr id="1108" name="object 1108"/>
          <p:cNvPicPr/>
          <p:nvPr/>
        </p:nvPicPr>
        <p:blipFill>
          <a:blip r:embed="rId697" cstate="print"/>
          <a:stretch>
            <a:fillRect/>
          </a:stretch>
        </p:blipFill>
        <p:spPr>
          <a:xfrm>
            <a:off x="4096283" y="6467063"/>
            <a:ext cx="45822" cy="45838"/>
          </a:xfrm>
          <a:prstGeom prst="rect">
            <a:avLst/>
          </a:prstGeom>
        </p:spPr>
      </p:pic>
      <p:pic>
        <p:nvPicPr>
          <p:cNvPr id="1109" name="object 1109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4200712" y="6467063"/>
            <a:ext cx="45823" cy="45838"/>
          </a:xfrm>
          <a:prstGeom prst="rect">
            <a:avLst/>
          </a:prstGeom>
        </p:spPr>
      </p:pic>
      <p:pic>
        <p:nvPicPr>
          <p:cNvPr id="1110" name="object 1110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4304218" y="6467063"/>
            <a:ext cx="45822" cy="45838"/>
          </a:xfrm>
          <a:prstGeom prst="rect">
            <a:avLst/>
          </a:prstGeom>
        </p:spPr>
      </p:pic>
      <p:pic>
        <p:nvPicPr>
          <p:cNvPr id="1111" name="object 1111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4408647" y="6467063"/>
            <a:ext cx="45823" cy="45838"/>
          </a:xfrm>
          <a:prstGeom prst="rect">
            <a:avLst/>
          </a:prstGeom>
        </p:spPr>
      </p:pic>
      <p:pic>
        <p:nvPicPr>
          <p:cNvPr id="1112" name="object 1112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4512152" y="6467063"/>
            <a:ext cx="45822" cy="45838"/>
          </a:xfrm>
          <a:prstGeom prst="rect">
            <a:avLst/>
          </a:prstGeom>
        </p:spPr>
      </p:pic>
      <p:pic>
        <p:nvPicPr>
          <p:cNvPr id="1113" name="object 1113"/>
          <p:cNvPicPr/>
          <p:nvPr/>
        </p:nvPicPr>
        <p:blipFill>
          <a:blip r:embed="rId701" cstate="print"/>
          <a:stretch>
            <a:fillRect/>
          </a:stretch>
        </p:blipFill>
        <p:spPr>
          <a:xfrm>
            <a:off x="4616582" y="6467063"/>
            <a:ext cx="45823" cy="45838"/>
          </a:xfrm>
          <a:prstGeom prst="rect">
            <a:avLst/>
          </a:prstGeom>
        </p:spPr>
      </p:pic>
      <p:pic>
        <p:nvPicPr>
          <p:cNvPr id="1114" name="object 1114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4721011" y="6467063"/>
            <a:ext cx="45822" cy="45838"/>
          </a:xfrm>
          <a:prstGeom prst="rect">
            <a:avLst/>
          </a:prstGeom>
        </p:spPr>
      </p:pic>
      <p:pic>
        <p:nvPicPr>
          <p:cNvPr id="1115" name="object 1115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4824517" y="5965247"/>
            <a:ext cx="45823" cy="45823"/>
          </a:xfrm>
          <a:prstGeom prst="rect">
            <a:avLst/>
          </a:prstGeom>
        </p:spPr>
      </p:pic>
      <p:pic>
        <p:nvPicPr>
          <p:cNvPr id="1116" name="object 1116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4928946" y="5965247"/>
            <a:ext cx="45822" cy="45823"/>
          </a:xfrm>
          <a:prstGeom prst="rect">
            <a:avLst/>
          </a:prstGeom>
        </p:spPr>
      </p:pic>
      <p:pic>
        <p:nvPicPr>
          <p:cNvPr id="1117" name="object 1117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5032452" y="5965247"/>
            <a:ext cx="45823" cy="45823"/>
          </a:xfrm>
          <a:prstGeom prst="rect">
            <a:avLst/>
          </a:prstGeom>
        </p:spPr>
      </p:pic>
      <p:pic>
        <p:nvPicPr>
          <p:cNvPr id="1118" name="object 1118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5136881" y="5965247"/>
            <a:ext cx="45822" cy="45823"/>
          </a:xfrm>
          <a:prstGeom prst="rect">
            <a:avLst/>
          </a:prstGeom>
        </p:spPr>
      </p:pic>
      <p:pic>
        <p:nvPicPr>
          <p:cNvPr id="1119" name="object 1119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5240387" y="5965247"/>
            <a:ext cx="45823" cy="45823"/>
          </a:xfrm>
          <a:prstGeom prst="rect">
            <a:avLst/>
          </a:prstGeom>
        </p:spPr>
      </p:pic>
      <p:pic>
        <p:nvPicPr>
          <p:cNvPr id="1120" name="object 1120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5344816" y="5965247"/>
            <a:ext cx="45822" cy="45823"/>
          </a:xfrm>
          <a:prstGeom prst="rect">
            <a:avLst/>
          </a:prstGeom>
        </p:spPr>
      </p:pic>
      <p:pic>
        <p:nvPicPr>
          <p:cNvPr id="1121" name="object 1121"/>
          <p:cNvPicPr/>
          <p:nvPr/>
        </p:nvPicPr>
        <p:blipFill>
          <a:blip r:embed="rId709" cstate="print"/>
          <a:stretch>
            <a:fillRect/>
          </a:stretch>
        </p:blipFill>
        <p:spPr>
          <a:xfrm>
            <a:off x="5449246" y="5965247"/>
            <a:ext cx="45823" cy="45823"/>
          </a:xfrm>
          <a:prstGeom prst="rect">
            <a:avLst/>
          </a:prstGeom>
        </p:spPr>
      </p:pic>
      <p:pic>
        <p:nvPicPr>
          <p:cNvPr id="1122" name="object 1122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4824517" y="6065979"/>
            <a:ext cx="45823" cy="45838"/>
          </a:xfrm>
          <a:prstGeom prst="rect">
            <a:avLst/>
          </a:prstGeom>
        </p:spPr>
      </p:pic>
      <p:pic>
        <p:nvPicPr>
          <p:cNvPr id="1123" name="object 1123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4928946" y="6065979"/>
            <a:ext cx="45822" cy="45838"/>
          </a:xfrm>
          <a:prstGeom prst="rect">
            <a:avLst/>
          </a:prstGeom>
        </p:spPr>
      </p:pic>
      <p:pic>
        <p:nvPicPr>
          <p:cNvPr id="1124" name="object 1124"/>
          <p:cNvPicPr/>
          <p:nvPr/>
        </p:nvPicPr>
        <p:blipFill>
          <a:blip r:embed="rId712" cstate="print"/>
          <a:stretch>
            <a:fillRect/>
          </a:stretch>
        </p:blipFill>
        <p:spPr>
          <a:xfrm>
            <a:off x="5032452" y="6065979"/>
            <a:ext cx="45823" cy="45838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5136881" y="6065979"/>
            <a:ext cx="45822" cy="45838"/>
          </a:xfrm>
          <a:prstGeom prst="rect">
            <a:avLst/>
          </a:prstGeom>
        </p:spPr>
      </p:pic>
      <p:pic>
        <p:nvPicPr>
          <p:cNvPr id="1126" name="object 1126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5240387" y="6065979"/>
            <a:ext cx="45823" cy="45838"/>
          </a:xfrm>
          <a:prstGeom prst="rect">
            <a:avLst/>
          </a:prstGeom>
        </p:spPr>
      </p:pic>
      <p:pic>
        <p:nvPicPr>
          <p:cNvPr id="1127" name="object 1127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5344816" y="6065979"/>
            <a:ext cx="45822" cy="45838"/>
          </a:xfrm>
          <a:prstGeom prst="rect">
            <a:avLst/>
          </a:prstGeom>
        </p:spPr>
      </p:pic>
      <p:pic>
        <p:nvPicPr>
          <p:cNvPr id="1128" name="object 1128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5449246" y="6065979"/>
            <a:ext cx="45823" cy="45838"/>
          </a:xfrm>
          <a:prstGeom prst="rect">
            <a:avLst/>
          </a:prstGeom>
        </p:spPr>
      </p:pic>
      <p:pic>
        <p:nvPicPr>
          <p:cNvPr id="1129" name="object 1129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4824517" y="6165789"/>
            <a:ext cx="45823" cy="45846"/>
          </a:xfrm>
          <a:prstGeom prst="rect">
            <a:avLst/>
          </a:prstGeom>
        </p:spPr>
      </p:pic>
      <p:pic>
        <p:nvPicPr>
          <p:cNvPr id="1130" name="object 1130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4928946" y="6165789"/>
            <a:ext cx="45822" cy="45846"/>
          </a:xfrm>
          <a:prstGeom prst="rect">
            <a:avLst/>
          </a:prstGeom>
        </p:spPr>
      </p:pic>
      <p:pic>
        <p:nvPicPr>
          <p:cNvPr id="1131" name="object 1131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5032452" y="6165789"/>
            <a:ext cx="45823" cy="45846"/>
          </a:xfrm>
          <a:prstGeom prst="rect">
            <a:avLst/>
          </a:prstGeom>
        </p:spPr>
      </p:pic>
      <p:pic>
        <p:nvPicPr>
          <p:cNvPr id="1132" name="object 1132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5136881" y="6165789"/>
            <a:ext cx="45822" cy="45846"/>
          </a:xfrm>
          <a:prstGeom prst="rect">
            <a:avLst/>
          </a:prstGeom>
        </p:spPr>
      </p:pic>
      <p:pic>
        <p:nvPicPr>
          <p:cNvPr id="1133" name="object 1133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5240387" y="6165789"/>
            <a:ext cx="45823" cy="45846"/>
          </a:xfrm>
          <a:prstGeom prst="rect">
            <a:avLst/>
          </a:prstGeom>
        </p:spPr>
      </p:pic>
      <p:pic>
        <p:nvPicPr>
          <p:cNvPr id="1134" name="object 1134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5344816" y="6165789"/>
            <a:ext cx="45822" cy="45846"/>
          </a:xfrm>
          <a:prstGeom prst="rect">
            <a:avLst/>
          </a:prstGeom>
        </p:spPr>
      </p:pic>
      <p:pic>
        <p:nvPicPr>
          <p:cNvPr id="1135" name="object 1135"/>
          <p:cNvPicPr/>
          <p:nvPr/>
        </p:nvPicPr>
        <p:blipFill>
          <a:blip r:embed="rId709" cstate="print"/>
          <a:stretch>
            <a:fillRect/>
          </a:stretch>
        </p:blipFill>
        <p:spPr>
          <a:xfrm>
            <a:off x="5449246" y="6165789"/>
            <a:ext cx="45823" cy="45846"/>
          </a:xfrm>
          <a:prstGeom prst="rect">
            <a:avLst/>
          </a:prstGeom>
        </p:spPr>
      </p:pic>
      <p:pic>
        <p:nvPicPr>
          <p:cNvPr id="1136" name="object 1136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4824517" y="6266522"/>
            <a:ext cx="45823" cy="45846"/>
          </a:xfrm>
          <a:prstGeom prst="rect">
            <a:avLst/>
          </a:prstGeom>
        </p:spPr>
      </p:pic>
      <p:pic>
        <p:nvPicPr>
          <p:cNvPr id="1137" name="object 1137"/>
          <p:cNvPicPr/>
          <p:nvPr/>
        </p:nvPicPr>
        <p:blipFill>
          <a:blip r:embed="rId718" cstate="print"/>
          <a:stretch>
            <a:fillRect/>
          </a:stretch>
        </p:blipFill>
        <p:spPr>
          <a:xfrm>
            <a:off x="4928946" y="6266522"/>
            <a:ext cx="45822" cy="45846"/>
          </a:xfrm>
          <a:prstGeom prst="rect">
            <a:avLst/>
          </a:prstGeom>
        </p:spPr>
      </p:pic>
      <p:pic>
        <p:nvPicPr>
          <p:cNvPr id="1138" name="object 1138"/>
          <p:cNvPicPr/>
          <p:nvPr/>
        </p:nvPicPr>
        <p:blipFill>
          <a:blip r:embed="rId719" cstate="print"/>
          <a:stretch>
            <a:fillRect/>
          </a:stretch>
        </p:blipFill>
        <p:spPr>
          <a:xfrm>
            <a:off x="5032452" y="6266522"/>
            <a:ext cx="45823" cy="45846"/>
          </a:xfrm>
          <a:prstGeom prst="rect">
            <a:avLst/>
          </a:prstGeom>
        </p:spPr>
      </p:pic>
      <p:pic>
        <p:nvPicPr>
          <p:cNvPr id="1139" name="object 1139"/>
          <p:cNvPicPr/>
          <p:nvPr/>
        </p:nvPicPr>
        <p:blipFill>
          <a:blip r:embed="rId720" cstate="print"/>
          <a:stretch>
            <a:fillRect/>
          </a:stretch>
        </p:blipFill>
        <p:spPr>
          <a:xfrm>
            <a:off x="5136881" y="6266522"/>
            <a:ext cx="45822" cy="45846"/>
          </a:xfrm>
          <a:prstGeom prst="rect">
            <a:avLst/>
          </a:prstGeom>
        </p:spPr>
      </p:pic>
      <p:pic>
        <p:nvPicPr>
          <p:cNvPr id="1140" name="object 1140"/>
          <p:cNvPicPr/>
          <p:nvPr/>
        </p:nvPicPr>
        <p:blipFill>
          <a:blip r:embed="rId721" cstate="print"/>
          <a:stretch>
            <a:fillRect/>
          </a:stretch>
        </p:blipFill>
        <p:spPr>
          <a:xfrm>
            <a:off x="5240387" y="6266522"/>
            <a:ext cx="45823" cy="45846"/>
          </a:xfrm>
          <a:prstGeom prst="rect">
            <a:avLst/>
          </a:prstGeom>
        </p:spPr>
      </p:pic>
      <p:pic>
        <p:nvPicPr>
          <p:cNvPr id="1141" name="object 1141"/>
          <p:cNvPicPr/>
          <p:nvPr/>
        </p:nvPicPr>
        <p:blipFill>
          <a:blip r:embed="rId722" cstate="print"/>
          <a:stretch>
            <a:fillRect/>
          </a:stretch>
        </p:blipFill>
        <p:spPr>
          <a:xfrm>
            <a:off x="5344816" y="6266522"/>
            <a:ext cx="45822" cy="45846"/>
          </a:xfrm>
          <a:prstGeom prst="rect">
            <a:avLst/>
          </a:prstGeom>
        </p:spPr>
      </p:pic>
      <p:pic>
        <p:nvPicPr>
          <p:cNvPr id="1142" name="object 1142"/>
          <p:cNvPicPr/>
          <p:nvPr/>
        </p:nvPicPr>
        <p:blipFill>
          <a:blip r:embed="rId723" cstate="print"/>
          <a:stretch>
            <a:fillRect/>
          </a:stretch>
        </p:blipFill>
        <p:spPr>
          <a:xfrm>
            <a:off x="5449246" y="6266522"/>
            <a:ext cx="45823" cy="45846"/>
          </a:xfrm>
          <a:prstGeom prst="rect">
            <a:avLst/>
          </a:prstGeom>
        </p:spPr>
      </p:pic>
      <p:pic>
        <p:nvPicPr>
          <p:cNvPr id="1143" name="object 1143"/>
          <p:cNvPicPr/>
          <p:nvPr/>
        </p:nvPicPr>
        <p:blipFill>
          <a:blip r:embed="rId724" cstate="print"/>
          <a:stretch>
            <a:fillRect/>
          </a:stretch>
        </p:blipFill>
        <p:spPr>
          <a:xfrm>
            <a:off x="4824517" y="6367254"/>
            <a:ext cx="45823" cy="45846"/>
          </a:xfrm>
          <a:prstGeom prst="rect">
            <a:avLst/>
          </a:prstGeom>
        </p:spPr>
      </p:pic>
      <p:pic>
        <p:nvPicPr>
          <p:cNvPr id="1144" name="object 1144"/>
          <p:cNvPicPr/>
          <p:nvPr/>
        </p:nvPicPr>
        <p:blipFill>
          <a:blip r:embed="rId725" cstate="print"/>
          <a:stretch>
            <a:fillRect/>
          </a:stretch>
        </p:blipFill>
        <p:spPr>
          <a:xfrm>
            <a:off x="4928946" y="6367254"/>
            <a:ext cx="45822" cy="45846"/>
          </a:xfrm>
          <a:prstGeom prst="rect">
            <a:avLst/>
          </a:prstGeom>
        </p:spPr>
      </p:pic>
      <p:pic>
        <p:nvPicPr>
          <p:cNvPr id="1145" name="object 1145"/>
          <p:cNvPicPr/>
          <p:nvPr/>
        </p:nvPicPr>
        <p:blipFill>
          <a:blip r:embed="rId726" cstate="print"/>
          <a:stretch>
            <a:fillRect/>
          </a:stretch>
        </p:blipFill>
        <p:spPr>
          <a:xfrm>
            <a:off x="5032452" y="6367254"/>
            <a:ext cx="45823" cy="45846"/>
          </a:xfrm>
          <a:prstGeom prst="rect">
            <a:avLst/>
          </a:prstGeom>
        </p:spPr>
      </p:pic>
      <p:pic>
        <p:nvPicPr>
          <p:cNvPr id="1146" name="object 1146"/>
          <p:cNvPicPr/>
          <p:nvPr/>
        </p:nvPicPr>
        <p:blipFill>
          <a:blip r:embed="rId727" cstate="print"/>
          <a:stretch>
            <a:fillRect/>
          </a:stretch>
        </p:blipFill>
        <p:spPr>
          <a:xfrm>
            <a:off x="5136881" y="6367254"/>
            <a:ext cx="45822" cy="45846"/>
          </a:xfrm>
          <a:prstGeom prst="rect">
            <a:avLst/>
          </a:prstGeom>
        </p:spPr>
      </p:pic>
      <p:pic>
        <p:nvPicPr>
          <p:cNvPr id="1147" name="object 1147"/>
          <p:cNvPicPr/>
          <p:nvPr/>
        </p:nvPicPr>
        <p:blipFill>
          <a:blip r:embed="rId728" cstate="print"/>
          <a:stretch>
            <a:fillRect/>
          </a:stretch>
        </p:blipFill>
        <p:spPr>
          <a:xfrm>
            <a:off x="5240387" y="6367254"/>
            <a:ext cx="45823" cy="45846"/>
          </a:xfrm>
          <a:prstGeom prst="rect">
            <a:avLst/>
          </a:prstGeom>
        </p:spPr>
      </p:pic>
      <p:pic>
        <p:nvPicPr>
          <p:cNvPr id="1148" name="object 1148"/>
          <p:cNvPicPr/>
          <p:nvPr/>
        </p:nvPicPr>
        <p:blipFill>
          <a:blip r:embed="rId729" cstate="print"/>
          <a:stretch>
            <a:fillRect/>
          </a:stretch>
        </p:blipFill>
        <p:spPr>
          <a:xfrm>
            <a:off x="5344816" y="6367254"/>
            <a:ext cx="45822" cy="45846"/>
          </a:xfrm>
          <a:prstGeom prst="rect">
            <a:avLst/>
          </a:prstGeom>
        </p:spPr>
      </p:pic>
      <p:pic>
        <p:nvPicPr>
          <p:cNvPr id="1149" name="object 1149"/>
          <p:cNvPicPr/>
          <p:nvPr/>
        </p:nvPicPr>
        <p:blipFill>
          <a:blip r:embed="rId730" cstate="print"/>
          <a:stretch>
            <a:fillRect/>
          </a:stretch>
        </p:blipFill>
        <p:spPr>
          <a:xfrm>
            <a:off x="5449246" y="6367254"/>
            <a:ext cx="45823" cy="45846"/>
          </a:xfrm>
          <a:prstGeom prst="rect">
            <a:avLst/>
          </a:prstGeom>
        </p:spPr>
      </p:pic>
      <p:pic>
        <p:nvPicPr>
          <p:cNvPr id="1150" name="object 1150"/>
          <p:cNvPicPr/>
          <p:nvPr/>
        </p:nvPicPr>
        <p:blipFill>
          <a:blip r:embed="rId731" cstate="print"/>
          <a:stretch>
            <a:fillRect/>
          </a:stretch>
        </p:blipFill>
        <p:spPr>
          <a:xfrm>
            <a:off x="4824517" y="6467063"/>
            <a:ext cx="45823" cy="45838"/>
          </a:xfrm>
          <a:prstGeom prst="rect">
            <a:avLst/>
          </a:prstGeom>
        </p:spPr>
      </p:pic>
      <p:pic>
        <p:nvPicPr>
          <p:cNvPr id="1151" name="object 1151"/>
          <p:cNvPicPr/>
          <p:nvPr/>
        </p:nvPicPr>
        <p:blipFill>
          <a:blip r:embed="rId732" cstate="print"/>
          <a:stretch>
            <a:fillRect/>
          </a:stretch>
        </p:blipFill>
        <p:spPr>
          <a:xfrm>
            <a:off x="4928946" y="6467063"/>
            <a:ext cx="45822" cy="45838"/>
          </a:xfrm>
          <a:prstGeom prst="rect">
            <a:avLst/>
          </a:prstGeom>
        </p:spPr>
      </p:pic>
      <p:pic>
        <p:nvPicPr>
          <p:cNvPr id="1152" name="object 1152"/>
          <p:cNvPicPr/>
          <p:nvPr/>
        </p:nvPicPr>
        <p:blipFill>
          <a:blip r:embed="rId733" cstate="print"/>
          <a:stretch>
            <a:fillRect/>
          </a:stretch>
        </p:blipFill>
        <p:spPr>
          <a:xfrm>
            <a:off x="5032452" y="6467063"/>
            <a:ext cx="45823" cy="45838"/>
          </a:xfrm>
          <a:prstGeom prst="rect">
            <a:avLst/>
          </a:prstGeom>
        </p:spPr>
      </p:pic>
      <p:pic>
        <p:nvPicPr>
          <p:cNvPr id="1153" name="object 1153"/>
          <p:cNvPicPr/>
          <p:nvPr/>
        </p:nvPicPr>
        <p:blipFill>
          <a:blip r:embed="rId734" cstate="print"/>
          <a:stretch>
            <a:fillRect/>
          </a:stretch>
        </p:blipFill>
        <p:spPr>
          <a:xfrm>
            <a:off x="5136881" y="6467063"/>
            <a:ext cx="45822" cy="45838"/>
          </a:xfrm>
          <a:prstGeom prst="rect">
            <a:avLst/>
          </a:prstGeom>
        </p:spPr>
      </p:pic>
      <p:pic>
        <p:nvPicPr>
          <p:cNvPr id="1154" name="object 1154"/>
          <p:cNvPicPr/>
          <p:nvPr/>
        </p:nvPicPr>
        <p:blipFill>
          <a:blip r:embed="rId735" cstate="print"/>
          <a:stretch>
            <a:fillRect/>
          </a:stretch>
        </p:blipFill>
        <p:spPr>
          <a:xfrm>
            <a:off x="5240387" y="6467063"/>
            <a:ext cx="45823" cy="45838"/>
          </a:xfrm>
          <a:prstGeom prst="rect">
            <a:avLst/>
          </a:prstGeom>
        </p:spPr>
      </p:pic>
      <p:pic>
        <p:nvPicPr>
          <p:cNvPr id="1155" name="object 1155"/>
          <p:cNvPicPr/>
          <p:nvPr/>
        </p:nvPicPr>
        <p:blipFill>
          <a:blip r:embed="rId736" cstate="print"/>
          <a:stretch>
            <a:fillRect/>
          </a:stretch>
        </p:blipFill>
        <p:spPr>
          <a:xfrm>
            <a:off x="5344816" y="6467063"/>
            <a:ext cx="45822" cy="45838"/>
          </a:xfrm>
          <a:prstGeom prst="rect">
            <a:avLst/>
          </a:prstGeom>
        </p:spPr>
      </p:pic>
      <p:pic>
        <p:nvPicPr>
          <p:cNvPr id="1156" name="object 1156"/>
          <p:cNvPicPr/>
          <p:nvPr/>
        </p:nvPicPr>
        <p:blipFill>
          <a:blip r:embed="rId737" cstate="print"/>
          <a:stretch>
            <a:fillRect/>
          </a:stretch>
        </p:blipFill>
        <p:spPr>
          <a:xfrm>
            <a:off x="5449246" y="6467063"/>
            <a:ext cx="45823" cy="45838"/>
          </a:xfrm>
          <a:prstGeom prst="rect">
            <a:avLst/>
          </a:prstGeom>
        </p:spPr>
      </p:pic>
      <p:pic>
        <p:nvPicPr>
          <p:cNvPr id="1157" name="object 1157"/>
          <p:cNvPicPr/>
          <p:nvPr/>
        </p:nvPicPr>
        <p:blipFill>
          <a:blip r:embed="rId738" cstate="print"/>
          <a:stretch>
            <a:fillRect/>
          </a:stretch>
        </p:blipFill>
        <p:spPr>
          <a:xfrm>
            <a:off x="6073050" y="5865438"/>
            <a:ext cx="45823" cy="45822"/>
          </a:xfrm>
          <a:prstGeom prst="rect">
            <a:avLst/>
          </a:prstGeom>
        </p:spPr>
      </p:pic>
      <p:pic>
        <p:nvPicPr>
          <p:cNvPr id="1158" name="object 1158"/>
          <p:cNvPicPr/>
          <p:nvPr/>
        </p:nvPicPr>
        <p:blipFill>
          <a:blip r:embed="rId739" cstate="print"/>
          <a:stretch>
            <a:fillRect/>
          </a:stretch>
        </p:blipFill>
        <p:spPr>
          <a:xfrm>
            <a:off x="6177480" y="5865438"/>
            <a:ext cx="45822" cy="45822"/>
          </a:xfrm>
          <a:prstGeom prst="rect">
            <a:avLst/>
          </a:prstGeom>
        </p:spPr>
      </p:pic>
      <p:pic>
        <p:nvPicPr>
          <p:cNvPr id="1159" name="object 1159"/>
          <p:cNvPicPr/>
          <p:nvPr/>
        </p:nvPicPr>
        <p:blipFill>
          <a:blip r:embed="rId740" cstate="print"/>
          <a:stretch>
            <a:fillRect/>
          </a:stretch>
        </p:blipFill>
        <p:spPr>
          <a:xfrm>
            <a:off x="5552751" y="5965247"/>
            <a:ext cx="45822" cy="45823"/>
          </a:xfrm>
          <a:prstGeom prst="rect">
            <a:avLst/>
          </a:prstGeom>
        </p:spPr>
      </p:pic>
      <p:pic>
        <p:nvPicPr>
          <p:cNvPr id="1160" name="object 1160"/>
          <p:cNvPicPr/>
          <p:nvPr/>
        </p:nvPicPr>
        <p:blipFill>
          <a:blip r:embed="rId741" cstate="print"/>
          <a:stretch>
            <a:fillRect/>
          </a:stretch>
        </p:blipFill>
        <p:spPr>
          <a:xfrm>
            <a:off x="5657181" y="5965247"/>
            <a:ext cx="45823" cy="45823"/>
          </a:xfrm>
          <a:prstGeom prst="rect">
            <a:avLst/>
          </a:prstGeom>
        </p:spPr>
      </p:pic>
      <p:pic>
        <p:nvPicPr>
          <p:cNvPr id="1161" name="object 1161"/>
          <p:cNvPicPr/>
          <p:nvPr/>
        </p:nvPicPr>
        <p:blipFill>
          <a:blip r:embed="rId742" cstate="print"/>
          <a:stretch>
            <a:fillRect/>
          </a:stretch>
        </p:blipFill>
        <p:spPr>
          <a:xfrm>
            <a:off x="5760686" y="5965247"/>
            <a:ext cx="45822" cy="45823"/>
          </a:xfrm>
          <a:prstGeom prst="rect">
            <a:avLst/>
          </a:prstGeom>
        </p:spPr>
      </p:pic>
      <p:pic>
        <p:nvPicPr>
          <p:cNvPr id="1162" name="object 1162"/>
          <p:cNvPicPr/>
          <p:nvPr/>
        </p:nvPicPr>
        <p:blipFill>
          <a:blip r:embed="rId743" cstate="print"/>
          <a:stretch>
            <a:fillRect/>
          </a:stretch>
        </p:blipFill>
        <p:spPr>
          <a:xfrm>
            <a:off x="5865115" y="5965247"/>
            <a:ext cx="45823" cy="45823"/>
          </a:xfrm>
          <a:prstGeom prst="rect">
            <a:avLst/>
          </a:prstGeom>
        </p:spPr>
      </p:pic>
      <p:pic>
        <p:nvPicPr>
          <p:cNvPr id="1163" name="object 1163"/>
          <p:cNvPicPr/>
          <p:nvPr/>
        </p:nvPicPr>
        <p:blipFill>
          <a:blip r:embed="rId608" cstate="print"/>
          <a:stretch>
            <a:fillRect/>
          </a:stretch>
        </p:blipFill>
        <p:spPr>
          <a:xfrm>
            <a:off x="5968621" y="5965247"/>
            <a:ext cx="45822" cy="45823"/>
          </a:xfrm>
          <a:prstGeom prst="rect">
            <a:avLst/>
          </a:prstGeom>
        </p:spPr>
      </p:pic>
      <p:pic>
        <p:nvPicPr>
          <p:cNvPr id="1164" name="object 1164"/>
          <p:cNvPicPr/>
          <p:nvPr/>
        </p:nvPicPr>
        <p:blipFill>
          <a:blip r:embed="rId738" cstate="print"/>
          <a:stretch>
            <a:fillRect/>
          </a:stretch>
        </p:blipFill>
        <p:spPr>
          <a:xfrm>
            <a:off x="6073050" y="5965247"/>
            <a:ext cx="45823" cy="45823"/>
          </a:xfrm>
          <a:prstGeom prst="rect">
            <a:avLst/>
          </a:prstGeom>
        </p:spPr>
      </p:pic>
      <p:pic>
        <p:nvPicPr>
          <p:cNvPr id="1165" name="object 1165"/>
          <p:cNvPicPr/>
          <p:nvPr/>
        </p:nvPicPr>
        <p:blipFill>
          <a:blip r:embed="rId739" cstate="print"/>
          <a:stretch>
            <a:fillRect/>
          </a:stretch>
        </p:blipFill>
        <p:spPr>
          <a:xfrm>
            <a:off x="6177480" y="5965247"/>
            <a:ext cx="45822" cy="45823"/>
          </a:xfrm>
          <a:prstGeom prst="rect">
            <a:avLst/>
          </a:prstGeom>
        </p:spPr>
      </p:pic>
      <p:pic>
        <p:nvPicPr>
          <p:cNvPr id="1166" name="object 1166"/>
          <p:cNvPicPr/>
          <p:nvPr/>
        </p:nvPicPr>
        <p:blipFill>
          <a:blip r:embed="rId744" cstate="print"/>
          <a:stretch>
            <a:fillRect/>
          </a:stretch>
        </p:blipFill>
        <p:spPr>
          <a:xfrm>
            <a:off x="5552751" y="6065979"/>
            <a:ext cx="45822" cy="45838"/>
          </a:xfrm>
          <a:prstGeom prst="rect">
            <a:avLst/>
          </a:prstGeom>
        </p:spPr>
      </p:pic>
      <p:pic>
        <p:nvPicPr>
          <p:cNvPr id="1167" name="object 1167"/>
          <p:cNvPicPr/>
          <p:nvPr/>
        </p:nvPicPr>
        <p:blipFill>
          <a:blip r:embed="rId745" cstate="print"/>
          <a:stretch>
            <a:fillRect/>
          </a:stretch>
        </p:blipFill>
        <p:spPr>
          <a:xfrm>
            <a:off x="5657181" y="6065979"/>
            <a:ext cx="45823" cy="45838"/>
          </a:xfrm>
          <a:prstGeom prst="rect">
            <a:avLst/>
          </a:prstGeom>
        </p:spPr>
      </p:pic>
      <p:pic>
        <p:nvPicPr>
          <p:cNvPr id="1168" name="object 1168"/>
          <p:cNvPicPr/>
          <p:nvPr/>
        </p:nvPicPr>
        <p:blipFill>
          <a:blip r:embed="rId746" cstate="print"/>
          <a:stretch>
            <a:fillRect/>
          </a:stretch>
        </p:blipFill>
        <p:spPr>
          <a:xfrm>
            <a:off x="5760686" y="6065979"/>
            <a:ext cx="45822" cy="45838"/>
          </a:xfrm>
          <a:prstGeom prst="rect">
            <a:avLst/>
          </a:prstGeom>
        </p:spPr>
      </p:pic>
      <p:pic>
        <p:nvPicPr>
          <p:cNvPr id="1169" name="object 1169"/>
          <p:cNvPicPr/>
          <p:nvPr/>
        </p:nvPicPr>
        <p:blipFill>
          <a:blip r:embed="rId747" cstate="print"/>
          <a:stretch>
            <a:fillRect/>
          </a:stretch>
        </p:blipFill>
        <p:spPr>
          <a:xfrm>
            <a:off x="5865115" y="6065979"/>
            <a:ext cx="45823" cy="45838"/>
          </a:xfrm>
          <a:prstGeom prst="rect">
            <a:avLst/>
          </a:prstGeom>
        </p:spPr>
      </p:pic>
      <p:pic>
        <p:nvPicPr>
          <p:cNvPr id="1170" name="object 1170"/>
          <p:cNvPicPr/>
          <p:nvPr/>
        </p:nvPicPr>
        <p:blipFill>
          <a:blip r:embed="rId748" cstate="print"/>
          <a:stretch>
            <a:fillRect/>
          </a:stretch>
        </p:blipFill>
        <p:spPr>
          <a:xfrm>
            <a:off x="5968621" y="6065979"/>
            <a:ext cx="45822" cy="45838"/>
          </a:xfrm>
          <a:prstGeom prst="rect">
            <a:avLst/>
          </a:prstGeom>
        </p:spPr>
      </p:pic>
      <p:pic>
        <p:nvPicPr>
          <p:cNvPr id="1171" name="object 1171"/>
          <p:cNvPicPr/>
          <p:nvPr/>
        </p:nvPicPr>
        <p:blipFill>
          <a:blip r:embed="rId749" cstate="print"/>
          <a:stretch>
            <a:fillRect/>
          </a:stretch>
        </p:blipFill>
        <p:spPr>
          <a:xfrm>
            <a:off x="6073050" y="6065979"/>
            <a:ext cx="45823" cy="45838"/>
          </a:xfrm>
          <a:prstGeom prst="rect">
            <a:avLst/>
          </a:prstGeom>
        </p:spPr>
      </p:pic>
      <p:pic>
        <p:nvPicPr>
          <p:cNvPr id="1172" name="object 1172"/>
          <p:cNvPicPr/>
          <p:nvPr/>
        </p:nvPicPr>
        <p:blipFill>
          <a:blip r:embed="rId750" cstate="print"/>
          <a:stretch>
            <a:fillRect/>
          </a:stretch>
        </p:blipFill>
        <p:spPr>
          <a:xfrm>
            <a:off x="6177480" y="6065979"/>
            <a:ext cx="45822" cy="45838"/>
          </a:xfrm>
          <a:prstGeom prst="rect">
            <a:avLst/>
          </a:prstGeom>
        </p:spPr>
      </p:pic>
      <p:pic>
        <p:nvPicPr>
          <p:cNvPr id="1173" name="object 1173"/>
          <p:cNvPicPr/>
          <p:nvPr/>
        </p:nvPicPr>
        <p:blipFill>
          <a:blip r:embed="rId740" cstate="print"/>
          <a:stretch>
            <a:fillRect/>
          </a:stretch>
        </p:blipFill>
        <p:spPr>
          <a:xfrm>
            <a:off x="5552751" y="6165789"/>
            <a:ext cx="45822" cy="45846"/>
          </a:xfrm>
          <a:prstGeom prst="rect">
            <a:avLst/>
          </a:prstGeom>
        </p:spPr>
      </p:pic>
      <p:pic>
        <p:nvPicPr>
          <p:cNvPr id="1174" name="object 1174"/>
          <p:cNvPicPr/>
          <p:nvPr/>
        </p:nvPicPr>
        <p:blipFill>
          <a:blip r:embed="rId741" cstate="print"/>
          <a:stretch>
            <a:fillRect/>
          </a:stretch>
        </p:blipFill>
        <p:spPr>
          <a:xfrm>
            <a:off x="5657181" y="6165789"/>
            <a:ext cx="45823" cy="45846"/>
          </a:xfrm>
          <a:prstGeom prst="rect">
            <a:avLst/>
          </a:prstGeom>
        </p:spPr>
      </p:pic>
      <p:pic>
        <p:nvPicPr>
          <p:cNvPr id="1175" name="object 1175"/>
          <p:cNvPicPr/>
          <p:nvPr/>
        </p:nvPicPr>
        <p:blipFill>
          <a:blip r:embed="rId742" cstate="print"/>
          <a:stretch>
            <a:fillRect/>
          </a:stretch>
        </p:blipFill>
        <p:spPr>
          <a:xfrm>
            <a:off x="5760686" y="6165789"/>
            <a:ext cx="45822" cy="45846"/>
          </a:xfrm>
          <a:prstGeom prst="rect">
            <a:avLst/>
          </a:prstGeom>
        </p:spPr>
      </p:pic>
      <p:pic>
        <p:nvPicPr>
          <p:cNvPr id="1176" name="object 1176"/>
          <p:cNvPicPr/>
          <p:nvPr/>
        </p:nvPicPr>
        <p:blipFill>
          <a:blip r:embed="rId743" cstate="print"/>
          <a:stretch>
            <a:fillRect/>
          </a:stretch>
        </p:blipFill>
        <p:spPr>
          <a:xfrm>
            <a:off x="5865115" y="6165789"/>
            <a:ext cx="45823" cy="45846"/>
          </a:xfrm>
          <a:prstGeom prst="rect">
            <a:avLst/>
          </a:prstGeom>
        </p:spPr>
      </p:pic>
      <p:pic>
        <p:nvPicPr>
          <p:cNvPr id="1177" name="object 1177"/>
          <p:cNvPicPr/>
          <p:nvPr/>
        </p:nvPicPr>
        <p:blipFill>
          <a:blip r:embed="rId608" cstate="print"/>
          <a:stretch>
            <a:fillRect/>
          </a:stretch>
        </p:blipFill>
        <p:spPr>
          <a:xfrm>
            <a:off x="5968621" y="6165789"/>
            <a:ext cx="45822" cy="45846"/>
          </a:xfrm>
          <a:prstGeom prst="rect">
            <a:avLst/>
          </a:prstGeom>
        </p:spPr>
      </p:pic>
      <p:pic>
        <p:nvPicPr>
          <p:cNvPr id="1178" name="object 1178"/>
          <p:cNvPicPr/>
          <p:nvPr/>
        </p:nvPicPr>
        <p:blipFill>
          <a:blip r:embed="rId738" cstate="print"/>
          <a:stretch>
            <a:fillRect/>
          </a:stretch>
        </p:blipFill>
        <p:spPr>
          <a:xfrm>
            <a:off x="6073050" y="6165789"/>
            <a:ext cx="45823" cy="45846"/>
          </a:xfrm>
          <a:prstGeom prst="rect">
            <a:avLst/>
          </a:prstGeom>
        </p:spPr>
      </p:pic>
      <p:pic>
        <p:nvPicPr>
          <p:cNvPr id="1179" name="object 1179"/>
          <p:cNvPicPr/>
          <p:nvPr/>
        </p:nvPicPr>
        <p:blipFill>
          <a:blip r:embed="rId739" cstate="print"/>
          <a:stretch>
            <a:fillRect/>
          </a:stretch>
        </p:blipFill>
        <p:spPr>
          <a:xfrm>
            <a:off x="6177480" y="6165789"/>
            <a:ext cx="45822" cy="45846"/>
          </a:xfrm>
          <a:prstGeom prst="rect">
            <a:avLst/>
          </a:prstGeom>
        </p:spPr>
      </p:pic>
      <p:pic>
        <p:nvPicPr>
          <p:cNvPr id="1180" name="object 1180"/>
          <p:cNvPicPr/>
          <p:nvPr/>
        </p:nvPicPr>
        <p:blipFill>
          <a:blip r:embed="rId751" cstate="print"/>
          <a:stretch>
            <a:fillRect/>
          </a:stretch>
        </p:blipFill>
        <p:spPr>
          <a:xfrm>
            <a:off x="5552751" y="6266522"/>
            <a:ext cx="45822" cy="45846"/>
          </a:xfrm>
          <a:prstGeom prst="rect">
            <a:avLst/>
          </a:prstGeom>
        </p:spPr>
      </p:pic>
      <p:pic>
        <p:nvPicPr>
          <p:cNvPr id="1181" name="object 1181"/>
          <p:cNvPicPr/>
          <p:nvPr/>
        </p:nvPicPr>
        <p:blipFill>
          <a:blip r:embed="rId752" cstate="print"/>
          <a:stretch>
            <a:fillRect/>
          </a:stretch>
        </p:blipFill>
        <p:spPr>
          <a:xfrm>
            <a:off x="5657181" y="6266522"/>
            <a:ext cx="45823" cy="45846"/>
          </a:xfrm>
          <a:prstGeom prst="rect">
            <a:avLst/>
          </a:prstGeom>
        </p:spPr>
      </p:pic>
      <p:pic>
        <p:nvPicPr>
          <p:cNvPr id="1182" name="object 1182"/>
          <p:cNvPicPr/>
          <p:nvPr/>
        </p:nvPicPr>
        <p:blipFill>
          <a:blip r:embed="rId753" cstate="print"/>
          <a:stretch>
            <a:fillRect/>
          </a:stretch>
        </p:blipFill>
        <p:spPr>
          <a:xfrm>
            <a:off x="5760686" y="6266522"/>
            <a:ext cx="45822" cy="45846"/>
          </a:xfrm>
          <a:prstGeom prst="rect">
            <a:avLst/>
          </a:prstGeom>
        </p:spPr>
      </p:pic>
      <p:pic>
        <p:nvPicPr>
          <p:cNvPr id="1183" name="object 1183"/>
          <p:cNvPicPr/>
          <p:nvPr/>
        </p:nvPicPr>
        <p:blipFill>
          <a:blip r:embed="rId754" cstate="print"/>
          <a:stretch>
            <a:fillRect/>
          </a:stretch>
        </p:blipFill>
        <p:spPr>
          <a:xfrm>
            <a:off x="5865115" y="6266522"/>
            <a:ext cx="45823" cy="45846"/>
          </a:xfrm>
          <a:prstGeom prst="rect">
            <a:avLst/>
          </a:prstGeom>
        </p:spPr>
      </p:pic>
      <p:pic>
        <p:nvPicPr>
          <p:cNvPr id="1184" name="object 1184"/>
          <p:cNvPicPr/>
          <p:nvPr/>
        </p:nvPicPr>
        <p:blipFill>
          <a:blip r:embed="rId755" cstate="print"/>
          <a:stretch>
            <a:fillRect/>
          </a:stretch>
        </p:blipFill>
        <p:spPr>
          <a:xfrm>
            <a:off x="5968621" y="6266522"/>
            <a:ext cx="45822" cy="45846"/>
          </a:xfrm>
          <a:prstGeom prst="rect">
            <a:avLst/>
          </a:prstGeom>
        </p:spPr>
      </p:pic>
      <p:pic>
        <p:nvPicPr>
          <p:cNvPr id="1185" name="object 1185"/>
          <p:cNvPicPr/>
          <p:nvPr/>
        </p:nvPicPr>
        <p:blipFill>
          <a:blip r:embed="rId756" cstate="print"/>
          <a:stretch>
            <a:fillRect/>
          </a:stretch>
        </p:blipFill>
        <p:spPr>
          <a:xfrm>
            <a:off x="6073050" y="6266522"/>
            <a:ext cx="45823" cy="45846"/>
          </a:xfrm>
          <a:prstGeom prst="rect">
            <a:avLst/>
          </a:prstGeom>
        </p:spPr>
      </p:pic>
      <p:pic>
        <p:nvPicPr>
          <p:cNvPr id="1186" name="object 1186"/>
          <p:cNvPicPr/>
          <p:nvPr/>
        </p:nvPicPr>
        <p:blipFill>
          <a:blip r:embed="rId757" cstate="print"/>
          <a:stretch>
            <a:fillRect/>
          </a:stretch>
        </p:blipFill>
        <p:spPr>
          <a:xfrm>
            <a:off x="6177480" y="6266522"/>
            <a:ext cx="45822" cy="45846"/>
          </a:xfrm>
          <a:prstGeom prst="rect">
            <a:avLst/>
          </a:prstGeom>
        </p:spPr>
      </p:pic>
      <p:pic>
        <p:nvPicPr>
          <p:cNvPr id="1187" name="object 1187"/>
          <p:cNvPicPr/>
          <p:nvPr/>
        </p:nvPicPr>
        <p:blipFill>
          <a:blip r:embed="rId758" cstate="print"/>
          <a:stretch>
            <a:fillRect/>
          </a:stretch>
        </p:blipFill>
        <p:spPr>
          <a:xfrm>
            <a:off x="5552751" y="6367254"/>
            <a:ext cx="45822" cy="45846"/>
          </a:xfrm>
          <a:prstGeom prst="rect">
            <a:avLst/>
          </a:prstGeom>
        </p:spPr>
      </p:pic>
      <p:pic>
        <p:nvPicPr>
          <p:cNvPr id="1188" name="object 1188"/>
          <p:cNvPicPr/>
          <p:nvPr/>
        </p:nvPicPr>
        <p:blipFill>
          <a:blip r:embed="rId759" cstate="print"/>
          <a:stretch>
            <a:fillRect/>
          </a:stretch>
        </p:blipFill>
        <p:spPr>
          <a:xfrm>
            <a:off x="5657181" y="6367254"/>
            <a:ext cx="45823" cy="45846"/>
          </a:xfrm>
          <a:prstGeom prst="rect">
            <a:avLst/>
          </a:prstGeom>
        </p:spPr>
      </p:pic>
      <p:pic>
        <p:nvPicPr>
          <p:cNvPr id="1189" name="object 1189"/>
          <p:cNvPicPr/>
          <p:nvPr/>
        </p:nvPicPr>
        <p:blipFill>
          <a:blip r:embed="rId760" cstate="print"/>
          <a:stretch>
            <a:fillRect/>
          </a:stretch>
        </p:blipFill>
        <p:spPr>
          <a:xfrm>
            <a:off x="5760686" y="6367254"/>
            <a:ext cx="45822" cy="45846"/>
          </a:xfrm>
          <a:prstGeom prst="rect">
            <a:avLst/>
          </a:prstGeom>
        </p:spPr>
      </p:pic>
      <p:pic>
        <p:nvPicPr>
          <p:cNvPr id="1190" name="object 1190"/>
          <p:cNvPicPr/>
          <p:nvPr/>
        </p:nvPicPr>
        <p:blipFill>
          <a:blip r:embed="rId761" cstate="print"/>
          <a:stretch>
            <a:fillRect/>
          </a:stretch>
        </p:blipFill>
        <p:spPr>
          <a:xfrm>
            <a:off x="5865115" y="6367254"/>
            <a:ext cx="45823" cy="45846"/>
          </a:xfrm>
          <a:prstGeom prst="rect">
            <a:avLst/>
          </a:prstGeom>
        </p:spPr>
      </p:pic>
      <p:pic>
        <p:nvPicPr>
          <p:cNvPr id="1191" name="object 1191"/>
          <p:cNvPicPr/>
          <p:nvPr/>
        </p:nvPicPr>
        <p:blipFill>
          <a:blip r:embed="rId762" cstate="print"/>
          <a:stretch>
            <a:fillRect/>
          </a:stretch>
        </p:blipFill>
        <p:spPr>
          <a:xfrm>
            <a:off x="5968621" y="6367254"/>
            <a:ext cx="45822" cy="45846"/>
          </a:xfrm>
          <a:prstGeom prst="rect">
            <a:avLst/>
          </a:prstGeom>
        </p:spPr>
      </p:pic>
      <p:pic>
        <p:nvPicPr>
          <p:cNvPr id="1192" name="object 1192"/>
          <p:cNvPicPr/>
          <p:nvPr/>
        </p:nvPicPr>
        <p:blipFill>
          <a:blip r:embed="rId763" cstate="print"/>
          <a:stretch>
            <a:fillRect/>
          </a:stretch>
        </p:blipFill>
        <p:spPr>
          <a:xfrm>
            <a:off x="6073050" y="6367254"/>
            <a:ext cx="45823" cy="45846"/>
          </a:xfrm>
          <a:prstGeom prst="rect">
            <a:avLst/>
          </a:prstGeom>
        </p:spPr>
      </p:pic>
      <p:pic>
        <p:nvPicPr>
          <p:cNvPr id="1193" name="object 1193"/>
          <p:cNvPicPr/>
          <p:nvPr/>
        </p:nvPicPr>
        <p:blipFill>
          <a:blip r:embed="rId764" cstate="print"/>
          <a:stretch>
            <a:fillRect/>
          </a:stretch>
        </p:blipFill>
        <p:spPr>
          <a:xfrm>
            <a:off x="6177480" y="6367254"/>
            <a:ext cx="45822" cy="45846"/>
          </a:xfrm>
          <a:prstGeom prst="rect">
            <a:avLst/>
          </a:prstGeom>
        </p:spPr>
      </p:pic>
      <p:pic>
        <p:nvPicPr>
          <p:cNvPr id="1194" name="object 1194"/>
          <p:cNvPicPr/>
          <p:nvPr/>
        </p:nvPicPr>
        <p:blipFill>
          <a:blip r:embed="rId765" cstate="print"/>
          <a:stretch>
            <a:fillRect/>
          </a:stretch>
        </p:blipFill>
        <p:spPr>
          <a:xfrm>
            <a:off x="5552751" y="6467063"/>
            <a:ext cx="45822" cy="45838"/>
          </a:xfrm>
          <a:prstGeom prst="rect">
            <a:avLst/>
          </a:prstGeom>
        </p:spPr>
      </p:pic>
      <p:pic>
        <p:nvPicPr>
          <p:cNvPr id="1195" name="object 1195"/>
          <p:cNvPicPr/>
          <p:nvPr/>
        </p:nvPicPr>
        <p:blipFill>
          <a:blip r:embed="rId766" cstate="print"/>
          <a:stretch>
            <a:fillRect/>
          </a:stretch>
        </p:blipFill>
        <p:spPr>
          <a:xfrm>
            <a:off x="5657181" y="6467063"/>
            <a:ext cx="45823" cy="45838"/>
          </a:xfrm>
          <a:prstGeom prst="rect">
            <a:avLst/>
          </a:prstGeom>
        </p:spPr>
      </p:pic>
      <p:pic>
        <p:nvPicPr>
          <p:cNvPr id="1196" name="object 1196"/>
          <p:cNvPicPr/>
          <p:nvPr/>
        </p:nvPicPr>
        <p:blipFill>
          <a:blip r:embed="rId767" cstate="print"/>
          <a:stretch>
            <a:fillRect/>
          </a:stretch>
        </p:blipFill>
        <p:spPr>
          <a:xfrm>
            <a:off x="5760686" y="6467063"/>
            <a:ext cx="45822" cy="45838"/>
          </a:xfrm>
          <a:prstGeom prst="rect">
            <a:avLst/>
          </a:prstGeom>
        </p:spPr>
      </p:pic>
      <p:pic>
        <p:nvPicPr>
          <p:cNvPr id="1197" name="object 1197"/>
          <p:cNvPicPr/>
          <p:nvPr/>
        </p:nvPicPr>
        <p:blipFill>
          <a:blip r:embed="rId768" cstate="print"/>
          <a:stretch>
            <a:fillRect/>
          </a:stretch>
        </p:blipFill>
        <p:spPr>
          <a:xfrm>
            <a:off x="5865115" y="6467063"/>
            <a:ext cx="45823" cy="45838"/>
          </a:xfrm>
          <a:prstGeom prst="rect">
            <a:avLst/>
          </a:prstGeom>
        </p:spPr>
      </p:pic>
      <p:pic>
        <p:nvPicPr>
          <p:cNvPr id="1198" name="object 1198"/>
          <p:cNvPicPr/>
          <p:nvPr/>
        </p:nvPicPr>
        <p:blipFill>
          <a:blip r:embed="rId769" cstate="print"/>
          <a:stretch>
            <a:fillRect/>
          </a:stretch>
        </p:blipFill>
        <p:spPr>
          <a:xfrm>
            <a:off x="5968621" y="6467063"/>
            <a:ext cx="45822" cy="45838"/>
          </a:xfrm>
          <a:prstGeom prst="rect">
            <a:avLst/>
          </a:prstGeom>
        </p:spPr>
      </p:pic>
      <p:pic>
        <p:nvPicPr>
          <p:cNvPr id="1199" name="object 1199"/>
          <p:cNvPicPr/>
          <p:nvPr/>
        </p:nvPicPr>
        <p:blipFill>
          <a:blip r:embed="rId770" cstate="print"/>
          <a:stretch>
            <a:fillRect/>
          </a:stretch>
        </p:blipFill>
        <p:spPr>
          <a:xfrm>
            <a:off x="6073050" y="6467063"/>
            <a:ext cx="45823" cy="45838"/>
          </a:xfrm>
          <a:prstGeom prst="rect">
            <a:avLst/>
          </a:prstGeom>
        </p:spPr>
      </p:pic>
      <p:pic>
        <p:nvPicPr>
          <p:cNvPr id="1200" name="object 1200"/>
          <p:cNvPicPr/>
          <p:nvPr/>
        </p:nvPicPr>
        <p:blipFill>
          <a:blip r:embed="rId771" cstate="print"/>
          <a:stretch>
            <a:fillRect/>
          </a:stretch>
        </p:blipFill>
        <p:spPr>
          <a:xfrm>
            <a:off x="6177480" y="6467063"/>
            <a:ext cx="45822" cy="45838"/>
          </a:xfrm>
          <a:prstGeom prst="rect">
            <a:avLst/>
          </a:prstGeom>
        </p:spPr>
      </p:pic>
      <p:sp>
        <p:nvSpPr>
          <p:cNvPr id="1201" name="object 1201"/>
          <p:cNvSpPr/>
          <p:nvPr/>
        </p:nvSpPr>
        <p:spPr>
          <a:xfrm>
            <a:off x="8036880" y="1667926"/>
            <a:ext cx="242206" cy="288028"/>
          </a:xfrm>
          <a:custGeom>
            <a:avLst/>
            <a:gdLst/>
            <a:ahLst/>
            <a:cxnLst/>
            <a:rect l="l" t="t" r="r" b="b"/>
            <a:pathLst>
              <a:path w="399415" h="474980">
                <a:moveTo>
                  <a:pt x="398942" y="216"/>
                </a:moveTo>
                <a:lnTo>
                  <a:pt x="337730" y="216"/>
                </a:lnTo>
                <a:lnTo>
                  <a:pt x="337730" y="215475"/>
                </a:lnTo>
                <a:lnTo>
                  <a:pt x="131360" y="215475"/>
                </a:lnTo>
                <a:lnTo>
                  <a:pt x="131360" y="216"/>
                </a:lnTo>
                <a:lnTo>
                  <a:pt x="-334" y="16471"/>
                </a:lnTo>
                <a:lnTo>
                  <a:pt x="-334" y="28409"/>
                </a:lnTo>
                <a:lnTo>
                  <a:pt x="30906" y="32219"/>
                </a:lnTo>
                <a:lnTo>
                  <a:pt x="52876" y="38442"/>
                </a:lnTo>
                <a:lnTo>
                  <a:pt x="65830" y="52792"/>
                </a:lnTo>
                <a:lnTo>
                  <a:pt x="70148" y="80732"/>
                </a:lnTo>
                <a:lnTo>
                  <a:pt x="70148" y="475184"/>
                </a:lnTo>
                <a:lnTo>
                  <a:pt x="131360" y="475184"/>
                </a:lnTo>
                <a:lnTo>
                  <a:pt x="131360" y="243034"/>
                </a:lnTo>
                <a:lnTo>
                  <a:pt x="337730" y="243034"/>
                </a:lnTo>
                <a:lnTo>
                  <a:pt x="337730" y="475184"/>
                </a:lnTo>
                <a:lnTo>
                  <a:pt x="398942" y="475184"/>
                </a:lnTo>
                <a:lnTo>
                  <a:pt x="398942" y="216"/>
                </a:lnTo>
                <a:close/>
              </a:path>
            </a:pathLst>
          </a:custGeom>
          <a:solidFill>
            <a:srgbClr val="55555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02" name="object 1202"/>
          <p:cNvSpPr/>
          <p:nvPr/>
        </p:nvSpPr>
        <p:spPr>
          <a:xfrm>
            <a:off x="8336091" y="1753079"/>
            <a:ext cx="178285" cy="207935"/>
          </a:xfrm>
          <a:custGeom>
            <a:avLst/>
            <a:gdLst/>
            <a:ahLst/>
            <a:cxnLst/>
            <a:rect l="l" t="t" r="r" b="b"/>
            <a:pathLst>
              <a:path w="294005" h="342900">
                <a:moveTo>
                  <a:pt x="293751" y="172339"/>
                </a:moveTo>
                <a:lnTo>
                  <a:pt x="289306" y="122936"/>
                </a:lnTo>
                <a:lnTo>
                  <a:pt x="275971" y="80772"/>
                </a:lnTo>
                <a:lnTo>
                  <a:pt x="254381" y="46609"/>
                </a:lnTo>
                <a:lnTo>
                  <a:pt x="233934" y="28867"/>
                </a:lnTo>
                <a:lnTo>
                  <a:pt x="233934" y="173101"/>
                </a:lnTo>
                <a:lnTo>
                  <a:pt x="231775" y="217805"/>
                </a:lnTo>
                <a:lnTo>
                  <a:pt x="221107" y="264160"/>
                </a:lnTo>
                <a:lnTo>
                  <a:pt x="195326" y="300355"/>
                </a:lnTo>
                <a:lnTo>
                  <a:pt x="148082" y="315087"/>
                </a:lnTo>
                <a:lnTo>
                  <a:pt x="102489" y="300355"/>
                </a:lnTo>
                <a:lnTo>
                  <a:pt x="75692" y="263906"/>
                </a:lnTo>
                <a:lnTo>
                  <a:pt x="62992" y="217551"/>
                </a:lnTo>
                <a:lnTo>
                  <a:pt x="59817" y="173101"/>
                </a:lnTo>
                <a:lnTo>
                  <a:pt x="60960" y="135763"/>
                </a:lnTo>
                <a:lnTo>
                  <a:pt x="66421" y="96901"/>
                </a:lnTo>
                <a:lnTo>
                  <a:pt x="80137" y="62103"/>
                </a:lnTo>
                <a:lnTo>
                  <a:pt x="105664" y="37084"/>
                </a:lnTo>
                <a:lnTo>
                  <a:pt x="146558" y="27432"/>
                </a:lnTo>
                <a:lnTo>
                  <a:pt x="192278" y="42037"/>
                </a:lnTo>
                <a:lnTo>
                  <a:pt x="218821" y="78613"/>
                </a:lnTo>
                <a:lnTo>
                  <a:pt x="231013" y="125984"/>
                </a:lnTo>
                <a:lnTo>
                  <a:pt x="233934" y="173101"/>
                </a:lnTo>
                <a:lnTo>
                  <a:pt x="233934" y="28867"/>
                </a:lnTo>
                <a:lnTo>
                  <a:pt x="232283" y="27432"/>
                </a:lnTo>
                <a:lnTo>
                  <a:pt x="225171" y="21209"/>
                </a:lnTo>
                <a:lnTo>
                  <a:pt x="188849" y="5461"/>
                </a:lnTo>
                <a:lnTo>
                  <a:pt x="145796" y="0"/>
                </a:lnTo>
                <a:lnTo>
                  <a:pt x="99314" y="5588"/>
                </a:lnTo>
                <a:lnTo>
                  <a:pt x="62357" y="21844"/>
                </a:lnTo>
                <a:lnTo>
                  <a:pt x="34290" y="47752"/>
                </a:lnTo>
                <a:lnTo>
                  <a:pt x="14986" y="82296"/>
                </a:lnTo>
                <a:lnTo>
                  <a:pt x="3683" y="124333"/>
                </a:lnTo>
                <a:lnTo>
                  <a:pt x="0" y="173101"/>
                </a:lnTo>
                <a:lnTo>
                  <a:pt x="4318" y="220599"/>
                </a:lnTo>
                <a:lnTo>
                  <a:pt x="17145" y="261747"/>
                </a:lnTo>
                <a:lnTo>
                  <a:pt x="38227" y="295529"/>
                </a:lnTo>
                <a:lnTo>
                  <a:pt x="67183" y="320929"/>
                </a:lnTo>
                <a:lnTo>
                  <a:pt x="103632" y="336931"/>
                </a:lnTo>
                <a:lnTo>
                  <a:pt x="147320" y="342519"/>
                </a:lnTo>
                <a:lnTo>
                  <a:pt x="192405" y="337312"/>
                </a:lnTo>
                <a:lnTo>
                  <a:pt x="229108" y="321945"/>
                </a:lnTo>
                <a:lnTo>
                  <a:pt x="236982" y="315087"/>
                </a:lnTo>
                <a:lnTo>
                  <a:pt x="257556" y="297307"/>
                </a:lnTo>
                <a:lnTo>
                  <a:pt x="277749" y="263652"/>
                </a:lnTo>
                <a:lnTo>
                  <a:pt x="289814" y="221869"/>
                </a:lnTo>
                <a:lnTo>
                  <a:pt x="293751" y="172339"/>
                </a:lnTo>
                <a:close/>
              </a:path>
            </a:pathLst>
          </a:custGeom>
          <a:solidFill>
            <a:srgbClr val="55555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03" name="object 1203"/>
          <p:cNvSpPr/>
          <p:nvPr/>
        </p:nvSpPr>
        <p:spPr>
          <a:xfrm>
            <a:off x="8552335" y="1752540"/>
            <a:ext cx="426652" cy="295345"/>
          </a:xfrm>
          <a:custGeom>
            <a:avLst/>
            <a:gdLst/>
            <a:ahLst/>
            <a:cxnLst/>
            <a:rect l="l" t="t" r="r" b="b"/>
            <a:pathLst>
              <a:path w="703580" h="487045">
                <a:moveTo>
                  <a:pt x="216281" y="242951"/>
                </a:moveTo>
                <a:lnTo>
                  <a:pt x="207137" y="202311"/>
                </a:lnTo>
                <a:lnTo>
                  <a:pt x="183515" y="173101"/>
                </a:lnTo>
                <a:lnTo>
                  <a:pt x="151130" y="151638"/>
                </a:lnTo>
                <a:lnTo>
                  <a:pt x="115951" y="134493"/>
                </a:lnTo>
                <a:lnTo>
                  <a:pt x="83566" y="117983"/>
                </a:lnTo>
                <a:lnTo>
                  <a:pt x="59944" y="98552"/>
                </a:lnTo>
                <a:lnTo>
                  <a:pt x="50800" y="72644"/>
                </a:lnTo>
                <a:lnTo>
                  <a:pt x="55626" y="51308"/>
                </a:lnTo>
                <a:lnTo>
                  <a:pt x="68580" y="37338"/>
                </a:lnTo>
                <a:lnTo>
                  <a:pt x="87249" y="29845"/>
                </a:lnTo>
                <a:lnTo>
                  <a:pt x="109220" y="27432"/>
                </a:lnTo>
                <a:lnTo>
                  <a:pt x="137541" y="30861"/>
                </a:lnTo>
                <a:lnTo>
                  <a:pt x="162433" y="38862"/>
                </a:lnTo>
                <a:lnTo>
                  <a:pt x="181991" y="47752"/>
                </a:lnTo>
                <a:lnTo>
                  <a:pt x="194437" y="54356"/>
                </a:lnTo>
                <a:lnTo>
                  <a:pt x="194437" y="11938"/>
                </a:lnTo>
                <a:lnTo>
                  <a:pt x="182118" y="8890"/>
                </a:lnTo>
                <a:lnTo>
                  <a:pt x="164084" y="4953"/>
                </a:lnTo>
                <a:lnTo>
                  <a:pt x="141605" y="1397"/>
                </a:lnTo>
                <a:lnTo>
                  <a:pt x="116205" y="0"/>
                </a:lnTo>
                <a:lnTo>
                  <a:pt x="63500" y="6731"/>
                </a:lnTo>
                <a:lnTo>
                  <a:pt x="27940" y="25781"/>
                </a:lnTo>
                <a:lnTo>
                  <a:pt x="7747" y="55118"/>
                </a:lnTo>
                <a:lnTo>
                  <a:pt x="1397" y="92456"/>
                </a:lnTo>
                <a:lnTo>
                  <a:pt x="10541" y="127127"/>
                </a:lnTo>
                <a:lnTo>
                  <a:pt x="34290" y="153162"/>
                </a:lnTo>
                <a:lnTo>
                  <a:pt x="66548" y="173482"/>
                </a:lnTo>
                <a:lnTo>
                  <a:pt x="101854" y="191008"/>
                </a:lnTo>
                <a:lnTo>
                  <a:pt x="134239" y="208661"/>
                </a:lnTo>
                <a:lnTo>
                  <a:pt x="157861" y="229489"/>
                </a:lnTo>
                <a:lnTo>
                  <a:pt x="167005" y="256286"/>
                </a:lnTo>
                <a:lnTo>
                  <a:pt x="161544" y="284480"/>
                </a:lnTo>
                <a:lnTo>
                  <a:pt x="146177" y="303022"/>
                </a:lnTo>
                <a:lnTo>
                  <a:pt x="123063" y="313182"/>
                </a:lnTo>
                <a:lnTo>
                  <a:pt x="93726" y="316357"/>
                </a:lnTo>
                <a:lnTo>
                  <a:pt x="61595" y="312039"/>
                </a:lnTo>
                <a:lnTo>
                  <a:pt x="33147" y="302133"/>
                </a:lnTo>
                <a:lnTo>
                  <a:pt x="11430" y="291592"/>
                </a:lnTo>
                <a:lnTo>
                  <a:pt x="0" y="285242"/>
                </a:lnTo>
                <a:lnTo>
                  <a:pt x="0" y="329819"/>
                </a:lnTo>
                <a:lnTo>
                  <a:pt x="15240" y="334391"/>
                </a:lnTo>
                <a:lnTo>
                  <a:pt x="34925" y="338963"/>
                </a:lnTo>
                <a:lnTo>
                  <a:pt x="59817" y="342519"/>
                </a:lnTo>
                <a:lnTo>
                  <a:pt x="90932" y="343916"/>
                </a:lnTo>
                <a:lnTo>
                  <a:pt x="140843" y="338074"/>
                </a:lnTo>
                <a:lnTo>
                  <a:pt x="180594" y="319913"/>
                </a:lnTo>
                <a:lnTo>
                  <a:pt x="206883" y="288544"/>
                </a:lnTo>
                <a:lnTo>
                  <a:pt x="216281" y="242951"/>
                </a:lnTo>
                <a:close/>
              </a:path>
              <a:path w="703580" h="487045">
                <a:moveTo>
                  <a:pt x="553199" y="170942"/>
                </a:moveTo>
                <a:lnTo>
                  <a:pt x="548246" y="115443"/>
                </a:lnTo>
                <a:lnTo>
                  <a:pt x="533260" y="68326"/>
                </a:lnTo>
                <a:lnTo>
                  <a:pt x="507860" y="31877"/>
                </a:lnTo>
                <a:lnTo>
                  <a:pt x="493255" y="22479"/>
                </a:lnTo>
                <a:lnTo>
                  <a:pt x="493255" y="172339"/>
                </a:lnTo>
                <a:lnTo>
                  <a:pt x="490461" y="218313"/>
                </a:lnTo>
                <a:lnTo>
                  <a:pt x="479539" y="265303"/>
                </a:lnTo>
                <a:lnTo>
                  <a:pt x="456438" y="301625"/>
                </a:lnTo>
                <a:lnTo>
                  <a:pt x="417195" y="316357"/>
                </a:lnTo>
                <a:lnTo>
                  <a:pt x="378587" y="303403"/>
                </a:lnTo>
                <a:lnTo>
                  <a:pt x="367017" y="288163"/>
                </a:lnTo>
                <a:lnTo>
                  <a:pt x="354203" y="271272"/>
                </a:lnTo>
                <a:lnTo>
                  <a:pt x="341376" y="230251"/>
                </a:lnTo>
                <a:lnTo>
                  <a:pt x="337693" y="190627"/>
                </a:lnTo>
                <a:lnTo>
                  <a:pt x="337693" y="139827"/>
                </a:lnTo>
                <a:lnTo>
                  <a:pt x="342900" y="100203"/>
                </a:lnTo>
                <a:lnTo>
                  <a:pt x="358140" y="64008"/>
                </a:lnTo>
                <a:lnTo>
                  <a:pt x="374370" y="53594"/>
                </a:lnTo>
                <a:lnTo>
                  <a:pt x="415163" y="27432"/>
                </a:lnTo>
                <a:lnTo>
                  <a:pt x="454660" y="43180"/>
                </a:lnTo>
                <a:lnTo>
                  <a:pt x="478523" y="81407"/>
                </a:lnTo>
                <a:lnTo>
                  <a:pt x="490080" y="128778"/>
                </a:lnTo>
                <a:lnTo>
                  <a:pt x="493255" y="172339"/>
                </a:lnTo>
                <a:lnTo>
                  <a:pt x="493255" y="22479"/>
                </a:lnTo>
                <a:lnTo>
                  <a:pt x="471424" y="8255"/>
                </a:lnTo>
                <a:lnTo>
                  <a:pt x="423545" y="0"/>
                </a:lnTo>
                <a:lnTo>
                  <a:pt x="391922" y="5461"/>
                </a:lnTo>
                <a:lnTo>
                  <a:pt x="367030" y="19177"/>
                </a:lnTo>
                <a:lnTo>
                  <a:pt x="349250" y="36576"/>
                </a:lnTo>
                <a:lnTo>
                  <a:pt x="339090" y="53594"/>
                </a:lnTo>
                <a:lnTo>
                  <a:pt x="337693" y="53594"/>
                </a:lnTo>
                <a:lnTo>
                  <a:pt x="337693" y="0"/>
                </a:lnTo>
                <a:lnTo>
                  <a:pt x="227711" y="16256"/>
                </a:lnTo>
                <a:lnTo>
                  <a:pt x="227711" y="28194"/>
                </a:lnTo>
                <a:lnTo>
                  <a:pt x="245110" y="30226"/>
                </a:lnTo>
                <a:lnTo>
                  <a:pt x="263271" y="36068"/>
                </a:lnTo>
                <a:lnTo>
                  <a:pt x="277622" y="49657"/>
                </a:lnTo>
                <a:lnTo>
                  <a:pt x="283337" y="75565"/>
                </a:lnTo>
                <a:lnTo>
                  <a:pt x="283337" y="486524"/>
                </a:lnTo>
                <a:lnTo>
                  <a:pt x="337693" y="486524"/>
                </a:lnTo>
                <a:lnTo>
                  <a:pt x="337693" y="288163"/>
                </a:lnTo>
                <a:lnTo>
                  <a:pt x="339090" y="288163"/>
                </a:lnTo>
                <a:lnTo>
                  <a:pt x="349758" y="306705"/>
                </a:lnTo>
                <a:lnTo>
                  <a:pt x="368300" y="324739"/>
                </a:lnTo>
                <a:lnTo>
                  <a:pt x="394335" y="338455"/>
                </a:lnTo>
                <a:lnTo>
                  <a:pt x="427863" y="343916"/>
                </a:lnTo>
                <a:lnTo>
                  <a:pt x="475983" y="334772"/>
                </a:lnTo>
                <a:lnTo>
                  <a:pt x="501764" y="316357"/>
                </a:lnTo>
                <a:lnTo>
                  <a:pt x="511543" y="309372"/>
                </a:lnTo>
                <a:lnTo>
                  <a:pt x="535419" y="271399"/>
                </a:lnTo>
                <a:lnTo>
                  <a:pt x="548881" y="224155"/>
                </a:lnTo>
                <a:lnTo>
                  <a:pt x="553199" y="170942"/>
                </a:lnTo>
                <a:close/>
              </a:path>
              <a:path w="703580" h="487045">
                <a:moveTo>
                  <a:pt x="703186" y="0"/>
                </a:moveTo>
                <a:lnTo>
                  <a:pt x="596125" y="17018"/>
                </a:lnTo>
                <a:lnTo>
                  <a:pt x="596125" y="28956"/>
                </a:lnTo>
                <a:lnTo>
                  <a:pt x="612762" y="31115"/>
                </a:lnTo>
                <a:lnTo>
                  <a:pt x="630034" y="37211"/>
                </a:lnTo>
                <a:lnTo>
                  <a:pt x="643623" y="50673"/>
                </a:lnTo>
                <a:lnTo>
                  <a:pt x="649084" y="75565"/>
                </a:lnTo>
                <a:lnTo>
                  <a:pt x="649084" y="336169"/>
                </a:lnTo>
                <a:lnTo>
                  <a:pt x="703186" y="336169"/>
                </a:lnTo>
                <a:lnTo>
                  <a:pt x="703186" y="0"/>
                </a:lnTo>
                <a:close/>
              </a:path>
            </a:pathLst>
          </a:custGeom>
          <a:solidFill>
            <a:srgbClr val="55555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04" name="object 1204"/>
          <p:cNvPicPr/>
          <p:nvPr/>
        </p:nvPicPr>
        <p:blipFill>
          <a:blip r:embed="rId772" cstate="print"/>
          <a:stretch>
            <a:fillRect/>
          </a:stretch>
        </p:blipFill>
        <p:spPr>
          <a:xfrm>
            <a:off x="8936698" y="1663306"/>
            <a:ext cx="48364" cy="47979"/>
          </a:xfrm>
          <a:prstGeom prst="rect">
            <a:avLst/>
          </a:prstGeom>
        </p:spPr>
      </p:pic>
      <p:sp>
        <p:nvSpPr>
          <p:cNvPr id="1205" name="object 1205"/>
          <p:cNvSpPr/>
          <p:nvPr/>
        </p:nvSpPr>
        <p:spPr>
          <a:xfrm>
            <a:off x="9023877" y="1691954"/>
            <a:ext cx="118985" cy="268775"/>
          </a:xfrm>
          <a:custGeom>
            <a:avLst/>
            <a:gdLst/>
            <a:ahLst/>
            <a:cxnLst/>
            <a:rect l="l" t="t" r="r" b="b"/>
            <a:pathLst>
              <a:path w="196215" h="443230">
                <a:moveTo>
                  <a:pt x="107952" y="215"/>
                </a:moveTo>
                <a:lnTo>
                  <a:pt x="54105" y="47458"/>
                </a:lnTo>
                <a:lnTo>
                  <a:pt x="54105" y="107400"/>
                </a:lnTo>
                <a:lnTo>
                  <a:pt x="-376" y="107400"/>
                </a:lnTo>
                <a:lnTo>
                  <a:pt x="-376" y="131402"/>
                </a:lnTo>
                <a:lnTo>
                  <a:pt x="54105" y="131402"/>
                </a:lnTo>
                <a:lnTo>
                  <a:pt x="54105" y="343741"/>
                </a:lnTo>
                <a:lnTo>
                  <a:pt x="56518" y="387174"/>
                </a:lnTo>
                <a:lnTo>
                  <a:pt x="69091" y="418288"/>
                </a:lnTo>
                <a:lnTo>
                  <a:pt x="99570" y="436957"/>
                </a:lnTo>
                <a:lnTo>
                  <a:pt x="155322" y="443180"/>
                </a:lnTo>
                <a:lnTo>
                  <a:pt x="165481" y="442926"/>
                </a:lnTo>
                <a:lnTo>
                  <a:pt x="175514" y="442037"/>
                </a:lnTo>
                <a:lnTo>
                  <a:pt x="185674" y="440767"/>
                </a:lnTo>
                <a:lnTo>
                  <a:pt x="195706" y="438989"/>
                </a:lnTo>
                <a:lnTo>
                  <a:pt x="195706" y="412827"/>
                </a:lnTo>
                <a:lnTo>
                  <a:pt x="182499" y="414732"/>
                </a:lnTo>
                <a:lnTo>
                  <a:pt x="175641" y="415367"/>
                </a:lnTo>
                <a:lnTo>
                  <a:pt x="125731" y="405716"/>
                </a:lnTo>
                <a:lnTo>
                  <a:pt x="108714" y="364188"/>
                </a:lnTo>
                <a:lnTo>
                  <a:pt x="108714" y="131402"/>
                </a:lnTo>
                <a:lnTo>
                  <a:pt x="195706" y="131402"/>
                </a:lnTo>
                <a:lnTo>
                  <a:pt x="195706" y="107400"/>
                </a:lnTo>
                <a:lnTo>
                  <a:pt x="107952" y="107400"/>
                </a:lnTo>
                <a:lnTo>
                  <a:pt x="107952" y="215"/>
                </a:lnTo>
                <a:close/>
              </a:path>
            </a:pathLst>
          </a:custGeom>
          <a:solidFill>
            <a:srgbClr val="55555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1206" name="object 1206"/>
          <p:cNvGrpSpPr/>
          <p:nvPr/>
        </p:nvGrpSpPr>
        <p:grpSpPr>
          <a:xfrm>
            <a:off x="9173590" y="1752948"/>
            <a:ext cx="144784" cy="207935"/>
            <a:chOff x="15127223" y="2890742"/>
            <a:chExt cx="238760" cy="342900"/>
          </a:xfrm>
        </p:grpSpPr>
        <p:sp>
          <p:nvSpPr>
            <p:cNvPr id="1207" name="object 1207"/>
            <p:cNvSpPr/>
            <p:nvPr/>
          </p:nvSpPr>
          <p:spPr>
            <a:xfrm>
              <a:off x="15126830" y="2918389"/>
              <a:ext cx="238760" cy="315595"/>
            </a:xfrm>
            <a:custGeom>
              <a:avLst/>
              <a:gdLst/>
              <a:ahLst/>
              <a:cxnLst/>
              <a:rect l="l" t="t" r="r" b="b"/>
              <a:pathLst>
                <a:path w="238759" h="315594">
                  <a:moveTo>
                    <a:pt x="238658" y="262343"/>
                  </a:moveTo>
                  <a:lnTo>
                    <a:pt x="238633" y="149098"/>
                  </a:lnTo>
                  <a:lnTo>
                    <a:pt x="238633" y="87249"/>
                  </a:lnTo>
                  <a:lnTo>
                    <a:pt x="234569" y="42037"/>
                  </a:lnTo>
                  <a:lnTo>
                    <a:pt x="218440" y="5588"/>
                  </a:lnTo>
                  <a:lnTo>
                    <a:pt x="210566" y="0"/>
                  </a:lnTo>
                  <a:lnTo>
                    <a:pt x="125349" y="0"/>
                  </a:lnTo>
                  <a:lnTo>
                    <a:pt x="159512" y="8636"/>
                  </a:lnTo>
                  <a:lnTo>
                    <a:pt x="177038" y="31496"/>
                  </a:lnTo>
                  <a:lnTo>
                    <a:pt x="183515" y="63500"/>
                  </a:lnTo>
                  <a:lnTo>
                    <a:pt x="184404" y="99822"/>
                  </a:lnTo>
                  <a:lnTo>
                    <a:pt x="184404" y="127254"/>
                  </a:lnTo>
                  <a:lnTo>
                    <a:pt x="184404" y="149098"/>
                  </a:lnTo>
                  <a:lnTo>
                    <a:pt x="184404" y="190627"/>
                  </a:lnTo>
                  <a:lnTo>
                    <a:pt x="180086" y="219583"/>
                  </a:lnTo>
                  <a:lnTo>
                    <a:pt x="166878" y="248793"/>
                  </a:lnTo>
                  <a:lnTo>
                    <a:pt x="144653" y="271526"/>
                  </a:lnTo>
                  <a:lnTo>
                    <a:pt x="113411" y="280670"/>
                  </a:lnTo>
                  <a:lnTo>
                    <a:pt x="88392" y="275082"/>
                  </a:lnTo>
                  <a:lnTo>
                    <a:pt x="71882" y="260985"/>
                  </a:lnTo>
                  <a:lnTo>
                    <a:pt x="62738" y="242316"/>
                  </a:lnTo>
                  <a:lnTo>
                    <a:pt x="59817" y="223012"/>
                  </a:lnTo>
                  <a:lnTo>
                    <a:pt x="75184" y="182499"/>
                  </a:lnTo>
                  <a:lnTo>
                    <a:pt x="111125" y="160528"/>
                  </a:lnTo>
                  <a:lnTo>
                    <a:pt x="152527" y="151257"/>
                  </a:lnTo>
                  <a:lnTo>
                    <a:pt x="184404" y="149098"/>
                  </a:lnTo>
                  <a:lnTo>
                    <a:pt x="184404" y="127254"/>
                  </a:lnTo>
                  <a:lnTo>
                    <a:pt x="116332" y="132715"/>
                  </a:lnTo>
                  <a:lnTo>
                    <a:pt x="75057" y="142494"/>
                  </a:lnTo>
                  <a:lnTo>
                    <a:pt x="37592" y="160528"/>
                  </a:lnTo>
                  <a:lnTo>
                    <a:pt x="10541" y="189484"/>
                  </a:lnTo>
                  <a:lnTo>
                    <a:pt x="0" y="232156"/>
                  </a:lnTo>
                  <a:lnTo>
                    <a:pt x="6096" y="265557"/>
                  </a:lnTo>
                  <a:lnTo>
                    <a:pt x="23241" y="291846"/>
                  </a:lnTo>
                  <a:lnTo>
                    <a:pt x="49911" y="308991"/>
                  </a:lnTo>
                  <a:lnTo>
                    <a:pt x="84455" y="315087"/>
                  </a:lnTo>
                  <a:lnTo>
                    <a:pt x="121031" y="309499"/>
                  </a:lnTo>
                  <a:lnTo>
                    <a:pt x="148971" y="295910"/>
                  </a:lnTo>
                  <a:lnTo>
                    <a:pt x="167259" y="280670"/>
                  </a:lnTo>
                  <a:lnTo>
                    <a:pt x="169672" y="278638"/>
                  </a:lnTo>
                  <a:lnTo>
                    <a:pt x="184404" y="262382"/>
                  </a:lnTo>
                  <a:lnTo>
                    <a:pt x="184404" y="307340"/>
                  </a:lnTo>
                  <a:lnTo>
                    <a:pt x="238658" y="307340"/>
                  </a:lnTo>
                  <a:lnTo>
                    <a:pt x="238658" y="262343"/>
                  </a:lnTo>
                  <a:close/>
                </a:path>
              </a:pathLst>
            </a:custGeom>
            <a:solidFill>
              <a:srgbClr val="555557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208" name="object 1208"/>
            <p:cNvPicPr/>
            <p:nvPr/>
          </p:nvPicPr>
          <p:blipFill>
            <a:blip r:embed="rId773" cstate="print"/>
            <a:stretch>
              <a:fillRect/>
            </a:stretch>
          </p:blipFill>
          <p:spPr>
            <a:xfrm>
              <a:off x="15131541" y="2890742"/>
              <a:ext cx="206248" cy="89280"/>
            </a:xfrm>
            <a:prstGeom prst="rect">
              <a:avLst/>
            </a:prstGeom>
          </p:spPr>
        </p:pic>
      </p:grpSp>
      <p:sp>
        <p:nvSpPr>
          <p:cNvPr id="1209" name="object 1209"/>
          <p:cNvSpPr/>
          <p:nvPr/>
        </p:nvSpPr>
        <p:spPr>
          <a:xfrm>
            <a:off x="9353801" y="1656837"/>
            <a:ext cx="65846" cy="299195"/>
          </a:xfrm>
          <a:custGeom>
            <a:avLst/>
            <a:gdLst/>
            <a:ahLst/>
            <a:cxnLst/>
            <a:rect l="l" t="t" r="r" b="b"/>
            <a:pathLst>
              <a:path w="108584" h="493394">
                <a:moveTo>
                  <a:pt x="107684" y="216"/>
                </a:moveTo>
                <a:lnTo>
                  <a:pt x="-389" y="15710"/>
                </a:lnTo>
                <a:lnTo>
                  <a:pt x="-389" y="27775"/>
                </a:lnTo>
                <a:lnTo>
                  <a:pt x="16373" y="29426"/>
                </a:lnTo>
                <a:lnTo>
                  <a:pt x="34153" y="35140"/>
                </a:lnTo>
                <a:lnTo>
                  <a:pt x="48249" y="48729"/>
                </a:lnTo>
                <a:lnTo>
                  <a:pt x="53964" y="74255"/>
                </a:lnTo>
                <a:lnTo>
                  <a:pt x="53964" y="493472"/>
                </a:lnTo>
                <a:lnTo>
                  <a:pt x="107684" y="493472"/>
                </a:lnTo>
                <a:lnTo>
                  <a:pt x="107684" y="216"/>
                </a:lnTo>
                <a:close/>
              </a:path>
            </a:pathLst>
          </a:custGeom>
          <a:solidFill>
            <a:srgbClr val="55555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0" name="object 1210"/>
          <p:cNvSpPr/>
          <p:nvPr/>
        </p:nvSpPr>
        <p:spPr>
          <a:xfrm>
            <a:off x="9579972" y="1668065"/>
            <a:ext cx="247597" cy="288028"/>
          </a:xfrm>
          <a:custGeom>
            <a:avLst/>
            <a:gdLst/>
            <a:ahLst/>
            <a:cxnLst/>
            <a:rect l="l" t="t" r="r" b="b"/>
            <a:pathLst>
              <a:path w="408305" h="474980">
                <a:moveTo>
                  <a:pt x="408038" y="237858"/>
                </a:moveTo>
                <a:lnTo>
                  <a:pt x="404101" y="174612"/>
                </a:lnTo>
                <a:lnTo>
                  <a:pt x="392671" y="123558"/>
                </a:lnTo>
                <a:lnTo>
                  <a:pt x="374256" y="83299"/>
                </a:lnTo>
                <a:lnTo>
                  <a:pt x="349364" y="52692"/>
                </a:lnTo>
                <a:lnTo>
                  <a:pt x="338950" y="45135"/>
                </a:lnTo>
                <a:lnTo>
                  <a:pt x="338950" y="237858"/>
                </a:lnTo>
                <a:lnTo>
                  <a:pt x="335394" y="295897"/>
                </a:lnTo>
                <a:lnTo>
                  <a:pt x="325107" y="343903"/>
                </a:lnTo>
                <a:lnTo>
                  <a:pt x="307835" y="382257"/>
                </a:lnTo>
                <a:lnTo>
                  <a:pt x="252349" y="431660"/>
                </a:lnTo>
                <a:lnTo>
                  <a:pt x="214249" y="443598"/>
                </a:lnTo>
                <a:lnTo>
                  <a:pt x="169164" y="447408"/>
                </a:lnTo>
                <a:lnTo>
                  <a:pt x="147574" y="444106"/>
                </a:lnTo>
                <a:lnTo>
                  <a:pt x="136525" y="434327"/>
                </a:lnTo>
                <a:lnTo>
                  <a:pt x="132461" y="417944"/>
                </a:lnTo>
                <a:lnTo>
                  <a:pt x="131826" y="395211"/>
                </a:lnTo>
                <a:lnTo>
                  <a:pt x="131826" y="80505"/>
                </a:lnTo>
                <a:lnTo>
                  <a:pt x="133350" y="52819"/>
                </a:lnTo>
                <a:lnTo>
                  <a:pt x="139954" y="36817"/>
                </a:lnTo>
                <a:lnTo>
                  <a:pt x="154432" y="29324"/>
                </a:lnTo>
                <a:lnTo>
                  <a:pt x="179705" y="27546"/>
                </a:lnTo>
                <a:lnTo>
                  <a:pt x="228219" y="32880"/>
                </a:lnTo>
                <a:lnTo>
                  <a:pt x="266446" y="47993"/>
                </a:lnTo>
                <a:lnTo>
                  <a:pt x="315963" y="104127"/>
                </a:lnTo>
                <a:lnTo>
                  <a:pt x="329425" y="143116"/>
                </a:lnTo>
                <a:lnTo>
                  <a:pt x="336664" y="187947"/>
                </a:lnTo>
                <a:lnTo>
                  <a:pt x="338950" y="237858"/>
                </a:lnTo>
                <a:lnTo>
                  <a:pt x="338950" y="45135"/>
                </a:lnTo>
                <a:lnTo>
                  <a:pt x="282829" y="15227"/>
                </a:lnTo>
                <a:lnTo>
                  <a:pt x="242316" y="5969"/>
                </a:lnTo>
                <a:lnTo>
                  <a:pt x="197612" y="1270"/>
                </a:lnTo>
                <a:lnTo>
                  <a:pt x="149352" y="0"/>
                </a:lnTo>
                <a:lnTo>
                  <a:pt x="0" y="0"/>
                </a:lnTo>
                <a:lnTo>
                  <a:pt x="0" y="12065"/>
                </a:lnTo>
                <a:lnTo>
                  <a:pt x="36830" y="20180"/>
                </a:lnTo>
                <a:lnTo>
                  <a:pt x="58293" y="30594"/>
                </a:lnTo>
                <a:lnTo>
                  <a:pt x="68199" y="48755"/>
                </a:lnTo>
                <a:lnTo>
                  <a:pt x="70485" y="80505"/>
                </a:lnTo>
                <a:lnTo>
                  <a:pt x="70485" y="474967"/>
                </a:lnTo>
                <a:lnTo>
                  <a:pt x="146558" y="474967"/>
                </a:lnTo>
                <a:lnTo>
                  <a:pt x="194310" y="473697"/>
                </a:lnTo>
                <a:lnTo>
                  <a:pt x="239014" y="469125"/>
                </a:lnTo>
                <a:lnTo>
                  <a:pt x="279781" y="459854"/>
                </a:lnTo>
                <a:lnTo>
                  <a:pt x="347459" y="422643"/>
                </a:lnTo>
                <a:lnTo>
                  <a:pt x="372986" y="392163"/>
                </a:lnTo>
                <a:lnTo>
                  <a:pt x="392036" y="352031"/>
                </a:lnTo>
                <a:lnTo>
                  <a:pt x="403974" y="300977"/>
                </a:lnTo>
                <a:lnTo>
                  <a:pt x="408038" y="237858"/>
                </a:lnTo>
                <a:close/>
              </a:path>
            </a:pathLst>
          </a:custGeom>
          <a:solidFill>
            <a:srgbClr val="55555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1" name="object 1211"/>
          <p:cNvSpPr/>
          <p:nvPr/>
        </p:nvSpPr>
        <p:spPr>
          <a:xfrm>
            <a:off x="9855617" y="1752333"/>
            <a:ext cx="65075" cy="203699"/>
          </a:xfrm>
          <a:custGeom>
            <a:avLst/>
            <a:gdLst/>
            <a:ahLst/>
            <a:cxnLst/>
            <a:rect l="l" t="t" r="r" b="b"/>
            <a:pathLst>
              <a:path w="107315" h="335914">
                <a:moveTo>
                  <a:pt x="106647" y="212"/>
                </a:moveTo>
                <a:lnTo>
                  <a:pt x="-410" y="17230"/>
                </a:lnTo>
                <a:lnTo>
                  <a:pt x="-410" y="29168"/>
                </a:lnTo>
                <a:lnTo>
                  <a:pt x="16225" y="31453"/>
                </a:lnTo>
                <a:lnTo>
                  <a:pt x="33497" y="37422"/>
                </a:lnTo>
                <a:lnTo>
                  <a:pt x="47086" y="50884"/>
                </a:lnTo>
                <a:lnTo>
                  <a:pt x="52546" y="75648"/>
                </a:lnTo>
                <a:lnTo>
                  <a:pt x="52546" y="336119"/>
                </a:lnTo>
                <a:lnTo>
                  <a:pt x="106647" y="336119"/>
                </a:lnTo>
                <a:lnTo>
                  <a:pt x="106647" y="212"/>
                </a:lnTo>
                <a:close/>
              </a:path>
            </a:pathLst>
          </a:custGeom>
          <a:solidFill>
            <a:srgbClr val="55555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212" name="object 1212"/>
          <p:cNvPicPr/>
          <p:nvPr/>
        </p:nvPicPr>
        <p:blipFill>
          <a:blip r:embed="rId774" cstate="print"/>
          <a:stretch>
            <a:fillRect/>
          </a:stretch>
        </p:blipFill>
        <p:spPr>
          <a:xfrm>
            <a:off x="9878258" y="1663306"/>
            <a:ext cx="48210" cy="47979"/>
          </a:xfrm>
          <a:prstGeom prst="rect">
            <a:avLst/>
          </a:prstGeom>
        </p:spPr>
      </p:pic>
      <p:grpSp>
        <p:nvGrpSpPr>
          <p:cNvPr id="1213" name="object 1213"/>
          <p:cNvGrpSpPr/>
          <p:nvPr/>
        </p:nvGrpSpPr>
        <p:grpSpPr>
          <a:xfrm>
            <a:off x="9972984" y="1752948"/>
            <a:ext cx="144784" cy="207935"/>
            <a:chOff x="16445484" y="2890742"/>
            <a:chExt cx="238760" cy="342900"/>
          </a:xfrm>
        </p:grpSpPr>
        <p:sp>
          <p:nvSpPr>
            <p:cNvPr id="1214" name="object 1214"/>
            <p:cNvSpPr/>
            <p:nvPr/>
          </p:nvSpPr>
          <p:spPr>
            <a:xfrm>
              <a:off x="16445066" y="2918389"/>
              <a:ext cx="238760" cy="315595"/>
            </a:xfrm>
            <a:custGeom>
              <a:avLst/>
              <a:gdLst/>
              <a:ahLst/>
              <a:cxnLst/>
              <a:rect l="l" t="t" r="r" b="b"/>
              <a:pathLst>
                <a:path w="238759" h="315594">
                  <a:moveTo>
                    <a:pt x="238747" y="87249"/>
                  </a:moveTo>
                  <a:lnTo>
                    <a:pt x="234556" y="42037"/>
                  </a:lnTo>
                  <a:lnTo>
                    <a:pt x="218427" y="5588"/>
                  </a:lnTo>
                  <a:lnTo>
                    <a:pt x="210553" y="0"/>
                  </a:lnTo>
                  <a:lnTo>
                    <a:pt x="125349" y="0"/>
                  </a:lnTo>
                  <a:lnTo>
                    <a:pt x="159499" y="8636"/>
                  </a:lnTo>
                  <a:lnTo>
                    <a:pt x="177025" y="31496"/>
                  </a:lnTo>
                  <a:lnTo>
                    <a:pt x="183502" y="63500"/>
                  </a:lnTo>
                  <a:lnTo>
                    <a:pt x="184518" y="99822"/>
                  </a:lnTo>
                  <a:lnTo>
                    <a:pt x="184518" y="127254"/>
                  </a:lnTo>
                  <a:lnTo>
                    <a:pt x="184518" y="149098"/>
                  </a:lnTo>
                  <a:lnTo>
                    <a:pt x="184518" y="190627"/>
                  </a:lnTo>
                  <a:lnTo>
                    <a:pt x="180073" y="219583"/>
                  </a:lnTo>
                  <a:lnTo>
                    <a:pt x="166865" y="248793"/>
                  </a:lnTo>
                  <a:lnTo>
                    <a:pt x="144767" y="271526"/>
                  </a:lnTo>
                  <a:lnTo>
                    <a:pt x="113411" y="280670"/>
                  </a:lnTo>
                  <a:lnTo>
                    <a:pt x="88392" y="275082"/>
                  </a:lnTo>
                  <a:lnTo>
                    <a:pt x="71755" y="260985"/>
                  </a:lnTo>
                  <a:lnTo>
                    <a:pt x="62611" y="242316"/>
                  </a:lnTo>
                  <a:lnTo>
                    <a:pt x="59817" y="223012"/>
                  </a:lnTo>
                  <a:lnTo>
                    <a:pt x="75184" y="182499"/>
                  </a:lnTo>
                  <a:lnTo>
                    <a:pt x="111125" y="160528"/>
                  </a:lnTo>
                  <a:lnTo>
                    <a:pt x="152514" y="151257"/>
                  </a:lnTo>
                  <a:lnTo>
                    <a:pt x="184518" y="149098"/>
                  </a:lnTo>
                  <a:lnTo>
                    <a:pt x="184518" y="127254"/>
                  </a:lnTo>
                  <a:lnTo>
                    <a:pt x="116332" y="132715"/>
                  </a:lnTo>
                  <a:lnTo>
                    <a:pt x="75057" y="142494"/>
                  </a:lnTo>
                  <a:lnTo>
                    <a:pt x="37719" y="160528"/>
                  </a:lnTo>
                  <a:lnTo>
                    <a:pt x="10541" y="189484"/>
                  </a:lnTo>
                  <a:lnTo>
                    <a:pt x="0" y="232156"/>
                  </a:lnTo>
                  <a:lnTo>
                    <a:pt x="6096" y="265557"/>
                  </a:lnTo>
                  <a:lnTo>
                    <a:pt x="23241" y="291846"/>
                  </a:lnTo>
                  <a:lnTo>
                    <a:pt x="49911" y="308991"/>
                  </a:lnTo>
                  <a:lnTo>
                    <a:pt x="84582" y="315087"/>
                  </a:lnTo>
                  <a:lnTo>
                    <a:pt x="121031" y="309499"/>
                  </a:lnTo>
                  <a:lnTo>
                    <a:pt x="148958" y="295910"/>
                  </a:lnTo>
                  <a:lnTo>
                    <a:pt x="167373" y="280670"/>
                  </a:lnTo>
                  <a:lnTo>
                    <a:pt x="169786" y="278638"/>
                  </a:lnTo>
                  <a:lnTo>
                    <a:pt x="184518" y="262382"/>
                  </a:lnTo>
                  <a:lnTo>
                    <a:pt x="184518" y="307340"/>
                  </a:lnTo>
                  <a:lnTo>
                    <a:pt x="238747" y="307340"/>
                  </a:lnTo>
                  <a:lnTo>
                    <a:pt x="238747" y="262382"/>
                  </a:lnTo>
                  <a:lnTo>
                    <a:pt x="238747" y="149098"/>
                  </a:lnTo>
                  <a:lnTo>
                    <a:pt x="238747" y="87249"/>
                  </a:lnTo>
                  <a:close/>
                </a:path>
              </a:pathLst>
            </a:custGeom>
            <a:solidFill>
              <a:srgbClr val="555557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215" name="object 1215"/>
            <p:cNvPicPr/>
            <p:nvPr/>
          </p:nvPicPr>
          <p:blipFill>
            <a:blip r:embed="rId775" cstate="print"/>
            <a:stretch>
              <a:fillRect/>
            </a:stretch>
          </p:blipFill>
          <p:spPr>
            <a:xfrm>
              <a:off x="16449802" y="2890742"/>
              <a:ext cx="206248" cy="89280"/>
            </a:xfrm>
            <a:prstGeom prst="rect">
              <a:avLst/>
            </a:prstGeom>
          </p:spPr>
        </p:pic>
      </p:grpSp>
      <p:sp>
        <p:nvSpPr>
          <p:cNvPr id="1216" name="object 1216"/>
          <p:cNvSpPr/>
          <p:nvPr/>
        </p:nvSpPr>
        <p:spPr>
          <a:xfrm>
            <a:off x="8678243" y="1120826"/>
            <a:ext cx="524843" cy="194073"/>
          </a:xfrm>
          <a:custGeom>
            <a:avLst/>
            <a:gdLst/>
            <a:ahLst/>
            <a:cxnLst/>
            <a:rect l="l" t="t" r="r" b="b"/>
            <a:pathLst>
              <a:path w="865505" h="320039">
                <a:moveTo>
                  <a:pt x="240932" y="239"/>
                </a:moveTo>
                <a:lnTo>
                  <a:pt x="192546" y="366"/>
                </a:lnTo>
                <a:lnTo>
                  <a:pt x="144160" y="3287"/>
                </a:lnTo>
                <a:lnTo>
                  <a:pt x="95774" y="8874"/>
                </a:lnTo>
                <a:lnTo>
                  <a:pt x="47643" y="17256"/>
                </a:lnTo>
                <a:lnTo>
                  <a:pt x="-234" y="28432"/>
                </a:lnTo>
                <a:lnTo>
                  <a:pt x="-361" y="31861"/>
                </a:lnTo>
                <a:lnTo>
                  <a:pt x="-107" y="49259"/>
                </a:lnTo>
                <a:lnTo>
                  <a:pt x="527" y="66531"/>
                </a:lnTo>
                <a:lnTo>
                  <a:pt x="1797" y="83675"/>
                </a:lnTo>
                <a:lnTo>
                  <a:pt x="3321" y="100693"/>
                </a:lnTo>
                <a:lnTo>
                  <a:pt x="53357" y="91422"/>
                </a:lnTo>
                <a:lnTo>
                  <a:pt x="103648" y="84691"/>
                </a:lnTo>
                <a:lnTo>
                  <a:pt x="154066" y="80501"/>
                </a:lnTo>
                <a:lnTo>
                  <a:pt x="204484" y="78723"/>
                </a:lnTo>
                <a:lnTo>
                  <a:pt x="254901" y="79612"/>
                </a:lnTo>
                <a:lnTo>
                  <a:pt x="305319" y="83041"/>
                </a:lnTo>
                <a:lnTo>
                  <a:pt x="355483" y="89136"/>
                </a:lnTo>
                <a:lnTo>
                  <a:pt x="405520" y="97899"/>
                </a:lnTo>
                <a:lnTo>
                  <a:pt x="455302" y="109329"/>
                </a:lnTo>
                <a:lnTo>
                  <a:pt x="504704" y="123425"/>
                </a:lnTo>
                <a:lnTo>
                  <a:pt x="553725" y="140189"/>
                </a:lnTo>
                <a:lnTo>
                  <a:pt x="602238" y="159874"/>
                </a:lnTo>
                <a:lnTo>
                  <a:pt x="648845" y="181463"/>
                </a:lnTo>
                <a:lnTo>
                  <a:pt x="693802" y="205084"/>
                </a:lnTo>
                <a:lnTo>
                  <a:pt x="737616" y="230611"/>
                </a:lnTo>
                <a:lnTo>
                  <a:pt x="780414" y="258296"/>
                </a:lnTo>
                <a:lnTo>
                  <a:pt x="822704" y="287886"/>
                </a:lnTo>
                <a:lnTo>
                  <a:pt x="864994" y="319763"/>
                </a:lnTo>
                <a:lnTo>
                  <a:pt x="823212" y="264900"/>
                </a:lnTo>
                <a:lnTo>
                  <a:pt x="776350" y="215752"/>
                </a:lnTo>
                <a:lnTo>
                  <a:pt x="737362" y="182479"/>
                </a:lnTo>
                <a:lnTo>
                  <a:pt x="696977" y="151873"/>
                </a:lnTo>
                <a:lnTo>
                  <a:pt x="655322" y="124187"/>
                </a:lnTo>
                <a:lnTo>
                  <a:pt x="612524" y="99296"/>
                </a:lnTo>
                <a:lnTo>
                  <a:pt x="568583" y="77199"/>
                </a:lnTo>
                <a:lnTo>
                  <a:pt x="523754" y="57768"/>
                </a:lnTo>
                <a:lnTo>
                  <a:pt x="478035" y="41259"/>
                </a:lnTo>
                <a:lnTo>
                  <a:pt x="431681" y="27543"/>
                </a:lnTo>
                <a:lnTo>
                  <a:pt x="384565" y="16494"/>
                </a:lnTo>
                <a:lnTo>
                  <a:pt x="337068" y="8366"/>
                </a:lnTo>
                <a:lnTo>
                  <a:pt x="289191" y="2906"/>
                </a:lnTo>
                <a:lnTo>
                  <a:pt x="240932" y="239"/>
                </a:lnTo>
                <a:close/>
              </a:path>
            </a:pathLst>
          </a:custGeom>
          <a:solidFill>
            <a:srgbClr val="CE171E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7" name="object 1217"/>
          <p:cNvSpPr/>
          <p:nvPr/>
        </p:nvSpPr>
        <p:spPr>
          <a:xfrm>
            <a:off x="8753331" y="748392"/>
            <a:ext cx="502509" cy="160957"/>
          </a:xfrm>
          <a:custGeom>
            <a:avLst/>
            <a:gdLst/>
            <a:ahLst/>
            <a:cxnLst/>
            <a:rect l="l" t="t" r="r" b="b"/>
            <a:pathLst>
              <a:path w="828675" h="265430">
                <a:moveTo>
                  <a:pt x="519941" y="254"/>
                </a:moveTo>
                <a:lnTo>
                  <a:pt x="467110" y="2413"/>
                </a:lnTo>
                <a:lnTo>
                  <a:pt x="415422" y="8763"/>
                </a:lnTo>
                <a:lnTo>
                  <a:pt x="365004" y="19050"/>
                </a:lnTo>
                <a:lnTo>
                  <a:pt x="316111" y="33273"/>
                </a:lnTo>
                <a:lnTo>
                  <a:pt x="268868" y="51180"/>
                </a:lnTo>
                <a:lnTo>
                  <a:pt x="223530" y="72642"/>
                </a:lnTo>
                <a:lnTo>
                  <a:pt x="180224" y="97407"/>
                </a:lnTo>
                <a:lnTo>
                  <a:pt x="139077" y="125346"/>
                </a:lnTo>
                <a:lnTo>
                  <a:pt x="100343" y="156333"/>
                </a:lnTo>
                <a:lnTo>
                  <a:pt x="64022" y="190114"/>
                </a:lnTo>
                <a:lnTo>
                  <a:pt x="30368" y="226562"/>
                </a:lnTo>
                <a:lnTo>
                  <a:pt x="-364" y="265550"/>
                </a:lnTo>
                <a:lnTo>
                  <a:pt x="44592" y="243072"/>
                </a:lnTo>
                <a:lnTo>
                  <a:pt x="90310" y="221991"/>
                </a:lnTo>
                <a:lnTo>
                  <a:pt x="136537" y="202306"/>
                </a:lnTo>
                <a:lnTo>
                  <a:pt x="183526" y="184145"/>
                </a:lnTo>
                <a:lnTo>
                  <a:pt x="231150" y="167382"/>
                </a:lnTo>
                <a:lnTo>
                  <a:pt x="279155" y="152015"/>
                </a:lnTo>
                <a:lnTo>
                  <a:pt x="327667" y="138173"/>
                </a:lnTo>
                <a:lnTo>
                  <a:pt x="376688" y="125727"/>
                </a:lnTo>
                <a:lnTo>
                  <a:pt x="425963" y="114678"/>
                </a:lnTo>
                <a:lnTo>
                  <a:pt x="475619" y="105153"/>
                </a:lnTo>
                <a:lnTo>
                  <a:pt x="525655" y="97026"/>
                </a:lnTo>
                <a:lnTo>
                  <a:pt x="575819" y="90295"/>
                </a:lnTo>
                <a:lnTo>
                  <a:pt x="626110" y="85088"/>
                </a:lnTo>
                <a:lnTo>
                  <a:pt x="676528" y="81405"/>
                </a:lnTo>
                <a:lnTo>
                  <a:pt x="727072" y="79119"/>
                </a:lnTo>
                <a:lnTo>
                  <a:pt x="777744" y="78230"/>
                </a:lnTo>
                <a:lnTo>
                  <a:pt x="828289" y="78865"/>
                </a:lnTo>
                <a:lnTo>
                  <a:pt x="781427" y="55752"/>
                </a:lnTo>
                <a:lnTo>
                  <a:pt x="732533" y="36321"/>
                </a:lnTo>
                <a:lnTo>
                  <a:pt x="681734" y="20828"/>
                </a:lnTo>
                <a:lnTo>
                  <a:pt x="629285" y="9525"/>
                </a:lnTo>
                <a:lnTo>
                  <a:pt x="575311" y="2540"/>
                </a:lnTo>
                <a:lnTo>
                  <a:pt x="519941" y="254"/>
                </a:lnTo>
                <a:close/>
              </a:path>
            </a:pathLst>
          </a:custGeom>
          <a:solidFill>
            <a:srgbClr val="CE171E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8" name="object 1218"/>
          <p:cNvSpPr/>
          <p:nvPr/>
        </p:nvSpPr>
        <p:spPr>
          <a:xfrm>
            <a:off x="8682710" y="1190909"/>
            <a:ext cx="596080" cy="340782"/>
          </a:xfrm>
          <a:custGeom>
            <a:avLst/>
            <a:gdLst/>
            <a:ahLst/>
            <a:cxnLst/>
            <a:rect l="l" t="t" r="r" b="b"/>
            <a:pathLst>
              <a:path w="982980" h="561975">
                <a:moveTo>
                  <a:pt x="195848" y="363"/>
                </a:moveTo>
                <a:lnTo>
                  <a:pt x="146954" y="236"/>
                </a:lnTo>
                <a:lnTo>
                  <a:pt x="97806" y="2522"/>
                </a:lnTo>
                <a:lnTo>
                  <a:pt x="48658" y="7094"/>
                </a:lnTo>
                <a:lnTo>
                  <a:pt x="-361" y="13951"/>
                </a:lnTo>
                <a:lnTo>
                  <a:pt x="8273" y="59924"/>
                </a:lnTo>
                <a:lnTo>
                  <a:pt x="20084" y="104754"/>
                </a:lnTo>
                <a:lnTo>
                  <a:pt x="35070" y="148187"/>
                </a:lnTo>
                <a:lnTo>
                  <a:pt x="52849" y="190096"/>
                </a:lnTo>
                <a:lnTo>
                  <a:pt x="73550" y="230481"/>
                </a:lnTo>
                <a:lnTo>
                  <a:pt x="96790" y="269215"/>
                </a:lnTo>
                <a:lnTo>
                  <a:pt x="122698" y="306044"/>
                </a:lnTo>
                <a:lnTo>
                  <a:pt x="151145" y="340968"/>
                </a:lnTo>
                <a:lnTo>
                  <a:pt x="181751" y="373860"/>
                </a:lnTo>
                <a:lnTo>
                  <a:pt x="214643" y="404466"/>
                </a:lnTo>
                <a:lnTo>
                  <a:pt x="249440" y="432787"/>
                </a:lnTo>
                <a:lnTo>
                  <a:pt x="286396" y="458694"/>
                </a:lnTo>
                <a:lnTo>
                  <a:pt x="325003" y="481935"/>
                </a:lnTo>
                <a:lnTo>
                  <a:pt x="365388" y="502508"/>
                </a:lnTo>
                <a:lnTo>
                  <a:pt x="407424" y="520161"/>
                </a:lnTo>
                <a:lnTo>
                  <a:pt x="450857" y="535019"/>
                </a:lnTo>
                <a:lnTo>
                  <a:pt x="495560" y="546703"/>
                </a:lnTo>
                <a:lnTo>
                  <a:pt x="541533" y="555339"/>
                </a:lnTo>
                <a:lnTo>
                  <a:pt x="588522" y="560546"/>
                </a:lnTo>
                <a:lnTo>
                  <a:pt x="636400" y="562196"/>
                </a:lnTo>
                <a:lnTo>
                  <a:pt x="690373" y="560038"/>
                </a:lnTo>
                <a:lnTo>
                  <a:pt x="743077" y="553434"/>
                </a:lnTo>
                <a:lnTo>
                  <a:pt x="794384" y="542639"/>
                </a:lnTo>
                <a:lnTo>
                  <a:pt x="844166" y="527780"/>
                </a:lnTo>
                <a:lnTo>
                  <a:pt x="892044" y="509239"/>
                </a:lnTo>
                <a:lnTo>
                  <a:pt x="938144" y="487014"/>
                </a:lnTo>
                <a:lnTo>
                  <a:pt x="982085" y="461361"/>
                </a:lnTo>
                <a:lnTo>
                  <a:pt x="962781" y="460218"/>
                </a:lnTo>
                <a:lnTo>
                  <a:pt x="939668" y="412340"/>
                </a:lnTo>
                <a:lnTo>
                  <a:pt x="913888" y="367891"/>
                </a:lnTo>
                <a:lnTo>
                  <a:pt x="885694" y="326998"/>
                </a:lnTo>
                <a:lnTo>
                  <a:pt x="855088" y="289026"/>
                </a:lnTo>
                <a:lnTo>
                  <a:pt x="822069" y="253975"/>
                </a:lnTo>
                <a:lnTo>
                  <a:pt x="786764" y="221591"/>
                </a:lnTo>
                <a:lnTo>
                  <a:pt x="749173" y="191620"/>
                </a:lnTo>
                <a:lnTo>
                  <a:pt x="709423" y="163808"/>
                </a:lnTo>
                <a:lnTo>
                  <a:pt x="667514" y="137900"/>
                </a:lnTo>
                <a:lnTo>
                  <a:pt x="623573" y="113644"/>
                </a:lnTo>
                <a:lnTo>
                  <a:pt x="577727" y="90784"/>
                </a:lnTo>
                <a:lnTo>
                  <a:pt x="531500" y="70465"/>
                </a:lnTo>
                <a:lnTo>
                  <a:pt x="484638" y="52685"/>
                </a:lnTo>
                <a:lnTo>
                  <a:pt x="437396" y="37573"/>
                </a:lnTo>
                <a:lnTo>
                  <a:pt x="389772" y="25127"/>
                </a:lnTo>
                <a:lnTo>
                  <a:pt x="341640" y="15221"/>
                </a:lnTo>
                <a:lnTo>
                  <a:pt x="293254" y="7728"/>
                </a:lnTo>
                <a:lnTo>
                  <a:pt x="244741" y="2776"/>
                </a:lnTo>
                <a:lnTo>
                  <a:pt x="195848" y="363"/>
                </a:lnTo>
                <a:close/>
              </a:path>
            </a:pathLst>
          </a:custGeom>
          <a:solidFill>
            <a:srgbClr val="CE171E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19" name="object 1219"/>
          <p:cNvSpPr/>
          <p:nvPr/>
        </p:nvSpPr>
        <p:spPr>
          <a:xfrm>
            <a:off x="8685798" y="839421"/>
            <a:ext cx="769359" cy="585683"/>
          </a:xfrm>
          <a:custGeom>
            <a:avLst/>
            <a:gdLst/>
            <a:ahLst/>
            <a:cxnLst/>
            <a:rect l="l" t="t" r="r" b="b"/>
            <a:pathLst>
              <a:path w="1268730" h="965835">
                <a:moveTo>
                  <a:pt x="1206982" y="206375"/>
                </a:moveTo>
                <a:lnTo>
                  <a:pt x="1184122" y="164465"/>
                </a:lnTo>
                <a:lnTo>
                  <a:pt x="1158341" y="124714"/>
                </a:lnTo>
                <a:lnTo>
                  <a:pt x="1129766" y="86868"/>
                </a:lnTo>
                <a:lnTo>
                  <a:pt x="1098524" y="51435"/>
                </a:lnTo>
                <a:lnTo>
                  <a:pt x="1064869" y="18288"/>
                </a:lnTo>
                <a:lnTo>
                  <a:pt x="1018006" y="11938"/>
                </a:lnTo>
                <a:lnTo>
                  <a:pt x="970508" y="6858"/>
                </a:lnTo>
                <a:lnTo>
                  <a:pt x="921105" y="3048"/>
                </a:lnTo>
                <a:lnTo>
                  <a:pt x="871829" y="762"/>
                </a:lnTo>
                <a:lnTo>
                  <a:pt x="822553" y="0"/>
                </a:lnTo>
                <a:lnTo>
                  <a:pt x="773404" y="762"/>
                </a:lnTo>
                <a:lnTo>
                  <a:pt x="724522" y="3048"/>
                </a:lnTo>
                <a:lnTo>
                  <a:pt x="675754" y="6858"/>
                </a:lnTo>
                <a:lnTo>
                  <a:pt x="627113" y="12065"/>
                </a:lnTo>
                <a:lnTo>
                  <a:pt x="578726" y="18796"/>
                </a:lnTo>
                <a:lnTo>
                  <a:pt x="530593" y="26924"/>
                </a:lnTo>
                <a:lnTo>
                  <a:pt x="482587" y="36576"/>
                </a:lnTo>
                <a:lnTo>
                  <a:pt x="434962" y="47625"/>
                </a:lnTo>
                <a:lnTo>
                  <a:pt x="387591" y="60198"/>
                </a:lnTo>
                <a:lnTo>
                  <a:pt x="340474" y="74168"/>
                </a:lnTo>
                <a:lnTo>
                  <a:pt x="293611" y="89535"/>
                </a:lnTo>
                <a:lnTo>
                  <a:pt x="247142" y="106426"/>
                </a:lnTo>
                <a:lnTo>
                  <a:pt x="201041" y="124714"/>
                </a:lnTo>
                <a:lnTo>
                  <a:pt x="155321" y="144399"/>
                </a:lnTo>
                <a:lnTo>
                  <a:pt x="109982" y="165481"/>
                </a:lnTo>
                <a:lnTo>
                  <a:pt x="65024" y="187960"/>
                </a:lnTo>
                <a:lnTo>
                  <a:pt x="57277" y="203073"/>
                </a:lnTo>
                <a:lnTo>
                  <a:pt x="101092" y="183896"/>
                </a:lnTo>
                <a:lnTo>
                  <a:pt x="145288" y="166370"/>
                </a:lnTo>
                <a:lnTo>
                  <a:pt x="189992" y="150241"/>
                </a:lnTo>
                <a:lnTo>
                  <a:pt x="235077" y="136017"/>
                </a:lnTo>
                <a:lnTo>
                  <a:pt x="280657" y="123444"/>
                </a:lnTo>
                <a:lnTo>
                  <a:pt x="329425" y="112141"/>
                </a:lnTo>
                <a:lnTo>
                  <a:pt x="378574" y="102489"/>
                </a:lnTo>
                <a:lnTo>
                  <a:pt x="427977" y="94742"/>
                </a:lnTo>
                <a:lnTo>
                  <a:pt x="477634" y="88773"/>
                </a:lnTo>
                <a:lnTo>
                  <a:pt x="527418" y="84582"/>
                </a:lnTo>
                <a:lnTo>
                  <a:pt x="577202" y="82169"/>
                </a:lnTo>
                <a:lnTo>
                  <a:pt x="627113" y="81407"/>
                </a:lnTo>
                <a:lnTo>
                  <a:pt x="677024" y="82423"/>
                </a:lnTo>
                <a:lnTo>
                  <a:pt x="726808" y="85217"/>
                </a:lnTo>
                <a:lnTo>
                  <a:pt x="776452" y="89789"/>
                </a:lnTo>
                <a:lnTo>
                  <a:pt x="825855" y="96012"/>
                </a:lnTo>
                <a:lnTo>
                  <a:pt x="875004" y="104013"/>
                </a:lnTo>
                <a:lnTo>
                  <a:pt x="923899" y="113538"/>
                </a:lnTo>
                <a:lnTo>
                  <a:pt x="972413" y="124841"/>
                </a:lnTo>
                <a:lnTo>
                  <a:pt x="1020419" y="137922"/>
                </a:lnTo>
                <a:lnTo>
                  <a:pt x="1067917" y="152527"/>
                </a:lnTo>
                <a:lnTo>
                  <a:pt x="1114907" y="168783"/>
                </a:lnTo>
                <a:lnTo>
                  <a:pt x="1161389" y="186817"/>
                </a:lnTo>
                <a:lnTo>
                  <a:pt x="1206982" y="206375"/>
                </a:lnTo>
                <a:close/>
              </a:path>
              <a:path w="1268730" h="965835">
                <a:moveTo>
                  <a:pt x="1240891" y="417690"/>
                </a:moveTo>
                <a:lnTo>
                  <a:pt x="1198092" y="388099"/>
                </a:lnTo>
                <a:lnTo>
                  <a:pt x="1154785" y="360299"/>
                </a:lnTo>
                <a:lnTo>
                  <a:pt x="1110970" y="334137"/>
                </a:lnTo>
                <a:lnTo>
                  <a:pt x="1066520" y="309753"/>
                </a:lnTo>
                <a:lnTo>
                  <a:pt x="1021816" y="287147"/>
                </a:lnTo>
                <a:lnTo>
                  <a:pt x="976477" y="266319"/>
                </a:lnTo>
                <a:lnTo>
                  <a:pt x="930884" y="247396"/>
                </a:lnTo>
                <a:lnTo>
                  <a:pt x="884783" y="230378"/>
                </a:lnTo>
                <a:lnTo>
                  <a:pt x="838428" y="215138"/>
                </a:lnTo>
                <a:lnTo>
                  <a:pt x="791692" y="201803"/>
                </a:lnTo>
                <a:lnTo>
                  <a:pt x="744588" y="190500"/>
                </a:lnTo>
                <a:lnTo>
                  <a:pt x="697217" y="181229"/>
                </a:lnTo>
                <a:lnTo>
                  <a:pt x="649592" y="173863"/>
                </a:lnTo>
                <a:lnTo>
                  <a:pt x="601840" y="168529"/>
                </a:lnTo>
                <a:lnTo>
                  <a:pt x="553707" y="165227"/>
                </a:lnTo>
                <a:lnTo>
                  <a:pt x="505447" y="164084"/>
                </a:lnTo>
                <a:lnTo>
                  <a:pt x="457060" y="164973"/>
                </a:lnTo>
                <a:lnTo>
                  <a:pt x="408546" y="168148"/>
                </a:lnTo>
                <a:lnTo>
                  <a:pt x="359905" y="173355"/>
                </a:lnTo>
                <a:lnTo>
                  <a:pt x="311137" y="180721"/>
                </a:lnTo>
                <a:lnTo>
                  <a:pt x="262369" y="190373"/>
                </a:lnTo>
                <a:lnTo>
                  <a:pt x="213233" y="202438"/>
                </a:lnTo>
                <a:lnTo>
                  <a:pt x="165100" y="216535"/>
                </a:lnTo>
                <a:lnTo>
                  <a:pt x="118110" y="232537"/>
                </a:lnTo>
                <a:lnTo>
                  <a:pt x="72390" y="250571"/>
                </a:lnTo>
                <a:lnTo>
                  <a:pt x="27686" y="270383"/>
                </a:lnTo>
                <a:lnTo>
                  <a:pt x="11938" y="318262"/>
                </a:lnTo>
                <a:lnTo>
                  <a:pt x="0" y="367665"/>
                </a:lnTo>
                <a:lnTo>
                  <a:pt x="44831" y="347726"/>
                </a:lnTo>
                <a:lnTo>
                  <a:pt x="90424" y="329311"/>
                </a:lnTo>
                <a:lnTo>
                  <a:pt x="136652" y="312674"/>
                </a:lnTo>
                <a:lnTo>
                  <a:pt x="183388" y="297815"/>
                </a:lnTo>
                <a:lnTo>
                  <a:pt x="230632" y="284480"/>
                </a:lnTo>
                <a:lnTo>
                  <a:pt x="278244" y="272923"/>
                </a:lnTo>
                <a:lnTo>
                  <a:pt x="326377" y="263144"/>
                </a:lnTo>
                <a:lnTo>
                  <a:pt x="374637" y="255016"/>
                </a:lnTo>
                <a:lnTo>
                  <a:pt x="423278" y="248666"/>
                </a:lnTo>
                <a:lnTo>
                  <a:pt x="472173" y="243967"/>
                </a:lnTo>
                <a:lnTo>
                  <a:pt x="521195" y="241046"/>
                </a:lnTo>
                <a:lnTo>
                  <a:pt x="570217" y="239903"/>
                </a:lnTo>
                <a:lnTo>
                  <a:pt x="619366" y="240411"/>
                </a:lnTo>
                <a:lnTo>
                  <a:pt x="668515" y="242824"/>
                </a:lnTo>
                <a:lnTo>
                  <a:pt x="717537" y="246888"/>
                </a:lnTo>
                <a:lnTo>
                  <a:pt x="766419" y="252730"/>
                </a:lnTo>
                <a:lnTo>
                  <a:pt x="815187" y="260477"/>
                </a:lnTo>
                <a:lnTo>
                  <a:pt x="863574" y="269875"/>
                </a:lnTo>
                <a:lnTo>
                  <a:pt x="911834" y="281178"/>
                </a:lnTo>
                <a:lnTo>
                  <a:pt x="959586" y="294259"/>
                </a:lnTo>
                <a:lnTo>
                  <a:pt x="1006957" y="309118"/>
                </a:lnTo>
                <a:lnTo>
                  <a:pt x="1053820" y="325755"/>
                </a:lnTo>
                <a:lnTo>
                  <a:pt x="1100302" y="344297"/>
                </a:lnTo>
                <a:lnTo>
                  <a:pt x="1146022" y="364617"/>
                </a:lnTo>
                <a:lnTo>
                  <a:pt x="1193774" y="389496"/>
                </a:lnTo>
                <a:lnTo>
                  <a:pt x="1217523" y="403339"/>
                </a:lnTo>
                <a:lnTo>
                  <a:pt x="1240891" y="417690"/>
                </a:lnTo>
                <a:close/>
              </a:path>
              <a:path w="1268730" h="965835">
                <a:moveTo>
                  <a:pt x="1268691" y="590156"/>
                </a:moveTo>
                <a:lnTo>
                  <a:pt x="1227683" y="554342"/>
                </a:lnTo>
                <a:lnTo>
                  <a:pt x="1184249" y="520814"/>
                </a:lnTo>
                <a:lnTo>
                  <a:pt x="1138529" y="489826"/>
                </a:lnTo>
                <a:lnTo>
                  <a:pt x="1090523" y="461124"/>
                </a:lnTo>
                <a:lnTo>
                  <a:pt x="1046327" y="437629"/>
                </a:lnTo>
                <a:lnTo>
                  <a:pt x="1001115" y="416547"/>
                </a:lnTo>
                <a:lnTo>
                  <a:pt x="955268" y="397624"/>
                </a:lnTo>
                <a:lnTo>
                  <a:pt x="908659" y="380860"/>
                </a:lnTo>
                <a:lnTo>
                  <a:pt x="861415" y="366268"/>
                </a:lnTo>
                <a:lnTo>
                  <a:pt x="813663" y="353695"/>
                </a:lnTo>
                <a:lnTo>
                  <a:pt x="765276" y="343281"/>
                </a:lnTo>
                <a:lnTo>
                  <a:pt x="716394" y="334899"/>
                </a:lnTo>
                <a:lnTo>
                  <a:pt x="666991" y="328422"/>
                </a:lnTo>
                <a:lnTo>
                  <a:pt x="617207" y="323977"/>
                </a:lnTo>
                <a:lnTo>
                  <a:pt x="567169" y="321437"/>
                </a:lnTo>
                <a:lnTo>
                  <a:pt x="516750" y="320802"/>
                </a:lnTo>
                <a:lnTo>
                  <a:pt x="466077" y="321945"/>
                </a:lnTo>
                <a:lnTo>
                  <a:pt x="415277" y="324993"/>
                </a:lnTo>
                <a:lnTo>
                  <a:pt x="364223" y="329692"/>
                </a:lnTo>
                <a:lnTo>
                  <a:pt x="313169" y="336169"/>
                </a:lnTo>
                <a:lnTo>
                  <a:pt x="262115" y="344297"/>
                </a:lnTo>
                <a:lnTo>
                  <a:pt x="210947" y="354076"/>
                </a:lnTo>
                <a:lnTo>
                  <a:pt x="159893" y="365506"/>
                </a:lnTo>
                <a:lnTo>
                  <a:pt x="108966" y="378574"/>
                </a:lnTo>
                <a:lnTo>
                  <a:pt x="159004" y="369443"/>
                </a:lnTo>
                <a:lnTo>
                  <a:pt x="208280" y="363474"/>
                </a:lnTo>
                <a:lnTo>
                  <a:pt x="256908" y="360299"/>
                </a:lnTo>
                <a:lnTo>
                  <a:pt x="304660" y="359918"/>
                </a:lnTo>
                <a:lnTo>
                  <a:pt x="351523" y="362331"/>
                </a:lnTo>
                <a:lnTo>
                  <a:pt x="397497" y="367284"/>
                </a:lnTo>
                <a:lnTo>
                  <a:pt x="442455" y="374904"/>
                </a:lnTo>
                <a:lnTo>
                  <a:pt x="486524" y="385178"/>
                </a:lnTo>
                <a:lnTo>
                  <a:pt x="529450" y="397751"/>
                </a:lnTo>
                <a:lnTo>
                  <a:pt x="571360" y="412737"/>
                </a:lnTo>
                <a:lnTo>
                  <a:pt x="612127" y="430136"/>
                </a:lnTo>
                <a:lnTo>
                  <a:pt x="651624" y="449694"/>
                </a:lnTo>
                <a:lnTo>
                  <a:pt x="689978" y="471411"/>
                </a:lnTo>
                <a:lnTo>
                  <a:pt x="727062" y="495287"/>
                </a:lnTo>
                <a:lnTo>
                  <a:pt x="762863" y="521195"/>
                </a:lnTo>
                <a:lnTo>
                  <a:pt x="797280" y="549135"/>
                </a:lnTo>
                <a:lnTo>
                  <a:pt x="830300" y="578853"/>
                </a:lnTo>
                <a:lnTo>
                  <a:pt x="861796" y="610476"/>
                </a:lnTo>
                <a:lnTo>
                  <a:pt x="891895" y="643877"/>
                </a:lnTo>
                <a:lnTo>
                  <a:pt x="920470" y="678929"/>
                </a:lnTo>
                <a:lnTo>
                  <a:pt x="947394" y="715632"/>
                </a:lnTo>
                <a:lnTo>
                  <a:pt x="972667" y="753859"/>
                </a:lnTo>
                <a:lnTo>
                  <a:pt x="996416" y="793483"/>
                </a:lnTo>
                <a:lnTo>
                  <a:pt x="1018260" y="834631"/>
                </a:lnTo>
                <a:lnTo>
                  <a:pt x="1038453" y="877049"/>
                </a:lnTo>
                <a:lnTo>
                  <a:pt x="1056868" y="920851"/>
                </a:lnTo>
                <a:lnTo>
                  <a:pt x="1073378" y="965682"/>
                </a:lnTo>
                <a:lnTo>
                  <a:pt x="1106398" y="932027"/>
                </a:lnTo>
                <a:lnTo>
                  <a:pt x="1137005" y="895959"/>
                </a:lnTo>
                <a:lnTo>
                  <a:pt x="1164945" y="857745"/>
                </a:lnTo>
                <a:lnTo>
                  <a:pt x="1190091" y="817486"/>
                </a:lnTo>
                <a:lnTo>
                  <a:pt x="1212316" y="775322"/>
                </a:lnTo>
                <a:lnTo>
                  <a:pt x="1231366" y="731380"/>
                </a:lnTo>
                <a:lnTo>
                  <a:pt x="1247241" y="685787"/>
                </a:lnTo>
                <a:lnTo>
                  <a:pt x="1259801" y="638670"/>
                </a:lnTo>
                <a:lnTo>
                  <a:pt x="1268691" y="590156"/>
                </a:lnTo>
                <a:close/>
              </a:path>
            </a:pathLst>
          </a:custGeom>
          <a:solidFill>
            <a:srgbClr val="CE171E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20" name="object 1220"/>
          <p:cNvSpPr/>
          <p:nvPr/>
        </p:nvSpPr>
        <p:spPr>
          <a:xfrm>
            <a:off x="10874497" y="235948"/>
            <a:ext cx="1072790" cy="1072790"/>
          </a:xfrm>
          <a:custGeom>
            <a:avLst/>
            <a:gdLst/>
            <a:ahLst/>
            <a:cxnLst/>
            <a:rect l="l" t="t" r="r" b="b"/>
            <a:pathLst>
              <a:path w="1769109" h="1769110">
                <a:moveTo>
                  <a:pt x="1768485" y="825247"/>
                </a:moveTo>
                <a:lnTo>
                  <a:pt x="943513" y="825247"/>
                </a:lnTo>
                <a:lnTo>
                  <a:pt x="943513" y="275"/>
                </a:lnTo>
                <a:lnTo>
                  <a:pt x="824517" y="275"/>
                </a:lnTo>
                <a:lnTo>
                  <a:pt x="824517" y="825247"/>
                </a:lnTo>
                <a:lnTo>
                  <a:pt x="-453" y="825247"/>
                </a:lnTo>
                <a:lnTo>
                  <a:pt x="-453" y="944243"/>
                </a:lnTo>
                <a:lnTo>
                  <a:pt x="824517" y="944243"/>
                </a:lnTo>
                <a:lnTo>
                  <a:pt x="824517" y="1769214"/>
                </a:lnTo>
                <a:lnTo>
                  <a:pt x="943513" y="1769214"/>
                </a:lnTo>
                <a:lnTo>
                  <a:pt x="943513" y="944243"/>
                </a:lnTo>
                <a:lnTo>
                  <a:pt x="1768485" y="944243"/>
                </a:lnTo>
                <a:lnTo>
                  <a:pt x="1768485" y="825247"/>
                </a:lnTo>
                <a:close/>
              </a:path>
            </a:pathLst>
          </a:custGeom>
          <a:ln w="10469">
            <a:solidFill>
              <a:srgbClr val="ABADAE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21" name="object 1221"/>
          <p:cNvSpPr txBox="1"/>
          <p:nvPr/>
        </p:nvSpPr>
        <p:spPr>
          <a:xfrm>
            <a:off x="7300914" y="2933656"/>
            <a:ext cx="3657728" cy="701589"/>
          </a:xfrm>
          <a:prstGeom prst="rect">
            <a:avLst/>
          </a:prstGeom>
        </p:spPr>
        <p:txBody>
          <a:bodyPr vert="horz" wrap="square" lIns="0" tIns="58915" rIns="0" bIns="0" rtlCol="0">
            <a:spAutoFit/>
          </a:bodyPr>
          <a:lstStyle/>
          <a:p>
            <a:pPr marL="7701" marR="3081" indent="10782">
              <a:lnSpc>
                <a:spcPts val="2486"/>
              </a:lnSpc>
              <a:spcBef>
                <a:spcPts val="464"/>
              </a:spcBef>
            </a:pPr>
            <a:r>
              <a:rPr sz="2395" b="1" spc="-88" dirty="0">
                <a:solidFill>
                  <a:srgbClr val="C71F25"/>
                </a:solidFill>
                <a:latin typeface="Calibri"/>
                <a:cs typeface="Calibri"/>
              </a:rPr>
              <a:t>Estrutura</a:t>
            </a:r>
            <a:r>
              <a:rPr sz="2395" b="1" spc="-94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2395" b="1" spc="-112" dirty="0">
                <a:solidFill>
                  <a:srgbClr val="C71F25"/>
                </a:solidFill>
                <a:latin typeface="Calibri"/>
                <a:cs typeface="Calibri"/>
              </a:rPr>
              <a:t>completa</a:t>
            </a:r>
            <a:r>
              <a:rPr sz="2395" b="1" spc="-212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2395" spc="-224" dirty="0">
                <a:solidFill>
                  <a:srgbClr val="C71F25"/>
                </a:solidFill>
                <a:latin typeface="Calibri"/>
                <a:cs typeface="Calibri"/>
              </a:rPr>
              <a:t>pa</a:t>
            </a:r>
            <a:r>
              <a:rPr sz="2395" spc="-227" dirty="0">
                <a:solidFill>
                  <a:srgbClr val="C71F25"/>
                </a:solidFill>
                <a:latin typeface="Calibri"/>
                <a:cs typeface="Calibri"/>
              </a:rPr>
              <a:t>r</a:t>
            </a:r>
            <a:r>
              <a:rPr sz="2395" spc="85" dirty="0">
                <a:solidFill>
                  <a:srgbClr val="C71F25"/>
                </a:solidFill>
                <a:latin typeface="Calibri"/>
                <a:cs typeface="Calibri"/>
              </a:rPr>
              <a:t>a</a:t>
            </a:r>
            <a:r>
              <a:rPr sz="2395" spc="-191" dirty="0">
                <a:solidFill>
                  <a:srgbClr val="C71F25"/>
                </a:solidFill>
                <a:latin typeface="Calibri"/>
                <a:cs typeface="Calibri"/>
              </a:rPr>
              <a:t>c</a:t>
            </a:r>
            <a:r>
              <a:rPr sz="2395" spc="-188" dirty="0">
                <a:solidFill>
                  <a:srgbClr val="C71F25"/>
                </a:solidFill>
                <a:latin typeface="Calibri"/>
                <a:cs typeface="Calibri"/>
              </a:rPr>
              <a:t>ir</a:t>
            </a:r>
            <a:r>
              <a:rPr sz="2395" spc="-191" dirty="0">
                <a:solidFill>
                  <a:srgbClr val="C71F25"/>
                </a:solidFill>
                <a:latin typeface="Calibri"/>
                <a:cs typeface="Calibri"/>
              </a:rPr>
              <a:t>u</a:t>
            </a:r>
            <a:r>
              <a:rPr sz="2395" spc="-188" dirty="0">
                <a:solidFill>
                  <a:srgbClr val="C71F25"/>
                </a:solidFill>
                <a:latin typeface="Calibri"/>
                <a:cs typeface="Calibri"/>
              </a:rPr>
              <a:t>r</a:t>
            </a:r>
            <a:r>
              <a:rPr sz="2395" spc="-191" dirty="0">
                <a:solidFill>
                  <a:srgbClr val="C71F25"/>
                </a:solidFill>
                <a:latin typeface="Calibri"/>
                <a:cs typeface="Calibri"/>
              </a:rPr>
              <a:t>g</a:t>
            </a:r>
            <a:r>
              <a:rPr sz="2395" spc="-188" dirty="0">
                <a:solidFill>
                  <a:srgbClr val="C71F25"/>
                </a:solidFill>
                <a:latin typeface="Calibri"/>
                <a:cs typeface="Calibri"/>
              </a:rPr>
              <a:t>ia</a:t>
            </a:r>
            <a:r>
              <a:rPr sz="2395" spc="-12" dirty="0">
                <a:solidFill>
                  <a:srgbClr val="C71F25"/>
                </a:solidFill>
                <a:latin typeface="Calibri"/>
                <a:cs typeface="Calibri"/>
              </a:rPr>
              <a:t>s</a:t>
            </a:r>
            <a:r>
              <a:rPr sz="2395" spc="-164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2395" spc="-248" dirty="0">
                <a:solidFill>
                  <a:srgbClr val="C71F25"/>
                </a:solidFill>
                <a:latin typeface="Calibri"/>
                <a:cs typeface="Calibri"/>
              </a:rPr>
              <a:t>d</a:t>
            </a:r>
            <a:r>
              <a:rPr sz="2395" spc="36" dirty="0">
                <a:solidFill>
                  <a:srgbClr val="C71F25"/>
                </a:solidFill>
                <a:latin typeface="Calibri"/>
                <a:cs typeface="Calibri"/>
              </a:rPr>
              <a:t>e</a:t>
            </a:r>
            <a:r>
              <a:rPr sz="2395" spc="-233" dirty="0">
                <a:solidFill>
                  <a:srgbClr val="C71F25"/>
                </a:solidFill>
                <a:latin typeface="Calibri"/>
                <a:cs typeface="Calibri"/>
              </a:rPr>
              <a:t>pequen</a:t>
            </a:r>
            <a:r>
              <a:rPr sz="2395" spc="64" dirty="0">
                <a:solidFill>
                  <a:srgbClr val="C71F25"/>
                </a:solidFill>
                <a:latin typeface="Calibri"/>
                <a:cs typeface="Calibri"/>
              </a:rPr>
              <a:t>a</a:t>
            </a:r>
            <a:r>
              <a:rPr sz="2395" spc="36" dirty="0">
                <a:solidFill>
                  <a:srgbClr val="C71F25"/>
                </a:solidFill>
                <a:latin typeface="Calibri"/>
                <a:cs typeface="Calibri"/>
              </a:rPr>
              <a:t>e</a:t>
            </a:r>
            <a:r>
              <a:rPr sz="2395" spc="-248" dirty="0">
                <a:solidFill>
                  <a:srgbClr val="C71F25"/>
                </a:solidFill>
                <a:latin typeface="Calibri"/>
                <a:cs typeface="Calibri"/>
              </a:rPr>
              <a:t>méd</a:t>
            </a:r>
            <a:r>
              <a:rPr sz="2395" spc="-246" dirty="0">
                <a:solidFill>
                  <a:srgbClr val="C71F25"/>
                </a:solidFill>
                <a:latin typeface="Calibri"/>
                <a:cs typeface="Calibri"/>
              </a:rPr>
              <a:t>i</a:t>
            </a:r>
            <a:r>
              <a:rPr sz="2395" dirty="0">
                <a:solidFill>
                  <a:srgbClr val="C71F25"/>
                </a:solidFill>
                <a:latin typeface="Calibri"/>
                <a:cs typeface="Calibri"/>
              </a:rPr>
              <a:t>a</a:t>
            </a:r>
            <a:r>
              <a:rPr sz="2395" spc="-127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2395" spc="-236" dirty="0">
                <a:solidFill>
                  <a:srgbClr val="C71F25"/>
                </a:solidFill>
                <a:latin typeface="Calibri"/>
                <a:cs typeface="Calibri"/>
              </a:rPr>
              <a:t>complexidade</a:t>
            </a:r>
            <a:endParaRPr sz="2395">
              <a:latin typeface="Calibri"/>
              <a:cs typeface="Calibri"/>
            </a:endParaRPr>
          </a:p>
        </p:txBody>
      </p:sp>
      <p:sp>
        <p:nvSpPr>
          <p:cNvPr id="1222" name="object 1222"/>
          <p:cNvSpPr txBox="1"/>
          <p:nvPr/>
        </p:nvSpPr>
        <p:spPr>
          <a:xfrm>
            <a:off x="7660631" y="5015339"/>
            <a:ext cx="730853" cy="18468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152" spc="-115" dirty="0">
                <a:solidFill>
                  <a:srgbClr val="616261"/>
                </a:solidFill>
                <a:latin typeface="Calibri"/>
                <a:cs typeface="Calibri"/>
              </a:rPr>
              <a:t>procedimentos</a:t>
            </a:r>
            <a:endParaRPr sz="1152">
              <a:latin typeface="Calibri"/>
              <a:cs typeface="Calibri"/>
            </a:endParaRPr>
          </a:p>
        </p:txBody>
      </p:sp>
      <p:sp>
        <p:nvSpPr>
          <p:cNvPr id="1223" name="object 1223"/>
          <p:cNvSpPr txBox="1"/>
          <p:nvPr/>
        </p:nvSpPr>
        <p:spPr>
          <a:xfrm>
            <a:off x="6813588" y="4965436"/>
            <a:ext cx="1237983" cy="39512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2517" b="1" spc="-303" dirty="0">
                <a:solidFill>
                  <a:srgbClr val="C71F25"/>
                </a:solidFill>
                <a:latin typeface="Calibri"/>
                <a:cs typeface="Calibri"/>
              </a:rPr>
              <a:t>1</a:t>
            </a:r>
            <a:r>
              <a:rPr sz="2517" b="1" spc="-27" dirty="0">
                <a:solidFill>
                  <a:srgbClr val="C71F25"/>
                </a:solidFill>
                <a:latin typeface="Calibri"/>
                <a:cs typeface="Calibri"/>
              </a:rPr>
              <a:t>5</a:t>
            </a:r>
            <a:r>
              <a:rPr sz="2517" b="1" spc="-127" dirty="0">
                <a:solidFill>
                  <a:srgbClr val="C71F25"/>
                </a:solidFill>
                <a:latin typeface="Calibri"/>
                <a:cs typeface="Calibri"/>
              </a:rPr>
              <a:t>MI</a:t>
            </a:r>
            <a:r>
              <a:rPr sz="2517" b="1" dirty="0">
                <a:solidFill>
                  <a:srgbClr val="C71F25"/>
                </a:solidFill>
                <a:latin typeface="Calibri"/>
                <a:cs typeface="Calibri"/>
              </a:rPr>
              <a:t>L</a:t>
            </a:r>
            <a:r>
              <a:rPr sz="2517" b="1" spc="-243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1152" spc="-85" dirty="0">
                <a:solidFill>
                  <a:srgbClr val="616261"/>
                </a:solidFill>
                <a:latin typeface="Trebuchet MS"/>
                <a:cs typeface="Trebuchet MS"/>
              </a:rPr>
              <a:t>por</a:t>
            </a:r>
            <a:r>
              <a:rPr sz="1152" spc="-49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64" dirty="0">
                <a:solidFill>
                  <a:srgbClr val="616261"/>
                </a:solidFill>
                <a:latin typeface="Trebuchet MS"/>
                <a:cs typeface="Trebuchet MS"/>
              </a:rPr>
              <a:t>ano</a:t>
            </a:r>
            <a:endParaRPr sz="1152">
              <a:latin typeface="Trebuchet MS"/>
              <a:cs typeface="Trebuchet MS"/>
            </a:endParaRPr>
          </a:p>
        </p:txBody>
      </p:sp>
      <p:sp>
        <p:nvSpPr>
          <p:cNvPr id="1224" name="object 1224"/>
          <p:cNvSpPr txBox="1"/>
          <p:nvPr/>
        </p:nvSpPr>
        <p:spPr>
          <a:xfrm>
            <a:off x="7726399" y="5691079"/>
            <a:ext cx="1113222" cy="18468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152" spc="-112" dirty="0">
                <a:solidFill>
                  <a:srgbClr val="616261"/>
                </a:solidFill>
                <a:latin typeface="Trebuchet MS"/>
                <a:cs typeface="Trebuchet MS"/>
              </a:rPr>
              <a:t>exames</a:t>
            </a:r>
            <a:r>
              <a:rPr sz="1152" spc="-143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94" dirty="0">
                <a:solidFill>
                  <a:srgbClr val="616261"/>
                </a:solidFill>
                <a:latin typeface="Calibri"/>
                <a:cs typeface="Calibri"/>
              </a:rPr>
              <a:t>endoscópicos</a:t>
            </a:r>
            <a:endParaRPr sz="1152">
              <a:latin typeface="Calibri"/>
              <a:cs typeface="Calibri"/>
            </a:endParaRPr>
          </a:p>
        </p:txBody>
      </p:sp>
      <p:sp>
        <p:nvSpPr>
          <p:cNvPr id="1225" name="object 1225"/>
          <p:cNvSpPr txBox="1"/>
          <p:nvPr/>
        </p:nvSpPr>
        <p:spPr>
          <a:xfrm>
            <a:off x="6813588" y="5640745"/>
            <a:ext cx="1339640" cy="39512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2517" b="1" spc="-133" dirty="0">
                <a:solidFill>
                  <a:srgbClr val="C71F25"/>
                </a:solidFill>
                <a:latin typeface="Calibri"/>
                <a:cs typeface="Calibri"/>
              </a:rPr>
              <a:t>5,7</a:t>
            </a:r>
            <a:r>
              <a:rPr sz="2517" b="1" spc="-385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2517" b="1" spc="-85" dirty="0">
                <a:solidFill>
                  <a:srgbClr val="C71F25"/>
                </a:solidFill>
                <a:latin typeface="Calibri"/>
                <a:cs typeface="Calibri"/>
              </a:rPr>
              <a:t>MIL</a:t>
            </a:r>
            <a:r>
              <a:rPr sz="2517" b="1" spc="-243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1152" spc="-82" dirty="0">
                <a:solidFill>
                  <a:srgbClr val="616261"/>
                </a:solidFill>
                <a:latin typeface="Trebuchet MS"/>
                <a:cs typeface="Trebuchet MS"/>
              </a:rPr>
              <a:t>por</a:t>
            </a:r>
            <a:r>
              <a:rPr sz="1152" spc="-21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64" dirty="0">
                <a:solidFill>
                  <a:srgbClr val="616261"/>
                </a:solidFill>
                <a:latin typeface="Trebuchet MS"/>
                <a:cs typeface="Trebuchet MS"/>
              </a:rPr>
              <a:t>ano</a:t>
            </a:r>
            <a:endParaRPr sz="1152">
              <a:latin typeface="Trebuchet MS"/>
              <a:cs typeface="Trebuchet MS"/>
            </a:endParaRPr>
          </a:p>
        </p:txBody>
      </p:sp>
      <p:sp>
        <p:nvSpPr>
          <p:cNvPr id="1226" name="object 1226"/>
          <p:cNvSpPr txBox="1"/>
          <p:nvPr/>
        </p:nvSpPr>
        <p:spPr>
          <a:xfrm>
            <a:off x="10518970" y="4966360"/>
            <a:ext cx="775520" cy="18468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152" spc="-79" dirty="0">
                <a:solidFill>
                  <a:srgbClr val="77797A"/>
                </a:solidFill>
                <a:latin typeface="Trebuchet MS"/>
                <a:cs typeface="Trebuchet MS"/>
              </a:rPr>
              <a:t>de</a:t>
            </a:r>
            <a:r>
              <a:rPr sz="1152" spc="-203" dirty="0">
                <a:solidFill>
                  <a:srgbClr val="77797A"/>
                </a:solidFill>
                <a:latin typeface="Trebuchet MS"/>
                <a:cs typeface="Trebuchet MS"/>
              </a:rPr>
              <a:t> </a:t>
            </a:r>
            <a:r>
              <a:rPr sz="1152" spc="-103" dirty="0">
                <a:solidFill>
                  <a:srgbClr val="77797A"/>
                </a:solidFill>
                <a:latin typeface="Calibri"/>
                <a:cs typeface="Calibri"/>
              </a:rPr>
              <a:t>recuperação</a:t>
            </a:r>
            <a:endParaRPr sz="1152">
              <a:latin typeface="Calibri"/>
              <a:cs typeface="Calibri"/>
            </a:endParaRPr>
          </a:p>
        </p:txBody>
      </p:sp>
      <p:sp>
        <p:nvSpPr>
          <p:cNvPr id="1227" name="object 1227"/>
          <p:cNvSpPr txBox="1"/>
          <p:nvPr/>
        </p:nvSpPr>
        <p:spPr>
          <a:xfrm>
            <a:off x="9301350" y="4919229"/>
            <a:ext cx="1809033" cy="39512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2517" b="1" spc="-303" dirty="0">
                <a:solidFill>
                  <a:srgbClr val="C71F25"/>
                </a:solidFill>
                <a:latin typeface="Calibri"/>
                <a:cs typeface="Calibri"/>
              </a:rPr>
              <a:t>1</a:t>
            </a:r>
            <a:r>
              <a:rPr sz="2517" b="1" spc="-27" dirty="0">
                <a:solidFill>
                  <a:srgbClr val="C71F25"/>
                </a:solidFill>
                <a:latin typeface="Calibri"/>
                <a:cs typeface="Calibri"/>
              </a:rPr>
              <a:t>9</a:t>
            </a:r>
            <a:r>
              <a:rPr sz="2517" b="1" spc="-85" dirty="0">
                <a:solidFill>
                  <a:srgbClr val="C71F25"/>
                </a:solidFill>
                <a:latin typeface="Calibri"/>
                <a:cs typeface="Calibri"/>
              </a:rPr>
              <a:t>L</a:t>
            </a:r>
            <a:r>
              <a:rPr sz="2517" b="1" spc="-79" dirty="0">
                <a:solidFill>
                  <a:srgbClr val="C71F25"/>
                </a:solidFill>
                <a:latin typeface="Calibri"/>
                <a:cs typeface="Calibri"/>
              </a:rPr>
              <a:t>E</a:t>
            </a:r>
            <a:r>
              <a:rPr sz="2517" b="1" spc="-85" dirty="0">
                <a:solidFill>
                  <a:srgbClr val="C71F25"/>
                </a:solidFill>
                <a:latin typeface="Calibri"/>
                <a:cs typeface="Calibri"/>
              </a:rPr>
              <a:t>I</a:t>
            </a:r>
            <a:r>
              <a:rPr sz="2517" b="1" spc="-152" dirty="0">
                <a:solidFill>
                  <a:srgbClr val="C71F25"/>
                </a:solidFill>
                <a:latin typeface="Calibri"/>
                <a:cs typeface="Calibri"/>
              </a:rPr>
              <a:t>T</a:t>
            </a:r>
            <a:r>
              <a:rPr sz="2517" b="1" spc="-79" dirty="0">
                <a:solidFill>
                  <a:srgbClr val="C71F25"/>
                </a:solidFill>
                <a:latin typeface="Calibri"/>
                <a:cs typeface="Calibri"/>
              </a:rPr>
              <a:t>O</a:t>
            </a:r>
            <a:r>
              <a:rPr sz="2517" b="1" dirty="0">
                <a:solidFill>
                  <a:srgbClr val="C71F25"/>
                </a:solidFill>
                <a:latin typeface="Calibri"/>
                <a:cs typeface="Calibri"/>
              </a:rPr>
              <a:t>S</a:t>
            </a:r>
            <a:r>
              <a:rPr sz="2517" b="1" spc="-218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1152" spc="-100" dirty="0">
                <a:solidFill>
                  <a:srgbClr val="77797A"/>
                </a:solidFill>
                <a:latin typeface="Calibri"/>
                <a:cs typeface="Calibri"/>
              </a:rPr>
              <a:t>pós-</a:t>
            </a:r>
            <a:r>
              <a:rPr sz="1152" spc="-79" dirty="0">
                <a:solidFill>
                  <a:srgbClr val="77797A"/>
                </a:solidFill>
                <a:latin typeface="Calibri"/>
                <a:cs typeface="Calibri"/>
              </a:rPr>
              <a:t>cirúrgica</a:t>
            </a:r>
            <a:endParaRPr sz="1152">
              <a:latin typeface="Calibri"/>
              <a:cs typeface="Calibri"/>
            </a:endParaRPr>
          </a:p>
        </p:txBody>
      </p:sp>
      <p:sp>
        <p:nvSpPr>
          <p:cNvPr id="1228" name="object 1228"/>
          <p:cNvSpPr txBox="1"/>
          <p:nvPr/>
        </p:nvSpPr>
        <p:spPr>
          <a:xfrm>
            <a:off x="9286101" y="4181972"/>
            <a:ext cx="1523701" cy="39545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23104">
              <a:spcBef>
                <a:spcPts val="64"/>
              </a:spcBef>
            </a:pPr>
            <a:r>
              <a:rPr sz="3775" b="1" baseline="-7362" dirty="0">
                <a:solidFill>
                  <a:srgbClr val="C71F25"/>
                </a:solidFill>
                <a:latin typeface="Calibri"/>
                <a:cs typeface="Calibri"/>
              </a:rPr>
              <a:t>4</a:t>
            </a:r>
            <a:r>
              <a:rPr sz="3775" b="1" spc="-355" baseline="-7362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3775" b="1" spc="-146" baseline="-7362" dirty="0">
                <a:solidFill>
                  <a:srgbClr val="C71F25"/>
                </a:solidFill>
                <a:latin typeface="Calibri"/>
                <a:cs typeface="Calibri"/>
              </a:rPr>
              <a:t>SALAS</a:t>
            </a:r>
            <a:r>
              <a:rPr sz="3775" b="1" spc="-314" baseline="-7362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1152" spc="-69" dirty="0">
                <a:solidFill>
                  <a:srgbClr val="616261"/>
                </a:solidFill>
                <a:latin typeface="Calibri"/>
                <a:cs typeface="Calibri"/>
              </a:rPr>
              <a:t>cirúrgicas</a:t>
            </a:r>
            <a:endParaRPr sz="1152">
              <a:latin typeface="Calibri"/>
              <a:cs typeface="Calibri"/>
            </a:endParaRPr>
          </a:p>
        </p:txBody>
      </p:sp>
      <p:sp>
        <p:nvSpPr>
          <p:cNvPr id="1229" name="object 1229"/>
          <p:cNvSpPr txBox="1"/>
          <p:nvPr/>
        </p:nvSpPr>
        <p:spPr>
          <a:xfrm>
            <a:off x="6813587" y="4230751"/>
            <a:ext cx="1050841" cy="39512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2517" b="1" spc="152" dirty="0">
                <a:solidFill>
                  <a:srgbClr val="C71F25"/>
                </a:solidFill>
                <a:latin typeface="Calibri"/>
                <a:cs typeface="Calibri"/>
              </a:rPr>
              <a:t>7</a:t>
            </a:r>
            <a:r>
              <a:rPr sz="2517" b="1" spc="-230" dirty="0">
                <a:solidFill>
                  <a:srgbClr val="C71F25"/>
                </a:solidFill>
                <a:latin typeface="Calibri"/>
                <a:cs typeface="Calibri"/>
              </a:rPr>
              <a:t>AN</a:t>
            </a:r>
            <a:r>
              <a:rPr sz="2517" b="1" spc="-291" dirty="0">
                <a:solidFill>
                  <a:srgbClr val="C71F25"/>
                </a:solidFill>
                <a:latin typeface="Calibri"/>
                <a:cs typeface="Calibri"/>
              </a:rPr>
              <a:t>D</a:t>
            </a:r>
            <a:r>
              <a:rPr sz="2517" b="1" spc="-230" dirty="0">
                <a:solidFill>
                  <a:srgbClr val="C71F25"/>
                </a:solidFill>
                <a:latin typeface="Calibri"/>
                <a:cs typeface="Calibri"/>
              </a:rPr>
              <a:t>A</a:t>
            </a:r>
            <a:r>
              <a:rPr sz="2517" b="1" spc="3" dirty="0">
                <a:solidFill>
                  <a:srgbClr val="C71F25"/>
                </a:solidFill>
                <a:latin typeface="Calibri"/>
                <a:cs typeface="Calibri"/>
              </a:rPr>
              <a:t>R</a:t>
            </a:r>
            <a:endParaRPr sz="2517">
              <a:latin typeface="Calibri"/>
              <a:cs typeface="Calibri"/>
            </a:endParaRPr>
          </a:p>
        </p:txBody>
      </p:sp>
      <p:sp>
        <p:nvSpPr>
          <p:cNvPr id="1230" name="object 1230"/>
          <p:cNvSpPr txBox="1"/>
          <p:nvPr/>
        </p:nvSpPr>
        <p:spPr>
          <a:xfrm>
            <a:off x="7903678" y="4301370"/>
            <a:ext cx="608017" cy="319070"/>
          </a:xfrm>
          <a:prstGeom prst="rect">
            <a:avLst/>
          </a:prstGeom>
        </p:spPr>
        <p:txBody>
          <a:bodyPr vert="horz" wrap="square" lIns="0" tIns="48903" rIns="0" bIns="0" rtlCol="0">
            <a:spAutoFit/>
          </a:bodyPr>
          <a:lstStyle/>
          <a:p>
            <a:pPr marL="7701" marR="3081">
              <a:lnSpc>
                <a:spcPct val="76300"/>
              </a:lnSpc>
              <a:spcBef>
                <a:spcPts val="385"/>
              </a:spcBef>
            </a:pPr>
            <a:r>
              <a:rPr sz="1152" spc="-73" dirty="0">
                <a:solidFill>
                  <a:srgbClr val="616261"/>
                </a:solidFill>
                <a:latin typeface="Calibri"/>
                <a:cs typeface="Calibri"/>
              </a:rPr>
              <a:t>do</a:t>
            </a:r>
            <a:r>
              <a:rPr sz="1152" spc="-1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152" spc="-15" dirty="0">
                <a:solidFill>
                  <a:srgbClr val="616261"/>
                </a:solidFill>
                <a:latin typeface="Trebuchet MS"/>
                <a:cs typeface="Trebuchet MS"/>
              </a:rPr>
              <a:t>CIM </a:t>
            </a:r>
            <a:r>
              <a:rPr sz="1152" spc="-100" dirty="0">
                <a:solidFill>
                  <a:srgbClr val="616261"/>
                </a:solidFill>
                <a:latin typeface="Trebuchet MS"/>
                <a:cs typeface="Trebuchet MS"/>
              </a:rPr>
              <a:t>Água</a:t>
            </a:r>
            <a:r>
              <a:rPr sz="1152" spc="-191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130" dirty="0">
                <a:solidFill>
                  <a:srgbClr val="616261"/>
                </a:solidFill>
                <a:latin typeface="Trebuchet MS"/>
                <a:cs typeface="Trebuchet MS"/>
              </a:rPr>
              <a:t>Verde</a:t>
            </a:r>
            <a:endParaRPr sz="1152">
              <a:latin typeface="Trebuchet MS"/>
              <a:cs typeface="Trebuchet MS"/>
            </a:endParaRPr>
          </a:p>
        </p:txBody>
      </p:sp>
      <p:sp>
        <p:nvSpPr>
          <p:cNvPr id="1231" name="object 1231"/>
          <p:cNvSpPr txBox="1"/>
          <p:nvPr/>
        </p:nvSpPr>
        <p:spPr>
          <a:xfrm>
            <a:off x="6813588" y="4085663"/>
            <a:ext cx="645368" cy="18468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152" spc="-124" dirty="0">
                <a:solidFill>
                  <a:srgbClr val="616261"/>
                </a:solidFill>
                <a:latin typeface="Calibri"/>
                <a:cs typeface="Calibri"/>
              </a:rPr>
              <a:t>Localizado</a:t>
            </a:r>
            <a:r>
              <a:rPr sz="1152" spc="-58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152" spc="-55" dirty="0">
                <a:solidFill>
                  <a:srgbClr val="616261"/>
                </a:solidFill>
                <a:latin typeface="Trebuchet MS"/>
                <a:cs typeface="Trebuchet MS"/>
              </a:rPr>
              <a:t>no</a:t>
            </a:r>
            <a:endParaRPr sz="1152">
              <a:latin typeface="Trebuchet MS"/>
              <a:cs typeface="Trebuchet MS"/>
            </a:endParaRPr>
          </a:p>
        </p:txBody>
      </p:sp>
      <p:sp>
        <p:nvSpPr>
          <p:cNvPr id="1232" name="object 1232"/>
          <p:cNvSpPr txBox="1"/>
          <p:nvPr/>
        </p:nvSpPr>
        <p:spPr>
          <a:xfrm>
            <a:off x="6947586" y="4313153"/>
            <a:ext cx="66231" cy="12863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788" b="1" spc="-3" dirty="0">
                <a:solidFill>
                  <a:srgbClr val="C71F25"/>
                </a:solidFill>
                <a:latin typeface="Calibri"/>
                <a:cs typeface="Calibri"/>
              </a:rPr>
              <a:t>0</a:t>
            </a:r>
            <a:endParaRPr sz="788">
              <a:latin typeface="Calibri"/>
              <a:cs typeface="Calibri"/>
            </a:endParaRPr>
          </a:p>
        </p:txBody>
      </p:sp>
      <p:sp>
        <p:nvSpPr>
          <p:cNvPr id="1233" name="object 1233"/>
          <p:cNvSpPr/>
          <p:nvPr/>
        </p:nvSpPr>
        <p:spPr>
          <a:xfrm>
            <a:off x="9070546" y="4105385"/>
            <a:ext cx="0" cy="2004646"/>
          </a:xfrm>
          <a:custGeom>
            <a:avLst/>
            <a:gdLst/>
            <a:ahLst/>
            <a:cxnLst/>
            <a:rect l="l" t="t" r="r" b="b"/>
            <a:pathLst>
              <a:path h="3305809">
                <a:moveTo>
                  <a:pt x="-378" y="114"/>
                </a:moveTo>
                <a:lnTo>
                  <a:pt x="-378" y="3305231"/>
                </a:lnTo>
              </a:path>
            </a:pathLst>
          </a:custGeom>
          <a:ln w="11035">
            <a:solidFill>
              <a:srgbClr val="A9ABAD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1234" name="object 1234"/>
          <p:cNvGrpSpPr/>
          <p:nvPr/>
        </p:nvGrpSpPr>
        <p:grpSpPr>
          <a:xfrm>
            <a:off x="381179" y="6109415"/>
            <a:ext cx="423186" cy="428962"/>
            <a:chOff x="627887" y="10074878"/>
            <a:chExt cx="697865" cy="707390"/>
          </a:xfrm>
        </p:grpSpPr>
        <p:sp>
          <p:nvSpPr>
            <p:cNvPr id="1235" name="object 1235"/>
            <p:cNvSpPr/>
            <p:nvPr/>
          </p:nvSpPr>
          <p:spPr>
            <a:xfrm>
              <a:off x="627887" y="10074878"/>
              <a:ext cx="697865" cy="707390"/>
            </a:xfrm>
            <a:custGeom>
              <a:avLst/>
              <a:gdLst/>
              <a:ahLst/>
              <a:cxnLst/>
              <a:rect l="l" t="t" r="r" b="b"/>
              <a:pathLst>
                <a:path w="697865" h="707390">
                  <a:moveTo>
                    <a:pt x="697602" y="31"/>
                  </a:moveTo>
                  <a:lnTo>
                    <a:pt x="-15" y="31"/>
                  </a:lnTo>
                  <a:lnTo>
                    <a:pt x="-15" y="707085"/>
                  </a:lnTo>
                  <a:lnTo>
                    <a:pt x="697602" y="707085"/>
                  </a:lnTo>
                  <a:lnTo>
                    <a:pt x="697602" y="31"/>
                  </a:lnTo>
                  <a:close/>
                </a:path>
              </a:pathLst>
            </a:custGeom>
            <a:solidFill>
              <a:srgbClr val="C71F25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825982" y="10266940"/>
              <a:ext cx="312420" cy="314325"/>
            </a:xfrm>
            <a:custGeom>
              <a:avLst/>
              <a:gdLst/>
              <a:ahLst/>
              <a:cxnLst/>
              <a:rect l="l" t="t" r="r" b="b"/>
              <a:pathLst>
                <a:path w="312419" h="314325">
                  <a:moveTo>
                    <a:pt x="312343" y="156921"/>
                  </a:moveTo>
                  <a:lnTo>
                    <a:pt x="304380" y="107315"/>
                  </a:lnTo>
                  <a:lnTo>
                    <a:pt x="288340" y="76161"/>
                  </a:lnTo>
                  <a:lnTo>
                    <a:pt x="288340" y="156921"/>
                  </a:lnTo>
                  <a:lnTo>
                    <a:pt x="281597" y="198907"/>
                  </a:lnTo>
                  <a:lnTo>
                    <a:pt x="262839" y="235369"/>
                  </a:lnTo>
                  <a:lnTo>
                    <a:pt x="234226" y="264134"/>
                  </a:lnTo>
                  <a:lnTo>
                    <a:pt x="197942" y="282994"/>
                  </a:lnTo>
                  <a:lnTo>
                    <a:pt x="156184" y="289763"/>
                  </a:lnTo>
                  <a:lnTo>
                    <a:pt x="114401" y="282994"/>
                  </a:lnTo>
                  <a:lnTo>
                    <a:pt x="78117" y="264134"/>
                  </a:lnTo>
                  <a:lnTo>
                    <a:pt x="49504" y="235369"/>
                  </a:lnTo>
                  <a:lnTo>
                    <a:pt x="30746" y="198907"/>
                  </a:lnTo>
                  <a:lnTo>
                    <a:pt x="24003" y="156921"/>
                  </a:lnTo>
                  <a:lnTo>
                    <a:pt x="30746" y="114935"/>
                  </a:lnTo>
                  <a:lnTo>
                    <a:pt x="49504" y="78460"/>
                  </a:lnTo>
                  <a:lnTo>
                    <a:pt x="78117" y="49707"/>
                  </a:lnTo>
                  <a:lnTo>
                    <a:pt x="114401" y="30861"/>
                  </a:lnTo>
                  <a:lnTo>
                    <a:pt x="156184" y="24091"/>
                  </a:lnTo>
                  <a:lnTo>
                    <a:pt x="197942" y="30861"/>
                  </a:lnTo>
                  <a:lnTo>
                    <a:pt x="234226" y="49707"/>
                  </a:lnTo>
                  <a:lnTo>
                    <a:pt x="262839" y="78460"/>
                  </a:lnTo>
                  <a:lnTo>
                    <a:pt x="281597" y="114935"/>
                  </a:lnTo>
                  <a:lnTo>
                    <a:pt x="288340" y="156921"/>
                  </a:lnTo>
                  <a:lnTo>
                    <a:pt x="288340" y="76161"/>
                  </a:lnTo>
                  <a:lnTo>
                    <a:pt x="282206" y="64236"/>
                  </a:lnTo>
                  <a:lnTo>
                    <a:pt x="248399" y="30276"/>
                  </a:lnTo>
                  <a:lnTo>
                    <a:pt x="236486" y="24091"/>
                  </a:lnTo>
                  <a:lnTo>
                    <a:pt x="205524" y="8001"/>
                  </a:lnTo>
                  <a:lnTo>
                    <a:pt x="156184" y="0"/>
                  </a:lnTo>
                  <a:lnTo>
                    <a:pt x="106819" y="8001"/>
                  </a:lnTo>
                  <a:lnTo>
                    <a:pt x="63944" y="30276"/>
                  </a:lnTo>
                  <a:lnTo>
                    <a:pt x="30137" y="64236"/>
                  </a:lnTo>
                  <a:lnTo>
                    <a:pt x="7962" y="107315"/>
                  </a:lnTo>
                  <a:lnTo>
                    <a:pt x="0" y="156921"/>
                  </a:lnTo>
                  <a:lnTo>
                    <a:pt x="7962" y="206514"/>
                  </a:lnTo>
                  <a:lnTo>
                    <a:pt x="30137" y="249605"/>
                  </a:lnTo>
                  <a:lnTo>
                    <a:pt x="63944" y="283578"/>
                  </a:lnTo>
                  <a:lnTo>
                    <a:pt x="106819" y="305854"/>
                  </a:lnTo>
                  <a:lnTo>
                    <a:pt x="156184" y="313855"/>
                  </a:lnTo>
                  <a:lnTo>
                    <a:pt x="205524" y="305854"/>
                  </a:lnTo>
                  <a:lnTo>
                    <a:pt x="236486" y="289763"/>
                  </a:lnTo>
                  <a:lnTo>
                    <a:pt x="248399" y="283578"/>
                  </a:lnTo>
                  <a:lnTo>
                    <a:pt x="282206" y="249605"/>
                  </a:lnTo>
                  <a:lnTo>
                    <a:pt x="304380" y="206514"/>
                  </a:lnTo>
                  <a:lnTo>
                    <a:pt x="312343" y="1569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237" name="object 1237"/>
            <p:cNvPicPr/>
            <p:nvPr/>
          </p:nvPicPr>
          <p:blipFill>
            <a:blip r:embed="rId776" cstate="print"/>
            <a:stretch>
              <a:fillRect/>
            </a:stretch>
          </p:blipFill>
          <p:spPr>
            <a:xfrm>
              <a:off x="970152" y="10327265"/>
              <a:ext cx="108127" cy="108673"/>
            </a:xfrm>
            <a:prstGeom prst="rect">
              <a:avLst/>
            </a:prstGeom>
          </p:spPr>
        </p:pic>
      </p:grpSp>
      <p:sp>
        <p:nvSpPr>
          <p:cNvPr id="1238" name="object 1238"/>
          <p:cNvSpPr txBox="1"/>
          <p:nvPr/>
        </p:nvSpPr>
        <p:spPr>
          <a:xfrm>
            <a:off x="911313" y="6069388"/>
            <a:ext cx="2033911" cy="34120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295"/>
              </a:lnSpc>
              <a:spcBef>
                <a:spcPts val="61"/>
              </a:spcBef>
            </a:pPr>
            <a:r>
              <a:rPr sz="1092" b="1" spc="-58" dirty="0">
                <a:solidFill>
                  <a:srgbClr val="616261"/>
                </a:solidFill>
                <a:latin typeface="Calibri"/>
                <a:cs typeface="Calibri"/>
              </a:rPr>
              <a:t>Horário</a:t>
            </a:r>
            <a:r>
              <a:rPr sz="1092" b="1" spc="-94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b="1" spc="-36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092" b="1" spc="-2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b="1" spc="-18" dirty="0">
                <a:solidFill>
                  <a:srgbClr val="616261"/>
                </a:solidFill>
                <a:latin typeface="Calibri"/>
                <a:cs typeface="Calibri"/>
              </a:rPr>
              <a:t>atendimento:</a:t>
            </a:r>
            <a:endParaRPr sz="1092">
              <a:latin typeface="Calibri"/>
              <a:cs typeface="Calibri"/>
            </a:endParaRPr>
          </a:p>
          <a:p>
            <a:pPr marL="7701">
              <a:lnSpc>
                <a:spcPts val="1295"/>
              </a:lnSpc>
            </a:pPr>
            <a:r>
              <a:rPr sz="1092" spc="-45" dirty="0">
                <a:solidFill>
                  <a:srgbClr val="616261"/>
                </a:solidFill>
                <a:latin typeface="Calibri"/>
                <a:cs typeface="Calibri"/>
              </a:rPr>
              <a:t>De</a:t>
            </a:r>
            <a:r>
              <a:rPr sz="1092" spc="-16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36" dirty="0">
                <a:solidFill>
                  <a:srgbClr val="616261"/>
                </a:solidFill>
                <a:latin typeface="Calibri"/>
                <a:cs typeface="Calibri"/>
              </a:rPr>
              <a:t>segunda</a:t>
            </a:r>
            <a:r>
              <a:rPr sz="1092" spc="-67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092" spc="-5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39" dirty="0">
                <a:solidFill>
                  <a:srgbClr val="616261"/>
                </a:solidFill>
                <a:latin typeface="Calibri"/>
                <a:cs typeface="Calibri"/>
              </a:rPr>
              <a:t>sexta-feira</a:t>
            </a:r>
            <a:r>
              <a:rPr sz="1092" spc="-21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24" dirty="0">
                <a:solidFill>
                  <a:srgbClr val="616261"/>
                </a:solidFill>
                <a:latin typeface="Calibri"/>
                <a:cs typeface="Calibri"/>
              </a:rPr>
              <a:t>das</a:t>
            </a:r>
            <a:r>
              <a:rPr sz="1092" spc="-52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27" dirty="0">
                <a:solidFill>
                  <a:srgbClr val="616261"/>
                </a:solidFill>
                <a:latin typeface="Calibri"/>
                <a:cs typeface="Calibri"/>
              </a:rPr>
              <a:t>7hàs</a:t>
            </a:r>
            <a:r>
              <a:rPr sz="1092" spc="-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092" spc="-12" dirty="0">
                <a:solidFill>
                  <a:srgbClr val="616261"/>
                </a:solidFill>
                <a:latin typeface="Calibri"/>
                <a:cs typeface="Calibri"/>
              </a:rPr>
              <a:t>22h.</a:t>
            </a:r>
            <a:endParaRPr sz="1092">
              <a:latin typeface="Calibri"/>
              <a:cs typeface="Calibri"/>
            </a:endParaRPr>
          </a:p>
        </p:txBody>
      </p:sp>
      <p:pic>
        <p:nvPicPr>
          <p:cNvPr id="1239" name="object 1239"/>
          <p:cNvPicPr/>
          <p:nvPr/>
        </p:nvPicPr>
        <p:blipFill>
          <a:blip r:embed="rId777" cstate="print"/>
          <a:stretch>
            <a:fillRect/>
          </a:stretch>
        </p:blipFill>
        <p:spPr>
          <a:xfrm>
            <a:off x="8254055" y="2187420"/>
            <a:ext cx="1700193" cy="2882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882" y="22006"/>
            <a:ext cx="45823" cy="458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1312" y="22006"/>
            <a:ext cx="45823" cy="458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4817" y="22006"/>
            <a:ext cx="45823" cy="4582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9247" y="22006"/>
            <a:ext cx="45823" cy="458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52752" y="22006"/>
            <a:ext cx="45823" cy="458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57182" y="22006"/>
            <a:ext cx="45823" cy="458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61611" y="22006"/>
            <a:ext cx="45823" cy="458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65117" y="22006"/>
            <a:ext cx="45823" cy="458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69546" y="22006"/>
            <a:ext cx="45823" cy="458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73051" y="22006"/>
            <a:ext cx="45823" cy="458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77481" y="22006"/>
            <a:ext cx="45823" cy="458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80986" y="22006"/>
            <a:ext cx="45823" cy="458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485416" y="22006"/>
            <a:ext cx="45823" cy="458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589845" y="22006"/>
            <a:ext cx="45822" cy="4582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93351" y="22006"/>
            <a:ext cx="45823" cy="4582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97780" y="22006"/>
            <a:ext cx="45822" cy="4582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01286" y="22006"/>
            <a:ext cx="45823" cy="4582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005716" y="22006"/>
            <a:ext cx="45822" cy="4582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109221" y="22006"/>
            <a:ext cx="45823" cy="4582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213650" y="22006"/>
            <a:ext cx="45822" cy="4582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318080" y="22006"/>
            <a:ext cx="45823" cy="4582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421585" y="22006"/>
            <a:ext cx="45822" cy="4582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526015" y="22006"/>
            <a:ext cx="45823" cy="4582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29520" y="22006"/>
            <a:ext cx="45822" cy="4582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733950" y="22006"/>
            <a:ext cx="45823" cy="4582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837455" y="22006"/>
            <a:ext cx="45822" cy="458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236882" y="122739"/>
            <a:ext cx="45823" cy="458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341312" y="122739"/>
            <a:ext cx="45823" cy="458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444817" y="122739"/>
            <a:ext cx="45823" cy="458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549247" y="122739"/>
            <a:ext cx="45823" cy="458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52752" y="122739"/>
            <a:ext cx="45823" cy="4582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757182" y="122739"/>
            <a:ext cx="45823" cy="4582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861611" y="122739"/>
            <a:ext cx="45823" cy="4582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965117" y="122739"/>
            <a:ext cx="45823" cy="4582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236882" y="222548"/>
            <a:ext cx="45823" cy="4582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341312" y="222548"/>
            <a:ext cx="45823" cy="4582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444817" y="222548"/>
            <a:ext cx="45823" cy="4582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549247" y="222548"/>
            <a:ext cx="45823" cy="4582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52752" y="222548"/>
            <a:ext cx="45823" cy="4582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757182" y="222548"/>
            <a:ext cx="45823" cy="4582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861611" y="222548"/>
            <a:ext cx="45823" cy="45823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965117" y="222548"/>
            <a:ext cx="45823" cy="4582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236882" y="323281"/>
            <a:ext cx="45823" cy="4582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341312" y="323281"/>
            <a:ext cx="45823" cy="4582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444817" y="323281"/>
            <a:ext cx="45823" cy="4582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549247" y="323281"/>
            <a:ext cx="45823" cy="4582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652752" y="323281"/>
            <a:ext cx="45823" cy="4582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757182" y="323281"/>
            <a:ext cx="45823" cy="458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861611" y="323281"/>
            <a:ext cx="45823" cy="458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965117" y="323281"/>
            <a:ext cx="45823" cy="4582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236882" y="424014"/>
            <a:ext cx="45823" cy="45823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341312" y="424014"/>
            <a:ext cx="45823" cy="45823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444817" y="424014"/>
            <a:ext cx="45823" cy="45823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549247" y="424014"/>
            <a:ext cx="45823" cy="4582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652752" y="424014"/>
            <a:ext cx="45823" cy="4582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757182" y="424014"/>
            <a:ext cx="45823" cy="4582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861611" y="424014"/>
            <a:ext cx="45823" cy="4582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965117" y="424014"/>
            <a:ext cx="45823" cy="4582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341312" y="523823"/>
            <a:ext cx="45823" cy="4582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236882" y="523823"/>
            <a:ext cx="45823" cy="4582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444817" y="523823"/>
            <a:ext cx="45823" cy="4582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549247" y="523823"/>
            <a:ext cx="45823" cy="4582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652752" y="523823"/>
            <a:ext cx="45823" cy="45823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757182" y="523823"/>
            <a:ext cx="45823" cy="4582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861611" y="523823"/>
            <a:ext cx="45823" cy="45823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965117" y="523823"/>
            <a:ext cx="45823" cy="4582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236882" y="624555"/>
            <a:ext cx="45823" cy="45822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341312" y="624555"/>
            <a:ext cx="45823" cy="4582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444817" y="624555"/>
            <a:ext cx="45823" cy="45822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549247" y="624555"/>
            <a:ext cx="45823" cy="45822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652752" y="624555"/>
            <a:ext cx="45823" cy="4582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757182" y="624555"/>
            <a:ext cx="45823" cy="45822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861611" y="624555"/>
            <a:ext cx="45823" cy="45822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965117" y="624555"/>
            <a:ext cx="45823" cy="45822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2236882" y="724364"/>
            <a:ext cx="45823" cy="4582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341312" y="724364"/>
            <a:ext cx="45823" cy="45823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444817" y="724364"/>
            <a:ext cx="45823" cy="45823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2549247" y="724364"/>
            <a:ext cx="45823" cy="45823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652752" y="724364"/>
            <a:ext cx="45823" cy="4582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2757182" y="724364"/>
            <a:ext cx="45823" cy="4582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861611" y="724364"/>
            <a:ext cx="45823" cy="4582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965117" y="724364"/>
            <a:ext cx="45823" cy="45823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069546" y="122739"/>
            <a:ext cx="45823" cy="45822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173051" y="122739"/>
            <a:ext cx="45823" cy="45822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3277481" y="122739"/>
            <a:ext cx="45823" cy="45822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380986" y="122739"/>
            <a:ext cx="45823" cy="4582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485416" y="122739"/>
            <a:ext cx="45823" cy="45822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589845" y="122739"/>
            <a:ext cx="45822" cy="45822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693351" y="122739"/>
            <a:ext cx="45823" cy="4582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069546" y="222548"/>
            <a:ext cx="45823" cy="45823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173051" y="222548"/>
            <a:ext cx="45823" cy="4582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3277481" y="222548"/>
            <a:ext cx="45823" cy="45823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380986" y="222548"/>
            <a:ext cx="45823" cy="45823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485416" y="222548"/>
            <a:ext cx="45823" cy="45823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589845" y="222548"/>
            <a:ext cx="45822" cy="45823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693351" y="222548"/>
            <a:ext cx="45823" cy="45823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069546" y="323281"/>
            <a:ext cx="45823" cy="45822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173051" y="323281"/>
            <a:ext cx="45823" cy="45822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277481" y="323281"/>
            <a:ext cx="45823" cy="45822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380986" y="323281"/>
            <a:ext cx="45823" cy="45822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485416" y="323281"/>
            <a:ext cx="45823" cy="4582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589845" y="323281"/>
            <a:ext cx="45822" cy="45822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693351" y="323281"/>
            <a:ext cx="45823" cy="45822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069546" y="424014"/>
            <a:ext cx="45823" cy="45823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173051" y="424014"/>
            <a:ext cx="45823" cy="45823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277481" y="424014"/>
            <a:ext cx="45823" cy="45823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380986" y="424014"/>
            <a:ext cx="45823" cy="4582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485416" y="424014"/>
            <a:ext cx="45823" cy="45823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589845" y="424014"/>
            <a:ext cx="45822" cy="45823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693351" y="424014"/>
            <a:ext cx="45823" cy="45823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069546" y="523823"/>
            <a:ext cx="45823" cy="45823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3173051" y="523823"/>
            <a:ext cx="45823" cy="45823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3277481" y="523823"/>
            <a:ext cx="45823" cy="4582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3380986" y="523823"/>
            <a:ext cx="45823" cy="45823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3485416" y="523823"/>
            <a:ext cx="45823" cy="45823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3589845" y="523823"/>
            <a:ext cx="45822" cy="45823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3693351" y="523823"/>
            <a:ext cx="45823" cy="45823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3069546" y="624555"/>
            <a:ext cx="45823" cy="45822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173051" y="624555"/>
            <a:ext cx="45823" cy="45822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3277481" y="624555"/>
            <a:ext cx="45823" cy="45822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380986" y="624555"/>
            <a:ext cx="45823" cy="45822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485416" y="624555"/>
            <a:ext cx="45823" cy="45822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589845" y="624555"/>
            <a:ext cx="45822" cy="45822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3693351" y="624555"/>
            <a:ext cx="45823" cy="45822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173051" y="724364"/>
            <a:ext cx="45823" cy="45823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3069546" y="724364"/>
            <a:ext cx="45823" cy="45823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380986" y="724364"/>
            <a:ext cx="45823" cy="45823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277481" y="724364"/>
            <a:ext cx="45823" cy="45823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485416" y="724364"/>
            <a:ext cx="45823" cy="45823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589845" y="724364"/>
            <a:ext cx="45822" cy="45823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3693351" y="724364"/>
            <a:ext cx="45823" cy="45823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797780" y="122739"/>
            <a:ext cx="45822" cy="45822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3901286" y="122739"/>
            <a:ext cx="45823" cy="45822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4005716" y="122739"/>
            <a:ext cx="45822" cy="45822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4109221" y="122739"/>
            <a:ext cx="45823" cy="45822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4213650" y="122739"/>
            <a:ext cx="45822" cy="45822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318080" y="122739"/>
            <a:ext cx="45823" cy="45822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421585" y="122739"/>
            <a:ext cx="45822" cy="45822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797780" y="222548"/>
            <a:ext cx="45822" cy="45823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3901286" y="222548"/>
            <a:ext cx="45823" cy="45823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4005716" y="222548"/>
            <a:ext cx="45822" cy="45823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4109221" y="222548"/>
            <a:ext cx="45823" cy="45823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4213650" y="222548"/>
            <a:ext cx="45822" cy="45823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318080" y="222548"/>
            <a:ext cx="45823" cy="45823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421585" y="222548"/>
            <a:ext cx="45822" cy="45823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797780" y="323281"/>
            <a:ext cx="45822" cy="45822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3901286" y="323281"/>
            <a:ext cx="45823" cy="45822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4005716" y="323281"/>
            <a:ext cx="45822" cy="45822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109221" y="323281"/>
            <a:ext cx="45823" cy="45822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213650" y="323281"/>
            <a:ext cx="45822" cy="45822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4318080" y="323281"/>
            <a:ext cx="45823" cy="45822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4421585" y="323281"/>
            <a:ext cx="45822" cy="45822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797780" y="424014"/>
            <a:ext cx="45822" cy="45823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3901286" y="424014"/>
            <a:ext cx="45823" cy="45823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4005716" y="424014"/>
            <a:ext cx="45822" cy="45823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109221" y="424014"/>
            <a:ext cx="45823" cy="45823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213650" y="424014"/>
            <a:ext cx="45822" cy="45823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4318080" y="424014"/>
            <a:ext cx="45823" cy="45823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4421585" y="424014"/>
            <a:ext cx="45822" cy="45823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3797780" y="523823"/>
            <a:ext cx="45822" cy="45823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3901286" y="523823"/>
            <a:ext cx="45823" cy="45823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4005716" y="523823"/>
            <a:ext cx="45822" cy="45823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4109221" y="523823"/>
            <a:ext cx="45823" cy="45823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4213650" y="523823"/>
            <a:ext cx="45822" cy="45823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318080" y="523823"/>
            <a:ext cx="45823" cy="45823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421585" y="523823"/>
            <a:ext cx="45822" cy="45823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3797780" y="624555"/>
            <a:ext cx="45822" cy="45822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3901286" y="624555"/>
            <a:ext cx="45823" cy="45822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4005716" y="624555"/>
            <a:ext cx="45822" cy="45822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109221" y="624555"/>
            <a:ext cx="45823" cy="45822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213650" y="624555"/>
            <a:ext cx="45822" cy="45822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318080" y="624555"/>
            <a:ext cx="45823" cy="45822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421585" y="624555"/>
            <a:ext cx="45822" cy="45822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3797780" y="724364"/>
            <a:ext cx="45822" cy="45823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3901286" y="724364"/>
            <a:ext cx="45823" cy="45823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4005716" y="724364"/>
            <a:ext cx="45822" cy="45823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4109221" y="724364"/>
            <a:ext cx="45823" cy="45823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4213650" y="724364"/>
            <a:ext cx="45822" cy="45823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318080" y="724364"/>
            <a:ext cx="45823" cy="45823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421585" y="724364"/>
            <a:ext cx="45822" cy="45823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4526015" y="122739"/>
            <a:ext cx="45823" cy="45822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629520" y="122739"/>
            <a:ext cx="45822" cy="45822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733950" y="122739"/>
            <a:ext cx="45823" cy="45822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4837455" y="122739"/>
            <a:ext cx="45822" cy="4582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4526015" y="222548"/>
            <a:ext cx="45823" cy="45823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629520" y="222548"/>
            <a:ext cx="45822" cy="45823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733950" y="222548"/>
            <a:ext cx="45823" cy="45823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4837455" y="222548"/>
            <a:ext cx="45822" cy="45823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4526015" y="323281"/>
            <a:ext cx="45823" cy="45822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629520" y="323281"/>
            <a:ext cx="45822" cy="45822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733950" y="323281"/>
            <a:ext cx="45823" cy="45822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4837455" y="323281"/>
            <a:ext cx="45822" cy="45822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4526015" y="424014"/>
            <a:ext cx="45823" cy="45823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629520" y="424014"/>
            <a:ext cx="45822" cy="45823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733950" y="424014"/>
            <a:ext cx="45823" cy="45823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4837455" y="424014"/>
            <a:ext cx="45822" cy="45823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4526015" y="523823"/>
            <a:ext cx="45823" cy="45823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4629520" y="523823"/>
            <a:ext cx="45822" cy="45823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4733950" y="523823"/>
            <a:ext cx="45823" cy="45823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4837455" y="523823"/>
            <a:ext cx="45822" cy="45823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4526015" y="624555"/>
            <a:ext cx="45823" cy="45822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4629520" y="624555"/>
            <a:ext cx="45822" cy="45822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4733950" y="624555"/>
            <a:ext cx="45823" cy="45822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4837455" y="624555"/>
            <a:ext cx="45822" cy="45822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4526015" y="724364"/>
            <a:ext cx="45823" cy="45823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4629520" y="724364"/>
            <a:ext cx="45822" cy="45823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4733950" y="724364"/>
            <a:ext cx="45823" cy="45823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4837455" y="724364"/>
            <a:ext cx="45822" cy="45823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2236882" y="825097"/>
            <a:ext cx="45823" cy="45823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2341312" y="825097"/>
            <a:ext cx="45823" cy="45823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2444817" y="825097"/>
            <a:ext cx="45823" cy="45823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2549247" y="825097"/>
            <a:ext cx="45823" cy="45823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2652752" y="825097"/>
            <a:ext cx="45823" cy="45823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2757182" y="825097"/>
            <a:ext cx="45823" cy="45823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2861611" y="825097"/>
            <a:ext cx="45823" cy="45823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2965117" y="825097"/>
            <a:ext cx="45823" cy="45823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2236882" y="925830"/>
            <a:ext cx="45823" cy="45822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2341312" y="925830"/>
            <a:ext cx="45823" cy="45822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2444817" y="925830"/>
            <a:ext cx="45823" cy="45822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2549247" y="925830"/>
            <a:ext cx="45823" cy="45822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2652752" y="925830"/>
            <a:ext cx="45823" cy="45822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2757182" y="925830"/>
            <a:ext cx="45823" cy="45822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2861611" y="925830"/>
            <a:ext cx="45823" cy="45822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2965117" y="925830"/>
            <a:ext cx="45823" cy="45822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2236882" y="1025639"/>
            <a:ext cx="45823" cy="45823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2341312" y="1025639"/>
            <a:ext cx="45823" cy="45823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2444817" y="1025639"/>
            <a:ext cx="45823" cy="45823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2549247" y="1025639"/>
            <a:ext cx="45823" cy="45823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2652752" y="1025639"/>
            <a:ext cx="45823" cy="45823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2757182" y="1025639"/>
            <a:ext cx="45823" cy="45823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2861611" y="1025639"/>
            <a:ext cx="45823" cy="45823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2965117" y="1025639"/>
            <a:ext cx="45823" cy="45823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2236882" y="1126372"/>
            <a:ext cx="45823" cy="45823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2341312" y="1126372"/>
            <a:ext cx="45823" cy="45823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2444817" y="1126372"/>
            <a:ext cx="45823" cy="45823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2652752" y="1126372"/>
            <a:ext cx="45823" cy="45823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2549247" y="1126372"/>
            <a:ext cx="45823" cy="45823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2757182" y="1126372"/>
            <a:ext cx="45823" cy="45823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2861611" y="1126372"/>
            <a:ext cx="45823" cy="45823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2965117" y="1126372"/>
            <a:ext cx="45823" cy="45823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2236882" y="1226180"/>
            <a:ext cx="45823" cy="45822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2341312" y="1226180"/>
            <a:ext cx="45823" cy="45822"/>
          </a:xfrm>
          <a:prstGeom prst="rect">
            <a:avLst/>
          </a:prstGeom>
        </p:spPr>
      </p:pic>
      <p:pic>
        <p:nvPicPr>
          <p:cNvPr id="244" name="object 244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2444817" y="1226180"/>
            <a:ext cx="45823" cy="45822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2549247" y="1226180"/>
            <a:ext cx="45823" cy="45822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2652752" y="1226180"/>
            <a:ext cx="45823" cy="45822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2861611" y="1226180"/>
            <a:ext cx="45823" cy="45822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2757182" y="1226180"/>
            <a:ext cx="45823" cy="45822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2965117" y="1226180"/>
            <a:ext cx="45823" cy="45822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2236882" y="1326913"/>
            <a:ext cx="45823" cy="45823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2444817" y="1326913"/>
            <a:ext cx="45823" cy="45823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2341312" y="1326913"/>
            <a:ext cx="45823" cy="45823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2549247" y="1326913"/>
            <a:ext cx="45823" cy="45823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2652752" y="1326913"/>
            <a:ext cx="45823" cy="45823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2861611" y="1326913"/>
            <a:ext cx="45823" cy="45823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2757182" y="1326913"/>
            <a:ext cx="45823" cy="45823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2965117" y="1326913"/>
            <a:ext cx="45823" cy="45823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2236882" y="1427646"/>
            <a:ext cx="45823" cy="45823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2340927" y="1427646"/>
            <a:ext cx="45822" cy="45823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2444895" y="1427646"/>
            <a:ext cx="45822" cy="45823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2548939" y="1427646"/>
            <a:ext cx="45822" cy="45823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2652907" y="1427646"/>
            <a:ext cx="45899" cy="45823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2756951" y="1427646"/>
            <a:ext cx="45822" cy="45823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2860996" y="1427646"/>
            <a:ext cx="45822" cy="45823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2964963" y="1427646"/>
            <a:ext cx="45822" cy="45823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3069007" y="1427646"/>
            <a:ext cx="45822" cy="45823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3172975" y="1427646"/>
            <a:ext cx="45900" cy="45823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3277019" y="1427646"/>
            <a:ext cx="45823" cy="45823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3381064" y="1427646"/>
            <a:ext cx="45822" cy="45823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3485031" y="1427646"/>
            <a:ext cx="45822" cy="45823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3589076" y="1427646"/>
            <a:ext cx="45822" cy="45823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3693043" y="1427646"/>
            <a:ext cx="45899" cy="45823"/>
          </a:xfrm>
          <a:prstGeom prst="rect">
            <a:avLst/>
          </a:prstGeom>
        </p:spPr>
      </p:pic>
      <p:sp>
        <p:nvSpPr>
          <p:cNvPr id="273" name="object 273"/>
          <p:cNvSpPr/>
          <p:nvPr/>
        </p:nvSpPr>
        <p:spPr>
          <a:xfrm>
            <a:off x="3797087" y="1427646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750" y="226"/>
                </a:moveTo>
                <a:lnTo>
                  <a:pt x="33495" y="226"/>
                </a:lnTo>
                <a:lnTo>
                  <a:pt x="33495" y="33880"/>
                </a:lnTo>
                <a:lnTo>
                  <a:pt x="-158" y="33880"/>
                </a:lnTo>
                <a:lnTo>
                  <a:pt x="-158" y="42135"/>
                </a:lnTo>
                <a:lnTo>
                  <a:pt x="33495" y="42135"/>
                </a:lnTo>
                <a:lnTo>
                  <a:pt x="33495" y="75789"/>
                </a:lnTo>
                <a:lnTo>
                  <a:pt x="41750" y="75789"/>
                </a:lnTo>
                <a:lnTo>
                  <a:pt x="41750" y="42135"/>
                </a:lnTo>
                <a:lnTo>
                  <a:pt x="75404" y="42135"/>
                </a:lnTo>
                <a:lnTo>
                  <a:pt x="75404" y="33880"/>
                </a:lnTo>
                <a:lnTo>
                  <a:pt x="41750" y="33880"/>
                </a:lnTo>
                <a:lnTo>
                  <a:pt x="41750" y="22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74" name="object 274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2236882" y="1628342"/>
            <a:ext cx="45823" cy="45822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2236882" y="1527994"/>
            <a:ext cx="45823" cy="45823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2340927" y="1628342"/>
            <a:ext cx="45822" cy="45822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2340927" y="1527994"/>
            <a:ext cx="45822" cy="45823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2444972" y="1628342"/>
            <a:ext cx="45822" cy="45822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2444972" y="1527994"/>
            <a:ext cx="45822" cy="45823"/>
          </a:xfrm>
          <a:prstGeom prst="rect">
            <a:avLst/>
          </a:prstGeom>
        </p:spPr>
      </p:pic>
      <p:sp>
        <p:nvSpPr>
          <p:cNvPr id="280" name="object 280"/>
          <p:cNvSpPr/>
          <p:nvPr/>
        </p:nvSpPr>
        <p:spPr>
          <a:xfrm>
            <a:off x="2569348" y="1628340"/>
            <a:ext cx="5391" cy="45823"/>
          </a:xfrm>
          <a:custGeom>
            <a:avLst/>
            <a:gdLst/>
            <a:ahLst/>
            <a:cxnLst/>
            <a:rect l="l" t="t" r="r" b="b"/>
            <a:pathLst>
              <a:path w="8889" h="75564">
                <a:moveTo>
                  <a:pt x="8173" y="217"/>
                </a:moveTo>
                <a:lnTo>
                  <a:pt x="-107" y="217"/>
                </a:lnTo>
                <a:lnTo>
                  <a:pt x="-107" y="75783"/>
                </a:lnTo>
                <a:lnTo>
                  <a:pt x="8173" y="75783"/>
                </a:lnTo>
                <a:lnTo>
                  <a:pt x="8173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81" name="object 281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2548940" y="1527994"/>
            <a:ext cx="45899" cy="45823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2652983" y="1527994"/>
            <a:ext cx="45822" cy="45823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2757028" y="1527994"/>
            <a:ext cx="45822" cy="45823"/>
          </a:xfrm>
          <a:prstGeom prst="rect">
            <a:avLst/>
          </a:prstGeom>
        </p:spPr>
      </p:pic>
      <p:pic>
        <p:nvPicPr>
          <p:cNvPr id="284" name="object 284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2861073" y="1527994"/>
            <a:ext cx="45822" cy="45823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2965117" y="1527994"/>
            <a:ext cx="45823" cy="45823"/>
          </a:xfrm>
          <a:prstGeom prst="rect">
            <a:avLst/>
          </a:prstGeom>
        </p:spPr>
      </p:pic>
      <p:sp>
        <p:nvSpPr>
          <p:cNvPr id="286" name="object 286"/>
          <p:cNvSpPr/>
          <p:nvPr/>
        </p:nvSpPr>
        <p:spPr>
          <a:xfrm>
            <a:off x="3797318" y="1427646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750" y="226"/>
                </a:moveTo>
                <a:lnTo>
                  <a:pt x="33495" y="226"/>
                </a:lnTo>
                <a:lnTo>
                  <a:pt x="33495" y="33880"/>
                </a:lnTo>
                <a:lnTo>
                  <a:pt x="-158" y="33880"/>
                </a:lnTo>
                <a:lnTo>
                  <a:pt x="-158" y="42135"/>
                </a:lnTo>
                <a:lnTo>
                  <a:pt x="33495" y="42135"/>
                </a:lnTo>
                <a:lnTo>
                  <a:pt x="33495" y="75789"/>
                </a:lnTo>
                <a:lnTo>
                  <a:pt x="41750" y="75789"/>
                </a:lnTo>
                <a:lnTo>
                  <a:pt x="41750" y="42135"/>
                </a:lnTo>
                <a:lnTo>
                  <a:pt x="75404" y="42135"/>
                </a:lnTo>
                <a:lnTo>
                  <a:pt x="75404" y="33880"/>
                </a:lnTo>
                <a:lnTo>
                  <a:pt x="41750" y="33880"/>
                </a:lnTo>
                <a:lnTo>
                  <a:pt x="41750" y="226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287" name="object 287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901363" y="1427646"/>
            <a:ext cx="45823" cy="45823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4005330" y="1427646"/>
            <a:ext cx="45900" cy="45823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4109374" y="1427646"/>
            <a:ext cx="45823" cy="45823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4213419" y="1427646"/>
            <a:ext cx="45823" cy="45823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4317463" y="1427646"/>
            <a:ext cx="45823" cy="45823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4421430" y="1427646"/>
            <a:ext cx="45900" cy="45823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4525476" y="1427646"/>
            <a:ext cx="45822" cy="45823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629520" y="1427646"/>
            <a:ext cx="45822" cy="45823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733565" y="1427646"/>
            <a:ext cx="45822" cy="45823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4837608" y="1427646"/>
            <a:ext cx="45822" cy="45823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2236882" y="1728074"/>
            <a:ext cx="45823" cy="45823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2340927" y="1728074"/>
            <a:ext cx="45822" cy="45823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2444972" y="1728074"/>
            <a:ext cx="45822" cy="45823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2549016" y="1728074"/>
            <a:ext cx="45822" cy="45823"/>
          </a:xfrm>
          <a:prstGeom prst="rect">
            <a:avLst/>
          </a:prstGeom>
        </p:spPr>
      </p:pic>
      <p:sp>
        <p:nvSpPr>
          <p:cNvPr id="301" name="object 301"/>
          <p:cNvSpPr/>
          <p:nvPr/>
        </p:nvSpPr>
        <p:spPr>
          <a:xfrm>
            <a:off x="2549016" y="1627803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802" y="217"/>
                </a:moveTo>
                <a:lnTo>
                  <a:pt x="33547" y="217"/>
                </a:lnTo>
                <a:lnTo>
                  <a:pt x="33547" y="33872"/>
                </a:lnTo>
                <a:lnTo>
                  <a:pt x="-106" y="33872"/>
                </a:lnTo>
                <a:lnTo>
                  <a:pt x="-106" y="42126"/>
                </a:lnTo>
                <a:lnTo>
                  <a:pt x="33547" y="42126"/>
                </a:lnTo>
                <a:lnTo>
                  <a:pt x="33547" y="75781"/>
                </a:lnTo>
                <a:lnTo>
                  <a:pt x="41802" y="75781"/>
                </a:lnTo>
                <a:lnTo>
                  <a:pt x="41802" y="42126"/>
                </a:lnTo>
                <a:lnTo>
                  <a:pt x="75456" y="42126"/>
                </a:lnTo>
                <a:lnTo>
                  <a:pt x="75456" y="33872"/>
                </a:lnTo>
                <a:lnTo>
                  <a:pt x="41802" y="33872"/>
                </a:lnTo>
                <a:lnTo>
                  <a:pt x="41802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02" name="object 302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2653061" y="1728074"/>
            <a:ext cx="45822" cy="45823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2653061" y="1627803"/>
            <a:ext cx="45822" cy="45823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2757105" y="1728074"/>
            <a:ext cx="45822" cy="45823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2757105" y="1627803"/>
            <a:ext cx="45822" cy="45823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2861149" y="1728074"/>
            <a:ext cx="45823" cy="45823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2861149" y="1627803"/>
            <a:ext cx="45823" cy="45823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2965194" y="1728074"/>
            <a:ext cx="45822" cy="45823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2965194" y="1627803"/>
            <a:ext cx="45822" cy="45823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3069238" y="1728074"/>
            <a:ext cx="45822" cy="45823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3069238" y="1627803"/>
            <a:ext cx="45822" cy="45823"/>
          </a:xfrm>
          <a:prstGeom prst="rect">
            <a:avLst/>
          </a:prstGeom>
        </p:spPr>
      </p:pic>
      <p:pic>
        <p:nvPicPr>
          <p:cNvPr id="312" name="object 312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3069238" y="1527455"/>
            <a:ext cx="45822" cy="45822"/>
          </a:xfrm>
          <a:prstGeom prst="rect">
            <a:avLst/>
          </a:prstGeom>
        </p:spPr>
      </p:pic>
      <p:pic>
        <p:nvPicPr>
          <p:cNvPr id="313" name="object 313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3173282" y="1728074"/>
            <a:ext cx="45822" cy="45823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3173282" y="1627803"/>
            <a:ext cx="45822" cy="4582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3173282" y="1527455"/>
            <a:ext cx="45822" cy="45822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3277327" y="1728074"/>
            <a:ext cx="45822" cy="45823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3277327" y="1627803"/>
            <a:ext cx="45822" cy="45823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3277327" y="1527455"/>
            <a:ext cx="45822" cy="45822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3381372" y="1728074"/>
            <a:ext cx="45822" cy="45823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3381372" y="1627803"/>
            <a:ext cx="45822" cy="45823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3381372" y="1527455"/>
            <a:ext cx="45822" cy="45822"/>
          </a:xfrm>
          <a:prstGeom prst="rect">
            <a:avLst/>
          </a:prstGeom>
        </p:spPr>
      </p:pic>
      <p:sp>
        <p:nvSpPr>
          <p:cNvPr id="322" name="object 322"/>
          <p:cNvSpPr/>
          <p:nvPr/>
        </p:nvSpPr>
        <p:spPr>
          <a:xfrm>
            <a:off x="3505825" y="1728065"/>
            <a:ext cx="5391" cy="46208"/>
          </a:xfrm>
          <a:custGeom>
            <a:avLst/>
            <a:gdLst/>
            <a:ahLst/>
            <a:cxnLst/>
            <a:rect l="l" t="t" r="r" b="b"/>
            <a:pathLst>
              <a:path w="8889" h="76200">
                <a:moveTo>
                  <a:pt x="8135" y="213"/>
                </a:moveTo>
                <a:lnTo>
                  <a:pt x="-146" y="213"/>
                </a:lnTo>
                <a:lnTo>
                  <a:pt x="-146" y="75790"/>
                </a:lnTo>
                <a:lnTo>
                  <a:pt x="8135" y="75790"/>
                </a:lnTo>
                <a:lnTo>
                  <a:pt x="8135" y="21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23" name="object 323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3485416" y="1627803"/>
            <a:ext cx="45823" cy="45823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3485416" y="1527455"/>
            <a:ext cx="45823" cy="45822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3589460" y="1627803"/>
            <a:ext cx="45823" cy="45823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3589460" y="1527455"/>
            <a:ext cx="45823" cy="45822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3693505" y="1627803"/>
            <a:ext cx="45822" cy="45823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3693505" y="1527455"/>
            <a:ext cx="45822" cy="45822"/>
          </a:xfrm>
          <a:prstGeom prst="rect">
            <a:avLst/>
          </a:prstGeom>
        </p:spPr>
      </p:pic>
      <p:sp>
        <p:nvSpPr>
          <p:cNvPr id="329" name="object 329"/>
          <p:cNvSpPr/>
          <p:nvPr/>
        </p:nvSpPr>
        <p:spPr>
          <a:xfrm>
            <a:off x="3485416" y="1728074"/>
            <a:ext cx="45823" cy="45823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41763" y="213"/>
                </a:moveTo>
                <a:lnTo>
                  <a:pt x="33508" y="213"/>
                </a:lnTo>
                <a:lnTo>
                  <a:pt x="33508" y="33867"/>
                </a:lnTo>
                <a:lnTo>
                  <a:pt x="-145" y="33867"/>
                </a:lnTo>
                <a:lnTo>
                  <a:pt x="-145" y="42249"/>
                </a:lnTo>
                <a:lnTo>
                  <a:pt x="33508" y="42249"/>
                </a:lnTo>
                <a:lnTo>
                  <a:pt x="33508" y="75776"/>
                </a:lnTo>
                <a:lnTo>
                  <a:pt x="41763" y="75776"/>
                </a:lnTo>
                <a:lnTo>
                  <a:pt x="41763" y="42249"/>
                </a:lnTo>
                <a:lnTo>
                  <a:pt x="75417" y="42249"/>
                </a:lnTo>
                <a:lnTo>
                  <a:pt x="75417" y="33867"/>
                </a:lnTo>
                <a:lnTo>
                  <a:pt x="41763" y="33867"/>
                </a:lnTo>
                <a:lnTo>
                  <a:pt x="41763" y="213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30" name="object 330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3589383" y="1728074"/>
            <a:ext cx="45900" cy="45823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3693428" y="1728074"/>
            <a:ext cx="45823" cy="45823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3797473" y="1728074"/>
            <a:ext cx="45822" cy="4582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3797473" y="1627803"/>
            <a:ext cx="45822" cy="45823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3797473" y="1527455"/>
            <a:ext cx="45822" cy="45822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3901440" y="1728074"/>
            <a:ext cx="45822" cy="45823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3901440" y="1627803"/>
            <a:ext cx="45822" cy="45823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3901440" y="1527455"/>
            <a:ext cx="45822" cy="45822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4005484" y="1728074"/>
            <a:ext cx="45823" cy="45823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4005484" y="1627803"/>
            <a:ext cx="45823" cy="45823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4005484" y="1527455"/>
            <a:ext cx="45823" cy="45822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4109451" y="1728074"/>
            <a:ext cx="45900" cy="45823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4109451" y="1627803"/>
            <a:ext cx="45900" cy="45823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4109451" y="1527455"/>
            <a:ext cx="45900" cy="45822"/>
          </a:xfrm>
          <a:prstGeom prst="rect">
            <a:avLst/>
          </a:prstGeom>
        </p:spPr>
      </p:pic>
      <p:pic>
        <p:nvPicPr>
          <p:cNvPr id="344" name="object 344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4213496" y="1728074"/>
            <a:ext cx="45823" cy="45823"/>
          </a:xfrm>
          <a:prstGeom prst="rect">
            <a:avLst/>
          </a:prstGeom>
        </p:spPr>
      </p:pic>
      <p:pic>
        <p:nvPicPr>
          <p:cNvPr id="345" name="object 345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4213496" y="1627803"/>
            <a:ext cx="45823" cy="45823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4213496" y="1527455"/>
            <a:ext cx="45823" cy="45822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4317463" y="1728074"/>
            <a:ext cx="45900" cy="45823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4317463" y="1627803"/>
            <a:ext cx="45900" cy="45823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4317463" y="1527455"/>
            <a:ext cx="45900" cy="45822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4421508" y="1728074"/>
            <a:ext cx="45822" cy="45823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4421508" y="1627803"/>
            <a:ext cx="45822" cy="45823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4421508" y="1527455"/>
            <a:ext cx="45822" cy="45822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4525553" y="1627803"/>
            <a:ext cx="45822" cy="45823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4525553" y="1527455"/>
            <a:ext cx="45822" cy="45822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4629520" y="1627803"/>
            <a:ext cx="45822" cy="45823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629520" y="1527455"/>
            <a:ext cx="45822" cy="45822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4733565" y="1627803"/>
            <a:ext cx="45822" cy="45823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733565" y="1527455"/>
            <a:ext cx="45822" cy="45822"/>
          </a:xfrm>
          <a:prstGeom prst="rect">
            <a:avLst/>
          </a:prstGeom>
        </p:spPr>
      </p:pic>
      <p:sp>
        <p:nvSpPr>
          <p:cNvPr id="359" name="object 359"/>
          <p:cNvSpPr/>
          <p:nvPr/>
        </p:nvSpPr>
        <p:spPr>
          <a:xfrm>
            <a:off x="4857940" y="1627801"/>
            <a:ext cx="5391" cy="45823"/>
          </a:xfrm>
          <a:custGeom>
            <a:avLst/>
            <a:gdLst/>
            <a:ahLst/>
            <a:cxnLst/>
            <a:rect l="l" t="t" r="r" b="b"/>
            <a:pathLst>
              <a:path w="8890" h="75564">
                <a:moveTo>
                  <a:pt x="8076" y="217"/>
                </a:moveTo>
                <a:lnTo>
                  <a:pt x="-202" y="217"/>
                </a:lnTo>
                <a:lnTo>
                  <a:pt x="-202" y="75782"/>
                </a:lnTo>
                <a:lnTo>
                  <a:pt x="8076" y="75782"/>
                </a:lnTo>
                <a:lnTo>
                  <a:pt x="8076" y="217"/>
                </a:lnTo>
                <a:close/>
              </a:path>
            </a:pathLst>
          </a:custGeom>
          <a:solidFill>
            <a:srgbClr val="ED303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360" name="object 360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4837532" y="1527455"/>
            <a:ext cx="45822" cy="45822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4526015" y="1728304"/>
            <a:ext cx="45746" cy="45746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4629905" y="1728304"/>
            <a:ext cx="45823" cy="45746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4733795" y="1728304"/>
            <a:ext cx="45823" cy="45746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4837685" y="1728304"/>
            <a:ext cx="45822" cy="45746"/>
          </a:xfrm>
          <a:prstGeom prst="rect">
            <a:avLst/>
          </a:prstGeom>
        </p:spPr>
      </p:pic>
      <p:grpSp>
        <p:nvGrpSpPr>
          <p:cNvPr id="365" name="object 365"/>
          <p:cNvGrpSpPr/>
          <p:nvPr/>
        </p:nvGrpSpPr>
        <p:grpSpPr>
          <a:xfrm>
            <a:off x="428" y="1413922"/>
            <a:ext cx="5863763" cy="4030471"/>
            <a:chOff x="0" y="2331661"/>
            <a:chExt cx="9669780" cy="6646545"/>
          </a:xfrm>
        </p:grpSpPr>
        <p:sp>
          <p:nvSpPr>
            <p:cNvPr id="366" name="object 366"/>
            <p:cNvSpPr/>
            <p:nvPr/>
          </p:nvSpPr>
          <p:spPr>
            <a:xfrm>
              <a:off x="7976997" y="2685002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4">
                  <a:moveTo>
                    <a:pt x="41707" y="217"/>
                  </a:moveTo>
                  <a:lnTo>
                    <a:pt x="33452" y="217"/>
                  </a:lnTo>
                  <a:lnTo>
                    <a:pt x="33452" y="33745"/>
                  </a:lnTo>
                  <a:lnTo>
                    <a:pt x="-201" y="33745"/>
                  </a:lnTo>
                  <a:lnTo>
                    <a:pt x="-201" y="41999"/>
                  </a:lnTo>
                  <a:lnTo>
                    <a:pt x="33452" y="41999"/>
                  </a:lnTo>
                  <a:lnTo>
                    <a:pt x="33452" y="75654"/>
                  </a:lnTo>
                  <a:lnTo>
                    <a:pt x="41707" y="75654"/>
                  </a:lnTo>
                  <a:lnTo>
                    <a:pt x="41707" y="41999"/>
                  </a:lnTo>
                  <a:lnTo>
                    <a:pt x="75361" y="41999"/>
                  </a:lnTo>
                  <a:lnTo>
                    <a:pt x="75361" y="33745"/>
                  </a:lnTo>
                  <a:lnTo>
                    <a:pt x="41707" y="33745"/>
                  </a:lnTo>
                  <a:lnTo>
                    <a:pt x="41707" y="217"/>
                  </a:lnTo>
                  <a:close/>
                </a:path>
              </a:pathLst>
            </a:custGeom>
            <a:solidFill>
              <a:srgbClr val="ED3035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67" name="object 367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0" y="2331661"/>
              <a:ext cx="9669535" cy="6645936"/>
            </a:xfrm>
            <a:prstGeom prst="rect">
              <a:avLst/>
            </a:prstGeom>
          </p:spPr>
        </p:pic>
        <p:sp>
          <p:nvSpPr>
            <p:cNvPr id="368" name="object 368"/>
            <p:cNvSpPr/>
            <p:nvPr/>
          </p:nvSpPr>
          <p:spPr>
            <a:xfrm>
              <a:off x="929614" y="8054777"/>
              <a:ext cx="76200" cy="572135"/>
            </a:xfrm>
            <a:custGeom>
              <a:avLst/>
              <a:gdLst/>
              <a:ahLst/>
              <a:cxnLst/>
              <a:rect l="l" t="t" r="r" b="b"/>
              <a:pathLst>
                <a:path w="76200" h="572134">
                  <a:moveTo>
                    <a:pt x="75603" y="530085"/>
                  </a:moveTo>
                  <a:lnTo>
                    <a:pt x="41935" y="530085"/>
                  </a:lnTo>
                  <a:lnTo>
                    <a:pt x="41935" y="496430"/>
                  </a:lnTo>
                  <a:lnTo>
                    <a:pt x="33655" y="496430"/>
                  </a:lnTo>
                  <a:lnTo>
                    <a:pt x="33655" y="530085"/>
                  </a:lnTo>
                  <a:lnTo>
                    <a:pt x="0" y="530085"/>
                  </a:lnTo>
                  <a:lnTo>
                    <a:pt x="0" y="538340"/>
                  </a:lnTo>
                  <a:lnTo>
                    <a:pt x="33655" y="538340"/>
                  </a:lnTo>
                  <a:lnTo>
                    <a:pt x="33655" y="572122"/>
                  </a:lnTo>
                  <a:lnTo>
                    <a:pt x="41935" y="572122"/>
                  </a:lnTo>
                  <a:lnTo>
                    <a:pt x="41935" y="538340"/>
                  </a:lnTo>
                  <a:lnTo>
                    <a:pt x="75603" y="538340"/>
                  </a:lnTo>
                  <a:lnTo>
                    <a:pt x="75603" y="530085"/>
                  </a:lnTo>
                  <a:close/>
                </a:path>
                <a:path w="76200" h="572134">
                  <a:moveTo>
                    <a:pt x="75603" y="364604"/>
                  </a:moveTo>
                  <a:lnTo>
                    <a:pt x="41935" y="364604"/>
                  </a:lnTo>
                  <a:lnTo>
                    <a:pt x="41935" y="330949"/>
                  </a:lnTo>
                  <a:lnTo>
                    <a:pt x="33655" y="330949"/>
                  </a:lnTo>
                  <a:lnTo>
                    <a:pt x="33655" y="364604"/>
                  </a:lnTo>
                  <a:lnTo>
                    <a:pt x="0" y="364604"/>
                  </a:lnTo>
                  <a:lnTo>
                    <a:pt x="0" y="372859"/>
                  </a:lnTo>
                  <a:lnTo>
                    <a:pt x="33655" y="372859"/>
                  </a:lnTo>
                  <a:lnTo>
                    <a:pt x="33655" y="406514"/>
                  </a:lnTo>
                  <a:lnTo>
                    <a:pt x="41935" y="406514"/>
                  </a:lnTo>
                  <a:lnTo>
                    <a:pt x="41935" y="372859"/>
                  </a:lnTo>
                  <a:lnTo>
                    <a:pt x="75603" y="372859"/>
                  </a:lnTo>
                  <a:lnTo>
                    <a:pt x="75603" y="364604"/>
                  </a:lnTo>
                  <a:close/>
                </a:path>
                <a:path w="76200" h="572134">
                  <a:moveTo>
                    <a:pt x="75603" y="199136"/>
                  </a:moveTo>
                  <a:lnTo>
                    <a:pt x="41935" y="199136"/>
                  </a:lnTo>
                  <a:lnTo>
                    <a:pt x="41935" y="165481"/>
                  </a:lnTo>
                  <a:lnTo>
                    <a:pt x="33655" y="165481"/>
                  </a:lnTo>
                  <a:lnTo>
                    <a:pt x="33655" y="199136"/>
                  </a:lnTo>
                  <a:lnTo>
                    <a:pt x="0" y="199136"/>
                  </a:lnTo>
                  <a:lnTo>
                    <a:pt x="0" y="207391"/>
                  </a:lnTo>
                  <a:lnTo>
                    <a:pt x="33655" y="207391"/>
                  </a:lnTo>
                  <a:lnTo>
                    <a:pt x="33655" y="241033"/>
                  </a:lnTo>
                  <a:lnTo>
                    <a:pt x="41935" y="241033"/>
                  </a:lnTo>
                  <a:lnTo>
                    <a:pt x="41935" y="207391"/>
                  </a:lnTo>
                  <a:lnTo>
                    <a:pt x="75603" y="207391"/>
                  </a:lnTo>
                  <a:lnTo>
                    <a:pt x="75603" y="199136"/>
                  </a:lnTo>
                  <a:close/>
                </a:path>
                <a:path w="76200" h="572134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35" y="75565"/>
                  </a:lnTo>
                  <a:lnTo>
                    <a:pt x="41935" y="41910"/>
                  </a:lnTo>
                  <a:lnTo>
                    <a:pt x="75603" y="41910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69" name="object 369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929639" y="7889208"/>
              <a:ext cx="75615" cy="75564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929639" y="7723600"/>
              <a:ext cx="75615" cy="75691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929639" y="7558119"/>
              <a:ext cx="75615" cy="75691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929639" y="7392638"/>
              <a:ext cx="75615" cy="75564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101204" y="7889208"/>
              <a:ext cx="75628" cy="75564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101204" y="7723600"/>
              <a:ext cx="75628" cy="75691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101204" y="7558119"/>
              <a:ext cx="75628" cy="75691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101204" y="7392638"/>
              <a:ext cx="75628" cy="75564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272794" y="7889208"/>
              <a:ext cx="75565" cy="75564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272794" y="7723600"/>
              <a:ext cx="75565" cy="75691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272794" y="7558119"/>
              <a:ext cx="75565" cy="75691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272794" y="7392638"/>
              <a:ext cx="75565" cy="75564"/>
            </a:xfrm>
            <a:prstGeom prst="rect">
              <a:avLst/>
            </a:prstGeom>
          </p:spPr>
        </p:pic>
        <p:sp>
          <p:nvSpPr>
            <p:cNvPr id="381" name="object 381"/>
            <p:cNvSpPr/>
            <p:nvPr/>
          </p:nvSpPr>
          <p:spPr>
            <a:xfrm>
              <a:off x="1478025" y="7889171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90" h="76200">
                  <a:moveTo>
                    <a:pt x="8243" y="86"/>
                  </a:moveTo>
                  <a:lnTo>
                    <a:pt x="-37" y="86"/>
                  </a:lnTo>
                  <a:lnTo>
                    <a:pt x="-37" y="75686"/>
                  </a:lnTo>
                  <a:lnTo>
                    <a:pt x="8243" y="75686"/>
                  </a:lnTo>
                  <a:lnTo>
                    <a:pt x="8243" y="86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82" name="object 382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444370" y="7723600"/>
              <a:ext cx="75565" cy="75691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444370" y="7558119"/>
              <a:ext cx="75565" cy="75691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444370" y="7392638"/>
              <a:ext cx="75565" cy="75564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615947" y="7723600"/>
              <a:ext cx="75565" cy="75691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615947" y="7558119"/>
              <a:ext cx="75565" cy="75691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615947" y="7392638"/>
              <a:ext cx="75565" cy="75564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787524" y="7723600"/>
              <a:ext cx="75564" cy="75691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1787524" y="7558119"/>
              <a:ext cx="75564" cy="75691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1787524" y="7392638"/>
              <a:ext cx="75564" cy="75564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959102" y="7723600"/>
              <a:ext cx="75565" cy="75691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1959102" y="7558119"/>
              <a:ext cx="75565" cy="75691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1959102" y="7392638"/>
              <a:ext cx="75565" cy="75564"/>
            </a:xfrm>
            <a:prstGeom prst="rect">
              <a:avLst/>
            </a:prstGeom>
          </p:spPr>
        </p:pic>
        <p:sp>
          <p:nvSpPr>
            <p:cNvPr id="394" name="object 394"/>
            <p:cNvSpPr/>
            <p:nvPr/>
          </p:nvSpPr>
          <p:spPr>
            <a:xfrm>
              <a:off x="929614" y="7392739"/>
              <a:ext cx="1276985" cy="1234440"/>
            </a:xfrm>
            <a:custGeom>
              <a:avLst/>
              <a:gdLst/>
              <a:ahLst/>
              <a:cxnLst/>
              <a:rect l="l" t="t" r="r" b="b"/>
              <a:pathLst>
                <a:path w="1276985" h="1234440">
                  <a:moveTo>
                    <a:pt x="75603" y="1192123"/>
                  </a:moveTo>
                  <a:lnTo>
                    <a:pt x="41935" y="1192123"/>
                  </a:lnTo>
                  <a:lnTo>
                    <a:pt x="41935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160"/>
                  </a:lnTo>
                  <a:lnTo>
                    <a:pt x="41935" y="1234160"/>
                  </a:lnTo>
                  <a:lnTo>
                    <a:pt x="41935" y="1200378"/>
                  </a:lnTo>
                  <a:lnTo>
                    <a:pt x="75603" y="1200378"/>
                  </a:lnTo>
                  <a:lnTo>
                    <a:pt x="75603" y="1192123"/>
                  </a:lnTo>
                  <a:close/>
                </a:path>
                <a:path w="1276985" h="1234440">
                  <a:moveTo>
                    <a:pt x="75603" y="1026388"/>
                  </a:moveTo>
                  <a:lnTo>
                    <a:pt x="41935" y="1026388"/>
                  </a:lnTo>
                  <a:lnTo>
                    <a:pt x="41935" y="992606"/>
                  </a:lnTo>
                  <a:lnTo>
                    <a:pt x="33655" y="992606"/>
                  </a:lnTo>
                  <a:lnTo>
                    <a:pt x="33655" y="1026388"/>
                  </a:lnTo>
                  <a:lnTo>
                    <a:pt x="0" y="1026388"/>
                  </a:lnTo>
                  <a:lnTo>
                    <a:pt x="0" y="1034643"/>
                  </a:lnTo>
                  <a:lnTo>
                    <a:pt x="33655" y="1034643"/>
                  </a:lnTo>
                  <a:lnTo>
                    <a:pt x="33655" y="1068425"/>
                  </a:lnTo>
                  <a:lnTo>
                    <a:pt x="41935" y="1068425"/>
                  </a:lnTo>
                  <a:lnTo>
                    <a:pt x="41935" y="1034643"/>
                  </a:lnTo>
                  <a:lnTo>
                    <a:pt x="75603" y="1034643"/>
                  </a:lnTo>
                  <a:lnTo>
                    <a:pt x="75603" y="1026388"/>
                  </a:lnTo>
                  <a:close/>
                </a:path>
                <a:path w="1276985" h="1234440">
                  <a:moveTo>
                    <a:pt x="75603" y="860539"/>
                  </a:moveTo>
                  <a:lnTo>
                    <a:pt x="41935" y="860539"/>
                  </a:lnTo>
                  <a:lnTo>
                    <a:pt x="41935" y="826884"/>
                  </a:lnTo>
                  <a:lnTo>
                    <a:pt x="33655" y="826884"/>
                  </a:lnTo>
                  <a:lnTo>
                    <a:pt x="33655" y="860539"/>
                  </a:lnTo>
                  <a:lnTo>
                    <a:pt x="0" y="860539"/>
                  </a:lnTo>
                  <a:lnTo>
                    <a:pt x="0" y="868921"/>
                  </a:lnTo>
                  <a:lnTo>
                    <a:pt x="33655" y="868921"/>
                  </a:lnTo>
                  <a:lnTo>
                    <a:pt x="33655" y="902563"/>
                  </a:lnTo>
                  <a:lnTo>
                    <a:pt x="41935" y="902563"/>
                  </a:lnTo>
                  <a:lnTo>
                    <a:pt x="41935" y="868921"/>
                  </a:lnTo>
                  <a:lnTo>
                    <a:pt x="75603" y="868921"/>
                  </a:lnTo>
                  <a:lnTo>
                    <a:pt x="75603" y="860539"/>
                  </a:lnTo>
                  <a:close/>
                </a:path>
                <a:path w="1276985" h="1234440">
                  <a:moveTo>
                    <a:pt x="75603" y="694804"/>
                  </a:moveTo>
                  <a:lnTo>
                    <a:pt x="41935" y="694804"/>
                  </a:lnTo>
                  <a:lnTo>
                    <a:pt x="41935" y="661022"/>
                  </a:lnTo>
                  <a:lnTo>
                    <a:pt x="33655" y="661022"/>
                  </a:lnTo>
                  <a:lnTo>
                    <a:pt x="33655" y="694804"/>
                  </a:lnTo>
                  <a:lnTo>
                    <a:pt x="0" y="694804"/>
                  </a:lnTo>
                  <a:lnTo>
                    <a:pt x="0" y="703059"/>
                  </a:lnTo>
                  <a:lnTo>
                    <a:pt x="33655" y="703059"/>
                  </a:lnTo>
                  <a:lnTo>
                    <a:pt x="33655" y="736841"/>
                  </a:lnTo>
                  <a:lnTo>
                    <a:pt x="41935" y="736841"/>
                  </a:lnTo>
                  <a:lnTo>
                    <a:pt x="41935" y="703059"/>
                  </a:lnTo>
                  <a:lnTo>
                    <a:pt x="75603" y="703059"/>
                  </a:lnTo>
                  <a:lnTo>
                    <a:pt x="75603" y="694804"/>
                  </a:lnTo>
                  <a:close/>
                </a:path>
                <a:path w="1276985" h="1234440">
                  <a:moveTo>
                    <a:pt x="247180" y="1192123"/>
                  </a:moveTo>
                  <a:lnTo>
                    <a:pt x="213499" y="1192123"/>
                  </a:lnTo>
                  <a:lnTo>
                    <a:pt x="213499" y="1158468"/>
                  </a:lnTo>
                  <a:lnTo>
                    <a:pt x="205219" y="1158468"/>
                  </a:lnTo>
                  <a:lnTo>
                    <a:pt x="205219" y="1192123"/>
                  </a:lnTo>
                  <a:lnTo>
                    <a:pt x="171551" y="1192123"/>
                  </a:lnTo>
                  <a:lnTo>
                    <a:pt x="171551" y="1200378"/>
                  </a:lnTo>
                  <a:lnTo>
                    <a:pt x="205219" y="1200378"/>
                  </a:lnTo>
                  <a:lnTo>
                    <a:pt x="205219" y="1234160"/>
                  </a:lnTo>
                  <a:lnTo>
                    <a:pt x="213499" y="1234160"/>
                  </a:lnTo>
                  <a:lnTo>
                    <a:pt x="213499" y="1200378"/>
                  </a:lnTo>
                  <a:lnTo>
                    <a:pt x="247180" y="1200378"/>
                  </a:lnTo>
                  <a:lnTo>
                    <a:pt x="247180" y="1192123"/>
                  </a:lnTo>
                  <a:close/>
                </a:path>
                <a:path w="1276985" h="1234440">
                  <a:moveTo>
                    <a:pt x="1276565" y="364617"/>
                  </a:moveTo>
                  <a:lnTo>
                    <a:pt x="1242910" y="364617"/>
                  </a:lnTo>
                  <a:lnTo>
                    <a:pt x="1242910" y="330962"/>
                  </a:lnTo>
                  <a:lnTo>
                    <a:pt x="1234655" y="330962"/>
                  </a:lnTo>
                  <a:lnTo>
                    <a:pt x="1234655" y="364617"/>
                  </a:lnTo>
                  <a:lnTo>
                    <a:pt x="1201000" y="364617"/>
                  </a:lnTo>
                  <a:lnTo>
                    <a:pt x="1201000" y="372999"/>
                  </a:lnTo>
                  <a:lnTo>
                    <a:pt x="1234655" y="372999"/>
                  </a:lnTo>
                  <a:lnTo>
                    <a:pt x="1234655" y="406641"/>
                  </a:lnTo>
                  <a:lnTo>
                    <a:pt x="1242910" y="406641"/>
                  </a:lnTo>
                  <a:lnTo>
                    <a:pt x="1242910" y="372999"/>
                  </a:lnTo>
                  <a:lnTo>
                    <a:pt x="1276565" y="372999"/>
                  </a:lnTo>
                  <a:lnTo>
                    <a:pt x="1276565" y="364617"/>
                  </a:lnTo>
                  <a:close/>
                </a:path>
                <a:path w="1276985" h="1234440">
                  <a:moveTo>
                    <a:pt x="1276565" y="199136"/>
                  </a:moveTo>
                  <a:lnTo>
                    <a:pt x="1242910" y="199136"/>
                  </a:lnTo>
                  <a:lnTo>
                    <a:pt x="1242910" y="165481"/>
                  </a:lnTo>
                  <a:lnTo>
                    <a:pt x="1234655" y="165481"/>
                  </a:lnTo>
                  <a:lnTo>
                    <a:pt x="1234655" y="199136"/>
                  </a:lnTo>
                  <a:lnTo>
                    <a:pt x="1201000" y="199136"/>
                  </a:lnTo>
                  <a:lnTo>
                    <a:pt x="1201000" y="207391"/>
                  </a:lnTo>
                  <a:lnTo>
                    <a:pt x="1234655" y="207391"/>
                  </a:lnTo>
                  <a:lnTo>
                    <a:pt x="1234655" y="241173"/>
                  </a:lnTo>
                  <a:lnTo>
                    <a:pt x="1242910" y="241173"/>
                  </a:lnTo>
                  <a:lnTo>
                    <a:pt x="1242910" y="207391"/>
                  </a:lnTo>
                  <a:lnTo>
                    <a:pt x="1276565" y="207391"/>
                  </a:lnTo>
                  <a:lnTo>
                    <a:pt x="1276565" y="199136"/>
                  </a:lnTo>
                  <a:close/>
                </a:path>
                <a:path w="1276985" h="1234440">
                  <a:moveTo>
                    <a:pt x="1276565" y="33655"/>
                  </a:moveTo>
                  <a:lnTo>
                    <a:pt x="1242910" y="33655"/>
                  </a:lnTo>
                  <a:lnTo>
                    <a:pt x="1242910" y="0"/>
                  </a:lnTo>
                  <a:lnTo>
                    <a:pt x="1234655" y="0"/>
                  </a:lnTo>
                  <a:lnTo>
                    <a:pt x="1234655" y="33655"/>
                  </a:lnTo>
                  <a:lnTo>
                    <a:pt x="1201000" y="33655"/>
                  </a:lnTo>
                  <a:lnTo>
                    <a:pt x="1201000" y="41910"/>
                  </a:lnTo>
                  <a:lnTo>
                    <a:pt x="1234655" y="41910"/>
                  </a:lnTo>
                  <a:lnTo>
                    <a:pt x="1234655" y="75565"/>
                  </a:lnTo>
                  <a:lnTo>
                    <a:pt x="1242910" y="75565"/>
                  </a:lnTo>
                  <a:lnTo>
                    <a:pt x="1242910" y="41910"/>
                  </a:lnTo>
                  <a:lnTo>
                    <a:pt x="1276565" y="41910"/>
                  </a:lnTo>
                  <a:lnTo>
                    <a:pt x="1276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95" name="object 395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101204" y="8385270"/>
              <a:ext cx="75628" cy="75818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1101204" y="8219535"/>
              <a:ext cx="75628" cy="75691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101204" y="8053673"/>
              <a:ext cx="75628" cy="75819"/>
            </a:xfrm>
            <a:prstGeom prst="rect">
              <a:avLst/>
            </a:prstGeom>
          </p:spPr>
        </p:pic>
        <p:sp>
          <p:nvSpPr>
            <p:cNvPr id="398" name="object 398"/>
            <p:cNvSpPr/>
            <p:nvPr/>
          </p:nvSpPr>
          <p:spPr>
            <a:xfrm>
              <a:off x="1272794" y="8551132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876" y="69"/>
                  </a:moveTo>
                  <a:lnTo>
                    <a:pt x="33621" y="69"/>
                  </a:lnTo>
                  <a:lnTo>
                    <a:pt x="33621" y="33723"/>
                  </a:lnTo>
                  <a:lnTo>
                    <a:pt x="-32" y="33723"/>
                  </a:lnTo>
                  <a:lnTo>
                    <a:pt x="-32" y="41978"/>
                  </a:lnTo>
                  <a:lnTo>
                    <a:pt x="33621" y="41978"/>
                  </a:lnTo>
                  <a:lnTo>
                    <a:pt x="33621" y="75759"/>
                  </a:lnTo>
                  <a:lnTo>
                    <a:pt x="41876" y="75759"/>
                  </a:lnTo>
                  <a:lnTo>
                    <a:pt x="41876" y="41978"/>
                  </a:lnTo>
                  <a:lnTo>
                    <a:pt x="75530" y="41978"/>
                  </a:lnTo>
                  <a:lnTo>
                    <a:pt x="75530" y="33723"/>
                  </a:lnTo>
                  <a:lnTo>
                    <a:pt x="41876" y="33723"/>
                  </a:lnTo>
                  <a:lnTo>
                    <a:pt x="41876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99" name="object 399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272794" y="8385270"/>
              <a:ext cx="75565" cy="75818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1272794" y="8219535"/>
              <a:ext cx="75565" cy="75691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272794" y="8053673"/>
              <a:ext cx="75565" cy="75819"/>
            </a:xfrm>
            <a:prstGeom prst="rect">
              <a:avLst/>
            </a:prstGeom>
          </p:spPr>
        </p:pic>
        <p:sp>
          <p:nvSpPr>
            <p:cNvPr id="402" name="object 402"/>
            <p:cNvSpPr/>
            <p:nvPr/>
          </p:nvSpPr>
          <p:spPr>
            <a:xfrm>
              <a:off x="1444370" y="8551132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5" h="76200">
                  <a:moveTo>
                    <a:pt x="41872" y="69"/>
                  </a:moveTo>
                  <a:lnTo>
                    <a:pt x="33617" y="69"/>
                  </a:lnTo>
                  <a:lnTo>
                    <a:pt x="33617" y="33723"/>
                  </a:lnTo>
                  <a:lnTo>
                    <a:pt x="-36" y="33723"/>
                  </a:lnTo>
                  <a:lnTo>
                    <a:pt x="-36" y="41978"/>
                  </a:lnTo>
                  <a:lnTo>
                    <a:pt x="33617" y="41978"/>
                  </a:lnTo>
                  <a:lnTo>
                    <a:pt x="33617" y="75759"/>
                  </a:lnTo>
                  <a:lnTo>
                    <a:pt x="41872" y="75759"/>
                  </a:lnTo>
                  <a:lnTo>
                    <a:pt x="41872" y="41978"/>
                  </a:lnTo>
                  <a:lnTo>
                    <a:pt x="75526" y="41978"/>
                  </a:lnTo>
                  <a:lnTo>
                    <a:pt x="75526" y="33723"/>
                  </a:lnTo>
                  <a:lnTo>
                    <a:pt x="41872" y="33723"/>
                  </a:lnTo>
                  <a:lnTo>
                    <a:pt x="41872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03" name="object 403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444370" y="8385270"/>
              <a:ext cx="75565" cy="75818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1444370" y="8219535"/>
              <a:ext cx="75565" cy="75691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444370" y="8053673"/>
              <a:ext cx="75565" cy="75819"/>
            </a:xfrm>
            <a:prstGeom prst="rect">
              <a:avLst/>
            </a:prstGeom>
          </p:spPr>
        </p:pic>
        <p:sp>
          <p:nvSpPr>
            <p:cNvPr id="406" name="object 406"/>
            <p:cNvSpPr/>
            <p:nvPr/>
          </p:nvSpPr>
          <p:spPr>
            <a:xfrm>
              <a:off x="1444332" y="7888026"/>
              <a:ext cx="247650" cy="739140"/>
            </a:xfrm>
            <a:custGeom>
              <a:avLst/>
              <a:gdLst/>
              <a:ahLst/>
              <a:cxnLst/>
              <a:rect l="l" t="t" r="r" b="b"/>
              <a:pathLst>
                <a:path w="247650" h="739140">
                  <a:moveTo>
                    <a:pt x="75552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2037"/>
                  </a:lnTo>
                  <a:lnTo>
                    <a:pt x="33655" y="42037"/>
                  </a:lnTo>
                  <a:lnTo>
                    <a:pt x="33655" y="75692"/>
                  </a:lnTo>
                  <a:lnTo>
                    <a:pt x="41910" y="75692"/>
                  </a:lnTo>
                  <a:lnTo>
                    <a:pt x="41910" y="42037"/>
                  </a:lnTo>
                  <a:lnTo>
                    <a:pt x="75552" y="42037"/>
                  </a:lnTo>
                  <a:lnTo>
                    <a:pt x="75552" y="33655"/>
                  </a:lnTo>
                  <a:close/>
                </a:path>
                <a:path w="247650" h="739140">
                  <a:moveTo>
                    <a:pt x="247129" y="696836"/>
                  </a:moveTo>
                  <a:lnTo>
                    <a:pt x="213474" y="696836"/>
                  </a:lnTo>
                  <a:lnTo>
                    <a:pt x="213474" y="663181"/>
                  </a:lnTo>
                  <a:lnTo>
                    <a:pt x="205219" y="663181"/>
                  </a:lnTo>
                  <a:lnTo>
                    <a:pt x="205219" y="696836"/>
                  </a:lnTo>
                  <a:lnTo>
                    <a:pt x="171564" y="696836"/>
                  </a:lnTo>
                  <a:lnTo>
                    <a:pt x="171564" y="705091"/>
                  </a:lnTo>
                  <a:lnTo>
                    <a:pt x="205219" y="705091"/>
                  </a:lnTo>
                  <a:lnTo>
                    <a:pt x="205219" y="738873"/>
                  </a:lnTo>
                  <a:lnTo>
                    <a:pt x="213474" y="738873"/>
                  </a:lnTo>
                  <a:lnTo>
                    <a:pt x="213474" y="705091"/>
                  </a:lnTo>
                  <a:lnTo>
                    <a:pt x="247129" y="705091"/>
                  </a:lnTo>
                  <a:lnTo>
                    <a:pt x="247129" y="696836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07" name="object 407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1615947" y="8385270"/>
              <a:ext cx="75565" cy="75818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1615947" y="8219535"/>
              <a:ext cx="75565" cy="75691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1615947" y="8053673"/>
              <a:ext cx="75565" cy="75819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1615947" y="7887938"/>
              <a:ext cx="75565" cy="75691"/>
            </a:xfrm>
            <a:prstGeom prst="rect">
              <a:avLst/>
            </a:prstGeom>
          </p:spPr>
        </p:pic>
        <p:sp>
          <p:nvSpPr>
            <p:cNvPr id="411" name="object 411"/>
            <p:cNvSpPr/>
            <p:nvPr/>
          </p:nvSpPr>
          <p:spPr>
            <a:xfrm>
              <a:off x="1787524" y="8551132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4" h="76200">
                  <a:moveTo>
                    <a:pt x="41863" y="69"/>
                  </a:moveTo>
                  <a:lnTo>
                    <a:pt x="33608" y="69"/>
                  </a:lnTo>
                  <a:lnTo>
                    <a:pt x="33608" y="33723"/>
                  </a:lnTo>
                  <a:lnTo>
                    <a:pt x="-45" y="33723"/>
                  </a:lnTo>
                  <a:lnTo>
                    <a:pt x="-45" y="41978"/>
                  </a:lnTo>
                  <a:lnTo>
                    <a:pt x="33608" y="41978"/>
                  </a:lnTo>
                  <a:lnTo>
                    <a:pt x="33608" y="75759"/>
                  </a:lnTo>
                  <a:lnTo>
                    <a:pt x="41863" y="75759"/>
                  </a:lnTo>
                  <a:lnTo>
                    <a:pt x="41863" y="41978"/>
                  </a:lnTo>
                  <a:lnTo>
                    <a:pt x="75517" y="41978"/>
                  </a:lnTo>
                  <a:lnTo>
                    <a:pt x="75517" y="33723"/>
                  </a:lnTo>
                  <a:lnTo>
                    <a:pt x="41863" y="33723"/>
                  </a:lnTo>
                  <a:lnTo>
                    <a:pt x="41863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12" name="object 412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787524" y="8385270"/>
              <a:ext cx="75564" cy="75818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787524" y="8219535"/>
              <a:ext cx="75564" cy="75691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787524" y="8053673"/>
              <a:ext cx="75564" cy="75819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787524" y="7887938"/>
              <a:ext cx="75564" cy="75691"/>
            </a:xfrm>
            <a:prstGeom prst="rect">
              <a:avLst/>
            </a:prstGeom>
          </p:spPr>
        </p:pic>
        <p:sp>
          <p:nvSpPr>
            <p:cNvPr id="416" name="object 416"/>
            <p:cNvSpPr/>
            <p:nvPr/>
          </p:nvSpPr>
          <p:spPr>
            <a:xfrm>
              <a:off x="1992756" y="8551079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89" h="76200">
                  <a:moveTo>
                    <a:pt x="8243" y="69"/>
                  </a:moveTo>
                  <a:lnTo>
                    <a:pt x="-50" y="69"/>
                  </a:lnTo>
                  <a:lnTo>
                    <a:pt x="-50" y="75813"/>
                  </a:lnTo>
                  <a:lnTo>
                    <a:pt x="8243" y="75813"/>
                  </a:lnTo>
                  <a:lnTo>
                    <a:pt x="8243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17" name="object 417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959102" y="8385270"/>
              <a:ext cx="75565" cy="75818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959102" y="8219535"/>
              <a:ext cx="75565" cy="75691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959102" y="8053673"/>
              <a:ext cx="75565" cy="75819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959102" y="7887938"/>
              <a:ext cx="75565" cy="75691"/>
            </a:xfrm>
            <a:prstGeom prst="rect">
              <a:avLst/>
            </a:prstGeom>
          </p:spPr>
        </p:pic>
        <p:sp>
          <p:nvSpPr>
            <p:cNvPr id="421" name="object 421"/>
            <p:cNvSpPr/>
            <p:nvPr/>
          </p:nvSpPr>
          <p:spPr>
            <a:xfrm>
              <a:off x="1959813" y="7392739"/>
              <a:ext cx="385445" cy="1234440"/>
            </a:xfrm>
            <a:custGeom>
              <a:avLst/>
              <a:gdLst/>
              <a:ahLst/>
              <a:cxnLst/>
              <a:rect l="l" t="t" r="r" b="b"/>
              <a:pathLst>
                <a:path w="385444" h="1234440">
                  <a:moveTo>
                    <a:pt x="75552" y="1192123"/>
                  </a:moveTo>
                  <a:lnTo>
                    <a:pt x="41910" y="1192123"/>
                  </a:lnTo>
                  <a:lnTo>
                    <a:pt x="41910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160"/>
                  </a:lnTo>
                  <a:lnTo>
                    <a:pt x="41910" y="1234160"/>
                  </a:lnTo>
                  <a:lnTo>
                    <a:pt x="41910" y="1200378"/>
                  </a:lnTo>
                  <a:lnTo>
                    <a:pt x="75552" y="1200378"/>
                  </a:lnTo>
                  <a:lnTo>
                    <a:pt x="75552" y="1192123"/>
                  </a:lnTo>
                  <a:close/>
                </a:path>
                <a:path w="385444" h="1234440">
                  <a:moveTo>
                    <a:pt x="246367" y="1026388"/>
                  </a:moveTo>
                  <a:lnTo>
                    <a:pt x="212712" y="1026388"/>
                  </a:lnTo>
                  <a:lnTo>
                    <a:pt x="212712" y="992606"/>
                  </a:lnTo>
                  <a:lnTo>
                    <a:pt x="204457" y="992606"/>
                  </a:lnTo>
                  <a:lnTo>
                    <a:pt x="204457" y="1026388"/>
                  </a:lnTo>
                  <a:lnTo>
                    <a:pt x="170802" y="1026388"/>
                  </a:lnTo>
                  <a:lnTo>
                    <a:pt x="170802" y="1034643"/>
                  </a:lnTo>
                  <a:lnTo>
                    <a:pt x="204457" y="1034643"/>
                  </a:lnTo>
                  <a:lnTo>
                    <a:pt x="204457" y="1068425"/>
                  </a:lnTo>
                  <a:lnTo>
                    <a:pt x="212712" y="1068425"/>
                  </a:lnTo>
                  <a:lnTo>
                    <a:pt x="212712" y="1034643"/>
                  </a:lnTo>
                  <a:lnTo>
                    <a:pt x="246367" y="1034643"/>
                  </a:lnTo>
                  <a:lnTo>
                    <a:pt x="246367" y="1026388"/>
                  </a:lnTo>
                  <a:close/>
                </a:path>
                <a:path w="385444" h="1234440">
                  <a:moveTo>
                    <a:pt x="246367" y="860539"/>
                  </a:moveTo>
                  <a:lnTo>
                    <a:pt x="212712" y="860539"/>
                  </a:lnTo>
                  <a:lnTo>
                    <a:pt x="212712" y="826884"/>
                  </a:lnTo>
                  <a:lnTo>
                    <a:pt x="204457" y="826884"/>
                  </a:lnTo>
                  <a:lnTo>
                    <a:pt x="204457" y="860539"/>
                  </a:lnTo>
                  <a:lnTo>
                    <a:pt x="170802" y="860539"/>
                  </a:lnTo>
                  <a:lnTo>
                    <a:pt x="170802" y="868921"/>
                  </a:lnTo>
                  <a:lnTo>
                    <a:pt x="204457" y="868921"/>
                  </a:lnTo>
                  <a:lnTo>
                    <a:pt x="204457" y="902563"/>
                  </a:lnTo>
                  <a:lnTo>
                    <a:pt x="212712" y="902563"/>
                  </a:lnTo>
                  <a:lnTo>
                    <a:pt x="212712" y="868921"/>
                  </a:lnTo>
                  <a:lnTo>
                    <a:pt x="246367" y="868921"/>
                  </a:lnTo>
                  <a:lnTo>
                    <a:pt x="246367" y="860539"/>
                  </a:lnTo>
                  <a:close/>
                </a:path>
                <a:path w="385444" h="1234440">
                  <a:moveTo>
                    <a:pt x="247002" y="1192123"/>
                  </a:moveTo>
                  <a:lnTo>
                    <a:pt x="213347" y="1192123"/>
                  </a:lnTo>
                  <a:lnTo>
                    <a:pt x="213347" y="1158468"/>
                  </a:lnTo>
                  <a:lnTo>
                    <a:pt x="205092" y="1158468"/>
                  </a:lnTo>
                  <a:lnTo>
                    <a:pt x="205092" y="1192123"/>
                  </a:lnTo>
                  <a:lnTo>
                    <a:pt x="171437" y="1192123"/>
                  </a:lnTo>
                  <a:lnTo>
                    <a:pt x="171437" y="1200378"/>
                  </a:lnTo>
                  <a:lnTo>
                    <a:pt x="205092" y="1200378"/>
                  </a:lnTo>
                  <a:lnTo>
                    <a:pt x="205092" y="1234160"/>
                  </a:lnTo>
                  <a:lnTo>
                    <a:pt x="213347" y="1234160"/>
                  </a:lnTo>
                  <a:lnTo>
                    <a:pt x="213347" y="1200378"/>
                  </a:lnTo>
                  <a:lnTo>
                    <a:pt x="247002" y="1200378"/>
                  </a:lnTo>
                  <a:lnTo>
                    <a:pt x="247002" y="1192123"/>
                  </a:lnTo>
                  <a:close/>
                </a:path>
                <a:path w="385444" h="1234440">
                  <a:moveTo>
                    <a:pt x="247002" y="695693"/>
                  </a:moveTo>
                  <a:lnTo>
                    <a:pt x="246367" y="695693"/>
                  </a:lnTo>
                  <a:lnTo>
                    <a:pt x="246367" y="694804"/>
                  </a:lnTo>
                  <a:lnTo>
                    <a:pt x="213347" y="694804"/>
                  </a:lnTo>
                  <a:lnTo>
                    <a:pt x="213347" y="662038"/>
                  </a:lnTo>
                  <a:lnTo>
                    <a:pt x="212712" y="662038"/>
                  </a:lnTo>
                  <a:lnTo>
                    <a:pt x="212712" y="661022"/>
                  </a:lnTo>
                  <a:lnTo>
                    <a:pt x="204457" y="661022"/>
                  </a:lnTo>
                  <a:lnTo>
                    <a:pt x="204457" y="694804"/>
                  </a:lnTo>
                  <a:lnTo>
                    <a:pt x="170802" y="694804"/>
                  </a:lnTo>
                  <a:lnTo>
                    <a:pt x="170802" y="703059"/>
                  </a:lnTo>
                  <a:lnTo>
                    <a:pt x="171437" y="703059"/>
                  </a:lnTo>
                  <a:lnTo>
                    <a:pt x="171437" y="703948"/>
                  </a:lnTo>
                  <a:lnTo>
                    <a:pt x="204457" y="703948"/>
                  </a:lnTo>
                  <a:lnTo>
                    <a:pt x="204457" y="736841"/>
                  </a:lnTo>
                  <a:lnTo>
                    <a:pt x="205092" y="736841"/>
                  </a:lnTo>
                  <a:lnTo>
                    <a:pt x="205092" y="737603"/>
                  </a:lnTo>
                  <a:lnTo>
                    <a:pt x="213347" y="737603"/>
                  </a:lnTo>
                  <a:lnTo>
                    <a:pt x="213347" y="703948"/>
                  </a:lnTo>
                  <a:lnTo>
                    <a:pt x="247002" y="703948"/>
                  </a:lnTo>
                  <a:lnTo>
                    <a:pt x="247002" y="695693"/>
                  </a:lnTo>
                  <a:close/>
                </a:path>
                <a:path w="385444" h="1234440">
                  <a:moveTo>
                    <a:pt x="247002" y="530212"/>
                  </a:moveTo>
                  <a:lnTo>
                    <a:pt x="246367" y="530212"/>
                  </a:lnTo>
                  <a:lnTo>
                    <a:pt x="246367" y="528942"/>
                  </a:lnTo>
                  <a:lnTo>
                    <a:pt x="213347" y="528942"/>
                  </a:lnTo>
                  <a:lnTo>
                    <a:pt x="213347" y="496557"/>
                  </a:lnTo>
                  <a:lnTo>
                    <a:pt x="212712" y="496557"/>
                  </a:lnTo>
                  <a:lnTo>
                    <a:pt x="212712" y="495287"/>
                  </a:lnTo>
                  <a:lnTo>
                    <a:pt x="204457" y="495287"/>
                  </a:lnTo>
                  <a:lnTo>
                    <a:pt x="204457" y="528942"/>
                  </a:lnTo>
                  <a:lnTo>
                    <a:pt x="170802" y="528942"/>
                  </a:lnTo>
                  <a:lnTo>
                    <a:pt x="170802" y="537324"/>
                  </a:lnTo>
                  <a:lnTo>
                    <a:pt x="171437" y="537324"/>
                  </a:lnTo>
                  <a:lnTo>
                    <a:pt x="171437" y="538467"/>
                  </a:lnTo>
                  <a:lnTo>
                    <a:pt x="204457" y="538467"/>
                  </a:lnTo>
                  <a:lnTo>
                    <a:pt x="204457" y="570979"/>
                  </a:lnTo>
                  <a:lnTo>
                    <a:pt x="205092" y="570979"/>
                  </a:lnTo>
                  <a:lnTo>
                    <a:pt x="205092" y="572122"/>
                  </a:lnTo>
                  <a:lnTo>
                    <a:pt x="213347" y="572122"/>
                  </a:lnTo>
                  <a:lnTo>
                    <a:pt x="213347" y="538467"/>
                  </a:lnTo>
                  <a:lnTo>
                    <a:pt x="247002" y="538467"/>
                  </a:lnTo>
                  <a:lnTo>
                    <a:pt x="247002" y="530212"/>
                  </a:lnTo>
                  <a:close/>
                </a:path>
                <a:path w="385444" h="1234440">
                  <a:moveTo>
                    <a:pt x="247002" y="364617"/>
                  </a:moveTo>
                  <a:lnTo>
                    <a:pt x="213347" y="364617"/>
                  </a:lnTo>
                  <a:lnTo>
                    <a:pt x="213347" y="330962"/>
                  </a:lnTo>
                  <a:lnTo>
                    <a:pt x="205092" y="330962"/>
                  </a:lnTo>
                  <a:lnTo>
                    <a:pt x="205092" y="364617"/>
                  </a:lnTo>
                  <a:lnTo>
                    <a:pt x="171437" y="364617"/>
                  </a:lnTo>
                  <a:lnTo>
                    <a:pt x="171437" y="372999"/>
                  </a:lnTo>
                  <a:lnTo>
                    <a:pt x="205092" y="372999"/>
                  </a:lnTo>
                  <a:lnTo>
                    <a:pt x="205092" y="406641"/>
                  </a:lnTo>
                  <a:lnTo>
                    <a:pt x="213347" y="406641"/>
                  </a:lnTo>
                  <a:lnTo>
                    <a:pt x="213347" y="372999"/>
                  </a:lnTo>
                  <a:lnTo>
                    <a:pt x="247002" y="372999"/>
                  </a:lnTo>
                  <a:lnTo>
                    <a:pt x="247002" y="364617"/>
                  </a:lnTo>
                  <a:close/>
                </a:path>
                <a:path w="385444" h="1234440">
                  <a:moveTo>
                    <a:pt x="247002" y="199136"/>
                  </a:moveTo>
                  <a:lnTo>
                    <a:pt x="213347" y="199136"/>
                  </a:lnTo>
                  <a:lnTo>
                    <a:pt x="213347" y="165481"/>
                  </a:lnTo>
                  <a:lnTo>
                    <a:pt x="205092" y="165481"/>
                  </a:lnTo>
                  <a:lnTo>
                    <a:pt x="205092" y="199136"/>
                  </a:lnTo>
                  <a:lnTo>
                    <a:pt x="171437" y="199136"/>
                  </a:lnTo>
                  <a:lnTo>
                    <a:pt x="171437" y="207391"/>
                  </a:lnTo>
                  <a:lnTo>
                    <a:pt x="205092" y="207391"/>
                  </a:lnTo>
                  <a:lnTo>
                    <a:pt x="205092" y="241173"/>
                  </a:lnTo>
                  <a:lnTo>
                    <a:pt x="213347" y="241173"/>
                  </a:lnTo>
                  <a:lnTo>
                    <a:pt x="213347" y="207391"/>
                  </a:lnTo>
                  <a:lnTo>
                    <a:pt x="247002" y="207391"/>
                  </a:lnTo>
                  <a:lnTo>
                    <a:pt x="247002" y="199136"/>
                  </a:lnTo>
                  <a:close/>
                </a:path>
                <a:path w="385444" h="1234440">
                  <a:moveTo>
                    <a:pt x="247002" y="33655"/>
                  </a:moveTo>
                  <a:lnTo>
                    <a:pt x="213347" y="33655"/>
                  </a:lnTo>
                  <a:lnTo>
                    <a:pt x="213347" y="0"/>
                  </a:lnTo>
                  <a:lnTo>
                    <a:pt x="205092" y="0"/>
                  </a:lnTo>
                  <a:lnTo>
                    <a:pt x="205092" y="33655"/>
                  </a:lnTo>
                  <a:lnTo>
                    <a:pt x="171437" y="33655"/>
                  </a:lnTo>
                  <a:lnTo>
                    <a:pt x="171437" y="41910"/>
                  </a:lnTo>
                  <a:lnTo>
                    <a:pt x="205092" y="41910"/>
                  </a:lnTo>
                  <a:lnTo>
                    <a:pt x="205092" y="75565"/>
                  </a:lnTo>
                  <a:lnTo>
                    <a:pt x="213347" y="75565"/>
                  </a:lnTo>
                  <a:lnTo>
                    <a:pt x="213347" y="41910"/>
                  </a:lnTo>
                  <a:lnTo>
                    <a:pt x="247002" y="41910"/>
                  </a:lnTo>
                  <a:lnTo>
                    <a:pt x="247002" y="33655"/>
                  </a:lnTo>
                  <a:close/>
                </a:path>
                <a:path w="385444" h="1234440">
                  <a:moveTo>
                    <a:pt x="384822" y="662000"/>
                  </a:moveTo>
                  <a:lnTo>
                    <a:pt x="376542" y="662000"/>
                  </a:lnTo>
                  <a:lnTo>
                    <a:pt x="376542" y="737603"/>
                  </a:lnTo>
                  <a:lnTo>
                    <a:pt x="384822" y="737603"/>
                  </a:lnTo>
                  <a:lnTo>
                    <a:pt x="384822" y="66200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22" name="object 422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2302890" y="7889208"/>
              <a:ext cx="75564" cy="75564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2302890" y="7723600"/>
              <a:ext cx="75564" cy="75691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2302890" y="7558119"/>
              <a:ext cx="75564" cy="75691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2302890" y="7392638"/>
              <a:ext cx="75564" cy="75564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2474340" y="7889208"/>
              <a:ext cx="75564" cy="75564"/>
            </a:xfrm>
            <a:prstGeom prst="rect">
              <a:avLst/>
            </a:prstGeom>
          </p:spPr>
        </p:pic>
        <p:pic>
          <p:nvPicPr>
            <p:cNvPr id="427" name="object 427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2474340" y="7723600"/>
              <a:ext cx="75564" cy="75691"/>
            </a:xfrm>
            <a:prstGeom prst="rect">
              <a:avLst/>
            </a:prstGeom>
          </p:spPr>
        </p:pic>
        <p:pic>
          <p:nvPicPr>
            <p:cNvPr id="428" name="object 428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2474340" y="7558119"/>
              <a:ext cx="75564" cy="75691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2474340" y="7392638"/>
              <a:ext cx="75564" cy="75564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2645790" y="7889208"/>
              <a:ext cx="75564" cy="75564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2645790" y="7723600"/>
              <a:ext cx="75564" cy="75691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2645790" y="7558119"/>
              <a:ext cx="75564" cy="75691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2645790" y="7392638"/>
              <a:ext cx="75564" cy="75564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2817240" y="7889208"/>
              <a:ext cx="75564" cy="75564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2817240" y="7723600"/>
              <a:ext cx="75564" cy="75691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2817240" y="7558119"/>
              <a:ext cx="75564" cy="75691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2817240" y="7392638"/>
              <a:ext cx="75564" cy="75564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2988818" y="7889208"/>
              <a:ext cx="75564" cy="75564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2988818" y="7723600"/>
              <a:ext cx="75564" cy="75691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2988818" y="7558119"/>
              <a:ext cx="75564" cy="75691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2988818" y="7392638"/>
              <a:ext cx="75564" cy="75564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3160268" y="7889208"/>
              <a:ext cx="75564" cy="75564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3160268" y="7723600"/>
              <a:ext cx="75564" cy="75691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3160268" y="7558119"/>
              <a:ext cx="75564" cy="75691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3160268" y="7392638"/>
              <a:ext cx="75564" cy="75564"/>
            </a:xfrm>
            <a:prstGeom prst="rect">
              <a:avLst/>
            </a:prstGeom>
          </p:spPr>
        </p:pic>
        <p:sp>
          <p:nvSpPr>
            <p:cNvPr id="446" name="object 446"/>
            <p:cNvSpPr/>
            <p:nvPr/>
          </p:nvSpPr>
          <p:spPr>
            <a:xfrm>
              <a:off x="2130488" y="7392739"/>
              <a:ext cx="1276985" cy="1234440"/>
            </a:xfrm>
            <a:custGeom>
              <a:avLst/>
              <a:gdLst/>
              <a:ahLst/>
              <a:cxnLst/>
              <a:rect l="l" t="t" r="r" b="b"/>
              <a:pathLst>
                <a:path w="1276985" h="1234440">
                  <a:moveTo>
                    <a:pt x="75565" y="1192123"/>
                  </a:moveTo>
                  <a:lnTo>
                    <a:pt x="41910" y="1192123"/>
                  </a:lnTo>
                  <a:lnTo>
                    <a:pt x="41910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160"/>
                  </a:lnTo>
                  <a:lnTo>
                    <a:pt x="41910" y="1234160"/>
                  </a:lnTo>
                  <a:lnTo>
                    <a:pt x="41910" y="1200378"/>
                  </a:lnTo>
                  <a:lnTo>
                    <a:pt x="75565" y="1200378"/>
                  </a:lnTo>
                  <a:lnTo>
                    <a:pt x="75565" y="1192123"/>
                  </a:lnTo>
                  <a:close/>
                </a:path>
                <a:path w="1276985" h="1234440">
                  <a:moveTo>
                    <a:pt x="75565" y="1026642"/>
                  </a:moveTo>
                  <a:lnTo>
                    <a:pt x="41910" y="1026642"/>
                  </a:lnTo>
                  <a:lnTo>
                    <a:pt x="41910" y="992987"/>
                  </a:lnTo>
                  <a:lnTo>
                    <a:pt x="33655" y="992987"/>
                  </a:lnTo>
                  <a:lnTo>
                    <a:pt x="33655" y="1026642"/>
                  </a:lnTo>
                  <a:lnTo>
                    <a:pt x="0" y="1026642"/>
                  </a:lnTo>
                  <a:lnTo>
                    <a:pt x="0" y="1034897"/>
                  </a:lnTo>
                  <a:lnTo>
                    <a:pt x="33655" y="1034897"/>
                  </a:lnTo>
                  <a:lnTo>
                    <a:pt x="33655" y="1068552"/>
                  </a:lnTo>
                  <a:lnTo>
                    <a:pt x="41910" y="1068552"/>
                  </a:lnTo>
                  <a:lnTo>
                    <a:pt x="41910" y="1034897"/>
                  </a:lnTo>
                  <a:lnTo>
                    <a:pt x="75565" y="1034897"/>
                  </a:lnTo>
                  <a:lnTo>
                    <a:pt x="75565" y="1026642"/>
                  </a:lnTo>
                  <a:close/>
                </a:path>
                <a:path w="1276985" h="1234440">
                  <a:moveTo>
                    <a:pt x="75565" y="861174"/>
                  </a:moveTo>
                  <a:lnTo>
                    <a:pt x="41910" y="861174"/>
                  </a:lnTo>
                  <a:lnTo>
                    <a:pt x="41910" y="827519"/>
                  </a:lnTo>
                  <a:lnTo>
                    <a:pt x="33655" y="827519"/>
                  </a:lnTo>
                  <a:lnTo>
                    <a:pt x="33655" y="861174"/>
                  </a:lnTo>
                  <a:lnTo>
                    <a:pt x="0" y="861174"/>
                  </a:lnTo>
                  <a:lnTo>
                    <a:pt x="0" y="869429"/>
                  </a:lnTo>
                  <a:lnTo>
                    <a:pt x="33655" y="869429"/>
                  </a:lnTo>
                  <a:lnTo>
                    <a:pt x="33655" y="903071"/>
                  </a:lnTo>
                  <a:lnTo>
                    <a:pt x="41910" y="903071"/>
                  </a:lnTo>
                  <a:lnTo>
                    <a:pt x="41910" y="869429"/>
                  </a:lnTo>
                  <a:lnTo>
                    <a:pt x="75565" y="869429"/>
                  </a:lnTo>
                  <a:lnTo>
                    <a:pt x="75565" y="861174"/>
                  </a:lnTo>
                  <a:close/>
                </a:path>
                <a:path w="1276985" h="1234440">
                  <a:moveTo>
                    <a:pt x="247142" y="1192123"/>
                  </a:moveTo>
                  <a:lnTo>
                    <a:pt x="213487" y="1192123"/>
                  </a:lnTo>
                  <a:lnTo>
                    <a:pt x="213487" y="1158468"/>
                  </a:lnTo>
                  <a:lnTo>
                    <a:pt x="205232" y="1158468"/>
                  </a:lnTo>
                  <a:lnTo>
                    <a:pt x="205232" y="1192123"/>
                  </a:lnTo>
                  <a:lnTo>
                    <a:pt x="171577" y="1192123"/>
                  </a:lnTo>
                  <a:lnTo>
                    <a:pt x="171577" y="1200378"/>
                  </a:lnTo>
                  <a:lnTo>
                    <a:pt x="205232" y="1200378"/>
                  </a:lnTo>
                  <a:lnTo>
                    <a:pt x="205232" y="1234160"/>
                  </a:lnTo>
                  <a:lnTo>
                    <a:pt x="213487" y="1234160"/>
                  </a:lnTo>
                  <a:lnTo>
                    <a:pt x="213487" y="1200378"/>
                  </a:lnTo>
                  <a:lnTo>
                    <a:pt x="247142" y="1200378"/>
                  </a:lnTo>
                  <a:lnTo>
                    <a:pt x="247142" y="1192123"/>
                  </a:lnTo>
                  <a:close/>
                </a:path>
                <a:path w="1276985" h="1234440">
                  <a:moveTo>
                    <a:pt x="1276705" y="530212"/>
                  </a:moveTo>
                  <a:lnTo>
                    <a:pt x="1243050" y="530212"/>
                  </a:lnTo>
                  <a:lnTo>
                    <a:pt x="1243050" y="496557"/>
                  </a:lnTo>
                  <a:lnTo>
                    <a:pt x="1234795" y="496557"/>
                  </a:lnTo>
                  <a:lnTo>
                    <a:pt x="1234795" y="530212"/>
                  </a:lnTo>
                  <a:lnTo>
                    <a:pt x="1201140" y="530212"/>
                  </a:lnTo>
                  <a:lnTo>
                    <a:pt x="1201140" y="538467"/>
                  </a:lnTo>
                  <a:lnTo>
                    <a:pt x="1234795" y="538467"/>
                  </a:lnTo>
                  <a:lnTo>
                    <a:pt x="1234795" y="572122"/>
                  </a:lnTo>
                  <a:lnTo>
                    <a:pt x="1243050" y="572122"/>
                  </a:lnTo>
                  <a:lnTo>
                    <a:pt x="1243050" y="538467"/>
                  </a:lnTo>
                  <a:lnTo>
                    <a:pt x="1276705" y="538467"/>
                  </a:lnTo>
                  <a:lnTo>
                    <a:pt x="1276705" y="530212"/>
                  </a:lnTo>
                  <a:close/>
                </a:path>
                <a:path w="1276985" h="1234440">
                  <a:moveTo>
                    <a:pt x="1276705" y="364617"/>
                  </a:moveTo>
                  <a:lnTo>
                    <a:pt x="1243050" y="364617"/>
                  </a:lnTo>
                  <a:lnTo>
                    <a:pt x="1243050" y="330962"/>
                  </a:lnTo>
                  <a:lnTo>
                    <a:pt x="1234795" y="330962"/>
                  </a:lnTo>
                  <a:lnTo>
                    <a:pt x="1234795" y="364617"/>
                  </a:lnTo>
                  <a:lnTo>
                    <a:pt x="1201140" y="364617"/>
                  </a:lnTo>
                  <a:lnTo>
                    <a:pt x="1201140" y="372999"/>
                  </a:lnTo>
                  <a:lnTo>
                    <a:pt x="1234795" y="372999"/>
                  </a:lnTo>
                  <a:lnTo>
                    <a:pt x="1234795" y="406641"/>
                  </a:lnTo>
                  <a:lnTo>
                    <a:pt x="1243050" y="406641"/>
                  </a:lnTo>
                  <a:lnTo>
                    <a:pt x="1243050" y="372999"/>
                  </a:lnTo>
                  <a:lnTo>
                    <a:pt x="1276705" y="372999"/>
                  </a:lnTo>
                  <a:lnTo>
                    <a:pt x="1276705" y="364617"/>
                  </a:lnTo>
                  <a:close/>
                </a:path>
                <a:path w="1276985" h="1234440">
                  <a:moveTo>
                    <a:pt x="1276705" y="199136"/>
                  </a:moveTo>
                  <a:lnTo>
                    <a:pt x="1243050" y="199136"/>
                  </a:lnTo>
                  <a:lnTo>
                    <a:pt x="1243050" y="165481"/>
                  </a:lnTo>
                  <a:lnTo>
                    <a:pt x="1234795" y="165481"/>
                  </a:lnTo>
                  <a:lnTo>
                    <a:pt x="1234795" y="199136"/>
                  </a:lnTo>
                  <a:lnTo>
                    <a:pt x="1201140" y="199136"/>
                  </a:lnTo>
                  <a:lnTo>
                    <a:pt x="1201140" y="207391"/>
                  </a:lnTo>
                  <a:lnTo>
                    <a:pt x="1234795" y="207391"/>
                  </a:lnTo>
                  <a:lnTo>
                    <a:pt x="1234795" y="241173"/>
                  </a:lnTo>
                  <a:lnTo>
                    <a:pt x="1243050" y="241173"/>
                  </a:lnTo>
                  <a:lnTo>
                    <a:pt x="1243050" y="207391"/>
                  </a:lnTo>
                  <a:lnTo>
                    <a:pt x="1276705" y="207391"/>
                  </a:lnTo>
                  <a:lnTo>
                    <a:pt x="1276705" y="199136"/>
                  </a:lnTo>
                  <a:close/>
                </a:path>
                <a:path w="1276985" h="1234440">
                  <a:moveTo>
                    <a:pt x="1276705" y="33655"/>
                  </a:moveTo>
                  <a:lnTo>
                    <a:pt x="1243050" y="33655"/>
                  </a:lnTo>
                  <a:lnTo>
                    <a:pt x="1243050" y="0"/>
                  </a:lnTo>
                  <a:lnTo>
                    <a:pt x="1234795" y="0"/>
                  </a:lnTo>
                  <a:lnTo>
                    <a:pt x="1234795" y="33655"/>
                  </a:lnTo>
                  <a:lnTo>
                    <a:pt x="1201140" y="33655"/>
                  </a:lnTo>
                  <a:lnTo>
                    <a:pt x="1201140" y="41910"/>
                  </a:lnTo>
                  <a:lnTo>
                    <a:pt x="1234795" y="41910"/>
                  </a:lnTo>
                  <a:lnTo>
                    <a:pt x="1234795" y="75565"/>
                  </a:lnTo>
                  <a:lnTo>
                    <a:pt x="1243050" y="75565"/>
                  </a:lnTo>
                  <a:lnTo>
                    <a:pt x="1243050" y="41910"/>
                  </a:lnTo>
                  <a:lnTo>
                    <a:pt x="1276705" y="41910"/>
                  </a:lnTo>
                  <a:lnTo>
                    <a:pt x="127670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47" name="object 447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2302128" y="8385651"/>
              <a:ext cx="75564" cy="75565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2302128" y="8220170"/>
              <a:ext cx="75564" cy="75565"/>
            </a:xfrm>
            <a:prstGeom prst="rect">
              <a:avLst/>
            </a:prstGeom>
          </p:spPr>
        </p:pic>
        <p:sp>
          <p:nvSpPr>
            <p:cNvPr id="449" name="object 449"/>
            <p:cNvSpPr/>
            <p:nvPr/>
          </p:nvSpPr>
          <p:spPr>
            <a:xfrm>
              <a:off x="2302065" y="8054777"/>
              <a:ext cx="247650" cy="572135"/>
            </a:xfrm>
            <a:custGeom>
              <a:avLst/>
              <a:gdLst/>
              <a:ahLst/>
              <a:cxnLst/>
              <a:rect l="l" t="t" r="r" b="b"/>
              <a:pathLst>
                <a:path w="247650" h="572134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  <a:path w="247650" h="572134">
                  <a:moveTo>
                    <a:pt x="247129" y="530085"/>
                  </a:moveTo>
                  <a:lnTo>
                    <a:pt x="213474" y="530085"/>
                  </a:lnTo>
                  <a:lnTo>
                    <a:pt x="213474" y="496430"/>
                  </a:lnTo>
                  <a:lnTo>
                    <a:pt x="205232" y="496430"/>
                  </a:lnTo>
                  <a:lnTo>
                    <a:pt x="205232" y="530085"/>
                  </a:lnTo>
                  <a:lnTo>
                    <a:pt x="171577" y="530085"/>
                  </a:lnTo>
                  <a:lnTo>
                    <a:pt x="171577" y="538340"/>
                  </a:lnTo>
                  <a:lnTo>
                    <a:pt x="205232" y="538340"/>
                  </a:lnTo>
                  <a:lnTo>
                    <a:pt x="205232" y="572122"/>
                  </a:lnTo>
                  <a:lnTo>
                    <a:pt x="213474" y="572122"/>
                  </a:lnTo>
                  <a:lnTo>
                    <a:pt x="213474" y="538340"/>
                  </a:lnTo>
                  <a:lnTo>
                    <a:pt x="247129" y="538340"/>
                  </a:lnTo>
                  <a:lnTo>
                    <a:pt x="247129" y="53008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50" name="object 450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2473706" y="8385651"/>
              <a:ext cx="75564" cy="75565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2473706" y="8220170"/>
              <a:ext cx="75564" cy="75565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2473706" y="8054689"/>
              <a:ext cx="75564" cy="75564"/>
            </a:xfrm>
            <a:prstGeom prst="rect">
              <a:avLst/>
            </a:prstGeom>
          </p:spPr>
        </p:pic>
        <p:sp>
          <p:nvSpPr>
            <p:cNvPr id="453" name="object 453"/>
            <p:cNvSpPr/>
            <p:nvPr/>
          </p:nvSpPr>
          <p:spPr>
            <a:xfrm>
              <a:off x="2645283" y="85511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41842" y="69"/>
                  </a:moveTo>
                  <a:lnTo>
                    <a:pt x="33587" y="69"/>
                  </a:lnTo>
                  <a:lnTo>
                    <a:pt x="33587" y="33723"/>
                  </a:lnTo>
                  <a:lnTo>
                    <a:pt x="-66" y="33723"/>
                  </a:lnTo>
                  <a:lnTo>
                    <a:pt x="-66" y="41978"/>
                  </a:lnTo>
                  <a:lnTo>
                    <a:pt x="33587" y="41978"/>
                  </a:lnTo>
                  <a:lnTo>
                    <a:pt x="33587" y="75759"/>
                  </a:lnTo>
                  <a:lnTo>
                    <a:pt x="41842" y="75759"/>
                  </a:lnTo>
                  <a:lnTo>
                    <a:pt x="41842" y="41978"/>
                  </a:lnTo>
                  <a:lnTo>
                    <a:pt x="75623" y="41978"/>
                  </a:lnTo>
                  <a:lnTo>
                    <a:pt x="75623" y="33723"/>
                  </a:lnTo>
                  <a:lnTo>
                    <a:pt x="41842" y="33723"/>
                  </a:lnTo>
                  <a:lnTo>
                    <a:pt x="41842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54" name="object 454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2645283" y="8385651"/>
              <a:ext cx="75692" cy="75565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2645283" y="8220170"/>
              <a:ext cx="75692" cy="75565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2645283" y="8054689"/>
              <a:ext cx="75692" cy="75564"/>
            </a:xfrm>
            <a:prstGeom prst="rect">
              <a:avLst/>
            </a:prstGeom>
          </p:spPr>
        </p:pic>
        <p:sp>
          <p:nvSpPr>
            <p:cNvPr id="457" name="object 457"/>
            <p:cNvSpPr/>
            <p:nvPr/>
          </p:nvSpPr>
          <p:spPr>
            <a:xfrm>
              <a:off x="2816859" y="85511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41837" y="69"/>
                  </a:moveTo>
                  <a:lnTo>
                    <a:pt x="33582" y="69"/>
                  </a:lnTo>
                  <a:lnTo>
                    <a:pt x="33582" y="33723"/>
                  </a:lnTo>
                  <a:lnTo>
                    <a:pt x="-71" y="33723"/>
                  </a:lnTo>
                  <a:lnTo>
                    <a:pt x="-71" y="41978"/>
                  </a:lnTo>
                  <a:lnTo>
                    <a:pt x="33582" y="41978"/>
                  </a:lnTo>
                  <a:lnTo>
                    <a:pt x="33582" y="75759"/>
                  </a:lnTo>
                  <a:lnTo>
                    <a:pt x="41837" y="75759"/>
                  </a:lnTo>
                  <a:lnTo>
                    <a:pt x="41837" y="41978"/>
                  </a:lnTo>
                  <a:lnTo>
                    <a:pt x="75618" y="41978"/>
                  </a:lnTo>
                  <a:lnTo>
                    <a:pt x="75618" y="33723"/>
                  </a:lnTo>
                  <a:lnTo>
                    <a:pt x="41837" y="33723"/>
                  </a:lnTo>
                  <a:lnTo>
                    <a:pt x="41837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58" name="object 458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2816859" y="8385651"/>
              <a:ext cx="75691" cy="75565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2816859" y="8220170"/>
              <a:ext cx="75691" cy="75565"/>
            </a:xfrm>
            <a:prstGeom prst="rect">
              <a:avLst/>
            </a:prstGeom>
          </p:spPr>
        </p:pic>
        <p:pic>
          <p:nvPicPr>
            <p:cNvPr id="460" name="object 460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2816859" y="8054689"/>
              <a:ext cx="75691" cy="75564"/>
            </a:xfrm>
            <a:prstGeom prst="rect">
              <a:avLst/>
            </a:prstGeom>
          </p:spPr>
        </p:pic>
        <p:sp>
          <p:nvSpPr>
            <p:cNvPr id="461" name="object 461"/>
            <p:cNvSpPr/>
            <p:nvPr/>
          </p:nvSpPr>
          <p:spPr>
            <a:xfrm>
              <a:off x="2988437" y="8551132"/>
              <a:ext cx="75565" cy="76200"/>
            </a:xfrm>
            <a:custGeom>
              <a:avLst/>
              <a:gdLst/>
              <a:ahLst/>
              <a:cxnLst/>
              <a:rect l="l" t="t" r="r" b="b"/>
              <a:pathLst>
                <a:path w="75564" h="76200">
                  <a:moveTo>
                    <a:pt x="41833" y="69"/>
                  </a:moveTo>
                  <a:lnTo>
                    <a:pt x="33578" y="69"/>
                  </a:lnTo>
                  <a:lnTo>
                    <a:pt x="33578" y="33723"/>
                  </a:lnTo>
                  <a:lnTo>
                    <a:pt x="-75" y="33723"/>
                  </a:lnTo>
                  <a:lnTo>
                    <a:pt x="-75" y="41978"/>
                  </a:lnTo>
                  <a:lnTo>
                    <a:pt x="33578" y="41978"/>
                  </a:lnTo>
                  <a:lnTo>
                    <a:pt x="33578" y="75759"/>
                  </a:lnTo>
                  <a:lnTo>
                    <a:pt x="41833" y="75759"/>
                  </a:lnTo>
                  <a:lnTo>
                    <a:pt x="41833" y="41978"/>
                  </a:lnTo>
                  <a:lnTo>
                    <a:pt x="75487" y="41978"/>
                  </a:lnTo>
                  <a:lnTo>
                    <a:pt x="75487" y="33723"/>
                  </a:lnTo>
                  <a:lnTo>
                    <a:pt x="41833" y="33723"/>
                  </a:lnTo>
                  <a:lnTo>
                    <a:pt x="41833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62" name="object 462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2988437" y="8385651"/>
              <a:ext cx="75564" cy="75565"/>
            </a:xfrm>
            <a:prstGeom prst="rect">
              <a:avLst/>
            </a:prstGeom>
          </p:spPr>
        </p:pic>
        <p:pic>
          <p:nvPicPr>
            <p:cNvPr id="463" name="object 463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2988437" y="8220170"/>
              <a:ext cx="75564" cy="75565"/>
            </a:xfrm>
            <a:prstGeom prst="rect">
              <a:avLst/>
            </a:prstGeom>
          </p:spPr>
        </p:pic>
        <p:pic>
          <p:nvPicPr>
            <p:cNvPr id="464" name="object 464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2988437" y="8054689"/>
              <a:ext cx="75564" cy="75564"/>
            </a:xfrm>
            <a:prstGeom prst="rect">
              <a:avLst/>
            </a:prstGeom>
          </p:spPr>
        </p:pic>
        <p:sp>
          <p:nvSpPr>
            <p:cNvPr id="465" name="object 465"/>
            <p:cNvSpPr/>
            <p:nvPr/>
          </p:nvSpPr>
          <p:spPr>
            <a:xfrm>
              <a:off x="3160014" y="85511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41829" y="69"/>
                  </a:moveTo>
                  <a:lnTo>
                    <a:pt x="33574" y="69"/>
                  </a:lnTo>
                  <a:lnTo>
                    <a:pt x="33574" y="33723"/>
                  </a:lnTo>
                  <a:lnTo>
                    <a:pt x="-79" y="33723"/>
                  </a:lnTo>
                  <a:lnTo>
                    <a:pt x="-79" y="41978"/>
                  </a:lnTo>
                  <a:lnTo>
                    <a:pt x="33574" y="41978"/>
                  </a:lnTo>
                  <a:lnTo>
                    <a:pt x="33574" y="75759"/>
                  </a:lnTo>
                  <a:lnTo>
                    <a:pt x="41829" y="75759"/>
                  </a:lnTo>
                  <a:lnTo>
                    <a:pt x="41829" y="41978"/>
                  </a:lnTo>
                  <a:lnTo>
                    <a:pt x="75610" y="41978"/>
                  </a:lnTo>
                  <a:lnTo>
                    <a:pt x="75610" y="33723"/>
                  </a:lnTo>
                  <a:lnTo>
                    <a:pt x="41829" y="33723"/>
                  </a:lnTo>
                  <a:lnTo>
                    <a:pt x="41829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66" name="object 466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3160014" y="8385651"/>
              <a:ext cx="75692" cy="75565"/>
            </a:xfrm>
            <a:prstGeom prst="rect">
              <a:avLst/>
            </a:prstGeom>
          </p:spPr>
        </p:pic>
        <p:pic>
          <p:nvPicPr>
            <p:cNvPr id="467" name="object 467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3160014" y="8220170"/>
              <a:ext cx="75692" cy="75565"/>
            </a:xfrm>
            <a:prstGeom prst="rect">
              <a:avLst/>
            </a:prstGeom>
          </p:spPr>
        </p:pic>
        <p:pic>
          <p:nvPicPr>
            <p:cNvPr id="468" name="object 468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3160014" y="8054689"/>
              <a:ext cx="75692" cy="75564"/>
            </a:xfrm>
            <a:prstGeom prst="rect">
              <a:avLst/>
            </a:prstGeom>
          </p:spPr>
        </p:pic>
        <p:sp>
          <p:nvSpPr>
            <p:cNvPr id="469" name="object 469"/>
            <p:cNvSpPr/>
            <p:nvPr/>
          </p:nvSpPr>
          <p:spPr>
            <a:xfrm>
              <a:off x="3331502" y="7392739"/>
              <a:ext cx="76200" cy="1234440"/>
            </a:xfrm>
            <a:custGeom>
              <a:avLst/>
              <a:gdLst/>
              <a:ahLst/>
              <a:cxnLst/>
              <a:rect l="l" t="t" r="r" b="b"/>
              <a:pathLst>
                <a:path w="76200" h="1234440">
                  <a:moveTo>
                    <a:pt x="75692" y="1192123"/>
                  </a:moveTo>
                  <a:lnTo>
                    <a:pt x="42037" y="1192123"/>
                  </a:lnTo>
                  <a:lnTo>
                    <a:pt x="42037" y="1158468"/>
                  </a:lnTo>
                  <a:lnTo>
                    <a:pt x="33655" y="1158468"/>
                  </a:lnTo>
                  <a:lnTo>
                    <a:pt x="33655" y="1192123"/>
                  </a:lnTo>
                  <a:lnTo>
                    <a:pt x="0" y="1192123"/>
                  </a:lnTo>
                  <a:lnTo>
                    <a:pt x="0" y="1200378"/>
                  </a:lnTo>
                  <a:lnTo>
                    <a:pt x="33655" y="1200378"/>
                  </a:lnTo>
                  <a:lnTo>
                    <a:pt x="33655" y="1234160"/>
                  </a:lnTo>
                  <a:lnTo>
                    <a:pt x="42037" y="1234160"/>
                  </a:lnTo>
                  <a:lnTo>
                    <a:pt x="42037" y="1200378"/>
                  </a:lnTo>
                  <a:lnTo>
                    <a:pt x="75692" y="1200378"/>
                  </a:lnTo>
                  <a:lnTo>
                    <a:pt x="75692" y="1192123"/>
                  </a:lnTo>
                  <a:close/>
                </a:path>
                <a:path w="76200" h="1234440">
                  <a:moveTo>
                    <a:pt x="75692" y="1026642"/>
                  </a:moveTo>
                  <a:lnTo>
                    <a:pt x="42037" y="1026642"/>
                  </a:lnTo>
                  <a:lnTo>
                    <a:pt x="42037" y="992987"/>
                  </a:lnTo>
                  <a:lnTo>
                    <a:pt x="33655" y="992987"/>
                  </a:lnTo>
                  <a:lnTo>
                    <a:pt x="33655" y="1026642"/>
                  </a:lnTo>
                  <a:lnTo>
                    <a:pt x="0" y="1026642"/>
                  </a:lnTo>
                  <a:lnTo>
                    <a:pt x="0" y="1034897"/>
                  </a:lnTo>
                  <a:lnTo>
                    <a:pt x="33655" y="1034897"/>
                  </a:lnTo>
                  <a:lnTo>
                    <a:pt x="33655" y="1068552"/>
                  </a:lnTo>
                  <a:lnTo>
                    <a:pt x="42037" y="1068552"/>
                  </a:lnTo>
                  <a:lnTo>
                    <a:pt x="42037" y="1034897"/>
                  </a:lnTo>
                  <a:lnTo>
                    <a:pt x="75692" y="1034897"/>
                  </a:lnTo>
                  <a:lnTo>
                    <a:pt x="75692" y="1026642"/>
                  </a:lnTo>
                  <a:close/>
                </a:path>
                <a:path w="76200" h="1234440">
                  <a:moveTo>
                    <a:pt x="75692" y="861174"/>
                  </a:moveTo>
                  <a:lnTo>
                    <a:pt x="42037" y="861174"/>
                  </a:lnTo>
                  <a:lnTo>
                    <a:pt x="42037" y="827519"/>
                  </a:lnTo>
                  <a:lnTo>
                    <a:pt x="33655" y="827519"/>
                  </a:lnTo>
                  <a:lnTo>
                    <a:pt x="33655" y="861174"/>
                  </a:lnTo>
                  <a:lnTo>
                    <a:pt x="0" y="861174"/>
                  </a:lnTo>
                  <a:lnTo>
                    <a:pt x="0" y="869429"/>
                  </a:lnTo>
                  <a:lnTo>
                    <a:pt x="33655" y="869429"/>
                  </a:lnTo>
                  <a:lnTo>
                    <a:pt x="33655" y="903071"/>
                  </a:lnTo>
                  <a:lnTo>
                    <a:pt x="42037" y="903071"/>
                  </a:lnTo>
                  <a:lnTo>
                    <a:pt x="42037" y="869429"/>
                  </a:lnTo>
                  <a:lnTo>
                    <a:pt x="75692" y="869429"/>
                  </a:lnTo>
                  <a:lnTo>
                    <a:pt x="75692" y="861174"/>
                  </a:lnTo>
                  <a:close/>
                </a:path>
                <a:path w="76200" h="1234440">
                  <a:moveTo>
                    <a:pt x="75692" y="695693"/>
                  </a:moveTo>
                  <a:lnTo>
                    <a:pt x="42037" y="695693"/>
                  </a:lnTo>
                  <a:lnTo>
                    <a:pt x="42037" y="662038"/>
                  </a:lnTo>
                  <a:lnTo>
                    <a:pt x="33655" y="662038"/>
                  </a:lnTo>
                  <a:lnTo>
                    <a:pt x="33655" y="695693"/>
                  </a:lnTo>
                  <a:lnTo>
                    <a:pt x="0" y="695693"/>
                  </a:lnTo>
                  <a:lnTo>
                    <a:pt x="0" y="703948"/>
                  </a:lnTo>
                  <a:lnTo>
                    <a:pt x="33655" y="703948"/>
                  </a:lnTo>
                  <a:lnTo>
                    <a:pt x="33655" y="737603"/>
                  </a:lnTo>
                  <a:lnTo>
                    <a:pt x="42037" y="737603"/>
                  </a:lnTo>
                  <a:lnTo>
                    <a:pt x="42037" y="703948"/>
                  </a:lnTo>
                  <a:lnTo>
                    <a:pt x="75692" y="703948"/>
                  </a:lnTo>
                  <a:lnTo>
                    <a:pt x="75692" y="695693"/>
                  </a:lnTo>
                  <a:close/>
                </a:path>
                <a:path w="76200" h="1234440">
                  <a:moveTo>
                    <a:pt x="75692" y="33655"/>
                  </a:moveTo>
                  <a:lnTo>
                    <a:pt x="42037" y="33655"/>
                  </a:lnTo>
                  <a:lnTo>
                    <a:pt x="42037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2037" y="75565"/>
                  </a:lnTo>
                  <a:lnTo>
                    <a:pt x="42037" y="41910"/>
                  </a:lnTo>
                  <a:lnTo>
                    <a:pt x="75692" y="41910"/>
                  </a:lnTo>
                  <a:lnTo>
                    <a:pt x="75692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70" name="object 470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3503167" y="7392638"/>
              <a:ext cx="75692" cy="75564"/>
            </a:xfrm>
            <a:prstGeom prst="rect">
              <a:avLst/>
            </a:prstGeom>
          </p:spPr>
        </p:pic>
        <p:pic>
          <p:nvPicPr>
            <p:cNvPr id="471" name="object 471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3674744" y="7392638"/>
              <a:ext cx="75691" cy="75564"/>
            </a:xfrm>
            <a:prstGeom prst="rect">
              <a:avLst/>
            </a:prstGeom>
          </p:spPr>
        </p:pic>
        <p:pic>
          <p:nvPicPr>
            <p:cNvPr id="472" name="object 472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3846322" y="7392638"/>
              <a:ext cx="75691" cy="75564"/>
            </a:xfrm>
            <a:prstGeom prst="rect">
              <a:avLst/>
            </a:prstGeom>
          </p:spPr>
        </p:pic>
        <p:sp>
          <p:nvSpPr>
            <p:cNvPr id="473" name="object 473"/>
            <p:cNvSpPr/>
            <p:nvPr/>
          </p:nvSpPr>
          <p:spPr>
            <a:xfrm>
              <a:off x="3331375" y="7392688"/>
              <a:ext cx="728980" cy="737870"/>
            </a:xfrm>
            <a:custGeom>
              <a:avLst/>
              <a:gdLst/>
              <a:ahLst/>
              <a:cxnLst/>
              <a:rect l="l" t="t" r="r" b="b"/>
              <a:pathLst>
                <a:path w="728979" h="737870">
                  <a:moveTo>
                    <a:pt x="75565" y="695490"/>
                  </a:moveTo>
                  <a:lnTo>
                    <a:pt x="41910" y="695490"/>
                  </a:lnTo>
                  <a:lnTo>
                    <a:pt x="41910" y="661835"/>
                  </a:lnTo>
                  <a:lnTo>
                    <a:pt x="33655" y="661835"/>
                  </a:lnTo>
                  <a:lnTo>
                    <a:pt x="33655" y="695490"/>
                  </a:lnTo>
                  <a:lnTo>
                    <a:pt x="0" y="695490"/>
                  </a:lnTo>
                  <a:lnTo>
                    <a:pt x="0" y="703745"/>
                  </a:lnTo>
                  <a:lnTo>
                    <a:pt x="33655" y="703745"/>
                  </a:lnTo>
                  <a:lnTo>
                    <a:pt x="33655" y="737400"/>
                  </a:lnTo>
                  <a:lnTo>
                    <a:pt x="41910" y="737400"/>
                  </a:lnTo>
                  <a:lnTo>
                    <a:pt x="41910" y="703745"/>
                  </a:lnTo>
                  <a:lnTo>
                    <a:pt x="75565" y="703745"/>
                  </a:lnTo>
                  <a:lnTo>
                    <a:pt x="75565" y="695490"/>
                  </a:lnTo>
                  <a:close/>
                </a:path>
                <a:path w="728979" h="737870">
                  <a:moveTo>
                    <a:pt x="75565" y="530009"/>
                  </a:moveTo>
                  <a:lnTo>
                    <a:pt x="41910" y="530009"/>
                  </a:lnTo>
                  <a:lnTo>
                    <a:pt x="41910" y="496354"/>
                  </a:lnTo>
                  <a:lnTo>
                    <a:pt x="33655" y="496354"/>
                  </a:lnTo>
                  <a:lnTo>
                    <a:pt x="33655" y="530009"/>
                  </a:lnTo>
                  <a:lnTo>
                    <a:pt x="0" y="530009"/>
                  </a:lnTo>
                  <a:lnTo>
                    <a:pt x="0" y="538264"/>
                  </a:lnTo>
                  <a:lnTo>
                    <a:pt x="33655" y="538264"/>
                  </a:lnTo>
                  <a:lnTo>
                    <a:pt x="33655" y="571919"/>
                  </a:lnTo>
                  <a:lnTo>
                    <a:pt x="41910" y="571919"/>
                  </a:lnTo>
                  <a:lnTo>
                    <a:pt x="41910" y="538264"/>
                  </a:lnTo>
                  <a:lnTo>
                    <a:pt x="75565" y="538264"/>
                  </a:lnTo>
                  <a:lnTo>
                    <a:pt x="75565" y="530009"/>
                  </a:lnTo>
                  <a:close/>
                </a:path>
                <a:path w="728979" h="737870">
                  <a:moveTo>
                    <a:pt x="75565" y="364540"/>
                  </a:moveTo>
                  <a:lnTo>
                    <a:pt x="41910" y="364540"/>
                  </a:lnTo>
                  <a:lnTo>
                    <a:pt x="41910" y="331012"/>
                  </a:lnTo>
                  <a:lnTo>
                    <a:pt x="33655" y="331012"/>
                  </a:lnTo>
                  <a:lnTo>
                    <a:pt x="33655" y="364540"/>
                  </a:lnTo>
                  <a:lnTo>
                    <a:pt x="0" y="364540"/>
                  </a:lnTo>
                  <a:lnTo>
                    <a:pt x="0" y="372922"/>
                  </a:lnTo>
                  <a:lnTo>
                    <a:pt x="33655" y="372922"/>
                  </a:lnTo>
                  <a:lnTo>
                    <a:pt x="33655" y="406565"/>
                  </a:lnTo>
                  <a:lnTo>
                    <a:pt x="41910" y="406565"/>
                  </a:lnTo>
                  <a:lnTo>
                    <a:pt x="41910" y="372922"/>
                  </a:lnTo>
                  <a:lnTo>
                    <a:pt x="75565" y="372922"/>
                  </a:lnTo>
                  <a:lnTo>
                    <a:pt x="75565" y="364540"/>
                  </a:lnTo>
                  <a:close/>
                </a:path>
                <a:path w="728979" h="737870">
                  <a:moveTo>
                    <a:pt x="75565" y="199186"/>
                  </a:moveTo>
                  <a:lnTo>
                    <a:pt x="41910" y="199186"/>
                  </a:lnTo>
                  <a:lnTo>
                    <a:pt x="41910" y="165531"/>
                  </a:lnTo>
                  <a:lnTo>
                    <a:pt x="33655" y="165531"/>
                  </a:lnTo>
                  <a:lnTo>
                    <a:pt x="33655" y="199186"/>
                  </a:lnTo>
                  <a:lnTo>
                    <a:pt x="0" y="199186"/>
                  </a:lnTo>
                  <a:lnTo>
                    <a:pt x="0" y="207441"/>
                  </a:lnTo>
                  <a:lnTo>
                    <a:pt x="33655" y="207441"/>
                  </a:lnTo>
                  <a:lnTo>
                    <a:pt x="33655" y="241096"/>
                  </a:lnTo>
                  <a:lnTo>
                    <a:pt x="41910" y="241096"/>
                  </a:lnTo>
                  <a:lnTo>
                    <a:pt x="41910" y="207441"/>
                  </a:lnTo>
                  <a:lnTo>
                    <a:pt x="75565" y="207441"/>
                  </a:lnTo>
                  <a:lnTo>
                    <a:pt x="75565" y="199186"/>
                  </a:lnTo>
                  <a:close/>
                </a:path>
                <a:path w="728979" h="737870">
                  <a:moveTo>
                    <a:pt x="728357" y="0"/>
                  </a:moveTo>
                  <a:lnTo>
                    <a:pt x="720064" y="0"/>
                  </a:lnTo>
                  <a:lnTo>
                    <a:pt x="720064" y="75615"/>
                  </a:lnTo>
                  <a:lnTo>
                    <a:pt x="728357" y="75615"/>
                  </a:lnTo>
                  <a:lnTo>
                    <a:pt x="728357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74" name="object 474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3503041" y="8054435"/>
              <a:ext cx="75564" cy="75565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3503041" y="7888954"/>
              <a:ext cx="75564" cy="75564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3503041" y="7723600"/>
              <a:ext cx="75564" cy="75564"/>
            </a:xfrm>
            <a:prstGeom prst="rect">
              <a:avLst/>
            </a:prstGeom>
          </p:spPr>
        </p:pic>
        <p:pic>
          <p:nvPicPr>
            <p:cNvPr id="477" name="object 477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3503041" y="7558119"/>
              <a:ext cx="75564" cy="75564"/>
            </a:xfrm>
            <a:prstGeom prst="rect">
              <a:avLst/>
            </a:prstGeom>
          </p:spPr>
        </p:pic>
        <p:pic>
          <p:nvPicPr>
            <p:cNvPr id="478" name="object 478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3674617" y="8054435"/>
              <a:ext cx="75565" cy="75565"/>
            </a:xfrm>
            <a:prstGeom prst="rect">
              <a:avLst/>
            </a:prstGeom>
          </p:spPr>
        </p:pic>
        <p:pic>
          <p:nvPicPr>
            <p:cNvPr id="479" name="object 479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3674617" y="7888954"/>
              <a:ext cx="75565" cy="75564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3674617" y="7723600"/>
              <a:ext cx="75565" cy="75564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3674617" y="7558119"/>
              <a:ext cx="75565" cy="75564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3846194" y="8054435"/>
              <a:ext cx="75564" cy="75565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3846194" y="7888954"/>
              <a:ext cx="75564" cy="75564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3846194" y="7723600"/>
              <a:ext cx="75564" cy="75564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3846194" y="7558119"/>
              <a:ext cx="75564" cy="75564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4017772" y="8054435"/>
              <a:ext cx="75564" cy="75565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4017772" y="7888954"/>
              <a:ext cx="75564" cy="75564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4017772" y="7723600"/>
              <a:ext cx="75564" cy="75564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4017772" y="7558119"/>
              <a:ext cx="75564" cy="75564"/>
            </a:xfrm>
            <a:prstGeom prst="rect">
              <a:avLst/>
            </a:prstGeom>
          </p:spPr>
        </p:pic>
        <p:sp>
          <p:nvSpPr>
            <p:cNvPr id="490" name="object 490"/>
            <p:cNvSpPr/>
            <p:nvPr/>
          </p:nvSpPr>
          <p:spPr>
            <a:xfrm>
              <a:off x="4017772" y="739263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07" y="98"/>
                  </a:moveTo>
                  <a:lnTo>
                    <a:pt x="33552" y="98"/>
                  </a:lnTo>
                  <a:lnTo>
                    <a:pt x="33552" y="33753"/>
                  </a:lnTo>
                  <a:lnTo>
                    <a:pt x="-101" y="33753"/>
                  </a:lnTo>
                  <a:lnTo>
                    <a:pt x="-101" y="42007"/>
                  </a:lnTo>
                  <a:lnTo>
                    <a:pt x="33552" y="42007"/>
                  </a:lnTo>
                  <a:lnTo>
                    <a:pt x="33552" y="75662"/>
                  </a:lnTo>
                  <a:lnTo>
                    <a:pt x="41807" y="75662"/>
                  </a:lnTo>
                  <a:lnTo>
                    <a:pt x="41807" y="42007"/>
                  </a:lnTo>
                  <a:lnTo>
                    <a:pt x="75461" y="42007"/>
                  </a:lnTo>
                  <a:lnTo>
                    <a:pt x="75461" y="33753"/>
                  </a:lnTo>
                  <a:lnTo>
                    <a:pt x="41807" y="33753"/>
                  </a:lnTo>
                  <a:lnTo>
                    <a:pt x="41807" y="98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491" name="object 491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4189348" y="8054435"/>
              <a:ext cx="75564" cy="75565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4189348" y="7888954"/>
              <a:ext cx="75564" cy="75564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4189348" y="7723600"/>
              <a:ext cx="75564" cy="75564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4189348" y="7558119"/>
              <a:ext cx="75564" cy="75564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4189348" y="7392638"/>
              <a:ext cx="75564" cy="75564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4360925" y="8054435"/>
              <a:ext cx="75564" cy="75565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4360925" y="7888954"/>
              <a:ext cx="75564" cy="75564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4360925" y="7723600"/>
              <a:ext cx="75564" cy="75564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4360925" y="7558119"/>
              <a:ext cx="75564" cy="75564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4360925" y="7392638"/>
              <a:ext cx="75564" cy="75564"/>
            </a:xfrm>
            <a:prstGeom prst="rect">
              <a:avLst/>
            </a:prstGeom>
          </p:spPr>
        </p:pic>
        <p:sp>
          <p:nvSpPr>
            <p:cNvPr id="501" name="object 501"/>
            <p:cNvSpPr/>
            <p:nvPr/>
          </p:nvSpPr>
          <p:spPr>
            <a:xfrm>
              <a:off x="4566158" y="8054422"/>
              <a:ext cx="8890" cy="76200"/>
            </a:xfrm>
            <a:custGeom>
              <a:avLst/>
              <a:gdLst/>
              <a:ahLst/>
              <a:cxnLst/>
              <a:rect l="l" t="t" r="r" b="b"/>
              <a:pathLst>
                <a:path w="8889" h="76200">
                  <a:moveTo>
                    <a:pt x="8178" y="82"/>
                  </a:moveTo>
                  <a:lnTo>
                    <a:pt x="-115" y="82"/>
                  </a:lnTo>
                  <a:lnTo>
                    <a:pt x="-115" y="75658"/>
                  </a:lnTo>
                  <a:lnTo>
                    <a:pt x="8178" y="75658"/>
                  </a:lnTo>
                  <a:lnTo>
                    <a:pt x="8178" y="82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02" name="object 502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4532503" y="7888954"/>
              <a:ext cx="75564" cy="75564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4532503" y="7723600"/>
              <a:ext cx="75564" cy="75564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4532503" y="7558119"/>
              <a:ext cx="75564" cy="75564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4532503" y="7392638"/>
              <a:ext cx="75564" cy="75564"/>
            </a:xfrm>
            <a:prstGeom prst="rect">
              <a:avLst/>
            </a:prstGeom>
          </p:spPr>
        </p:pic>
        <p:sp>
          <p:nvSpPr>
            <p:cNvPr id="506" name="object 506"/>
            <p:cNvSpPr/>
            <p:nvPr/>
          </p:nvSpPr>
          <p:spPr>
            <a:xfrm>
              <a:off x="929614" y="8219624"/>
              <a:ext cx="2649220" cy="737870"/>
            </a:xfrm>
            <a:custGeom>
              <a:avLst/>
              <a:gdLst/>
              <a:ahLst/>
              <a:cxnLst/>
              <a:rect l="l" t="t" r="r" b="b"/>
              <a:pathLst>
                <a:path w="2649220" h="737870">
                  <a:moveTo>
                    <a:pt x="75603" y="695807"/>
                  </a:moveTo>
                  <a:lnTo>
                    <a:pt x="41935" y="695807"/>
                  </a:lnTo>
                  <a:lnTo>
                    <a:pt x="41935" y="662152"/>
                  </a:lnTo>
                  <a:lnTo>
                    <a:pt x="33655" y="662152"/>
                  </a:lnTo>
                  <a:lnTo>
                    <a:pt x="33655" y="695807"/>
                  </a:lnTo>
                  <a:lnTo>
                    <a:pt x="0" y="695807"/>
                  </a:lnTo>
                  <a:lnTo>
                    <a:pt x="0" y="704062"/>
                  </a:lnTo>
                  <a:lnTo>
                    <a:pt x="33655" y="704062"/>
                  </a:lnTo>
                  <a:lnTo>
                    <a:pt x="33655" y="737717"/>
                  </a:lnTo>
                  <a:lnTo>
                    <a:pt x="41935" y="737717"/>
                  </a:lnTo>
                  <a:lnTo>
                    <a:pt x="41935" y="704062"/>
                  </a:lnTo>
                  <a:lnTo>
                    <a:pt x="75603" y="704062"/>
                  </a:lnTo>
                  <a:lnTo>
                    <a:pt x="75603" y="695807"/>
                  </a:lnTo>
                  <a:close/>
                </a:path>
                <a:path w="2649220" h="737870">
                  <a:moveTo>
                    <a:pt x="75603" y="530212"/>
                  </a:moveTo>
                  <a:lnTo>
                    <a:pt x="41935" y="530212"/>
                  </a:lnTo>
                  <a:lnTo>
                    <a:pt x="41935" y="496557"/>
                  </a:lnTo>
                  <a:lnTo>
                    <a:pt x="33655" y="496557"/>
                  </a:lnTo>
                  <a:lnTo>
                    <a:pt x="33655" y="530212"/>
                  </a:lnTo>
                  <a:lnTo>
                    <a:pt x="0" y="530212"/>
                  </a:lnTo>
                  <a:lnTo>
                    <a:pt x="0" y="538594"/>
                  </a:lnTo>
                  <a:lnTo>
                    <a:pt x="33655" y="538594"/>
                  </a:lnTo>
                  <a:lnTo>
                    <a:pt x="33655" y="572249"/>
                  </a:lnTo>
                  <a:lnTo>
                    <a:pt x="41935" y="572249"/>
                  </a:lnTo>
                  <a:lnTo>
                    <a:pt x="41935" y="538594"/>
                  </a:lnTo>
                  <a:lnTo>
                    <a:pt x="75603" y="538594"/>
                  </a:lnTo>
                  <a:lnTo>
                    <a:pt x="75603" y="530212"/>
                  </a:lnTo>
                  <a:close/>
                </a:path>
                <a:path w="2649220" h="737870">
                  <a:moveTo>
                    <a:pt x="75603" y="364731"/>
                  </a:moveTo>
                  <a:lnTo>
                    <a:pt x="41935" y="364731"/>
                  </a:lnTo>
                  <a:lnTo>
                    <a:pt x="41935" y="331076"/>
                  </a:lnTo>
                  <a:lnTo>
                    <a:pt x="33655" y="331076"/>
                  </a:lnTo>
                  <a:lnTo>
                    <a:pt x="33655" y="364731"/>
                  </a:lnTo>
                  <a:lnTo>
                    <a:pt x="0" y="364731"/>
                  </a:lnTo>
                  <a:lnTo>
                    <a:pt x="0" y="372986"/>
                  </a:lnTo>
                  <a:lnTo>
                    <a:pt x="33655" y="372986"/>
                  </a:lnTo>
                  <a:lnTo>
                    <a:pt x="33655" y="406641"/>
                  </a:lnTo>
                  <a:lnTo>
                    <a:pt x="41935" y="406641"/>
                  </a:lnTo>
                  <a:lnTo>
                    <a:pt x="41935" y="372986"/>
                  </a:lnTo>
                  <a:lnTo>
                    <a:pt x="75603" y="372986"/>
                  </a:lnTo>
                  <a:lnTo>
                    <a:pt x="75603" y="364731"/>
                  </a:lnTo>
                  <a:close/>
                </a:path>
                <a:path w="2649220" h="737870">
                  <a:moveTo>
                    <a:pt x="247180" y="364731"/>
                  </a:moveTo>
                  <a:lnTo>
                    <a:pt x="213499" y="364731"/>
                  </a:lnTo>
                  <a:lnTo>
                    <a:pt x="213499" y="331076"/>
                  </a:lnTo>
                  <a:lnTo>
                    <a:pt x="205219" y="331076"/>
                  </a:lnTo>
                  <a:lnTo>
                    <a:pt x="205219" y="364731"/>
                  </a:lnTo>
                  <a:lnTo>
                    <a:pt x="171551" y="364731"/>
                  </a:lnTo>
                  <a:lnTo>
                    <a:pt x="171551" y="372986"/>
                  </a:lnTo>
                  <a:lnTo>
                    <a:pt x="205219" y="372986"/>
                  </a:lnTo>
                  <a:lnTo>
                    <a:pt x="205219" y="406641"/>
                  </a:lnTo>
                  <a:lnTo>
                    <a:pt x="213499" y="406641"/>
                  </a:lnTo>
                  <a:lnTo>
                    <a:pt x="213499" y="372986"/>
                  </a:lnTo>
                  <a:lnTo>
                    <a:pt x="247180" y="372986"/>
                  </a:lnTo>
                  <a:lnTo>
                    <a:pt x="247180" y="364731"/>
                  </a:lnTo>
                  <a:close/>
                </a:path>
                <a:path w="2649220" h="737870">
                  <a:moveTo>
                    <a:pt x="418706" y="364731"/>
                  </a:moveTo>
                  <a:lnTo>
                    <a:pt x="385051" y="364731"/>
                  </a:lnTo>
                  <a:lnTo>
                    <a:pt x="385051" y="331076"/>
                  </a:lnTo>
                  <a:lnTo>
                    <a:pt x="376796" y="331076"/>
                  </a:lnTo>
                  <a:lnTo>
                    <a:pt x="376796" y="364731"/>
                  </a:lnTo>
                  <a:lnTo>
                    <a:pt x="343141" y="364731"/>
                  </a:lnTo>
                  <a:lnTo>
                    <a:pt x="343141" y="372986"/>
                  </a:lnTo>
                  <a:lnTo>
                    <a:pt x="376796" y="372986"/>
                  </a:lnTo>
                  <a:lnTo>
                    <a:pt x="376796" y="406641"/>
                  </a:lnTo>
                  <a:lnTo>
                    <a:pt x="385051" y="406641"/>
                  </a:lnTo>
                  <a:lnTo>
                    <a:pt x="385051" y="372986"/>
                  </a:lnTo>
                  <a:lnTo>
                    <a:pt x="418706" y="372986"/>
                  </a:lnTo>
                  <a:lnTo>
                    <a:pt x="418706" y="364731"/>
                  </a:lnTo>
                  <a:close/>
                </a:path>
                <a:path w="2649220" h="737870">
                  <a:moveTo>
                    <a:pt x="590270" y="364731"/>
                  </a:moveTo>
                  <a:lnTo>
                    <a:pt x="556628" y="364731"/>
                  </a:lnTo>
                  <a:lnTo>
                    <a:pt x="556628" y="331076"/>
                  </a:lnTo>
                  <a:lnTo>
                    <a:pt x="548373" y="331076"/>
                  </a:lnTo>
                  <a:lnTo>
                    <a:pt x="548373" y="364731"/>
                  </a:lnTo>
                  <a:lnTo>
                    <a:pt x="514718" y="364731"/>
                  </a:lnTo>
                  <a:lnTo>
                    <a:pt x="514718" y="372986"/>
                  </a:lnTo>
                  <a:lnTo>
                    <a:pt x="548373" y="372986"/>
                  </a:lnTo>
                  <a:lnTo>
                    <a:pt x="548373" y="406641"/>
                  </a:lnTo>
                  <a:lnTo>
                    <a:pt x="556628" y="406641"/>
                  </a:lnTo>
                  <a:lnTo>
                    <a:pt x="556628" y="372986"/>
                  </a:lnTo>
                  <a:lnTo>
                    <a:pt x="590270" y="372986"/>
                  </a:lnTo>
                  <a:lnTo>
                    <a:pt x="590270" y="364731"/>
                  </a:lnTo>
                  <a:close/>
                </a:path>
                <a:path w="2649220" h="737870">
                  <a:moveTo>
                    <a:pt x="761847" y="364731"/>
                  </a:moveTo>
                  <a:lnTo>
                    <a:pt x="728192" y="364731"/>
                  </a:lnTo>
                  <a:lnTo>
                    <a:pt x="728192" y="331076"/>
                  </a:lnTo>
                  <a:lnTo>
                    <a:pt x="719937" y="331076"/>
                  </a:lnTo>
                  <a:lnTo>
                    <a:pt x="719937" y="364731"/>
                  </a:lnTo>
                  <a:lnTo>
                    <a:pt x="686282" y="364731"/>
                  </a:lnTo>
                  <a:lnTo>
                    <a:pt x="686282" y="372986"/>
                  </a:lnTo>
                  <a:lnTo>
                    <a:pt x="719937" y="372986"/>
                  </a:lnTo>
                  <a:lnTo>
                    <a:pt x="719937" y="406641"/>
                  </a:lnTo>
                  <a:lnTo>
                    <a:pt x="728192" y="406641"/>
                  </a:lnTo>
                  <a:lnTo>
                    <a:pt x="728192" y="372986"/>
                  </a:lnTo>
                  <a:lnTo>
                    <a:pt x="761847" y="372986"/>
                  </a:lnTo>
                  <a:lnTo>
                    <a:pt x="761847" y="364731"/>
                  </a:lnTo>
                  <a:close/>
                </a:path>
                <a:path w="2649220" h="737870">
                  <a:moveTo>
                    <a:pt x="933424" y="364731"/>
                  </a:moveTo>
                  <a:lnTo>
                    <a:pt x="899769" y="364731"/>
                  </a:lnTo>
                  <a:lnTo>
                    <a:pt x="899769" y="331076"/>
                  </a:lnTo>
                  <a:lnTo>
                    <a:pt x="891514" y="331076"/>
                  </a:lnTo>
                  <a:lnTo>
                    <a:pt x="891514" y="364731"/>
                  </a:lnTo>
                  <a:lnTo>
                    <a:pt x="857859" y="364731"/>
                  </a:lnTo>
                  <a:lnTo>
                    <a:pt x="857859" y="372986"/>
                  </a:lnTo>
                  <a:lnTo>
                    <a:pt x="891514" y="372986"/>
                  </a:lnTo>
                  <a:lnTo>
                    <a:pt x="891514" y="406641"/>
                  </a:lnTo>
                  <a:lnTo>
                    <a:pt x="899769" y="406641"/>
                  </a:lnTo>
                  <a:lnTo>
                    <a:pt x="899769" y="372986"/>
                  </a:lnTo>
                  <a:lnTo>
                    <a:pt x="933424" y="372986"/>
                  </a:lnTo>
                  <a:lnTo>
                    <a:pt x="933424" y="364731"/>
                  </a:lnTo>
                  <a:close/>
                </a:path>
                <a:path w="2649220" h="737870">
                  <a:moveTo>
                    <a:pt x="1104988" y="364731"/>
                  </a:moveTo>
                  <a:lnTo>
                    <a:pt x="1071346" y="364731"/>
                  </a:lnTo>
                  <a:lnTo>
                    <a:pt x="1071346" y="331076"/>
                  </a:lnTo>
                  <a:lnTo>
                    <a:pt x="1063091" y="331076"/>
                  </a:lnTo>
                  <a:lnTo>
                    <a:pt x="1063091" y="364731"/>
                  </a:lnTo>
                  <a:lnTo>
                    <a:pt x="1029436" y="364731"/>
                  </a:lnTo>
                  <a:lnTo>
                    <a:pt x="1029436" y="372986"/>
                  </a:lnTo>
                  <a:lnTo>
                    <a:pt x="1063091" y="372986"/>
                  </a:lnTo>
                  <a:lnTo>
                    <a:pt x="1063091" y="406641"/>
                  </a:lnTo>
                  <a:lnTo>
                    <a:pt x="1071346" y="406641"/>
                  </a:lnTo>
                  <a:lnTo>
                    <a:pt x="1071346" y="372986"/>
                  </a:lnTo>
                  <a:lnTo>
                    <a:pt x="1104988" y="372986"/>
                  </a:lnTo>
                  <a:lnTo>
                    <a:pt x="1104988" y="364731"/>
                  </a:lnTo>
                  <a:close/>
                </a:path>
                <a:path w="2649220" h="737870">
                  <a:moveTo>
                    <a:pt x="1242936" y="331012"/>
                  </a:moveTo>
                  <a:lnTo>
                    <a:pt x="1234655" y="331012"/>
                  </a:lnTo>
                  <a:lnTo>
                    <a:pt x="1234655" y="406641"/>
                  </a:lnTo>
                  <a:lnTo>
                    <a:pt x="1242936" y="406641"/>
                  </a:lnTo>
                  <a:lnTo>
                    <a:pt x="1242936" y="331012"/>
                  </a:lnTo>
                  <a:close/>
                </a:path>
                <a:path w="2649220" h="737870">
                  <a:moveTo>
                    <a:pt x="2477579" y="364731"/>
                  </a:moveTo>
                  <a:lnTo>
                    <a:pt x="2443924" y="364731"/>
                  </a:lnTo>
                  <a:lnTo>
                    <a:pt x="2443924" y="331076"/>
                  </a:lnTo>
                  <a:lnTo>
                    <a:pt x="2435669" y="331076"/>
                  </a:lnTo>
                  <a:lnTo>
                    <a:pt x="2435669" y="364731"/>
                  </a:lnTo>
                  <a:lnTo>
                    <a:pt x="2402014" y="364731"/>
                  </a:lnTo>
                  <a:lnTo>
                    <a:pt x="2402014" y="372986"/>
                  </a:lnTo>
                  <a:lnTo>
                    <a:pt x="2435669" y="372986"/>
                  </a:lnTo>
                  <a:lnTo>
                    <a:pt x="2435669" y="406641"/>
                  </a:lnTo>
                  <a:lnTo>
                    <a:pt x="2443924" y="406641"/>
                  </a:lnTo>
                  <a:lnTo>
                    <a:pt x="2443924" y="372986"/>
                  </a:lnTo>
                  <a:lnTo>
                    <a:pt x="2477579" y="372986"/>
                  </a:lnTo>
                  <a:lnTo>
                    <a:pt x="2477579" y="364731"/>
                  </a:lnTo>
                  <a:close/>
                </a:path>
                <a:path w="2649220" h="737870">
                  <a:moveTo>
                    <a:pt x="2477579" y="199250"/>
                  </a:moveTo>
                  <a:lnTo>
                    <a:pt x="2443924" y="199250"/>
                  </a:lnTo>
                  <a:lnTo>
                    <a:pt x="2443924" y="165595"/>
                  </a:lnTo>
                  <a:lnTo>
                    <a:pt x="2435669" y="165595"/>
                  </a:lnTo>
                  <a:lnTo>
                    <a:pt x="2435669" y="199250"/>
                  </a:lnTo>
                  <a:lnTo>
                    <a:pt x="2402014" y="199250"/>
                  </a:lnTo>
                  <a:lnTo>
                    <a:pt x="2402014" y="207505"/>
                  </a:lnTo>
                  <a:lnTo>
                    <a:pt x="2435669" y="207505"/>
                  </a:lnTo>
                  <a:lnTo>
                    <a:pt x="2435669" y="241160"/>
                  </a:lnTo>
                  <a:lnTo>
                    <a:pt x="2443924" y="241160"/>
                  </a:lnTo>
                  <a:lnTo>
                    <a:pt x="2443924" y="207505"/>
                  </a:lnTo>
                  <a:lnTo>
                    <a:pt x="2477579" y="207505"/>
                  </a:lnTo>
                  <a:lnTo>
                    <a:pt x="2477579" y="199250"/>
                  </a:lnTo>
                  <a:close/>
                </a:path>
                <a:path w="2649220" h="737870">
                  <a:moveTo>
                    <a:pt x="2477579" y="33655"/>
                  </a:moveTo>
                  <a:lnTo>
                    <a:pt x="2443924" y="33655"/>
                  </a:lnTo>
                  <a:lnTo>
                    <a:pt x="2443924" y="0"/>
                  </a:lnTo>
                  <a:lnTo>
                    <a:pt x="2435669" y="0"/>
                  </a:lnTo>
                  <a:lnTo>
                    <a:pt x="2435669" y="33655"/>
                  </a:lnTo>
                  <a:lnTo>
                    <a:pt x="2402014" y="33655"/>
                  </a:lnTo>
                  <a:lnTo>
                    <a:pt x="2402014" y="42037"/>
                  </a:lnTo>
                  <a:lnTo>
                    <a:pt x="2435669" y="42037"/>
                  </a:lnTo>
                  <a:lnTo>
                    <a:pt x="2435669" y="75679"/>
                  </a:lnTo>
                  <a:lnTo>
                    <a:pt x="2443924" y="75679"/>
                  </a:lnTo>
                  <a:lnTo>
                    <a:pt x="2443924" y="42037"/>
                  </a:lnTo>
                  <a:lnTo>
                    <a:pt x="2477579" y="42037"/>
                  </a:lnTo>
                  <a:lnTo>
                    <a:pt x="2477579" y="33655"/>
                  </a:lnTo>
                  <a:close/>
                </a:path>
                <a:path w="2649220" h="737870">
                  <a:moveTo>
                    <a:pt x="2649143" y="364731"/>
                  </a:moveTo>
                  <a:lnTo>
                    <a:pt x="2615488" y="364731"/>
                  </a:lnTo>
                  <a:lnTo>
                    <a:pt x="2615488" y="331076"/>
                  </a:lnTo>
                  <a:lnTo>
                    <a:pt x="2607233" y="331076"/>
                  </a:lnTo>
                  <a:lnTo>
                    <a:pt x="2607233" y="364731"/>
                  </a:lnTo>
                  <a:lnTo>
                    <a:pt x="2573591" y="364731"/>
                  </a:lnTo>
                  <a:lnTo>
                    <a:pt x="2573591" y="372986"/>
                  </a:lnTo>
                  <a:lnTo>
                    <a:pt x="2607233" y="372986"/>
                  </a:lnTo>
                  <a:lnTo>
                    <a:pt x="2607233" y="406641"/>
                  </a:lnTo>
                  <a:lnTo>
                    <a:pt x="2615488" y="406641"/>
                  </a:lnTo>
                  <a:lnTo>
                    <a:pt x="2615488" y="372986"/>
                  </a:lnTo>
                  <a:lnTo>
                    <a:pt x="2649143" y="372986"/>
                  </a:lnTo>
                  <a:lnTo>
                    <a:pt x="2649143" y="364731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07" name="object 507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3503294" y="8385143"/>
              <a:ext cx="75564" cy="75564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3503294" y="8219535"/>
              <a:ext cx="75564" cy="75691"/>
            </a:xfrm>
            <a:prstGeom prst="rect">
              <a:avLst/>
            </a:prstGeom>
          </p:spPr>
        </p:pic>
        <p:sp>
          <p:nvSpPr>
            <p:cNvPr id="509" name="object 509"/>
            <p:cNvSpPr/>
            <p:nvPr/>
          </p:nvSpPr>
          <p:spPr>
            <a:xfrm>
              <a:off x="3674872" y="8550624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16" y="69"/>
                  </a:moveTo>
                  <a:lnTo>
                    <a:pt x="33561" y="69"/>
                  </a:lnTo>
                  <a:lnTo>
                    <a:pt x="33561" y="33723"/>
                  </a:lnTo>
                  <a:lnTo>
                    <a:pt x="-92" y="33723"/>
                  </a:lnTo>
                  <a:lnTo>
                    <a:pt x="-92" y="41978"/>
                  </a:lnTo>
                  <a:lnTo>
                    <a:pt x="33561" y="41978"/>
                  </a:lnTo>
                  <a:lnTo>
                    <a:pt x="33561" y="75632"/>
                  </a:lnTo>
                  <a:lnTo>
                    <a:pt x="41816" y="75632"/>
                  </a:lnTo>
                  <a:lnTo>
                    <a:pt x="41816" y="41978"/>
                  </a:lnTo>
                  <a:lnTo>
                    <a:pt x="75470" y="41978"/>
                  </a:lnTo>
                  <a:lnTo>
                    <a:pt x="75470" y="33723"/>
                  </a:lnTo>
                  <a:lnTo>
                    <a:pt x="41816" y="33723"/>
                  </a:lnTo>
                  <a:lnTo>
                    <a:pt x="41816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10" name="object 510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3674872" y="8385143"/>
              <a:ext cx="75564" cy="75564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3674872" y="8219535"/>
              <a:ext cx="75564" cy="75691"/>
            </a:xfrm>
            <a:prstGeom prst="rect">
              <a:avLst/>
            </a:prstGeom>
          </p:spPr>
        </p:pic>
        <p:sp>
          <p:nvSpPr>
            <p:cNvPr id="512" name="object 512"/>
            <p:cNvSpPr/>
            <p:nvPr/>
          </p:nvSpPr>
          <p:spPr>
            <a:xfrm>
              <a:off x="3846448" y="8550624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11" y="69"/>
                  </a:moveTo>
                  <a:lnTo>
                    <a:pt x="33556" y="69"/>
                  </a:lnTo>
                  <a:lnTo>
                    <a:pt x="33556" y="33723"/>
                  </a:lnTo>
                  <a:lnTo>
                    <a:pt x="-97" y="33723"/>
                  </a:lnTo>
                  <a:lnTo>
                    <a:pt x="-97" y="41978"/>
                  </a:lnTo>
                  <a:lnTo>
                    <a:pt x="33556" y="41978"/>
                  </a:lnTo>
                  <a:lnTo>
                    <a:pt x="33556" y="75632"/>
                  </a:lnTo>
                  <a:lnTo>
                    <a:pt x="41811" y="75632"/>
                  </a:lnTo>
                  <a:lnTo>
                    <a:pt x="41811" y="41978"/>
                  </a:lnTo>
                  <a:lnTo>
                    <a:pt x="75465" y="41978"/>
                  </a:lnTo>
                  <a:lnTo>
                    <a:pt x="75465" y="33723"/>
                  </a:lnTo>
                  <a:lnTo>
                    <a:pt x="41811" y="33723"/>
                  </a:lnTo>
                  <a:lnTo>
                    <a:pt x="41811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13" name="object 513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3846448" y="8385143"/>
              <a:ext cx="75564" cy="75564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3846448" y="8219535"/>
              <a:ext cx="75564" cy="75691"/>
            </a:xfrm>
            <a:prstGeom prst="rect">
              <a:avLst/>
            </a:prstGeom>
          </p:spPr>
        </p:pic>
        <p:sp>
          <p:nvSpPr>
            <p:cNvPr id="515" name="object 515"/>
            <p:cNvSpPr/>
            <p:nvPr/>
          </p:nvSpPr>
          <p:spPr>
            <a:xfrm>
              <a:off x="4018025" y="8550624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07" y="69"/>
                  </a:moveTo>
                  <a:lnTo>
                    <a:pt x="33552" y="69"/>
                  </a:lnTo>
                  <a:lnTo>
                    <a:pt x="33552" y="33723"/>
                  </a:lnTo>
                  <a:lnTo>
                    <a:pt x="-101" y="33723"/>
                  </a:lnTo>
                  <a:lnTo>
                    <a:pt x="-101" y="41978"/>
                  </a:lnTo>
                  <a:lnTo>
                    <a:pt x="33552" y="41978"/>
                  </a:lnTo>
                  <a:lnTo>
                    <a:pt x="33552" y="75632"/>
                  </a:lnTo>
                  <a:lnTo>
                    <a:pt x="41807" y="75632"/>
                  </a:lnTo>
                  <a:lnTo>
                    <a:pt x="41807" y="41978"/>
                  </a:lnTo>
                  <a:lnTo>
                    <a:pt x="75461" y="41978"/>
                  </a:lnTo>
                  <a:lnTo>
                    <a:pt x="75461" y="33723"/>
                  </a:lnTo>
                  <a:lnTo>
                    <a:pt x="41807" y="33723"/>
                  </a:lnTo>
                  <a:lnTo>
                    <a:pt x="41807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16" name="object 516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4018025" y="8385143"/>
              <a:ext cx="75564" cy="75564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4018025" y="8219535"/>
              <a:ext cx="75564" cy="75691"/>
            </a:xfrm>
            <a:prstGeom prst="rect">
              <a:avLst/>
            </a:prstGeom>
          </p:spPr>
        </p:pic>
        <p:sp>
          <p:nvSpPr>
            <p:cNvPr id="518" name="object 518"/>
            <p:cNvSpPr/>
            <p:nvPr/>
          </p:nvSpPr>
          <p:spPr>
            <a:xfrm>
              <a:off x="4189603" y="8550624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03" y="69"/>
                  </a:moveTo>
                  <a:lnTo>
                    <a:pt x="33548" y="69"/>
                  </a:lnTo>
                  <a:lnTo>
                    <a:pt x="33548" y="33723"/>
                  </a:lnTo>
                  <a:lnTo>
                    <a:pt x="-105" y="33723"/>
                  </a:lnTo>
                  <a:lnTo>
                    <a:pt x="-105" y="41978"/>
                  </a:lnTo>
                  <a:lnTo>
                    <a:pt x="33548" y="41978"/>
                  </a:lnTo>
                  <a:lnTo>
                    <a:pt x="33548" y="75632"/>
                  </a:lnTo>
                  <a:lnTo>
                    <a:pt x="41803" y="75632"/>
                  </a:lnTo>
                  <a:lnTo>
                    <a:pt x="41803" y="41978"/>
                  </a:lnTo>
                  <a:lnTo>
                    <a:pt x="75457" y="41978"/>
                  </a:lnTo>
                  <a:lnTo>
                    <a:pt x="75457" y="33723"/>
                  </a:lnTo>
                  <a:lnTo>
                    <a:pt x="41803" y="33723"/>
                  </a:lnTo>
                  <a:lnTo>
                    <a:pt x="41803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19" name="object 519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4189603" y="8385143"/>
              <a:ext cx="75564" cy="75564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4189603" y="8219535"/>
              <a:ext cx="75564" cy="75691"/>
            </a:xfrm>
            <a:prstGeom prst="rect">
              <a:avLst/>
            </a:prstGeom>
          </p:spPr>
        </p:pic>
        <p:sp>
          <p:nvSpPr>
            <p:cNvPr id="521" name="object 521"/>
            <p:cNvSpPr/>
            <p:nvPr/>
          </p:nvSpPr>
          <p:spPr>
            <a:xfrm>
              <a:off x="4361179" y="8550624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798" y="69"/>
                  </a:moveTo>
                  <a:lnTo>
                    <a:pt x="33543" y="69"/>
                  </a:lnTo>
                  <a:lnTo>
                    <a:pt x="33543" y="33723"/>
                  </a:lnTo>
                  <a:lnTo>
                    <a:pt x="-110" y="33723"/>
                  </a:lnTo>
                  <a:lnTo>
                    <a:pt x="-110" y="41978"/>
                  </a:lnTo>
                  <a:lnTo>
                    <a:pt x="33543" y="41978"/>
                  </a:lnTo>
                  <a:lnTo>
                    <a:pt x="33543" y="75632"/>
                  </a:lnTo>
                  <a:lnTo>
                    <a:pt x="41798" y="75632"/>
                  </a:lnTo>
                  <a:lnTo>
                    <a:pt x="41798" y="41978"/>
                  </a:lnTo>
                  <a:lnTo>
                    <a:pt x="75452" y="41978"/>
                  </a:lnTo>
                  <a:lnTo>
                    <a:pt x="75452" y="33723"/>
                  </a:lnTo>
                  <a:lnTo>
                    <a:pt x="41798" y="33723"/>
                  </a:lnTo>
                  <a:lnTo>
                    <a:pt x="41798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22" name="object 522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4361179" y="8385143"/>
              <a:ext cx="75565" cy="75564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4361179" y="8219535"/>
              <a:ext cx="75565" cy="75691"/>
            </a:xfrm>
            <a:prstGeom prst="rect">
              <a:avLst/>
            </a:prstGeom>
          </p:spPr>
        </p:pic>
        <p:sp>
          <p:nvSpPr>
            <p:cNvPr id="524" name="object 524"/>
            <p:cNvSpPr/>
            <p:nvPr/>
          </p:nvSpPr>
          <p:spPr>
            <a:xfrm>
              <a:off x="4532756" y="8550624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794" y="69"/>
                  </a:moveTo>
                  <a:lnTo>
                    <a:pt x="33539" y="69"/>
                  </a:lnTo>
                  <a:lnTo>
                    <a:pt x="33539" y="33723"/>
                  </a:lnTo>
                  <a:lnTo>
                    <a:pt x="-114" y="33723"/>
                  </a:lnTo>
                  <a:lnTo>
                    <a:pt x="-114" y="41978"/>
                  </a:lnTo>
                  <a:lnTo>
                    <a:pt x="33539" y="41978"/>
                  </a:lnTo>
                  <a:lnTo>
                    <a:pt x="33539" y="75632"/>
                  </a:lnTo>
                  <a:lnTo>
                    <a:pt x="41794" y="75632"/>
                  </a:lnTo>
                  <a:lnTo>
                    <a:pt x="41794" y="41978"/>
                  </a:lnTo>
                  <a:lnTo>
                    <a:pt x="75448" y="41978"/>
                  </a:lnTo>
                  <a:lnTo>
                    <a:pt x="75448" y="33723"/>
                  </a:lnTo>
                  <a:lnTo>
                    <a:pt x="41794" y="33723"/>
                  </a:lnTo>
                  <a:lnTo>
                    <a:pt x="41794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25" name="object 525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4532756" y="8385143"/>
              <a:ext cx="75564" cy="75564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4532756" y="8219535"/>
              <a:ext cx="75564" cy="75691"/>
            </a:xfrm>
            <a:prstGeom prst="rect">
              <a:avLst/>
            </a:prstGeom>
          </p:spPr>
        </p:pic>
        <p:sp>
          <p:nvSpPr>
            <p:cNvPr id="527" name="object 527"/>
            <p:cNvSpPr/>
            <p:nvPr/>
          </p:nvSpPr>
          <p:spPr>
            <a:xfrm>
              <a:off x="929614" y="8054143"/>
              <a:ext cx="3679190" cy="903605"/>
            </a:xfrm>
            <a:custGeom>
              <a:avLst/>
              <a:gdLst/>
              <a:ahLst/>
              <a:cxnLst/>
              <a:rect l="l" t="t" r="r" b="b"/>
              <a:pathLst>
                <a:path w="3679190" h="903604">
                  <a:moveTo>
                    <a:pt x="75603" y="861415"/>
                  </a:moveTo>
                  <a:lnTo>
                    <a:pt x="41935" y="861415"/>
                  </a:lnTo>
                  <a:lnTo>
                    <a:pt x="41935" y="827633"/>
                  </a:lnTo>
                  <a:lnTo>
                    <a:pt x="33655" y="827633"/>
                  </a:lnTo>
                  <a:lnTo>
                    <a:pt x="33655" y="861415"/>
                  </a:lnTo>
                  <a:lnTo>
                    <a:pt x="0" y="861415"/>
                  </a:lnTo>
                  <a:lnTo>
                    <a:pt x="0" y="869670"/>
                  </a:lnTo>
                  <a:lnTo>
                    <a:pt x="33655" y="869670"/>
                  </a:lnTo>
                  <a:lnTo>
                    <a:pt x="33655" y="903325"/>
                  </a:lnTo>
                  <a:lnTo>
                    <a:pt x="41935" y="903325"/>
                  </a:lnTo>
                  <a:lnTo>
                    <a:pt x="41935" y="869670"/>
                  </a:lnTo>
                  <a:lnTo>
                    <a:pt x="75603" y="869670"/>
                  </a:lnTo>
                  <a:lnTo>
                    <a:pt x="75603" y="861415"/>
                  </a:lnTo>
                  <a:close/>
                </a:path>
                <a:path w="3679190" h="903604">
                  <a:moveTo>
                    <a:pt x="75603" y="695947"/>
                  </a:moveTo>
                  <a:lnTo>
                    <a:pt x="41935" y="695947"/>
                  </a:lnTo>
                  <a:lnTo>
                    <a:pt x="41935" y="662292"/>
                  </a:lnTo>
                  <a:lnTo>
                    <a:pt x="33655" y="662292"/>
                  </a:lnTo>
                  <a:lnTo>
                    <a:pt x="33655" y="695947"/>
                  </a:lnTo>
                  <a:lnTo>
                    <a:pt x="0" y="695947"/>
                  </a:lnTo>
                  <a:lnTo>
                    <a:pt x="0" y="704202"/>
                  </a:lnTo>
                  <a:lnTo>
                    <a:pt x="33655" y="704202"/>
                  </a:lnTo>
                  <a:lnTo>
                    <a:pt x="33655" y="737857"/>
                  </a:lnTo>
                  <a:lnTo>
                    <a:pt x="41935" y="737857"/>
                  </a:lnTo>
                  <a:lnTo>
                    <a:pt x="41935" y="704202"/>
                  </a:lnTo>
                  <a:lnTo>
                    <a:pt x="75603" y="704202"/>
                  </a:lnTo>
                  <a:lnTo>
                    <a:pt x="75603" y="695947"/>
                  </a:lnTo>
                  <a:close/>
                </a:path>
                <a:path w="3679190" h="903604">
                  <a:moveTo>
                    <a:pt x="3678580" y="33655"/>
                  </a:moveTo>
                  <a:lnTo>
                    <a:pt x="3644925" y="33655"/>
                  </a:lnTo>
                  <a:lnTo>
                    <a:pt x="3644925" y="0"/>
                  </a:lnTo>
                  <a:lnTo>
                    <a:pt x="3636670" y="0"/>
                  </a:lnTo>
                  <a:lnTo>
                    <a:pt x="3636670" y="33655"/>
                  </a:lnTo>
                  <a:lnTo>
                    <a:pt x="3603015" y="33655"/>
                  </a:lnTo>
                  <a:lnTo>
                    <a:pt x="3603015" y="41910"/>
                  </a:lnTo>
                  <a:lnTo>
                    <a:pt x="3636670" y="41910"/>
                  </a:lnTo>
                  <a:lnTo>
                    <a:pt x="3636670" y="75565"/>
                  </a:lnTo>
                  <a:lnTo>
                    <a:pt x="3644925" y="75565"/>
                  </a:lnTo>
                  <a:lnTo>
                    <a:pt x="3644925" y="41910"/>
                  </a:lnTo>
                  <a:lnTo>
                    <a:pt x="3678580" y="41910"/>
                  </a:lnTo>
                  <a:lnTo>
                    <a:pt x="3678580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28" name="object 528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1101204" y="8881713"/>
              <a:ext cx="75628" cy="75692"/>
            </a:xfrm>
            <a:prstGeom prst="rect">
              <a:avLst/>
            </a:prstGeom>
          </p:spPr>
        </p:pic>
        <p:pic>
          <p:nvPicPr>
            <p:cNvPr id="529" name="object 529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1101204" y="8716359"/>
              <a:ext cx="75628" cy="75564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1272794" y="8881713"/>
              <a:ext cx="75565" cy="75692"/>
            </a:xfrm>
            <a:prstGeom prst="rect">
              <a:avLst/>
            </a:prstGeom>
          </p:spPr>
        </p:pic>
        <p:pic>
          <p:nvPicPr>
            <p:cNvPr id="531" name="object 531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1272794" y="8716359"/>
              <a:ext cx="75565" cy="75564"/>
            </a:xfrm>
            <a:prstGeom prst="rect">
              <a:avLst/>
            </a:prstGeom>
          </p:spPr>
        </p:pic>
        <p:pic>
          <p:nvPicPr>
            <p:cNvPr id="532" name="object 532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1444370" y="8881713"/>
              <a:ext cx="75565" cy="75692"/>
            </a:xfrm>
            <a:prstGeom prst="rect">
              <a:avLst/>
            </a:prstGeom>
          </p:spPr>
        </p:pic>
        <p:pic>
          <p:nvPicPr>
            <p:cNvPr id="533" name="object 533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1444370" y="8716359"/>
              <a:ext cx="75565" cy="75564"/>
            </a:xfrm>
            <a:prstGeom prst="rect">
              <a:avLst/>
            </a:prstGeom>
          </p:spPr>
        </p:pic>
        <p:pic>
          <p:nvPicPr>
            <p:cNvPr id="534" name="object 534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1615947" y="8881713"/>
              <a:ext cx="75565" cy="75692"/>
            </a:xfrm>
            <a:prstGeom prst="rect">
              <a:avLst/>
            </a:prstGeom>
          </p:spPr>
        </p:pic>
        <p:pic>
          <p:nvPicPr>
            <p:cNvPr id="535" name="object 535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1615947" y="8716359"/>
              <a:ext cx="75565" cy="75564"/>
            </a:xfrm>
            <a:prstGeom prst="rect">
              <a:avLst/>
            </a:prstGeom>
          </p:spPr>
        </p:pic>
        <p:pic>
          <p:nvPicPr>
            <p:cNvPr id="536" name="object 536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1787524" y="8881713"/>
              <a:ext cx="75564" cy="75692"/>
            </a:xfrm>
            <a:prstGeom prst="rect">
              <a:avLst/>
            </a:prstGeom>
          </p:spPr>
        </p:pic>
        <p:pic>
          <p:nvPicPr>
            <p:cNvPr id="537" name="object 537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1787524" y="8716359"/>
              <a:ext cx="75564" cy="75564"/>
            </a:xfrm>
            <a:prstGeom prst="rect">
              <a:avLst/>
            </a:prstGeom>
          </p:spPr>
        </p:pic>
        <p:pic>
          <p:nvPicPr>
            <p:cNvPr id="538" name="object 538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1959102" y="8881713"/>
              <a:ext cx="75565" cy="75692"/>
            </a:xfrm>
            <a:prstGeom prst="rect">
              <a:avLst/>
            </a:prstGeom>
          </p:spPr>
        </p:pic>
        <p:pic>
          <p:nvPicPr>
            <p:cNvPr id="539" name="object 539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1959102" y="8716359"/>
              <a:ext cx="75565" cy="75564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2130678" y="8881713"/>
              <a:ext cx="75564" cy="75692"/>
            </a:xfrm>
            <a:prstGeom prst="rect">
              <a:avLst/>
            </a:prstGeom>
          </p:spPr>
        </p:pic>
        <p:pic>
          <p:nvPicPr>
            <p:cNvPr id="541" name="object 541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2130678" y="8716359"/>
              <a:ext cx="75564" cy="75564"/>
            </a:xfrm>
            <a:prstGeom prst="rect">
              <a:avLst/>
            </a:prstGeom>
          </p:spPr>
        </p:pic>
        <p:sp>
          <p:nvSpPr>
            <p:cNvPr id="542" name="object 542"/>
            <p:cNvSpPr/>
            <p:nvPr/>
          </p:nvSpPr>
          <p:spPr>
            <a:xfrm>
              <a:off x="2130678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55" y="69"/>
                  </a:moveTo>
                  <a:lnTo>
                    <a:pt x="33600" y="69"/>
                  </a:lnTo>
                  <a:lnTo>
                    <a:pt x="33600" y="33723"/>
                  </a:lnTo>
                  <a:lnTo>
                    <a:pt x="-53" y="33723"/>
                  </a:lnTo>
                  <a:lnTo>
                    <a:pt x="-53" y="41978"/>
                  </a:lnTo>
                  <a:lnTo>
                    <a:pt x="33600" y="41978"/>
                  </a:lnTo>
                  <a:lnTo>
                    <a:pt x="33600" y="75632"/>
                  </a:lnTo>
                  <a:lnTo>
                    <a:pt x="41855" y="75632"/>
                  </a:lnTo>
                  <a:lnTo>
                    <a:pt x="41855" y="41978"/>
                  </a:lnTo>
                  <a:lnTo>
                    <a:pt x="75509" y="41978"/>
                  </a:lnTo>
                  <a:lnTo>
                    <a:pt x="75509" y="33723"/>
                  </a:lnTo>
                  <a:lnTo>
                    <a:pt x="41855" y="33723"/>
                  </a:lnTo>
                  <a:lnTo>
                    <a:pt x="41855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43" name="object 543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2302256" y="8881713"/>
              <a:ext cx="75564" cy="75692"/>
            </a:xfrm>
            <a:prstGeom prst="rect">
              <a:avLst/>
            </a:prstGeom>
          </p:spPr>
        </p:pic>
        <p:pic>
          <p:nvPicPr>
            <p:cNvPr id="544" name="object 544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2302256" y="8716359"/>
              <a:ext cx="75564" cy="75564"/>
            </a:xfrm>
            <a:prstGeom prst="rect">
              <a:avLst/>
            </a:prstGeom>
          </p:spPr>
        </p:pic>
        <p:sp>
          <p:nvSpPr>
            <p:cNvPr id="545" name="object 545"/>
            <p:cNvSpPr/>
            <p:nvPr/>
          </p:nvSpPr>
          <p:spPr>
            <a:xfrm>
              <a:off x="2302192" y="8550954"/>
              <a:ext cx="213995" cy="407034"/>
            </a:xfrm>
            <a:custGeom>
              <a:avLst/>
              <a:gdLst/>
              <a:ahLst/>
              <a:cxnLst/>
              <a:rect l="l" t="t" r="r" b="b"/>
              <a:pathLst>
                <a:path w="213994" h="407034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  <a:path w="213994" h="407034">
                  <a:moveTo>
                    <a:pt x="213512" y="330923"/>
                  </a:moveTo>
                  <a:lnTo>
                    <a:pt x="205232" y="330923"/>
                  </a:lnTo>
                  <a:lnTo>
                    <a:pt x="205232" y="406514"/>
                  </a:lnTo>
                  <a:lnTo>
                    <a:pt x="213512" y="406514"/>
                  </a:lnTo>
                  <a:lnTo>
                    <a:pt x="213512" y="330923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46" name="object 546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2473833" y="8716359"/>
              <a:ext cx="75565" cy="75564"/>
            </a:xfrm>
            <a:prstGeom prst="rect">
              <a:avLst/>
            </a:prstGeom>
          </p:spPr>
        </p:pic>
        <p:sp>
          <p:nvSpPr>
            <p:cNvPr id="547" name="object 547"/>
            <p:cNvSpPr/>
            <p:nvPr/>
          </p:nvSpPr>
          <p:spPr>
            <a:xfrm>
              <a:off x="2473833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46" y="69"/>
                  </a:moveTo>
                  <a:lnTo>
                    <a:pt x="33591" y="69"/>
                  </a:lnTo>
                  <a:lnTo>
                    <a:pt x="33591" y="33723"/>
                  </a:lnTo>
                  <a:lnTo>
                    <a:pt x="-62" y="33723"/>
                  </a:lnTo>
                  <a:lnTo>
                    <a:pt x="-62" y="41978"/>
                  </a:lnTo>
                  <a:lnTo>
                    <a:pt x="33591" y="41978"/>
                  </a:lnTo>
                  <a:lnTo>
                    <a:pt x="33591" y="75632"/>
                  </a:lnTo>
                  <a:lnTo>
                    <a:pt x="41846" y="75632"/>
                  </a:lnTo>
                  <a:lnTo>
                    <a:pt x="41846" y="41978"/>
                  </a:lnTo>
                  <a:lnTo>
                    <a:pt x="75500" y="41978"/>
                  </a:lnTo>
                  <a:lnTo>
                    <a:pt x="75500" y="33723"/>
                  </a:lnTo>
                  <a:lnTo>
                    <a:pt x="41846" y="33723"/>
                  </a:lnTo>
                  <a:lnTo>
                    <a:pt x="41846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48" name="object 548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2645409" y="8716359"/>
              <a:ext cx="75564" cy="75564"/>
            </a:xfrm>
            <a:prstGeom prst="rect">
              <a:avLst/>
            </a:prstGeom>
          </p:spPr>
        </p:pic>
        <p:sp>
          <p:nvSpPr>
            <p:cNvPr id="549" name="object 549"/>
            <p:cNvSpPr/>
            <p:nvPr/>
          </p:nvSpPr>
          <p:spPr>
            <a:xfrm>
              <a:off x="2645409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42" y="69"/>
                  </a:moveTo>
                  <a:lnTo>
                    <a:pt x="33587" y="69"/>
                  </a:lnTo>
                  <a:lnTo>
                    <a:pt x="33587" y="33723"/>
                  </a:lnTo>
                  <a:lnTo>
                    <a:pt x="-66" y="33723"/>
                  </a:lnTo>
                  <a:lnTo>
                    <a:pt x="-66" y="41978"/>
                  </a:lnTo>
                  <a:lnTo>
                    <a:pt x="33587" y="41978"/>
                  </a:lnTo>
                  <a:lnTo>
                    <a:pt x="33587" y="75632"/>
                  </a:lnTo>
                  <a:lnTo>
                    <a:pt x="41842" y="75632"/>
                  </a:lnTo>
                  <a:lnTo>
                    <a:pt x="41842" y="41978"/>
                  </a:lnTo>
                  <a:lnTo>
                    <a:pt x="75496" y="41978"/>
                  </a:lnTo>
                  <a:lnTo>
                    <a:pt x="75496" y="33723"/>
                  </a:lnTo>
                  <a:lnTo>
                    <a:pt x="41842" y="33723"/>
                  </a:lnTo>
                  <a:lnTo>
                    <a:pt x="41842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50" name="object 550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2816987" y="8716359"/>
              <a:ext cx="75564" cy="75564"/>
            </a:xfrm>
            <a:prstGeom prst="rect">
              <a:avLst/>
            </a:prstGeom>
          </p:spPr>
        </p:pic>
        <p:sp>
          <p:nvSpPr>
            <p:cNvPr id="551" name="object 551"/>
            <p:cNvSpPr/>
            <p:nvPr/>
          </p:nvSpPr>
          <p:spPr>
            <a:xfrm>
              <a:off x="2816987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37" y="69"/>
                  </a:moveTo>
                  <a:lnTo>
                    <a:pt x="33582" y="69"/>
                  </a:lnTo>
                  <a:lnTo>
                    <a:pt x="33582" y="33723"/>
                  </a:lnTo>
                  <a:lnTo>
                    <a:pt x="-71" y="33723"/>
                  </a:lnTo>
                  <a:lnTo>
                    <a:pt x="-71" y="41978"/>
                  </a:lnTo>
                  <a:lnTo>
                    <a:pt x="33582" y="41978"/>
                  </a:lnTo>
                  <a:lnTo>
                    <a:pt x="33582" y="75632"/>
                  </a:lnTo>
                  <a:lnTo>
                    <a:pt x="41837" y="75632"/>
                  </a:lnTo>
                  <a:lnTo>
                    <a:pt x="41837" y="41978"/>
                  </a:lnTo>
                  <a:lnTo>
                    <a:pt x="75491" y="41978"/>
                  </a:lnTo>
                  <a:lnTo>
                    <a:pt x="75491" y="33723"/>
                  </a:lnTo>
                  <a:lnTo>
                    <a:pt x="41837" y="33723"/>
                  </a:lnTo>
                  <a:lnTo>
                    <a:pt x="41837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52" name="object 552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2988564" y="8716359"/>
              <a:ext cx="75565" cy="75564"/>
            </a:xfrm>
            <a:prstGeom prst="rect">
              <a:avLst/>
            </a:prstGeom>
          </p:spPr>
        </p:pic>
        <p:sp>
          <p:nvSpPr>
            <p:cNvPr id="553" name="object 553"/>
            <p:cNvSpPr/>
            <p:nvPr/>
          </p:nvSpPr>
          <p:spPr>
            <a:xfrm>
              <a:off x="2988564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33" y="69"/>
                  </a:moveTo>
                  <a:lnTo>
                    <a:pt x="33578" y="69"/>
                  </a:lnTo>
                  <a:lnTo>
                    <a:pt x="33578" y="33723"/>
                  </a:lnTo>
                  <a:lnTo>
                    <a:pt x="-75" y="33723"/>
                  </a:lnTo>
                  <a:lnTo>
                    <a:pt x="-75" y="41978"/>
                  </a:lnTo>
                  <a:lnTo>
                    <a:pt x="33578" y="41978"/>
                  </a:lnTo>
                  <a:lnTo>
                    <a:pt x="33578" y="75632"/>
                  </a:lnTo>
                  <a:lnTo>
                    <a:pt x="41833" y="75632"/>
                  </a:lnTo>
                  <a:lnTo>
                    <a:pt x="41833" y="41978"/>
                  </a:lnTo>
                  <a:lnTo>
                    <a:pt x="75487" y="41978"/>
                  </a:lnTo>
                  <a:lnTo>
                    <a:pt x="75487" y="33723"/>
                  </a:lnTo>
                  <a:lnTo>
                    <a:pt x="41833" y="33723"/>
                  </a:lnTo>
                  <a:lnTo>
                    <a:pt x="41833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54" name="object 554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3160140" y="8716359"/>
              <a:ext cx="75564" cy="75564"/>
            </a:xfrm>
            <a:prstGeom prst="rect">
              <a:avLst/>
            </a:prstGeom>
          </p:spPr>
        </p:pic>
        <p:sp>
          <p:nvSpPr>
            <p:cNvPr id="555" name="object 555"/>
            <p:cNvSpPr/>
            <p:nvPr/>
          </p:nvSpPr>
          <p:spPr>
            <a:xfrm>
              <a:off x="2474912" y="8550954"/>
              <a:ext cx="932815" cy="407034"/>
            </a:xfrm>
            <a:custGeom>
              <a:avLst/>
              <a:gdLst/>
              <a:ahLst/>
              <a:cxnLst/>
              <a:rect l="l" t="t" r="r" b="b"/>
              <a:pathLst>
                <a:path w="932814" h="407034">
                  <a:moveTo>
                    <a:pt x="75552" y="364604"/>
                  </a:moveTo>
                  <a:lnTo>
                    <a:pt x="41897" y="364604"/>
                  </a:lnTo>
                  <a:lnTo>
                    <a:pt x="41897" y="330822"/>
                  </a:lnTo>
                  <a:lnTo>
                    <a:pt x="33655" y="330822"/>
                  </a:lnTo>
                  <a:lnTo>
                    <a:pt x="33655" y="364604"/>
                  </a:lnTo>
                  <a:lnTo>
                    <a:pt x="0" y="364604"/>
                  </a:lnTo>
                  <a:lnTo>
                    <a:pt x="0" y="372859"/>
                  </a:lnTo>
                  <a:lnTo>
                    <a:pt x="33655" y="372859"/>
                  </a:lnTo>
                  <a:lnTo>
                    <a:pt x="33655" y="406514"/>
                  </a:lnTo>
                  <a:lnTo>
                    <a:pt x="41897" y="406514"/>
                  </a:lnTo>
                  <a:lnTo>
                    <a:pt x="41897" y="372859"/>
                  </a:lnTo>
                  <a:lnTo>
                    <a:pt x="75552" y="372859"/>
                  </a:lnTo>
                  <a:lnTo>
                    <a:pt x="75552" y="364604"/>
                  </a:lnTo>
                  <a:close/>
                </a:path>
                <a:path w="932814" h="407034">
                  <a:moveTo>
                    <a:pt x="760704" y="33655"/>
                  </a:moveTo>
                  <a:lnTo>
                    <a:pt x="727049" y="33655"/>
                  </a:lnTo>
                  <a:lnTo>
                    <a:pt x="727049" y="0"/>
                  </a:lnTo>
                  <a:lnTo>
                    <a:pt x="718794" y="0"/>
                  </a:lnTo>
                  <a:lnTo>
                    <a:pt x="718794" y="33655"/>
                  </a:lnTo>
                  <a:lnTo>
                    <a:pt x="685139" y="33655"/>
                  </a:lnTo>
                  <a:lnTo>
                    <a:pt x="685139" y="41910"/>
                  </a:lnTo>
                  <a:lnTo>
                    <a:pt x="718794" y="41910"/>
                  </a:lnTo>
                  <a:lnTo>
                    <a:pt x="718794" y="75565"/>
                  </a:lnTo>
                  <a:lnTo>
                    <a:pt x="727049" y="75565"/>
                  </a:lnTo>
                  <a:lnTo>
                    <a:pt x="727049" y="41910"/>
                  </a:lnTo>
                  <a:lnTo>
                    <a:pt x="760704" y="41910"/>
                  </a:lnTo>
                  <a:lnTo>
                    <a:pt x="760704" y="33655"/>
                  </a:lnTo>
                  <a:close/>
                </a:path>
                <a:path w="932814" h="407034">
                  <a:moveTo>
                    <a:pt x="932281" y="199136"/>
                  </a:moveTo>
                  <a:lnTo>
                    <a:pt x="898626" y="199136"/>
                  </a:lnTo>
                  <a:lnTo>
                    <a:pt x="898626" y="165481"/>
                  </a:lnTo>
                  <a:lnTo>
                    <a:pt x="890371" y="165481"/>
                  </a:lnTo>
                  <a:lnTo>
                    <a:pt x="890371" y="199136"/>
                  </a:lnTo>
                  <a:lnTo>
                    <a:pt x="856716" y="199136"/>
                  </a:lnTo>
                  <a:lnTo>
                    <a:pt x="856716" y="207391"/>
                  </a:lnTo>
                  <a:lnTo>
                    <a:pt x="890371" y="207391"/>
                  </a:lnTo>
                  <a:lnTo>
                    <a:pt x="890371" y="241046"/>
                  </a:lnTo>
                  <a:lnTo>
                    <a:pt x="898626" y="241046"/>
                  </a:lnTo>
                  <a:lnTo>
                    <a:pt x="898626" y="207391"/>
                  </a:lnTo>
                  <a:lnTo>
                    <a:pt x="932281" y="207391"/>
                  </a:lnTo>
                  <a:lnTo>
                    <a:pt x="932281" y="199136"/>
                  </a:lnTo>
                  <a:close/>
                </a:path>
                <a:path w="932814" h="407034">
                  <a:moveTo>
                    <a:pt x="932281" y="33655"/>
                  </a:moveTo>
                  <a:lnTo>
                    <a:pt x="898626" y="33655"/>
                  </a:lnTo>
                  <a:lnTo>
                    <a:pt x="898626" y="0"/>
                  </a:lnTo>
                  <a:lnTo>
                    <a:pt x="890371" y="0"/>
                  </a:lnTo>
                  <a:lnTo>
                    <a:pt x="890371" y="33655"/>
                  </a:lnTo>
                  <a:lnTo>
                    <a:pt x="856716" y="33655"/>
                  </a:lnTo>
                  <a:lnTo>
                    <a:pt x="856716" y="41910"/>
                  </a:lnTo>
                  <a:lnTo>
                    <a:pt x="890371" y="41910"/>
                  </a:lnTo>
                  <a:lnTo>
                    <a:pt x="890371" y="75565"/>
                  </a:lnTo>
                  <a:lnTo>
                    <a:pt x="898626" y="75565"/>
                  </a:lnTo>
                  <a:lnTo>
                    <a:pt x="898626" y="41910"/>
                  </a:lnTo>
                  <a:lnTo>
                    <a:pt x="932281" y="41910"/>
                  </a:lnTo>
                  <a:lnTo>
                    <a:pt x="932281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56" name="object 556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2646425" y="8881713"/>
              <a:ext cx="75565" cy="75692"/>
            </a:xfrm>
            <a:prstGeom prst="rect">
              <a:avLst/>
            </a:prstGeom>
          </p:spPr>
        </p:pic>
        <p:pic>
          <p:nvPicPr>
            <p:cNvPr id="557" name="object 557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2817875" y="8881713"/>
              <a:ext cx="75565" cy="75692"/>
            </a:xfrm>
            <a:prstGeom prst="rect">
              <a:avLst/>
            </a:prstGeom>
          </p:spPr>
        </p:pic>
        <p:pic>
          <p:nvPicPr>
            <p:cNvPr id="558" name="object 558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2989325" y="8881713"/>
              <a:ext cx="75565" cy="75692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3160775" y="8881713"/>
              <a:ext cx="75565" cy="75692"/>
            </a:xfrm>
            <a:prstGeom prst="rect">
              <a:avLst/>
            </a:prstGeom>
          </p:spPr>
        </p:pic>
        <p:pic>
          <p:nvPicPr>
            <p:cNvPr id="560" name="object 560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3332225" y="8881713"/>
              <a:ext cx="75564" cy="75692"/>
            </a:xfrm>
            <a:prstGeom prst="rect">
              <a:avLst/>
            </a:prstGeom>
          </p:spPr>
        </p:pic>
        <p:sp>
          <p:nvSpPr>
            <p:cNvPr id="561" name="object 561"/>
            <p:cNvSpPr/>
            <p:nvPr/>
          </p:nvSpPr>
          <p:spPr>
            <a:xfrm>
              <a:off x="3332137" y="8550954"/>
              <a:ext cx="75565" cy="241300"/>
            </a:xfrm>
            <a:custGeom>
              <a:avLst/>
              <a:gdLst/>
              <a:ahLst/>
              <a:cxnLst/>
              <a:rect l="l" t="t" r="r" b="b"/>
              <a:pathLst>
                <a:path w="75564" h="241300">
                  <a:moveTo>
                    <a:pt x="75565" y="199136"/>
                  </a:moveTo>
                  <a:lnTo>
                    <a:pt x="41910" y="199136"/>
                  </a:lnTo>
                  <a:lnTo>
                    <a:pt x="41910" y="165481"/>
                  </a:lnTo>
                  <a:lnTo>
                    <a:pt x="33655" y="165481"/>
                  </a:lnTo>
                  <a:lnTo>
                    <a:pt x="33655" y="199136"/>
                  </a:lnTo>
                  <a:lnTo>
                    <a:pt x="0" y="199136"/>
                  </a:lnTo>
                  <a:lnTo>
                    <a:pt x="0" y="207391"/>
                  </a:lnTo>
                  <a:lnTo>
                    <a:pt x="33655" y="207391"/>
                  </a:lnTo>
                  <a:lnTo>
                    <a:pt x="33655" y="241046"/>
                  </a:lnTo>
                  <a:lnTo>
                    <a:pt x="41910" y="241046"/>
                  </a:lnTo>
                  <a:lnTo>
                    <a:pt x="41910" y="207391"/>
                  </a:lnTo>
                  <a:lnTo>
                    <a:pt x="75565" y="207391"/>
                  </a:lnTo>
                  <a:lnTo>
                    <a:pt x="75565" y="199136"/>
                  </a:lnTo>
                  <a:close/>
                </a:path>
                <a:path w="75564" h="241300">
                  <a:moveTo>
                    <a:pt x="75565" y="33655"/>
                  </a:moveTo>
                  <a:lnTo>
                    <a:pt x="41910" y="33655"/>
                  </a:lnTo>
                  <a:lnTo>
                    <a:pt x="41910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10"/>
                  </a:lnTo>
                  <a:lnTo>
                    <a:pt x="33655" y="41910"/>
                  </a:lnTo>
                  <a:lnTo>
                    <a:pt x="33655" y="75565"/>
                  </a:lnTo>
                  <a:lnTo>
                    <a:pt x="41910" y="75565"/>
                  </a:lnTo>
                  <a:lnTo>
                    <a:pt x="41910" y="41910"/>
                  </a:lnTo>
                  <a:lnTo>
                    <a:pt x="75565" y="41910"/>
                  </a:lnTo>
                  <a:lnTo>
                    <a:pt x="75565" y="3365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62" name="object 562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3503675" y="8881713"/>
              <a:ext cx="75564" cy="75692"/>
            </a:xfrm>
            <a:prstGeom prst="rect">
              <a:avLst/>
            </a:prstGeom>
          </p:spPr>
        </p:pic>
        <p:pic>
          <p:nvPicPr>
            <p:cNvPr id="563" name="object 563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3503675" y="8716359"/>
              <a:ext cx="75564" cy="75564"/>
            </a:xfrm>
            <a:prstGeom prst="rect">
              <a:avLst/>
            </a:prstGeom>
          </p:spPr>
        </p:pic>
        <p:sp>
          <p:nvSpPr>
            <p:cNvPr id="564" name="object 564"/>
            <p:cNvSpPr/>
            <p:nvPr/>
          </p:nvSpPr>
          <p:spPr>
            <a:xfrm>
              <a:off x="3503675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20" y="69"/>
                  </a:moveTo>
                  <a:lnTo>
                    <a:pt x="33565" y="69"/>
                  </a:lnTo>
                  <a:lnTo>
                    <a:pt x="33565" y="33723"/>
                  </a:lnTo>
                  <a:lnTo>
                    <a:pt x="-88" y="33723"/>
                  </a:lnTo>
                  <a:lnTo>
                    <a:pt x="-88" y="41978"/>
                  </a:lnTo>
                  <a:lnTo>
                    <a:pt x="33565" y="41978"/>
                  </a:lnTo>
                  <a:lnTo>
                    <a:pt x="33565" y="75632"/>
                  </a:lnTo>
                  <a:lnTo>
                    <a:pt x="41820" y="75632"/>
                  </a:lnTo>
                  <a:lnTo>
                    <a:pt x="41820" y="41978"/>
                  </a:lnTo>
                  <a:lnTo>
                    <a:pt x="75474" y="41978"/>
                  </a:lnTo>
                  <a:lnTo>
                    <a:pt x="75474" y="33723"/>
                  </a:lnTo>
                  <a:lnTo>
                    <a:pt x="41820" y="33723"/>
                  </a:lnTo>
                  <a:lnTo>
                    <a:pt x="41820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65" name="object 565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3675125" y="8881713"/>
              <a:ext cx="75564" cy="75692"/>
            </a:xfrm>
            <a:prstGeom prst="rect">
              <a:avLst/>
            </a:prstGeom>
          </p:spPr>
        </p:pic>
        <p:pic>
          <p:nvPicPr>
            <p:cNvPr id="566" name="object 566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3675125" y="8716359"/>
              <a:ext cx="75564" cy="75564"/>
            </a:xfrm>
            <a:prstGeom prst="rect">
              <a:avLst/>
            </a:prstGeom>
          </p:spPr>
        </p:pic>
        <p:sp>
          <p:nvSpPr>
            <p:cNvPr id="567" name="object 567"/>
            <p:cNvSpPr/>
            <p:nvPr/>
          </p:nvSpPr>
          <p:spPr>
            <a:xfrm>
              <a:off x="3675125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16" y="69"/>
                  </a:moveTo>
                  <a:lnTo>
                    <a:pt x="33561" y="69"/>
                  </a:lnTo>
                  <a:lnTo>
                    <a:pt x="33561" y="33723"/>
                  </a:lnTo>
                  <a:lnTo>
                    <a:pt x="-92" y="33723"/>
                  </a:lnTo>
                  <a:lnTo>
                    <a:pt x="-92" y="41978"/>
                  </a:lnTo>
                  <a:lnTo>
                    <a:pt x="33561" y="41978"/>
                  </a:lnTo>
                  <a:lnTo>
                    <a:pt x="33561" y="75632"/>
                  </a:lnTo>
                  <a:lnTo>
                    <a:pt x="41816" y="75632"/>
                  </a:lnTo>
                  <a:lnTo>
                    <a:pt x="41816" y="41978"/>
                  </a:lnTo>
                  <a:lnTo>
                    <a:pt x="75470" y="41978"/>
                  </a:lnTo>
                  <a:lnTo>
                    <a:pt x="75470" y="33723"/>
                  </a:lnTo>
                  <a:lnTo>
                    <a:pt x="41816" y="33723"/>
                  </a:lnTo>
                  <a:lnTo>
                    <a:pt x="41816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68" name="object 568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3846575" y="8881713"/>
              <a:ext cx="75564" cy="75692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3846575" y="8716359"/>
              <a:ext cx="75564" cy="75564"/>
            </a:xfrm>
            <a:prstGeom prst="rect">
              <a:avLst/>
            </a:prstGeom>
          </p:spPr>
        </p:pic>
        <p:sp>
          <p:nvSpPr>
            <p:cNvPr id="570" name="object 570"/>
            <p:cNvSpPr/>
            <p:nvPr/>
          </p:nvSpPr>
          <p:spPr>
            <a:xfrm>
              <a:off x="3846575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11" y="69"/>
                  </a:moveTo>
                  <a:lnTo>
                    <a:pt x="33556" y="69"/>
                  </a:lnTo>
                  <a:lnTo>
                    <a:pt x="33556" y="33723"/>
                  </a:lnTo>
                  <a:lnTo>
                    <a:pt x="-97" y="33723"/>
                  </a:lnTo>
                  <a:lnTo>
                    <a:pt x="-97" y="41978"/>
                  </a:lnTo>
                  <a:lnTo>
                    <a:pt x="33556" y="41978"/>
                  </a:lnTo>
                  <a:lnTo>
                    <a:pt x="33556" y="75632"/>
                  </a:lnTo>
                  <a:lnTo>
                    <a:pt x="41811" y="75632"/>
                  </a:lnTo>
                  <a:lnTo>
                    <a:pt x="41811" y="41978"/>
                  </a:lnTo>
                  <a:lnTo>
                    <a:pt x="75465" y="41978"/>
                  </a:lnTo>
                  <a:lnTo>
                    <a:pt x="75465" y="33723"/>
                  </a:lnTo>
                  <a:lnTo>
                    <a:pt x="41811" y="33723"/>
                  </a:lnTo>
                  <a:lnTo>
                    <a:pt x="41811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71" name="object 571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4018025" y="8881713"/>
              <a:ext cx="75564" cy="75692"/>
            </a:xfrm>
            <a:prstGeom prst="rect">
              <a:avLst/>
            </a:prstGeom>
          </p:spPr>
        </p:pic>
        <p:pic>
          <p:nvPicPr>
            <p:cNvPr id="572" name="object 572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4018025" y="8716359"/>
              <a:ext cx="75564" cy="75564"/>
            </a:xfrm>
            <a:prstGeom prst="rect">
              <a:avLst/>
            </a:prstGeom>
          </p:spPr>
        </p:pic>
        <p:sp>
          <p:nvSpPr>
            <p:cNvPr id="573" name="object 573"/>
            <p:cNvSpPr/>
            <p:nvPr/>
          </p:nvSpPr>
          <p:spPr>
            <a:xfrm>
              <a:off x="4018025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07" y="69"/>
                  </a:moveTo>
                  <a:lnTo>
                    <a:pt x="33552" y="69"/>
                  </a:lnTo>
                  <a:lnTo>
                    <a:pt x="33552" y="33723"/>
                  </a:lnTo>
                  <a:lnTo>
                    <a:pt x="-101" y="33723"/>
                  </a:lnTo>
                  <a:lnTo>
                    <a:pt x="-101" y="41978"/>
                  </a:lnTo>
                  <a:lnTo>
                    <a:pt x="33552" y="41978"/>
                  </a:lnTo>
                  <a:lnTo>
                    <a:pt x="33552" y="75632"/>
                  </a:lnTo>
                  <a:lnTo>
                    <a:pt x="41807" y="75632"/>
                  </a:lnTo>
                  <a:lnTo>
                    <a:pt x="41807" y="41978"/>
                  </a:lnTo>
                  <a:lnTo>
                    <a:pt x="75461" y="41978"/>
                  </a:lnTo>
                  <a:lnTo>
                    <a:pt x="75461" y="33723"/>
                  </a:lnTo>
                  <a:lnTo>
                    <a:pt x="41807" y="33723"/>
                  </a:lnTo>
                  <a:lnTo>
                    <a:pt x="41807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74" name="object 574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4189603" y="8881713"/>
              <a:ext cx="75564" cy="75692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4189603" y="8716359"/>
              <a:ext cx="75564" cy="75564"/>
            </a:xfrm>
            <a:prstGeom prst="rect">
              <a:avLst/>
            </a:prstGeom>
          </p:spPr>
        </p:pic>
        <p:sp>
          <p:nvSpPr>
            <p:cNvPr id="576" name="object 576"/>
            <p:cNvSpPr/>
            <p:nvPr/>
          </p:nvSpPr>
          <p:spPr>
            <a:xfrm>
              <a:off x="4189603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803" y="69"/>
                  </a:moveTo>
                  <a:lnTo>
                    <a:pt x="33421" y="69"/>
                  </a:lnTo>
                  <a:lnTo>
                    <a:pt x="33421" y="33723"/>
                  </a:lnTo>
                  <a:lnTo>
                    <a:pt x="-105" y="33723"/>
                  </a:lnTo>
                  <a:lnTo>
                    <a:pt x="-105" y="41978"/>
                  </a:lnTo>
                  <a:lnTo>
                    <a:pt x="33421" y="41978"/>
                  </a:lnTo>
                  <a:lnTo>
                    <a:pt x="33421" y="75632"/>
                  </a:lnTo>
                  <a:lnTo>
                    <a:pt x="41803" y="75632"/>
                  </a:lnTo>
                  <a:lnTo>
                    <a:pt x="41803" y="41978"/>
                  </a:lnTo>
                  <a:lnTo>
                    <a:pt x="75457" y="41978"/>
                  </a:lnTo>
                  <a:lnTo>
                    <a:pt x="75457" y="33723"/>
                  </a:lnTo>
                  <a:lnTo>
                    <a:pt x="41803" y="33723"/>
                  </a:lnTo>
                  <a:lnTo>
                    <a:pt x="41803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77" name="object 577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4361053" y="8881713"/>
              <a:ext cx="75437" cy="75692"/>
            </a:xfrm>
            <a:prstGeom prst="rect">
              <a:avLst/>
            </a:prstGeom>
          </p:spPr>
        </p:pic>
        <p:pic>
          <p:nvPicPr>
            <p:cNvPr id="578" name="object 578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4361053" y="8716359"/>
              <a:ext cx="75437" cy="75564"/>
            </a:xfrm>
            <a:prstGeom prst="rect">
              <a:avLst/>
            </a:prstGeom>
          </p:spPr>
        </p:pic>
        <p:sp>
          <p:nvSpPr>
            <p:cNvPr id="579" name="object 579"/>
            <p:cNvSpPr/>
            <p:nvPr/>
          </p:nvSpPr>
          <p:spPr>
            <a:xfrm>
              <a:off x="4361053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798" y="69"/>
                  </a:moveTo>
                  <a:lnTo>
                    <a:pt x="33416" y="69"/>
                  </a:lnTo>
                  <a:lnTo>
                    <a:pt x="33416" y="33723"/>
                  </a:lnTo>
                  <a:lnTo>
                    <a:pt x="-110" y="33723"/>
                  </a:lnTo>
                  <a:lnTo>
                    <a:pt x="-110" y="41978"/>
                  </a:lnTo>
                  <a:lnTo>
                    <a:pt x="33416" y="41978"/>
                  </a:lnTo>
                  <a:lnTo>
                    <a:pt x="33416" y="75632"/>
                  </a:lnTo>
                  <a:lnTo>
                    <a:pt x="41798" y="75632"/>
                  </a:lnTo>
                  <a:lnTo>
                    <a:pt x="41798" y="41978"/>
                  </a:lnTo>
                  <a:lnTo>
                    <a:pt x="75325" y="41978"/>
                  </a:lnTo>
                  <a:lnTo>
                    <a:pt x="75325" y="33723"/>
                  </a:lnTo>
                  <a:lnTo>
                    <a:pt x="41798" y="33723"/>
                  </a:lnTo>
                  <a:lnTo>
                    <a:pt x="41798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580" name="object 580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4532503" y="8881713"/>
              <a:ext cx="75564" cy="75692"/>
            </a:xfrm>
            <a:prstGeom prst="rect">
              <a:avLst/>
            </a:prstGeom>
          </p:spPr>
        </p:pic>
        <p:pic>
          <p:nvPicPr>
            <p:cNvPr id="581" name="object 581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4532503" y="8716359"/>
              <a:ext cx="75564" cy="75564"/>
            </a:xfrm>
            <a:prstGeom prst="rect">
              <a:avLst/>
            </a:prstGeom>
          </p:spPr>
        </p:pic>
        <p:sp>
          <p:nvSpPr>
            <p:cNvPr id="582" name="object 582"/>
            <p:cNvSpPr/>
            <p:nvPr/>
          </p:nvSpPr>
          <p:spPr>
            <a:xfrm>
              <a:off x="4532503" y="855087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4" h="75565">
                  <a:moveTo>
                    <a:pt x="41794" y="69"/>
                  </a:moveTo>
                  <a:lnTo>
                    <a:pt x="33412" y="69"/>
                  </a:lnTo>
                  <a:lnTo>
                    <a:pt x="33412" y="33723"/>
                  </a:lnTo>
                  <a:lnTo>
                    <a:pt x="-114" y="33723"/>
                  </a:lnTo>
                  <a:lnTo>
                    <a:pt x="-114" y="41978"/>
                  </a:lnTo>
                  <a:lnTo>
                    <a:pt x="33412" y="41978"/>
                  </a:lnTo>
                  <a:lnTo>
                    <a:pt x="33412" y="75632"/>
                  </a:lnTo>
                  <a:lnTo>
                    <a:pt x="41794" y="75632"/>
                  </a:lnTo>
                  <a:lnTo>
                    <a:pt x="41794" y="41978"/>
                  </a:lnTo>
                  <a:lnTo>
                    <a:pt x="75448" y="41978"/>
                  </a:lnTo>
                  <a:lnTo>
                    <a:pt x="75448" y="33723"/>
                  </a:lnTo>
                  <a:lnTo>
                    <a:pt x="41794" y="33723"/>
                  </a:lnTo>
                  <a:lnTo>
                    <a:pt x="41794" y="6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583" name="object 583"/>
          <p:cNvSpPr/>
          <p:nvPr/>
        </p:nvSpPr>
        <p:spPr>
          <a:xfrm>
            <a:off x="428" y="240274"/>
            <a:ext cx="1425124" cy="1631134"/>
          </a:xfrm>
          <a:custGeom>
            <a:avLst/>
            <a:gdLst/>
            <a:ahLst/>
            <a:cxnLst/>
            <a:rect l="l" t="t" r="r" b="b"/>
            <a:pathLst>
              <a:path w="2350135" h="2689860">
                <a:moveTo>
                  <a:pt x="2349948" y="1254347"/>
                </a:moveTo>
                <a:lnTo>
                  <a:pt x="1095309" y="1254347"/>
                </a:lnTo>
                <a:lnTo>
                  <a:pt x="1095309" y="0"/>
                </a:lnTo>
                <a:lnTo>
                  <a:pt x="914224" y="0"/>
                </a:lnTo>
                <a:lnTo>
                  <a:pt x="914224" y="1254347"/>
                </a:lnTo>
                <a:lnTo>
                  <a:pt x="0" y="1254347"/>
                </a:lnTo>
              </a:path>
              <a:path w="2350135" h="2689860">
                <a:moveTo>
                  <a:pt x="0" y="1435317"/>
                </a:moveTo>
                <a:lnTo>
                  <a:pt x="914224" y="1435317"/>
                </a:lnTo>
                <a:lnTo>
                  <a:pt x="914224" y="2689665"/>
                </a:lnTo>
                <a:lnTo>
                  <a:pt x="1095309" y="2689665"/>
                </a:lnTo>
                <a:lnTo>
                  <a:pt x="1095309" y="1435317"/>
                </a:lnTo>
                <a:lnTo>
                  <a:pt x="2349948" y="1435317"/>
                </a:lnTo>
                <a:lnTo>
                  <a:pt x="2349948" y="1254347"/>
                </a:lnTo>
              </a:path>
            </a:pathLst>
          </a:custGeom>
          <a:ln w="20940">
            <a:solidFill>
              <a:srgbClr val="ABADAE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84" name="object 584"/>
          <p:cNvSpPr/>
          <p:nvPr/>
        </p:nvSpPr>
        <p:spPr>
          <a:xfrm>
            <a:off x="5767008" y="5342366"/>
            <a:ext cx="194843" cy="203314"/>
          </a:xfrm>
          <a:custGeom>
            <a:avLst/>
            <a:gdLst/>
            <a:ahLst/>
            <a:cxnLst/>
            <a:rect l="l" t="t" r="r" b="b"/>
            <a:pathLst>
              <a:path w="321309" h="335279">
                <a:moveTo>
                  <a:pt x="320916" y="149860"/>
                </a:moveTo>
                <a:lnTo>
                  <a:pt x="178041" y="149860"/>
                </a:lnTo>
                <a:lnTo>
                  <a:pt x="178041" y="0"/>
                </a:lnTo>
                <a:lnTo>
                  <a:pt x="142862" y="0"/>
                </a:lnTo>
                <a:lnTo>
                  <a:pt x="142862" y="149860"/>
                </a:lnTo>
                <a:lnTo>
                  <a:pt x="0" y="149860"/>
                </a:lnTo>
                <a:lnTo>
                  <a:pt x="0" y="185420"/>
                </a:lnTo>
                <a:lnTo>
                  <a:pt x="142862" y="185420"/>
                </a:lnTo>
                <a:lnTo>
                  <a:pt x="142862" y="335280"/>
                </a:lnTo>
                <a:lnTo>
                  <a:pt x="178041" y="335280"/>
                </a:lnTo>
                <a:lnTo>
                  <a:pt x="178041" y="185420"/>
                </a:lnTo>
                <a:lnTo>
                  <a:pt x="320916" y="185420"/>
                </a:lnTo>
                <a:lnTo>
                  <a:pt x="320916" y="14986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85" name="object 585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3069546" y="825097"/>
            <a:ext cx="45823" cy="45823"/>
          </a:xfrm>
          <a:prstGeom prst="rect">
            <a:avLst/>
          </a:prstGeom>
        </p:spPr>
      </p:pic>
      <p:pic>
        <p:nvPicPr>
          <p:cNvPr id="586" name="object 586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3173051" y="825097"/>
            <a:ext cx="45823" cy="45823"/>
          </a:xfrm>
          <a:prstGeom prst="rect">
            <a:avLst/>
          </a:prstGeom>
        </p:spPr>
      </p:pic>
      <p:pic>
        <p:nvPicPr>
          <p:cNvPr id="587" name="object 587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3277481" y="825097"/>
            <a:ext cx="45823" cy="45823"/>
          </a:xfrm>
          <a:prstGeom prst="rect">
            <a:avLst/>
          </a:prstGeom>
        </p:spPr>
      </p:pic>
      <p:pic>
        <p:nvPicPr>
          <p:cNvPr id="588" name="object 588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3380986" y="825097"/>
            <a:ext cx="45823" cy="45823"/>
          </a:xfrm>
          <a:prstGeom prst="rect">
            <a:avLst/>
          </a:prstGeom>
        </p:spPr>
      </p:pic>
      <p:pic>
        <p:nvPicPr>
          <p:cNvPr id="589" name="object 589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3485416" y="825097"/>
            <a:ext cx="45823" cy="45823"/>
          </a:xfrm>
          <a:prstGeom prst="rect">
            <a:avLst/>
          </a:prstGeom>
        </p:spPr>
      </p:pic>
      <p:pic>
        <p:nvPicPr>
          <p:cNvPr id="590" name="object 590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3589845" y="825097"/>
            <a:ext cx="45822" cy="45823"/>
          </a:xfrm>
          <a:prstGeom prst="rect">
            <a:avLst/>
          </a:prstGeom>
        </p:spPr>
      </p:pic>
      <p:pic>
        <p:nvPicPr>
          <p:cNvPr id="591" name="object 591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3693351" y="825097"/>
            <a:ext cx="45823" cy="45823"/>
          </a:xfrm>
          <a:prstGeom prst="rect">
            <a:avLst/>
          </a:prstGeom>
        </p:spPr>
      </p:pic>
      <p:pic>
        <p:nvPicPr>
          <p:cNvPr id="592" name="object 592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3069546" y="925830"/>
            <a:ext cx="45823" cy="45822"/>
          </a:xfrm>
          <a:prstGeom prst="rect">
            <a:avLst/>
          </a:prstGeom>
        </p:spPr>
      </p:pic>
      <p:pic>
        <p:nvPicPr>
          <p:cNvPr id="593" name="object 593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3173051" y="925830"/>
            <a:ext cx="45823" cy="45822"/>
          </a:xfrm>
          <a:prstGeom prst="rect">
            <a:avLst/>
          </a:prstGeom>
        </p:spPr>
      </p:pic>
      <p:pic>
        <p:nvPicPr>
          <p:cNvPr id="594" name="object 594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3277481" y="925830"/>
            <a:ext cx="45823" cy="45822"/>
          </a:xfrm>
          <a:prstGeom prst="rect">
            <a:avLst/>
          </a:prstGeom>
        </p:spPr>
      </p:pic>
      <p:pic>
        <p:nvPicPr>
          <p:cNvPr id="595" name="object 595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3380986" y="925830"/>
            <a:ext cx="45823" cy="45822"/>
          </a:xfrm>
          <a:prstGeom prst="rect">
            <a:avLst/>
          </a:prstGeom>
        </p:spPr>
      </p:pic>
      <p:pic>
        <p:nvPicPr>
          <p:cNvPr id="596" name="object 596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3485416" y="925830"/>
            <a:ext cx="45823" cy="45822"/>
          </a:xfrm>
          <a:prstGeom prst="rect">
            <a:avLst/>
          </a:prstGeom>
        </p:spPr>
      </p:pic>
      <p:pic>
        <p:nvPicPr>
          <p:cNvPr id="597" name="object 597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3589845" y="925830"/>
            <a:ext cx="45822" cy="45822"/>
          </a:xfrm>
          <a:prstGeom prst="rect">
            <a:avLst/>
          </a:prstGeom>
        </p:spPr>
      </p:pic>
      <p:pic>
        <p:nvPicPr>
          <p:cNvPr id="598" name="object 598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3693351" y="925830"/>
            <a:ext cx="45823" cy="45822"/>
          </a:xfrm>
          <a:prstGeom prst="rect">
            <a:avLst/>
          </a:prstGeom>
        </p:spPr>
      </p:pic>
      <p:pic>
        <p:nvPicPr>
          <p:cNvPr id="599" name="object 599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3069546" y="1025639"/>
            <a:ext cx="45823" cy="45823"/>
          </a:xfrm>
          <a:prstGeom prst="rect">
            <a:avLst/>
          </a:prstGeom>
        </p:spPr>
      </p:pic>
      <p:pic>
        <p:nvPicPr>
          <p:cNvPr id="600" name="object 600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3173051" y="1025639"/>
            <a:ext cx="45823" cy="45823"/>
          </a:xfrm>
          <a:prstGeom prst="rect">
            <a:avLst/>
          </a:prstGeom>
        </p:spPr>
      </p:pic>
      <p:pic>
        <p:nvPicPr>
          <p:cNvPr id="601" name="object 601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3277481" y="1025639"/>
            <a:ext cx="45823" cy="45823"/>
          </a:xfrm>
          <a:prstGeom prst="rect">
            <a:avLst/>
          </a:prstGeom>
        </p:spPr>
      </p:pic>
      <p:pic>
        <p:nvPicPr>
          <p:cNvPr id="602" name="object 602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3380986" y="1025639"/>
            <a:ext cx="45823" cy="45823"/>
          </a:xfrm>
          <a:prstGeom prst="rect">
            <a:avLst/>
          </a:prstGeom>
        </p:spPr>
      </p:pic>
      <p:pic>
        <p:nvPicPr>
          <p:cNvPr id="603" name="object 603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3485416" y="1025639"/>
            <a:ext cx="45823" cy="45823"/>
          </a:xfrm>
          <a:prstGeom prst="rect">
            <a:avLst/>
          </a:prstGeom>
        </p:spPr>
      </p:pic>
      <p:pic>
        <p:nvPicPr>
          <p:cNvPr id="604" name="object 604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3589845" y="1025639"/>
            <a:ext cx="45822" cy="45823"/>
          </a:xfrm>
          <a:prstGeom prst="rect">
            <a:avLst/>
          </a:prstGeom>
        </p:spPr>
      </p:pic>
      <p:pic>
        <p:nvPicPr>
          <p:cNvPr id="605" name="object 605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3693351" y="1025639"/>
            <a:ext cx="45823" cy="45823"/>
          </a:xfrm>
          <a:prstGeom prst="rect">
            <a:avLst/>
          </a:prstGeom>
        </p:spPr>
      </p:pic>
      <p:pic>
        <p:nvPicPr>
          <p:cNvPr id="606" name="object 606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3069546" y="1126372"/>
            <a:ext cx="45823" cy="45823"/>
          </a:xfrm>
          <a:prstGeom prst="rect">
            <a:avLst/>
          </a:prstGeom>
        </p:spPr>
      </p:pic>
      <p:pic>
        <p:nvPicPr>
          <p:cNvPr id="607" name="object 607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3173051" y="1126372"/>
            <a:ext cx="45823" cy="45823"/>
          </a:xfrm>
          <a:prstGeom prst="rect">
            <a:avLst/>
          </a:prstGeom>
        </p:spPr>
      </p:pic>
      <p:pic>
        <p:nvPicPr>
          <p:cNvPr id="608" name="object 608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3277481" y="1126372"/>
            <a:ext cx="45823" cy="45823"/>
          </a:xfrm>
          <a:prstGeom prst="rect">
            <a:avLst/>
          </a:prstGeom>
        </p:spPr>
      </p:pic>
      <p:pic>
        <p:nvPicPr>
          <p:cNvPr id="609" name="object 609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3380986" y="1126372"/>
            <a:ext cx="45823" cy="45823"/>
          </a:xfrm>
          <a:prstGeom prst="rect">
            <a:avLst/>
          </a:prstGeom>
        </p:spPr>
      </p:pic>
      <p:pic>
        <p:nvPicPr>
          <p:cNvPr id="610" name="object 610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3485416" y="1126372"/>
            <a:ext cx="45823" cy="45823"/>
          </a:xfrm>
          <a:prstGeom prst="rect">
            <a:avLst/>
          </a:prstGeom>
        </p:spPr>
      </p:pic>
      <p:pic>
        <p:nvPicPr>
          <p:cNvPr id="611" name="object 611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3589845" y="1126372"/>
            <a:ext cx="45822" cy="45823"/>
          </a:xfrm>
          <a:prstGeom prst="rect">
            <a:avLst/>
          </a:prstGeom>
        </p:spPr>
      </p:pic>
      <p:pic>
        <p:nvPicPr>
          <p:cNvPr id="612" name="object 612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3693351" y="1126372"/>
            <a:ext cx="45823" cy="45823"/>
          </a:xfrm>
          <a:prstGeom prst="rect">
            <a:avLst/>
          </a:prstGeom>
        </p:spPr>
      </p:pic>
      <p:pic>
        <p:nvPicPr>
          <p:cNvPr id="613" name="object 613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3069546" y="1226180"/>
            <a:ext cx="45823" cy="45822"/>
          </a:xfrm>
          <a:prstGeom prst="rect">
            <a:avLst/>
          </a:prstGeom>
        </p:spPr>
      </p:pic>
      <p:pic>
        <p:nvPicPr>
          <p:cNvPr id="614" name="object 614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3173051" y="1226180"/>
            <a:ext cx="45823" cy="45822"/>
          </a:xfrm>
          <a:prstGeom prst="rect">
            <a:avLst/>
          </a:prstGeom>
        </p:spPr>
      </p:pic>
      <p:pic>
        <p:nvPicPr>
          <p:cNvPr id="615" name="object 615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3277481" y="1226180"/>
            <a:ext cx="45823" cy="45822"/>
          </a:xfrm>
          <a:prstGeom prst="rect">
            <a:avLst/>
          </a:prstGeom>
        </p:spPr>
      </p:pic>
      <p:pic>
        <p:nvPicPr>
          <p:cNvPr id="616" name="object 616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3380986" y="1226180"/>
            <a:ext cx="45823" cy="45822"/>
          </a:xfrm>
          <a:prstGeom prst="rect">
            <a:avLst/>
          </a:prstGeom>
        </p:spPr>
      </p:pic>
      <p:pic>
        <p:nvPicPr>
          <p:cNvPr id="617" name="object 617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3485416" y="1226180"/>
            <a:ext cx="45823" cy="45822"/>
          </a:xfrm>
          <a:prstGeom prst="rect">
            <a:avLst/>
          </a:prstGeom>
        </p:spPr>
      </p:pic>
      <p:pic>
        <p:nvPicPr>
          <p:cNvPr id="618" name="object 618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3589845" y="1226180"/>
            <a:ext cx="45822" cy="45822"/>
          </a:xfrm>
          <a:prstGeom prst="rect">
            <a:avLst/>
          </a:prstGeom>
        </p:spPr>
      </p:pic>
      <p:pic>
        <p:nvPicPr>
          <p:cNvPr id="619" name="object 619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3693351" y="1226180"/>
            <a:ext cx="45823" cy="45822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3069546" y="1326913"/>
            <a:ext cx="45823" cy="45823"/>
          </a:xfrm>
          <a:prstGeom prst="rect">
            <a:avLst/>
          </a:prstGeom>
        </p:spPr>
      </p:pic>
      <p:pic>
        <p:nvPicPr>
          <p:cNvPr id="621" name="object 621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3173051" y="1326913"/>
            <a:ext cx="45823" cy="45823"/>
          </a:xfrm>
          <a:prstGeom prst="rect">
            <a:avLst/>
          </a:prstGeom>
        </p:spPr>
      </p:pic>
      <p:pic>
        <p:nvPicPr>
          <p:cNvPr id="622" name="object 622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3277481" y="1326913"/>
            <a:ext cx="45823" cy="45823"/>
          </a:xfrm>
          <a:prstGeom prst="rect">
            <a:avLst/>
          </a:prstGeom>
        </p:spPr>
      </p:pic>
      <p:pic>
        <p:nvPicPr>
          <p:cNvPr id="623" name="object 623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3380986" y="1326913"/>
            <a:ext cx="45823" cy="45823"/>
          </a:xfrm>
          <a:prstGeom prst="rect">
            <a:avLst/>
          </a:prstGeom>
        </p:spPr>
      </p:pic>
      <p:pic>
        <p:nvPicPr>
          <p:cNvPr id="624" name="object 624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3485416" y="1326913"/>
            <a:ext cx="45823" cy="45823"/>
          </a:xfrm>
          <a:prstGeom prst="rect">
            <a:avLst/>
          </a:prstGeom>
        </p:spPr>
      </p:pic>
      <p:pic>
        <p:nvPicPr>
          <p:cNvPr id="625" name="object 625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3589845" y="1326913"/>
            <a:ext cx="45822" cy="45823"/>
          </a:xfrm>
          <a:prstGeom prst="rect">
            <a:avLst/>
          </a:prstGeom>
        </p:spPr>
      </p:pic>
      <p:pic>
        <p:nvPicPr>
          <p:cNvPr id="626" name="object 626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3693351" y="1326913"/>
            <a:ext cx="45823" cy="45823"/>
          </a:xfrm>
          <a:prstGeom prst="rect">
            <a:avLst/>
          </a:prstGeom>
        </p:spPr>
      </p:pic>
      <p:pic>
        <p:nvPicPr>
          <p:cNvPr id="627" name="object 627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3797780" y="825097"/>
            <a:ext cx="45822" cy="45823"/>
          </a:xfrm>
          <a:prstGeom prst="rect">
            <a:avLst/>
          </a:prstGeom>
        </p:spPr>
      </p:pic>
      <p:pic>
        <p:nvPicPr>
          <p:cNvPr id="628" name="object 628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3901286" y="825097"/>
            <a:ext cx="45823" cy="45823"/>
          </a:xfrm>
          <a:prstGeom prst="rect">
            <a:avLst/>
          </a:prstGeom>
        </p:spPr>
      </p:pic>
      <p:pic>
        <p:nvPicPr>
          <p:cNvPr id="629" name="object 629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4005716" y="825097"/>
            <a:ext cx="45822" cy="45823"/>
          </a:xfrm>
          <a:prstGeom prst="rect">
            <a:avLst/>
          </a:prstGeom>
        </p:spPr>
      </p:pic>
      <p:pic>
        <p:nvPicPr>
          <p:cNvPr id="630" name="object 630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4109221" y="825097"/>
            <a:ext cx="45823" cy="45823"/>
          </a:xfrm>
          <a:prstGeom prst="rect">
            <a:avLst/>
          </a:prstGeom>
        </p:spPr>
      </p:pic>
      <p:pic>
        <p:nvPicPr>
          <p:cNvPr id="631" name="object 631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4213650" y="825097"/>
            <a:ext cx="45822" cy="45823"/>
          </a:xfrm>
          <a:prstGeom prst="rect">
            <a:avLst/>
          </a:prstGeom>
        </p:spPr>
      </p:pic>
      <p:pic>
        <p:nvPicPr>
          <p:cNvPr id="632" name="object 632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4318080" y="825097"/>
            <a:ext cx="45823" cy="45823"/>
          </a:xfrm>
          <a:prstGeom prst="rect">
            <a:avLst/>
          </a:prstGeom>
        </p:spPr>
      </p:pic>
      <p:pic>
        <p:nvPicPr>
          <p:cNvPr id="633" name="object 633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4421585" y="825097"/>
            <a:ext cx="45822" cy="45823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3797780" y="925830"/>
            <a:ext cx="45822" cy="45822"/>
          </a:xfrm>
          <a:prstGeom prst="rect">
            <a:avLst/>
          </a:prstGeom>
        </p:spPr>
      </p:pic>
      <p:pic>
        <p:nvPicPr>
          <p:cNvPr id="635" name="object 635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3901286" y="925830"/>
            <a:ext cx="45823" cy="45822"/>
          </a:xfrm>
          <a:prstGeom prst="rect">
            <a:avLst/>
          </a:prstGeom>
        </p:spPr>
      </p:pic>
      <p:pic>
        <p:nvPicPr>
          <p:cNvPr id="636" name="object 636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4005716" y="925830"/>
            <a:ext cx="45822" cy="45822"/>
          </a:xfrm>
          <a:prstGeom prst="rect">
            <a:avLst/>
          </a:prstGeom>
        </p:spPr>
      </p:pic>
      <p:pic>
        <p:nvPicPr>
          <p:cNvPr id="637" name="object 637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4109221" y="925830"/>
            <a:ext cx="45823" cy="45822"/>
          </a:xfrm>
          <a:prstGeom prst="rect">
            <a:avLst/>
          </a:prstGeom>
        </p:spPr>
      </p:pic>
      <p:pic>
        <p:nvPicPr>
          <p:cNvPr id="638" name="object 638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4213650" y="925830"/>
            <a:ext cx="45822" cy="45822"/>
          </a:xfrm>
          <a:prstGeom prst="rect">
            <a:avLst/>
          </a:prstGeom>
        </p:spPr>
      </p:pic>
      <p:pic>
        <p:nvPicPr>
          <p:cNvPr id="639" name="object 639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4318080" y="925830"/>
            <a:ext cx="45823" cy="45822"/>
          </a:xfrm>
          <a:prstGeom prst="rect">
            <a:avLst/>
          </a:prstGeom>
        </p:spPr>
      </p:pic>
      <p:pic>
        <p:nvPicPr>
          <p:cNvPr id="640" name="object 640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4421585" y="925830"/>
            <a:ext cx="45822" cy="45822"/>
          </a:xfrm>
          <a:prstGeom prst="rect">
            <a:avLst/>
          </a:prstGeom>
        </p:spPr>
      </p:pic>
      <p:pic>
        <p:nvPicPr>
          <p:cNvPr id="641" name="object 641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3797780" y="1025639"/>
            <a:ext cx="45822" cy="45823"/>
          </a:xfrm>
          <a:prstGeom prst="rect">
            <a:avLst/>
          </a:prstGeom>
        </p:spPr>
      </p:pic>
      <p:pic>
        <p:nvPicPr>
          <p:cNvPr id="642" name="object 642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3901286" y="1025639"/>
            <a:ext cx="45823" cy="45823"/>
          </a:xfrm>
          <a:prstGeom prst="rect">
            <a:avLst/>
          </a:prstGeom>
        </p:spPr>
      </p:pic>
      <p:pic>
        <p:nvPicPr>
          <p:cNvPr id="643" name="object 643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4005716" y="1025639"/>
            <a:ext cx="45822" cy="45823"/>
          </a:xfrm>
          <a:prstGeom prst="rect">
            <a:avLst/>
          </a:prstGeom>
        </p:spPr>
      </p:pic>
      <p:pic>
        <p:nvPicPr>
          <p:cNvPr id="644" name="object 644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4109221" y="1025639"/>
            <a:ext cx="45823" cy="45823"/>
          </a:xfrm>
          <a:prstGeom prst="rect">
            <a:avLst/>
          </a:prstGeom>
        </p:spPr>
      </p:pic>
      <p:pic>
        <p:nvPicPr>
          <p:cNvPr id="645" name="object 645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4213650" y="1025639"/>
            <a:ext cx="45822" cy="45823"/>
          </a:xfrm>
          <a:prstGeom prst="rect">
            <a:avLst/>
          </a:prstGeom>
        </p:spPr>
      </p:pic>
      <p:pic>
        <p:nvPicPr>
          <p:cNvPr id="646" name="object 646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4318080" y="1025639"/>
            <a:ext cx="45823" cy="45823"/>
          </a:xfrm>
          <a:prstGeom prst="rect">
            <a:avLst/>
          </a:prstGeom>
        </p:spPr>
      </p:pic>
      <p:pic>
        <p:nvPicPr>
          <p:cNvPr id="647" name="object 647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4421585" y="1025639"/>
            <a:ext cx="45822" cy="45823"/>
          </a:xfrm>
          <a:prstGeom prst="rect">
            <a:avLst/>
          </a:prstGeom>
        </p:spPr>
      </p:pic>
      <p:pic>
        <p:nvPicPr>
          <p:cNvPr id="648" name="object 648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3797780" y="1126372"/>
            <a:ext cx="45822" cy="45823"/>
          </a:xfrm>
          <a:prstGeom prst="rect">
            <a:avLst/>
          </a:prstGeom>
        </p:spPr>
      </p:pic>
      <p:pic>
        <p:nvPicPr>
          <p:cNvPr id="649" name="object 649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3901286" y="1126372"/>
            <a:ext cx="45823" cy="45823"/>
          </a:xfrm>
          <a:prstGeom prst="rect">
            <a:avLst/>
          </a:prstGeom>
        </p:spPr>
      </p:pic>
      <p:pic>
        <p:nvPicPr>
          <p:cNvPr id="650" name="object 650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4005716" y="1126372"/>
            <a:ext cx="45822" cy="45823"/>
          </a:xfrm>
          <a:prstGeom prst="rect">
            <a:avLst/>
          </a:prstGeom>
        </p:spPr>
      </p:pic>
      <p:pic>
        <p:nvPicPr>
          <p:cNvPr id="651" name="object 651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4109221" y="1126372"/>
            <a:ext cx="45823" cy="45823"/>
          </a:xfrm>
          <a:prstGeom prst="rect">
            <a:avLst/>
          </a:prstGeom>
        </p:spPr>
      </p:pic>
      <p:pic>
        <p:nvPicPr>
          <p:cNvPr id="652" name="object 652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4213650" y="1126372"/>
            <a:ext cx="45822" cy="45823"/>
          </a:xfrm>
          <a:prstGeom prst="rect">
            <a:avLst/>
          </a:prstGeom>
        </p:spPr>
      </p:pic>
      <p:pic>
        <p:nvPicPr>
          <p:cNvPr id="653" name="object 653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4318080" y="1126372"/>
            <a:ext cx="45823" cy="45823"/>
          </a:xfrm>
          <a:prstGeom prst="rect">
            <a:avLst/>
          </a:prstGeom>
        </p:spPr>
      </p:pic>
      <p:pic>
        <p:nvPicPr>
          <p:cNvPr id="654" name="object 654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4421585" y="1126372"/>
            <a:ext cx="45822" cy="45823"/>
          </a:xfrm>
          <a:prstGeom prst="rect">
            <a:avLst/>
          </a:prstGeom>
        </p:spPr>
      </p:pic>
      <p:pic>
        <p:nvPicPr>
          <p:cNvPr id="655" name="object 655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3797780" y="1226180"/>
            <a:ext cx="45822" cy="45822"/>
          </a:xfrm>
          <a:prstGeom prst="rect">
            <a:avLst/>
          </a:prstGeom>
        </p:spPr>
      </p:pic>
      <p:pic>
        <p:nvPicPr>
          <p:cNvPr id="656" name="object 656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3901286" y="1226180"/>
            <a:ext cx="45823" cy="45822"/>
          </a:xfrm>
          <a:prstGeom prst="rect">
            <a:avLst/>
          </a:prstGeom>
        </p:spPr>
      </p:pic>
      <p:pic>
        <p:nvPicPr>
          <p:cNvPr id="657" name="object 657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4005716" y="1226180"/>
            <a:ext cx="45822" cy="45822"/>
          </a:xfrm>
          <a:prstGeom prst="rect">
            <a:avLst/>
          </a:prstGeom>
        </p:spPr>
      </p:pic>
      <p:pic>
        <p:nvPicPr>
          <p:cNvPr id="658" name="object 658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4109221" y="1226180"/>
            <a:ext cx="45823" cy="45822"/>
          </a:xfrm>
          <a:prstGeom prst="rect">
            <a:avLst/>
          </a:prstGeom>
        </p:spPr>
      </p:pic>
      <p:pic>
        <p:nvPicPr>
          <p:cNvPr id="659" name="object 659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4213650" y="1226180"/>
            <a:ext cx="45822" cy="45822"/>
          </a:xfrm>
          <a:prstGeom prst="rect">
            <a:avLst/>
          </a:prstGeom>
        </p:spPr>
      </p:pic>
      <p:pic>
        <p:nvPicPr>
          <p:cNvPr id="660" name="object 660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4318080" y="1226180"/>
            <a:ext cx="45823" cy="45822"/>
          </a:xfrm>
          <a:prstGeom prst="rect">
            <a:avLst/>
          </a:prstGeom>
        </p:spPr>
      </p:pic>
      <p:pic>
        <p:nvPicPr>
          <p:cNvPr id="661" name="object 661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4421585" y="1226180"/>
            <a:ext cx="45822" cy="45822"/>
          </a:xfrm>
          <a:prstGeom prst="rect">
            <a:avLst/>
          </a:prstGeom>
        </p:spPr>
      </p:pic>
      <p:pic>
        <p:nvPicPr>
          <p:cNvPr id="662" name="object 662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3797780" y="1326913"/>
            <a:ext cx="45822" cy="45823"/>
          </a:xfrm>
          <a:prstGeom prst="rect">
            <a:avLst/>
          </a:prstGeom>
        </p:spPr>
      </p:pic>
      <p:pic>
        <p:nvPicPr>
          <p:cNvPr id="663" name="object 663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3901286" y="1326913"/>
            <a:ext cx="45823" cy="45823"/>
          </a:xfrm>
          <a:prstGeom prst="rect">
            <a:avLst/>
          </a:prstGeom>
        </p:spPr>
      </p:pic>
      <p:pic>
        <p:nvPicPr>
          <p:cNvPr id="664" name="object 664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4005716" y="1326913"/>
            <a:ext cx="45822" cy="45823"/>
          </a:xfrm>
          <a:prstGeom prst="rect">
            <a:avLst/>
          </a:prstGeom>
        </p:spPr>
      </p:pic>
      <p:pic>
        <p:nvPicPr>
          <p:cNvPr id="665" name="object 665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4109221" y="1326913"/>
            <a:ext cx="45823" cy="45823"/>
          </a:xfrm>
          <a:prstGeom prst="rect">
            <a:avLst/>
          </a:prstGeom>
        </p:spPr>
      </p:pic>
      <p:pic>
        <p:nvPicPr>
          <p:cNvPr id="666" name="object 666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4213650" y="1326913"/>
            <a:ext cx="45822" cy="45823"/>
          </a:xfrm>
          <a:prstGeom prst="rect">
            <a:avLst/>
          </a:prstGeom>
        </p:spPr>
      </p:pic>
      <p:pic>
        <p:nvPicPr>
          <p:cNvPr id="667" name="object 667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4318080" y="1326913"/>
            <a:ext cx="45823" cy="45823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4421585" y="1326913"/>
            <a:ext cx="45822" cy="45823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4526015" y="825097"/>
            <a:ext cx="45823" cy="45823"/>
          </a:xfrm>
          <a:prstGeom prst="rect">
            <a:avLst/>
          </a:prstGeom>
        </p:spPr>
      </p:pic>
      <p:pic>
        <p:nvPicPr>
          <p:cNvPr id="670" name="object 670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4629520" y="825097"/>
            <a:ext cx="45822" cy="45823"/>
          </a:xfrm>
          <a:prstGeom prst="rect">
            <a:avLst/>
          </a:prstGeom>
        </p:spPr>
      </p:pic>
      <p:pic>
        <p:nvPicPr>
          <p:cNvPr id="671" name="object 671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4733950" y="825097"/>
            <a:ext cx="45823" cy="45823"/>
          </a:xfrm>
          <a:prstGeom prst="rect">
            <a:avLst/>
          </a:prstGeom>
        </p:spPr>
      </p:pic>
      <p:pic>
        <p:nvPicPr>
          <p:cNvPr id="672" name="object 672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4837455" y="825097"/>
            <a:ext cx="45822" cy="45823"/>
          </a:xfrm>
          <a:prstGeom prst="rect">
            <a:avLst/>
          </a:prstGeom>
        </p:spPr>
      </p:pic>
      <p:pic>
        <p:nvPicPr>
          <p:cNvPr id="673" name="object 673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4526015" y="925830"/>
            <a:ext cx="45823" cy="45822"/>
          </a:xfrm>
          <a:prstGeom prst="rect">
            <a:avLst/>
          </a:prstGeom>
        </p:spPr>
      </p:pic>
      <p:pic>
        <p:nvPicPr>
          <p:cNvPr id="674" name="object 674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4629520" y="925830"/>
            <a:ext cx="45822" cy="45822"/>
          </a:xfrm>
          <a:prstGeom prst="rect">
            <a:avLst/>
          </a:prstGeom>
        </p:spPr>
      </p:pic>
      <p:pic>
        <p:nvPicPr>
          <p:cNvPr id="675" name="object 675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4733950" y="925830"/>
            <a:ext cx="45823" cy="45822"/>
          </a:xfrm>
          <a:prstGeom prst="rect">
            <a:avLst/>
          </a:prstGeom>
        </p:spPr>
      </p:pic>
      <p:pic>
        <p:nvPicPr>
          <p:cNvPr id="676" name="object 676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4837455" y="925830"/>
            <a:ext cx="45822" cy="45822"/>
          </a:xfrm>
          <a:prstGeom prst="rect">
            <a:avLst/>
          </a:prstGeom>
        </p:spPr>
      </p:pic>
      <p:pic>
        <p:nvPicPr>
          <p:cNvPr id="677" name="object 677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4526015" y="1025639"/>
            <a:ext cx="45823" cy="45823"/>
          </a:xfrm>
          <a:prstGeom prst="rect">
            <a:avLst/>
          </a:prstGeom>
        </p:spPr>
      </p:pic>
      <p:pic>
        <p:nvPicPr>
          <p:cNvPr id="678" name="object 678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4629520" y="1025639"/>
            <a:ext cx="45822" cy="45823"/>
          </a:xfrm>
          <a:prstGeom prst="rect">
            <a:avLst/>
          </a:prstGeom>
        </p:spPr>
      </p:pic>
      <p:pic>
        <p:nvPicPr>
          <p:cNvPr id="679" name="object 679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4733950" y="1025639"/>
            <a:ext cx="45823" cy="45823"/>
          </a:xfrm>
          <a:prstGeom prst="rect">
            <a:avLst/>
          </a:prstGeom>
        </p:spPr>
      </p:pic>
      <p:pic>
        <p:nvPicPr>
          <p:cNvPr id="680" name="object 680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4837455" y="1025639"/>
            <a:ext cx="45822" cy="45823"/>
          </a:xfrm>
          <a:prstGeom prst="rect">
            <a:avLst/>
          </a:prstGeom>
        </p:spPr>
      </p:pic>
      <p:pic>
        <p:nvPicPr>
          <p:cNvPr id="681" name="object 681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4526015" y="1126372"/>
            <a:ext cx="45823" cy="45823"/>
          </a:xfrm>
          <a:prstGeom prst="rect">
            <a:avLst/>
          </a:prstGeom>
        </p:spPr>
      </p:pic>
      <p:pic>
        <p:nvPicPr>
          <p:cNvPr id="682" name="object 682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4629520" y="1126372"/>
            <a:ext cx="45822" cy="45823"/>
          </a:xfrm>
          <a:prstGeom prst="rect">
            <a:avLst/>
          </a:prstGeom>
        </p:spPr>
      </p:pic>
      <p:pic>
        <p:nvPicPr>
          <p:cNvPr id="683" name="object 683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4733950" y="1126372"/>
            <a:ext cx="45823" cy="45823"/>
          </a:xfrm>
          <a:prstGeom prst="rect">
            <a:avLst/>
          </a:prstGeom>
        </p:spPr>
      </p:pic>
      <p:pic>
        <p:nvPicPr>
          <p:cNvPr id="684" name="object 684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4837455" y="1126372"/>
            <a:ext cx="45822" cy="45823"/>
          </a:xfrm>
          <a:prstGeom prst="rect">
            <a:avLst/>
          </a:prstGeom>
        </p:spPr>
      </p:pic>
      <p:pic>
        <p:nvPicPr>
          <p:cNvPr id="685" name="object 685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4526015" y="1226180"/>
            <a:ext cx="45823" cy="45822"/>
          </a:xfrm>
          <a:prstGeom prst="rect">
            <a:avLst/>
          </a:prstGeom>
        </p:spPr>
      </p:pic>
      <p:pic>
        <p:nvPicPr>
          <p:cNvPr id="686" name="object 686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4629520" y="1226180"/>
            <a:ext cx="45822" cy="45822"/>
          </a:xfrm>
          <a:prstGeom prst="rect">
            <a:avLst/>
          </a:prstGeom>
        </p:spPr>
      </p:pic>
      <p:pic>
        <p:nvPicPr>
          <p:cNvPr id="687" name="object 687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4733950" y="1226180"/>
            <a:ext cx="45823" cy="45822"/>
          </a:xfrm>
          <a:prstGeom prst="rect">
            <a:avLst/>
          </a:prstGeom>
        </p:spPr>
      </p:pic>
      <p:pic>
        <p:nvPicPr>
          <p:cNvPr id="688" name="object 688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4837455" y="1226180"/>
            <a:ext cx="45822" cy="45822"/>
          </a:xfrm>
          <a:prstGeom prst="rect">
            <a:avLst/>
          </a:prstGeom>
        </p:spPr>
      </p:pic>
      <p:pic>
        <p:nvPicPr>
          <p:cNvPr id="689" name="object 689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4526015" y="1326913"/>
            <a:ext cx="45823" cy="45823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4629520" y="1326913"/>
            <a:ext cx="45822" cy="45823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4733950" y="1326913"/>
            <a:ext cx="45823" cy="45823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4837455" y="1326913"/>
            <a:ext cx="45822" cy="45823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564162" y="5486535"/>
            <a:ext cx="45846" cy="45823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564162" y="5586344"/>
            <a:ext cx="45846" cy="45823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564162" y="5687076"/>
            <a:ext cx="45846" cy="45822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564162" y="5786885"/>
            <a:ext cx="45846" cy="45823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564162" y="5887618"/>
            <a:ext cx="45846" cy="45823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668592" y="5486535"/>
            <a:ext cx="45853" cy="45823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773021" y="5486535"/>
            <a:ext cx="45823" cy="45823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876527" y="5486535"/>
            <a:ext cx="45822" cy="45823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980956" y="5486535"/>
            <a:ext cx="45823" cy="45823"/>
          </a:xfrm>
          <a:prstGeom prst="rect">
            <a:avLst/>
          </a:prstGeom>
        </p:spPr>
      </p:pic>
      <p:pic>
        <p:nvPicPr>
          <p:cNvPr id="702" name="object 702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1084461" y="5486535"/>
            <a:ext cx="45823" cy="45823"/>
          </a:xfrm>
          <a:prstGeom prst="rect">
            <a:avLst/>
          </a:prstGeom>
        </p:spPr>
      </p:pic>
      <p:pic>
        <p:nvPicPr>
          <p:cNvPr id="703" name="object 703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1188891" y="5486535"/>
            <a:ext cx="45823" cy="45823"/>
          </a:xfrm>
          <a:prstGeom prst="rect">
            <a:avLst/>
          </a:prstGeom>
        </p:spPr>
      </p:pic>
      <p:pic>
        <p:nvPicPr>
          <p:cNvPr id="704" name="object 704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292396" y="5486535"/>
            <a:ext cx="45823" cy="45823"/>
          </a:xfrm>
          <a:prstGeom prst="rect">
            <a:avLst/>
          </a:prstGeom>
        </p:spPr>
      </p:pic>
      <p:pic>
        <p:nvPicPr>
          <p:cNvPr id="705" name="object 705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668592" y="5586344"/>
            <a:ext cx="45853" cy="45823"/>
          </a:xfrm>
          <a:prstGeom prst="rect">
            <a:avLst/>
          </a:prstGeom>
        </p:spPr>
      </p:pic>
      <p:pic>
        <p:nvPicPr>
          <p:cNvPr id="706" name="object 706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773021" y="5586344"/>
            <a:ext cx="45823" cy="45823"/>
          </a:xfrm>
          <a:prstGeom prst="rect">
            <a:avLst/>
          </a:prstGeom>
        </p:spPr>
      </p:pic>
      <p:pic>
        <p:nvPicPr>
          <p:cNvPr id="707" name="object 707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876527" y="5586344"/>
            <a:ext cx="45822" cy="45823"/>
          </a:xfrm>
          <a:prstGeom prst="rect">
            <a:avLst/>
          </a:prstGeom>
        </p:spPr>
      </p:pic>
      <p:pic>
        <p:nvPicPr>
          <p:cNvPr id="708" name="object 708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980956" y="5586344"/>
            <a:ext cx="45823" cy="45823"/>
          </a:xfrm>
          <a:prstGeom prst="rect">
            <a:avLst/>
          </a:prstGeom>
        </p:spPr>
      </p:pic>
      <p:pic>
        <p:nvPicPr>
          <p:cNvPr id="709" name="object 709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1084461" y="5586344"/>
            <a:ext cx="45823" cy="45823"/>
          </a:xfrm>
          <a:prstGeom prst="rect">
            <a:avLst/>
          </a:prstGeom>
        </p:spPr>
      </p:pic>
      <p:pic>
        <p:nvPicPr>
          <p:cNvPr id="710" name="object 710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1188891" y="5586344"/>
            <a:ext cx="45823" cy="45823"/>
          </a:xfrm>
          <a:prstGeom prst="rect">
            <a:avLst/>
          </a:prstGeom>
        </p:spPr>
      </p:pic>
      <p:pic>
        <p:nvPicPr>
          <p:cNvPr id="711" name="object 711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292396" y="5586344"/>
            <a:ext cx="45823" cy="45823"/>
          </a:xfrm>
          <a:prstGeom prst="rect">
            <a:avLst/>
          </a:prstGeom>
        </p:spPr>
      </p:pic>
      <p:pic>
        <p:nvPicPr>
          <p:cNvPr id="712" name="object 712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668592" y="5687076"/>
            <a:ext cx="45853" cy="45822"/>
          </a:xfrm>
          <a:prstGeom prst="rect">
            <a:avLst/>
          </a:prstGeom>
        </p:spPr>
      </p:pic>
      <p:pic>
        <p:nvPicPr>
          <p:cNvPr id="713" name="object 713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773021" y="5687076"/>
            <a:ext cx="45823" cy="45822"/>
          </a:xfrm>
          <a:prstGeom prst="rect">
            <a:avLst/>
          </a:prstGeom>
        </p:spPr>
      </p:pic>
      <p:pic>
        <p:nvPicPr>
          <p:cNvPr id="714" name="object 714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876527" y="5687076"/>
            <a:ext cx="45822" cy="45822"/>
          </a:xfrm>
          <a:prstGeom prst="rect">
            <a:avLst/>
          </a:prstGeom>
        </p:spPr>
      </p:pic>
      <p:pic>
        <p:nvPicPr>
          <p:cNvPr id="715" name="object 715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980956" y="5687076"/>
            <a:ext cx="45823" cy="45822"/>
          </a:xfrm>
          <a:prstGeom prst="rect">
            <a:avLst/>
          </a:prstGeom>
        </p:spPr>
      </p:pic>
      <p:pic>
        <p:nvPicPr>
          <p:cNvPr id="716" name="object 716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1084461" y="5687076"/>
            <a:ext cx="45823" cy="45822"/>
          </a:xfrm>
          <a:prstGeom prst="rect">
            <a:avLst/>
          </a:prstGeom>
        </p:spPr>
      </p:pic>
      <p:pic>
        <p:nvPicPr>
          <p:cNvPr id="717" name="object 717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1188891" y="5687076"/>
            <a:ext cx="45823" cy="45822"/>
          </a:xfrm>
          <a:prstGeom prst="rect">
            <a:avLst/>
          </a:prstGeom>
        </p:spPr>
      </p:pic>
      <p:pic>
        <p:nvPicPr>
          <p:cNvPr id="718" name="object 718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1292396" y="5687076"/>
            <a:ext cx="45823" cy="45822"/>
          </a:xfrm>
          <a:prstGeom prst="rect">
            <a:avLst/>
          </a:prstGeom>
        </p:spPr>
      </p:pic>
      <p:pic>
        <p:nvPicPr>
          <p:cNvPr id="719" name="object 719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668592" y="5786885"/>
            <a:ext cx="45853" cy="45823"/>
          </a:xfrm>
          <a:prstGeom prst="rect">
            <a:avLst/>
          </a:prstGeom>
        </p:spPr>
      </p:pic>
      <p:pic>
        <p:nvPicPr>
          <p:cNvPr id="720" name="object 720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773021" y="5786885"/>
            <a:ext cx="45823" cy="45823"/>
          </a:xfrm>
          <a:prstGeom prst="rect">
            <a:avLst/>
          </a:prstGeom>
        </p:spPr>
      </p:pic>
      <p:pic>
        <p:nvPicPr>
          <p:cNvPr id="721" name="object 721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876527" y="5786885"/>
            <a:ext cx="45822" cy="45823"/>
          </a:xfrm>
          <a:prstGeom prst="rect">
            <a:avLst/>
          </a:prstGeom>
        </p:spPr>
      </p:pic>
      <p:pic>
        <p:nvPicPr>
          <p:cNvPr id="722" name="object 722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980956" y="5786885"/>
            <a:ext cx="45823" cy="45823"/>
          </a:xfrm>
          <a:prstGeom prst="rect">
            <a:avLst/>
          </a:prstGeom>
        </p:spPr>
      </p:pic>
      <p:pic>
        <p:nvPicPr>
          <p:cNvPr id="723" name="object 723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1084461" y="5786885"/>
            <a:ext cx="45823" cy="45823"/>
          </a:xfrm>
          <a:prstGeom prst="rect">
            <a:avLst/>
          </a:prstGeom>
        </p:spPr>
      </p:pic>
      <p:pic>
        <p:nvPicPr>
          <p:cNvPr id="724" name="object 724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1188891" y="5786885"/>
            <a:ext cx="45823" cy="45823"/>
          </a:xfrm>
          <a:prstGeom prst="rect">
            <a:avLst/>
          </a:prstGeom>
        </p:spPr>
      </p:pic>
      <p:pic>
        <p:nvPicPr>
          <p:cNvPr id="725" name="object 725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1292396" y="5786885"/>
            <a:ext cx="45823" cy="45823"/>
          </a:xfrm>
          <a:prstGeom prst="rect">
            <a:avLst/>
          </a:prstGeom>
        </p:spPr>
      </p:pic>
      <p:pic>
        <p:nvPicPr>
          <p:cNvPr id="726" name="object 726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668592" y="5887618"/>
            <a:ext cx="45853" cy="45823"/>
          </a:xfrm>
          <a:prstGeom prst="rect">
            <a:avLst/>
          </a:prstGeom>
        </p:spPr>
      </p:pic>
      <p:pic>
        <p:nvPicPr>
          <p:cNvPr id="727" name="object 727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773021" y="5887618"/>
            <a:ext cx="45823" cy="45823"/>
          </a:xfrm>
          <a:prstGeom prst="rect">
            <a:avLst/>
          </a:prstGeom>
        </p:spPr>
      </p:pic>
      <p:pic>
        <p:nvPicPr>
          <p:cNvPr id="728" name="object 728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876527" y="5887618"/>
            <a:ext cx="45822" cy="45823"/>
          </a:xfrm>
          <a:prstGeom prst="rect">
            <a:avLst/>
          </a:prstGeom>
        </p:spPr>
      </p:pic>
      <p:pic>
        <p:nvPicPr>
          <p:cNvPr id="729" name="object 729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980956" y="5887618"/>
            <a:ext cx="45823" cy="45823"/>
          </a:xfrm>
          <a:prstGeom prst="rect">
            <a:avLst/>
          </a:prstGeom>
        </p:spPr>
      </p:pic>
      <p:pic>
        <p:nvPicPr>
          <p:cNvPr id="730" name="object 730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1084461" y="5887618"/>
            <a:ext cx="45823" cy="45823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188891" y="5887618"/>
            <a:ext cx="45823" cy="45823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292396" y="5887618"/>
            <a:ext cx="45823" cy="45823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396826" y="5486535"/>
            <a:ext cx="45823" cy="45823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1501256" y="5486535"/>
            <a:ext cx="45823" cy="45823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1604761" y="5486535"/>
            <a:ext cx="45823" cy="45823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1709191" y="5486535"/>
            <a:ext cx="45823" cy="45823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1812696" y="5486535"/>
            <a:ext cx="45823" cy="45823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1917125" y="5486535"/>
            <a:ext cx="45823" cy="45823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2020631" y="5486535"/>
            <a:ext cx="45822" cy="45823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396826" y="5586344"/>
            <a:ext cx="45823" cy="45823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1501256" y="5586344"/>
            <a:ext cx="45823" cy="45823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1604761" y="5586344"/>
            <a:ext cx="45823" cy="45823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1709191" y="5586344"/>
            <a:ext cx="45823" cy="45823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1812696" y="5586344"/>
            <a:ext cx="45823" cy="45823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1917125" y="5586344"/>
            <a:ext cx="45823" cy="45823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2020631" y="5586344"/>
            <a:ext cx="45822" cy="45823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1396826" y="5687076"/>
            <a:ext cx="45823" cy="45822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501256" y="5687076"/>
            <a:ext cx="45823" cy="45822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1604761" y="5687076"/>
            <a:ext cx="45823" cy="45822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709191" y="5687076"/>
            <a:ext cx="45823" cy="45822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1812696" y="5687076"/>
            <a:ext cx="45823" cy="45822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1917125" y="5687076"/>
            <a:ext cx="45823" cy="45822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2020631" y="5687076"/>
            <a:ext cx="45822" cy="45822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1396826" y="5786885"/>
            <a:ext cx="45823" cy="45823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501256" y="5786885"/>
            <a:ext cx="45823" cy="45823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465" cstate="print"/>
          <a:stretch>
            <a:fillRect/>
          </a:stretch>
        </p:blipFill>
        <p:spPr>
          <a:xfrm>
            <a:off x="1604761" y="5786885"/>
            <a:ext cx="45823" cy="45823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1709191" y="5786885"/>
            <a:ext cx="45823" cy="45823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1812696" y="5786885"/>
            <a:ext cx="45823" cy="45823"/>
          </a:xfrm>
          <a:prstGeom prst="rect">
            <a:avLst/>
          </a:prstGeom>
        </p:spPr>
      </p:pic>
      <p:pic>
        <p:nvPicPr>
          <p:cNvPr id="759" name="object 759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1917125" y="5786885"/>
            <a:ext cx="45823" cy="45823"/>
          </a:xfrm>
          <a:prstGeom prst="rect">
            <a:avLst/>
          </a:prstGeom>
        </p:spPr>
      </p:pic>
      <p:pic>
        <p:nvPicPr>
          <p:cNvPr id="760" name="object 760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2020631" y="5786885"/>
            <a:ext cx="45822" cy="45823"/>
          </a:xfrm>
          <a:prstGeom prst="rect">
            <a:avLst/>
          </a:prstGeom>
        </p:spPr>
      </p:pic>
      <p:pic>
        <p:nvPicPr>
          <p:cNvPr id="761" name="object 761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1396826" y="5887618"/>
            <a:ext cx="45823" cy="45823"/>
          </a:xfrm>
          <a:prstGeom prst="rect">
            <a:avLst/>
          </a:prstGeom>
        </p:spPr>
      </p:pic>
      <p:pic>
        <p:nvPicPr>
          <p:cNvPr id="762" name="object 762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501256" y="5887618"/>
            <a:ext cx="45823" cy="45823"/>
          </a:xfrm>
          <a:prstGeom prst="rect">
            <a:avLst/>
          </a:prstGeom>
        </p:spPr>
      </p:pic>
      <p:pic>
        <p:nvPicPr>
          <p:cNvPr id="763" name="object 763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604761" y="5887618"/>
            <a:ext cx="45823" cy="45823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1709191" y="5887618"/>
            <a:ext cx="45823" cy="45823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1812696" y="5887618"/>
            <a:ext cx="45823" cy="45823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917125" y="5887618"/>
            <a:ext cx="45823" cy="45823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2020631" y="5887618"/>
            <a:ext cx="45822" cy="45823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2125060" y="5486535"/>
            <a:ext cx="45822" cy="45823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2229490" y="5486535"/>
            <a:ext cx="45822" cy="45823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2332995" y="5486535"/>
            <a:ext cx="45822" cy="45823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2437425" y="5486535"/>
            <a:ext cx="45822" cy="45823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2540930" y="5486535"/>
            <a:ext cx="45822" cy="45823"/>
          </a:xfrm>
          <a:prstGeom prst="rect">
            <a:avLst/>
          </a:prstGeom>
        </p:spPr>
      </p:pic>
      <p:pic>
        <p:nvPicPr>
          <p:cNvPr id="773" name="object 773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2645359" y="5486535"/>
            <a:ext cx="45822" cy="45823"/>
          </a:xfrm>
          <a:prstGeom prst="rect">
            <a:avLst/>
          </a:prstGeom>
        </p:spPr>
      </p:pic>
      <p:pic>
        <p:nvPicPr>
          <p:cNvPr id="774" name="object 774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2748865" y="5486535"/>
            <a:ext cx="45822" cy="45823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2125060" y="5586344"/>
            <a:ext cx="45822" cy="45823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2229490" y="5586344"/>
            <a:ext cx="45822" cy="45823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2332995" y="5586344"/>
            <a:ext cx="45822" cy="45823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2437425" y="5586344"/>
            <a:ext cx="45822" cy="45823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2540930" y="5586344"/>
            <a:ext cx="45822" cy="45823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2645359" y="5586344"/>
            <a:ext cx="45822" cy="45823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2748865" y="5586344"/>
            <a:ext cx="45822" cy="45823"/>
          </a:xfrm>
          <a:prstGeom prst="rect">
            <a:avLst/>
          </a:prstGeom>
        </p:spPr>
      </p:pic>
      <p:pic>
        <p:nvPicPr>
          <p:cNvPr id="782" name="object 782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2125060" y="5687076"/>
            <a:ext cx="45822" cy="45822"/>
          </a:xfrm>
          <a:prstGeom prst="rect">
            <a:avLst/>
          </a:prstGeom>
        </p:spPr>
      </p:pic>
      <p:pic>
        <p:nvPicPr>
          <p:cNvPr id="783" name="object 783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2229490" y="5687076"/>
            <a:ext cx="45822" cy="45822"/>
          </a:xfrm>
          <a:prstGeom prst="rect">
            <a:avLst/>
          </a:prstGeom>
        </p:spPr>
      </p:pic>
      <p:pic>
        <p:nvPicPr>
          <p:cNvPr id="784" name="object 784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2332995" y="5687076"/>
            <a:ext cx="45822" cy="45822"/>
          </a:xfrm>
          <a:prstGeom prst="rect">
            <a:avLst/>
          </a:prstGeom>
        </p:spPr>
      </p:pic>
      <p:pic>
        <p:nvPicPr>
          <p:cNvPr id="785" name="object 785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2437425" y="5687076"/>
            <a:ext cx="45822" cy="45822"/>
          </a:xfrm>
          <a:prstGeom prst="rect">
            <a:avLst/>
          </a:prstGeom>
        </p:spPr>
      </p:pic>
      <p:pic>
        <p:nvPicPr>
          <p:cNvPr id="786" name="object 786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2540930" y="5687076"/>
            <a:ext cx="45822" cy="45822"/>
          </a:xfrm>
          <a:prstGeom prst="rect">
            <a:avLst/>
          </a:prstGeom>
        </p:spPr>
      </p:pic>
      <p:pic>
        <p:nvPicPr>
          <p:cNvPr id="787" name="object 787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2645359" y="5687076"/>
            <a:ext cx="45822" cy="45822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2748865" y="5687076"/>
            <a:ext cx="45822" cy="45822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2125060" y="5786885"/>
            <a:ext cx="45822" cy="45823"/>
          </a:xfrm>
          <a:prstGeom prst="rect">
            <a:avLst/>
          </a:prstGeom>
        </p:spPr>
      </p:pic>
      <p:pic>
        <p:nvPicPr>
          <p:cNvPr id="790" name="object 790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2229490" y="5786885"/>
            <a:ext cx="45822" cy="45823"/>
          </a:xfrm>
          <a:prstGeom prst="rect">
            <a:avLst/>
          </a:prstGeom>
        </p:spPr>
      </p:pic>
      <p:pic>
        <p:nvPicPr>
          <p:cNvPr id="791" name="object 791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2332995" y="5786885"/>
            <a:ext cx="45822" cy="45823"/>
          </a:xfrm>
          <a:prstGeom prst="rect">
            <a:avLst/>
          </a:prstGeom>
        </p:spPr>
      </p:pic>
      <p:pic>
        <p:nvPicPr>
          <p:cNvPr id="792" name="object 792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2437425" y="5786885"/>
            <a:ext cx="45822" cy="45823"/>
          </a:xfrm>
          <a:prstGeom prst="rect">
            <a:avLst/>
          </a:prstGeom>
        </p:spPr>
      </p:pic>
      <p:pic>
        <p:nvPicPr>
          <p:cNvPr id="793" name="object 793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2540930" y="5786885"/>
            <a:ext cx="45822" cy="45823"/>
          </a:xfrm>
          <a:prstGeom prst="rect">
            <a:avLst/>
          </a:prstGeom>
        </p:spPr>
      </p:pic>
      <p:pic>
        <p:nvPicPr>
          <p:cNvPr id="794" name="object 794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2645359" y="5786885"/>
            <a:ext cx="45822" cy="45823"/>
          </a:xfrm>
          <a:prstGeom prst="rect">
            <a:avLst/>
          </a:prstGeom>
        </p:spPr>
      </p:pic>
      <p:pic>
        <p:nvPicPr>
          <p:cNvPr id="795" name="object 795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2748865" y="5786885"/>
            <a:ext cx="45822" cy="45823"/>
          </a:xfrm>
          <a:prstGeom prst="rect">
            <a:avLst/>
          </a:prstGeom>
        </p:spPr>
      </p:pic>
      <p:pic>
        <p:nvPicPr>
          <p:cNvPr id="796" name="object 796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125060" y="5887618"/>
            <a:ext cx="45822" cy="45823"/>
          </a:xfrm>
          <a:prstGeom prst="rect">
            <a:avLst/>
          </a:prstGeom>
        </p:spPr>
      </p:pic>
      <p:pic>
        <p:nvPicPr>
          <p:cNvPr id="797" name="object 797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229490" y="5887618"/>
            <a:ext cx="45822" cy="45823"/>
          </a:xfrm>
          <a:prstGeom prst="rect">
            <a:avLst/>
          </a:prstGeom>
        </p:spPr>
      </p:pic>
      <p:pic>
        <p:nvPicPr>
          <p:cNvPr id="798" name="object 798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2332995" y="5887618"/>
            <a:ext cx="45822" cy="45823"/>
          </a:xfrm>
          <a:prstGeom prst="rect">
            <a:avLst/>
          </a:prstGeom>
        </p:spPr>
      </p:pic>
      <p:pic>
        <p:nvPicPr>
          <p:cNvPr id="799" name="object 799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2437425" y="5887618"/>
            <a:ext cx="45822" cy="45823"/>
          </a:xfrm>
          <a:prstGeom prst="rect">
            <a:avLst/>
          </a:prstGeom>
        </p:spPr>
      </p:pic>
      <p:pic>
        <p:nvPicPr>
          <p:cNvPr id="800" name="object 800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540930" y="5887618"/>
            <a:ext cx="45822" cy="45823"/>
          </a:xfrm>
          <a:prstGeom prst="rect">
            <a:avLst/>
          </a:prstGeom>
        </p:spPr>
      </p:pic>
      <p:pic>
        <p:nvPicPr>
          <p:cNvPr id="801" name="object 801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645359" y="5887618"/>
            <a:ext cx="45822" cy="45823"/>
          </a:xfrm>
          <a:prstGeom prst="rect">
            <a:avLst/>
          </a:prstGeom>
        </p:spPr>
      </p:pic>
      <p:pic>
        <p:nvPicPr>
          <p:cNvPr id="802" name="object 802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2748865" y="5887618"/>
            <a:ext cx="45822" cy="45823"/>
          </a:xfrm>
          <a:prstGeom prst="rect">
            <a:avLst/>
          </a:prstGeom>
        </p:spPr>
      </p:pic>
      <p:pic>
        <p:nvPicPr>
          <p:cNvPr id="803" name="object 803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564162" y="5988351"/>
            <a:ext cx="45846" cy="45823"/>
          </a:xfrm>
          <a:prstGeom prst="rect">
            <a:avLst/>
          </a:prstGeom>
        </p:spPr>
      </p:pic>
      <p:pic>
        <p:nvPicPr>
          <p:cNvPr id="804" name="object 804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564162" y="6088159"/>
            <a:ext cx="45846" cy="45846"/>
          </a:xfrm>
          <a:prstGeom prst="rect">
            <a:avLst/>
          </a:prstGeom>
        </p:spPr>
      </p:pic>
      <p:pic>
        <p:nvPicPr>
          <p:cNvPr id="805" name="object 805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564162" y="6188893"/>
            <a:ext cx="45846" cy="45846"/>
          </a:xfrm>
          <a:prstGeom prst="rect">
            <a:avLst/>
          </a:prstGeom>
        </p:spPr>
      </p:pic>
      <p:pic>
        <p:nvPicPr>
          <p:cNvPr id="806" name="object 806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564162" y="6288701"/>
            <a:ext cx="45846" cy="45846"/>
          </a:xfrm>
          <a:prstGeom prst="rect">
            <a:avLst/>
          </a:prstGeom>
        </p:spPr>
      </p:pic>
      <p:pic>
        <p:nvPicPr>
          <p:cNvPr id="807" name="object 807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564162" y="6389434"/>
            <a:ext cx="45846" cy="45853"/>
          </a:xfrm>
          <a:prstGeom prst="rect">
            <a:avLst/>
          </a:prstGeom>
        </p:spPr>
      </p:pic>
      <p:pic>
        <p:nvPicPr>
          <p:cNvPr id="808" name="object 808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564162" y="6490167"/>
            <a:ext cx="45846" cy="45846"/>
          </a:xfrm>
          <a:prstGeom prst="rect">
            <a:avLst/>
          </a:prstGeom>
        </p:spPr>
      </p:pic>
      <p:pic>
        <p:nvPicPr>
          <p:cNvPr id="809" name="object 809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564162" y="6589976"/>
            <a:ext cx="45846" cy="45838"/>
          </a:xfrm>
          <a:prstGeom prst="rect">
            <a:avLst/>
          </a:prstGeom>
        </p:spPr>
      </p:pic>
      <p:pic>
        <p:nvPicPr>
          <p:cNvPr id="810" name="object 810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668592" y="5988351"/>
            <a:ext cx="45853" cy="45823"/>
          </a:xfrm>
          <a:prstGeom prst="rect">
            <a:avLst/>
          </a:prstGeom>
        </p:spPr>
      </p:pic>
      <p:pic>
        <p:nvPicPr>
          <p:cNvPr id="811" name="object 811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773021" y="5988351"/>
            <a:ext cx="45823" cy="45823"/>
          </a:xfrm>
          <a:prstGeom prst="rect">
            <a:avLst/>
          </a:prstGeom>
        </p:spPr>
      </p:pic>
      <p:pic>
        <p:nvPicPr>
          <p:cNvPr id="812" name="object 812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876527" y="5988351"/>
            <a:ext cx="45822" cy="45823"/>
          </a:xfrm>
          <a:prstGeom prst="rect">
            <a:avLst/>
          </a:prstGeom>
        </p:spPr>
      </p:pic>
      <p:pic>
        <p:nvPicPr>
          <p:cNvPr id="813" name="object 813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980956" y="5988351"/>
            <a:ext cx="45823" cy="45823"/>
          </a:xfrm>
          <a:prstGeom prst="rect">
            <a:avLst/>
          </a:prstGeom>
        </p:spPr>
      </p:pic>
      <p:pic>
        <p:nvPicPr>
          <p:cNvPr id="814" name="object 814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1084461" y="5988351"/>
            <a:ext cx="45823" cy="45823"/>
          </a:xfrm>
          <a:prstGeom prst="rect">
            <a:avLst/>
          </a:prstGeom>
        </p:spPr>
      </p:pic>
      <p:pic>
        <p:nvPicPr>
          <p:cNvPr id="815" name="object 815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188891" y="5988351"/>
            <a:ext cx="45823" cy="45823"/>
          </a:xfrm>
          <a:prstGeom prst="rect">
            <a:avLst/>
          </a:prstGeom>
        </p:spPr>
      </p:pic>
      <p:pic>
        <p:nvPicPr>
          <p:cNvPr id="816" name="object 816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292396" y="5988351"/>
            <a:ext cx="45823" cy="45823"/>
          </a:xfrm>
          <a:prstGeom prst="rect">
            <a:avLst/>
          </a:prstGeom>
        </p:spPr>
      </p:pic>
      <p:pic>
        <p:nvPicPr>
          <p:cNvPr id="817" name="object 817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668592" y="6088159"/>
            <a:ext cx="45853" cy="45846"/>
          </a:xfrm>
          <a:prstGeom prst="rect">
            <a:avLst/>
          </a:prstGeom>
        </p:spPr>
      </p:pic>
      <p:pic>
        <p:nvPicPr>
          <p:cNvPr id="818" name="object 818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773021" y="6088159"/>
            <a:ext cx="45823" cy="45846"/>
          </a:xfrm>
          <a:prstGeom prst="rect">
            <a:avLst/>
          </a:prstGeom>
        </p:spPr>
      </p:pic>
      <p:pic>
        <p:nvPicPr>
          <p:cNvPr id="819" name="object 819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876527" y="6088159"/>
            <a:ext cx="45822" cy="45846"/>
          </a:xfrm>
          <a:prstGeom prst="rect">
            <a:avLst/>
          </a:prstGeom>
        </p:spPr>
      </p:pic>
      <p:pic>
        <p:nvPicPr>
          <p:cNvPr id="820" name="object 820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980956" y="6088159"/>
            <a:ext cx="45823" cy="45846"/>
          </a:xfrm>
          <a:prstGeom prst="rect">
            <a:avLst/>
          </a:prstGeom>
        </p:spPr>
      </p:pic>
      <p:pic>
        <p:nvPicPr>
          <p:cNvPr id="821" name="object 821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1084461" y="6088159"/>
            <a:ext cx="45823" cy="45846"/>
          </a:xfrm>
          <a:prstGeom prst="rect">
            <a:avLst/>
          </a:prstGeom>
        </p:spPr>
      </p:pic>
      <p:pic>
        <p:nvPicPr>
          <p:cNvPr id="822" name="object 822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188891" y="6088159"/>
            <a:ext cx="45823" cy="45846"/>
          </a:xfrm>
          <a:prstGeom prst="rect">
            <a:avLst/>
          </a:prstGeom>
        </p:spPr>
      </p:pic>
      <p:pic>
        <p:nvPicPr>
          <p:cNvPr id="823" name="object 823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292396" y="6088159"/>
            <a:ext cx="45823" cy="45846"/>
          </a:xfrm>
          <a:prstGeom prst="rect">
            <a:avLst/>
          </a:prstGeom>
        </p:spPr>
      </p:pic>
      <p:pic>
        <p:nvPicPr>
          <p:cNvPr id="824" name="object 824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668592" y="6188893"/>
            <a:ext cx="45853" cy="45846"/>
          </a:xfrm>
          <a:prstGeom prst="rect">
            <a:avLst/>
          </a:prstGeom>
        </p:spPr>
      </p:pic>
      <p:pic>
        <p:nvPicPr>
          <p:cNvPr id="825" name="object 825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773021" y="6188893"/>
            <a:ext cx="45823" cy="45846"/>
          </a:xfrm>
          <a:prstGeom prst="rect">
            <a:avLst/>
          </a:prstGeom>
        </p:spPr>
      </p:pic>
      <p:pic>
        <p:nvPicPr>
          <p:cNvPr id="826" name="object 826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876527" y="6188893"/>
            <a:ext cx="45822" cy="45846"/>
          </a:xfrm>
          <a:prstGeom prst="rect">
            <a:avLst/>
          </a:prstGeom>
        </p:spPr>
      </p:pic>
      <p:pic>
        <p:nvPicPr>
          <p:cNvPr id="827" name="object 827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980956" y="6188893"/>
            <a:ext cx="45823" cy="45846"/>
          </a:xfrm>
          <a:prstGeom prst="rect">
            <a:avLst/>
          </a:prstGeom>
        </p:spPr>
      </p:pic>
      <p:pic>
        <p:nvPicPr>
          <p:cNvPr id="828" name="object 828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1084461" y="6188893"/>
            <a:ext cx="45823" cy="45846"/>
          </a:xfrm>
          <a:prstGeom prst="rect">
            <a:avLst/>
          </a:prstGeom>
        </p:spPr>
      </p:pic>
      <p:pic>
        <p:nvPicPr>
          <p:cNvPr id="829" name="object 829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188891" y="6188893"/>
            <a:ext cx="45823" cy="45846"/>
          </a:xfrm>
          <a:prstGeom prst="rect">
            <a:avLst/>
          </a:prstGeom>
        </p:spPr>
      </p:pic>
      <p:pic>
        <p:nvPicPr>
          <p:cNvPr id="830" name="object 830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292396" y="6188893"/>
            <a:ext cx="45823" cy="45846"/>
          </a:xfrm>
          <a:prstGeom prst="rect">
            <a:avLst/>
          </a:prstGeom>
        </p:spPr>
      </p:pic>
      <p:pic>
        <p:nvPicPr>
          <p:cNvPr id="831" name="object 831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668592" y="6288701"/>
            <a:ext cx="45853" cy="45846"/>
          </a:xfrm>
          <a:prstGeom prst="rect">
            <a:avLst/>
          </a:prstGeom>
        </p:spPr>
      </p:pic>
      <p:pic>
        <p:nvPicPr>
          <p:cNvPr id="832" name="object 832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773021" y="6288701"/>
            <a:ext cx="45823" cy="45846"/>
          </a:xfrm>
          <a:prstGeom prst="rect">
            <a:avLst/>
          </a:prstGeom>
        </p:spPr>
      </p:pic>
      <p:pic>
        <p:nvPicPr>
          <p:cNvPr id="833" name="object 833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876527" y="6288701"/>
            <a:ext cx="45822" cy="45846"/>
          </a:xfrm>
          <a:prstGeom prst="rect">
            <a:avLst/>
          </a:prstGeom>
        </p:spPr>
      </p:pic>
      <p:pic>
        <p:nvPicPr>
          <p:cNvPr id="834" name="object 834"/>
          <p:cNvPicPr/>
          <p:nvPr/>
        </p:nvPicPr>
        <p:blipFill>
          <a:blip r:embed="rId503" cstate="print"/>
          <a:stretch>
            <a:fillRect/>
          </a:stretch>
        </p:blipFill>
        <p:spPr>
          <a:xfrm>
            <a:off x="980956" y="6288701"/>
            <a:ext cx="45823" cy="45846"/>
          </a:xfrm>
          <a:prstGeom prst="rect">
            <a:avLst/>
          </a:prstGeom>
        </p:spPr>
      </p:pic>
      <p:pic>
        <p:nvPicPr>
          <p:cNvPr id="835" name="object 835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1084461" y="6288701"/>
            <a:ext cx="45823" cy="45846"/>
          </a:xfrm>
          <a:prstGeom prst="rect">
            <a:avLst/>
          </a:prstGeom>
        </p:spPr>
      </p:pic>
      <p:pic>
        <p:nvPicPr>
          <p:cNvPr id="836" name="object 836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1188891" y="6288701"/>
            <a:ext cx="45823" cy="45846"/>
          </a:xfrm>
          <a:prstGeom prst="rect">
            <a:avLst/>
          </a:prstGeom>
        </p:spPr>
      </p:pic>
      <p:pic>
        <p:nvPicPr>
          <p:cNvPr id="837" name="object 837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1292396" y="6288701"/>
            <a:ext cx="45823" cy="45846"/>
          </a:xfrm>
          <a:prstGeom prst="rect">
            <a:avLst/>
          </a:prstGeom>
        </p:spPr>
      </p:pic>
      <p:pic>
        <p:nvPicPr>
          <p:cNvPr id="838" name="object 838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668592" y="6389434"/>
            <a:ext cx="45853" cy="45853"/>
          </a:xfrm>
          <a:prstGeom prst="rect">
            <a:avLst/>
          </a:prstGeom>
        </p:spPr>
      </p:pic>
      <p:pic>
        <p:nvPicPr>
          <p:cNvPr id="839" name="object 839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773021" y="6389434"/>
            <a:ext cx="45823" cy="45853"/>
          </a:xfrm>
          <a:prstGeom prst="rect">
            <a:avLst/>
          </a:prstGeom>
        </p:spPr>
      </p:pic>
      <p:pic>
        <p:nvPicPr>
          <p:cNvPr id="840" name="object 840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876527" y="6389434"/>
            <a:ext cx="45822" cy="45853"/>
          </a:xfrm>
          <a:prstGeom prst="rect">
            <a:avLst/>
          </a:prstGeom>
        </p:spPr>
      </p:pic>
      <p:pic>
        <p:nvPicPr>
          <p:cNvPr id="841" name="object 841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980956" y="6389434"/>
            <a:ext cx="45823" cy="45853"/>
          </a:xfrm>
          <a:prstGeom prst="rect">
            <a:avLst/>
          </a:prstGeom>
        </p:spPr>
      </p:pic>
      <p:pic>
        <p:nvPicPr>
          <p:cNvPr id="842" name="object 842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084461" y="6389434"/>
            <a:ext cx="45823" cy="45853"/>
          </a:xfrm>
          <a:prstGeom prst="rect">
            <a:avLst/>
          </a:prstGeom>
        </p:spPr>
      </p:pic>
      <p:pic>
        <p:nvPicPr>
          <p:cNvPr id="843" name="object 843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1188891" y="6389434"/>
            <a:ext cx="45823" cy="45853"/>
          </a:xfrm>
          <a:prstGeom prst="rect">
            <a:avLst/>
          </a:prstGeom>
        </p:spPr>
      </p:pic>
      <p:pic>
        <p:nvPicPr>
          <p:cNvPr id="844" name="object 844"/>
          <p:cNvPicPr/>
          <p:nvPr/>
        </p:nvPicPr>
        <p:blipFill>
          <a:blip r:embed="rId513" cstate="print"/>
          <a:stretch>
            <a:fillRect/>
          </a:stretch>
        </p:blipFill>
        <p:spPr>
          <a:xfrm>
            <a:off x="1292396" y="6389434"/>
            <a:ext cx="45823" cy="45853"/>
          </a:xfrm>
          <a:prstGeom prst="rect">
            <a:avLst/>
          </a:prstGeom>
        </p:spPr>
      </p:pic>
      <p:pic>
        <p:nvPicPr>
          <p:cNvPr id="845" name="object 845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668592" y="6490167"/>
            <a:ext cx="45853" cy="45846"/>
          </a:xfrm>
          <a:prstGeom prst="rect">
            <a:avLst/>
          </a:prstGeom>
        </p:spPr>
      </p:pic>
      <p:pic>
        <p:nvPicPr>
          <p:cNvPr id="846" name="object 846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773021" y="6490167"/>
            <a:ext cx="45823" cy="45846"/>
          </a:xfrm>
          <a:prstGeom prst="rect">
            <a:avLst/>
          </a:prstGeom>
        </p:spPr>
      </p:pic>
      <p:pic>
        <p:nvPicPr>
          <p:cNvPr id="847" name="object 847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876527" y="6490167"/>
            <a:ext cx="45822" cy="45846"/>
          </a:xfrm>
          <a:prstGeom prst="rect">
            <a:avLst/>
          </a:prstGeom>
        </p:spPr>
      </p:pic>
      <p:pic>
        <p:nvPicPr>
          <p:cNvPr id="848" name="object 848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980956" y="6490167"/>
            <a:ext cx="45823" cy="45846"/>
          </a:xfrm>
          <a:prstGeom prst="rect">
            <a:avLst/>
          </a:prstGeom>
        </p:spPr>
      </p:pic>
      <p:pic>
        <p:nvPicPr>
          <p:cNvPr id="849" name="object 849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1084461" y="6490167"/>
            <a:ext cx="45823" cy="45846"/>
          </a:xfrm>
          <a:prstGeom prst="rect">
            <a:avLst/>
          </a:prstGeom>
        </p:spPr>
      </p:pic>
      <p:pic>
        <p:nvPicPr>
          <p:cNvPr id="850" name="object 850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1188891" y="6490167"/>
            <a:ext cx="45823" cy="45846"/>
          </a:xfrm>
          <a:prstGeom prst="rect">
            <a:avLst/>
          </a:prstGeom>
        </p:spPr>
      </p:pic>
      <p:pic>
        <p:nvPicPr>
          <p:cNvPr id="851" name="object 851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1292396" y="6490167"/>
            <a:ext cx="45823" cy="45846"/>
          </a:xfrm>
          <a:prstGeom prst="rect">
            <a:avLst/>
          </a:prstGeom>
        </p:spPr>
      </p:pic>
      <p:pic>
        <p:nvPicPr>
          <p:cNvPr id="852" name="object 852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668592" y="6589976"/>
            <a:ext cx="45853" cy="45838"/>
          </a:xfrm>
          <a:prstGeom prst="rect">
            <a:avLst/>
          </a:prstGeom>
        </p:spPr>
      </p:pic>
      <p:pic>
        <p:nvPicPr>
          <p:cNvPr id="853" name="object 853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773021" y="6589976"/>
            <a:ext cx="45823" cy="45838"/>
          </a:xfrm>
          <a:prstGeom prst="rect">
            <a:avLst/>
          </a:prstGeom>
        </p:spPr>
      </p:pic>
      <p:pic>
        <p:nvPicPr>
          <p:cNvPr id="854" name="object 854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876527" y="6589976"/>
            <a:ext cx="45822" cy="45838"/>
          </a:xfrm>
          <a:prstGeom prst="rect">
            <a:avLst/>
          </a:prstGeom>
        </p:spPr>
      </p:pic>
      <p:pic>
        <p:nvPicPr>
          <p:cNvPr id="855" name="object 855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980956" y="6589976"/>
            <a:ext cx="45823" cy="45838"/>
          </a:xfrm>
          <a:prstGeom prst="rect">
            <a:avLst/>
          </a:prstGeom>
        </p:spPr>
      </p:pic>
      <p:pic>
        <p:nvPicPr>
          <p:cNvPr id="856" name="object 856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1084461" y="6589976"/>
            <a:ext cx="45823" cy="45838"/>
          </a:xfrm>
          <a:prstGeom prst="rect">
            <a:avLst/>
          </a:prstGeom>
        </p:spPr>
      </p:pic>
      <p:pic>
        <p:nvPicPr>
          <p:cNvPr id="857" name="object 857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1188891" y="6589976"/>
            <a:ext cx="45823" cy="45838"/>
          </a:xfrm>
          <a:prstGeom prst="rect">
            <a:avLst/>
          </a:prstGeom>
        </p:spPr>
      </p:pic>
      <p:pic>
        <p:nvPicPr>
          <p:cNvPr id="858" name="object 858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1292396" y="6589976"/>
            <a:ext cx="45823" cy="45838"/>
          </a:xfrm>
          <a:prstGeom prst="rect">
            <a:avLst/>
          </a:prstGeom>
        </p:spPr>
      </p:pic>
      <p:pic>
        <p:nvPicPr>
          <p:cNvPr id="859" name="object 859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1396826" y="5988351"/>
            <a:ext cx="45823" cy="45823"/>
          </a:xfrm>
          <a:prstGeom prst="rect">
            <a:avLst/>
          </a:prstGeom>
        </p:spPr>
      </p:pic>
      <p:pic>
        <p:nvPicPr>
          <p:cNvPr id="860" name="object 860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501256" y="5988351"/>
            <a:ext cx="45823" cy="45823"/>
          </a:xfrm>
          <a:prstGeom prst="rect">
            <a:avLst/>
          </a:prstGeom>
        </p:spPr>
      </p:pic>
      <p:pic>
        <p:nvPicPr>
          <p:cNvPr id="861" name="object 861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604761" y="5988351"/>
            <a:ext cx="45823" cy="45823"/>
          </a:xfrm>
          <a:prstGeom prst="rect">
            <a:avLst/>
          </a:prstGeom>
        </p:spPr>
      </p:pic>
      <p:pic>
        <p:nvPicPr>
          <p:cNvPr id="862" name="object 862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1709191" y="5988351"/>
            <a:ext cx="45823" cy="45823"/>
          </a:xfrm>
          <a:prstGeom prst="rect">
            <a:avLst/>
          </a:prstGeom>
        </p:spPr>
      </p:pic>
      <p:pic>
        <p:nvPicPr>
          <p:cNvPr id="863" name="object 863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1812696" y="5988351"/>
            <a:ext cx="45823" cy="45823"/>
          </a:xfrm>
          <a:prstGeom prst="rect">
            <a:avLst/>
          </a:prstGeom>
        </p:spPr>
      </p:pic>
      <p:pic>
        <p:nvPicPr>
          <p:cNvPr id="864" name="object 864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917125" y="5988351"/>
            <a:ext cx="45823" cy="45823"/>
          </a:xfrm>
          <a:prstGeom prst="rect">
            <a:avLst/>
          </a:prstGeom>
        </p:spPr>
      </p:pic>
      <p:pic>
        <p:nvPicPr>
          <p:cNvPr id="865" name="object 865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2020631" y="5988351"/>
            <a:ext cx="45822" cy="45823"/>
          </a:xfrm>
          <a:prstGeom prst="rect">
            <a:avLst/>
          </a:prstGeom>
        </p:spPr>
      </p:pic>
      <p:pic>
        <p:nvPicPr>
          <p:cNvPr id="866" name="object 866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1396826" y="6088159"/>
            <a:ext cx="45823" cy="45846"/>
          </a:xfrm>
          <a:prstGeom prst="rect">
            <a:avLst/>
          </a:prstGeom>
        </p:spPr>
      </p:pic>
      <p:pic>
        <p:nvPicPr>
          <p:cNvPr id="867" name="object 867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501256" y="6088159"/>
            <a:ext cx="45823" cy="45846"/>
          </a:xfrm>
          <a:prstGeom prst="rect">
            <a:avLst/>
          </a:prstGeom>
        </p:spPr>
      </p:pic>
      <p:pic>
        <p:nvPicPr>
          <p:cNvPr id="868" name="object 868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604761" y="6088159"/>
            <a:ext cx="45823" cy="45846"/>
          </a:xfrm>
          <a:prstGeom prst="rect">
            <a:avLst/>
          </a:prstGeom>
        </p:spPr>
      </p:pic>
      <p:pic>
        <p:nvPicPr>
          <p:cNvPr id="869" name="object 869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1709191" y="6088159"/>
            <a:ext cx="45823" cy="45846"/>
          </a:xfrm>
          <a:prstGeom prst="rect">
            <a:avLst/>
          </a:prstGeom>
        </p:spPr>
      </p:pic>
      <p:pic>
        <p:nvPicPr>
          <p:cNvPr id="870" name="object 870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1812696" y="6088159"/>
            <a:ext cx="45823" cy="45846"/>
          </a:xfrm>
          <a:prstGeom prst="rect">
            <a:avLst/>
          </a:prstGeom>
        </p:spPr>
      </p:pic>
      <p:pic>
        <p:nvPicPr>
          <p:cNvPr id="871" name="object 871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917125" y="6088159"/>
            <a:ext cx="45823" cy="45846"/>
          </a:xfrm>
          <a:prstGeom prst="rect">
            <a:avLst/>
          </a:prstGeom>
        </p:spPr>
      </p:pic>
      <p:pic>
        <p:nvPicPr>
          <p:cNvPr id="872" name="object 872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2020631" y="6088159"/>
            <a:ext cx="45822" cy="45846"/>
          </a:xfrm>
          <a:prstGeom prst="rect">
            <a:avLst/>
          </a:prstGeom>
        </p:spPr>
      </p:pic>
      <p:pic>
        <p:nvPicPr>
          <p:cNvPr id="873" name="object 873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1396826" y="6188893"/>
            <a:ext cx="45823" cy="45846"/>
          </a:xfrm>
          <a:prstGeom prst="rect">
            <a:avLst/>
          </a:prstGeom>
        </p:spPr>
      </p:pic>
      <p:pic>
        <p:nvPicPr>
          <p:cNvPr id="874" name="object 874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501256" y="6188893"/>
            <a:ext cx="45823" cy="45846"/>
          </a:xfrm>
          <a:prstGeom prst="rect">
            <a:avLst/>
          </a:prstGeom>
        </p:spPr>
      </p:pic>
      <p:pic>
        <p:nvPicPr>
          <p:cNvPr id="875" name="object 875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604761" y="6188893"/>
            <a:ext cx="45823" cy="45846"/>
          </a:xfrm>
          <a:prstGeom prst="rect">
            <a:avLst/>
          </a:prstGeom>
        </p:spPr>
      </p:pic>
      <p:pic>
        <p:nvPicPr>
          <p:cNvPr id="876" name="object 876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1709191" y="6188893"/>
            <a:ext cx="45823" cy="45846"/>
          </a:xfrm>
          <a:prstGeom prst="rect">
            <a:avLst/>
          </a:prstGeom>
        </p:spPr>
      </p:pic>
      <p:pic>
        <p:nvPicPr>
          <p:cNvPr id="877" name="object 877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917125" y="6188893"/>
            <a:ext cx="45823" cy="45846"/>
          </a:xfrm>
          <a:prstGeom prst="rect">
            <a:avLst/>
          </a:prstGeom>
        </p:spPr>
      </p:pic>
      <p:pic>
        <p:nvPicPr>
          <p:cNvPr id="878" name="object 878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1812696" y="6188893"/>
            <a:ext cx="45823" cy="45846"/>
          </a:xfrm>
          <a:prstGeom prst="rect">
            <a:avLst/>
          </a:prstGeom>
        </p:spPr>
      </p:pic>
      <p:pic>
        <p:nvPicPr>
          <p:cNvPr id="879" name="object 879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2020631" y="6188893"/>
            <a:ext cx="45822" cy="45846"/>
          </a:xfrm>
          <a:prstGeom prst="rect">
            <a:avLst/>
          </a:prstGeom>
        </p:spPr>
      </p:pic>
      <p:pic>
        <p:nvPicPr>
          <p:cNvPr id="880" name="object 880"/>
          <p:cNvPicPr/>
          <p:nvPr/>
        </p:nvPicPr>
        <p:blipFill>
          <a:blip r:embed="rId521" cstate="print"/>
          <a:stretch>
            <a:fillRect/>
          </a:stretch>
        </p:blipFill>
        <p:spPr>
          <a:xfrm>
            <a:off x="1396826" y="6288701"/>
            <a:ext cx="45823" cy="45846"/>
          </a:xfrm>
          <a:prstGeom prst="rect">
            <a:avLst/>
          </a:prstGeom>
        </p:spPr>
      </p:pic>
      <p:pic>
        <p:nvPicPr>
          <p:cNvPr id="881" name="object 881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1501256" y="6288701"/>
            <a:ext cx="45823" cy="45846"/>
          </a:xfrm>
          <a:prstGeom prst="rect">
            <a:avLst/>
          </a:prstGeom>
        </p:spPr>
      </p:pic>
      <p:pic>
        <p:nvPicPr>
          <p:cNvPr id="882" name="object 882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1604761" y="6288701"/>
            <a:ext cx="45823" cy="45846"/>
          </a:xfrm>
          <a:prstGeom prst="rect">
            <a:avLst/>
          </a:prstGeom>
        </p:spPr>
      </p:pic>
      <p:pic>
        <p:nvPicPr>
          <p:cNvPr id="883" name="object 883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1709191" y="6288701"/>
            <a:ext cx="45823" cy="45846"/>
          </a:xfrm>
          <a:prstGeom prst="rect">
            <a:avLst/>
          </a:prstGeom>
        </p:spPr>
      </p:pic>
      <p:pic>
        <p:nvPicPr>
          <p:cNvPr id="884" name="object 884"/>
          <p:cNvPicPr/>
          <p:nvPr/>
        </p:nvPicPr>
        <p:blipFill>
          <a:blip r:embed="rId525" cstate="print"/>
          <a:stretch>
            <a:fillRect/>
          </a:stretch>
        </p:blipFill>
        <p:spPr>
          <a:xfrm>
            <a:off x="1812696" y="6288701"/>
            <a:ext cx="45823" cy="45846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526" cstate="print"/>
          <a:stretch>
            <a:fillRect/>
          </a:stretch>
        </p:blipFill>
        <p:spPr>
          <a:xfrm>
            <a:off x="1917125" y="6288701"/>
            <a:ext cx="45823" cy="45846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527" cstate="print"/>
          <a:stretch>
            <a:fillRect/>
          </a:stretch>
        </p:blipFill>
        <p:spPr>
          <a:xfrm>
            <a:off x="2020631" y="6288701"/>
            <a:ext cx="45822" cy="45846"/>
          </a:xfrm>
          <a:prstGeom prst="rect">
            <a:avLst/>
          </a:prstGeom>
        </p:spPr>
      </p:pic>
      <p:pic>
        <p:nvPicPr>
          <p:cNvPr id="887" name="object 88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396826" y="6389434"/>
            <a:ext cx="45823" cy="45853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529" cstate="print"/>
          <a:stretch>
            <a:fillRect/>
          </a:stretch>
        </p:blipFill>
        <p:spPr>
          <a:xfrm>
            <a:off x="1501256" y="6389434"/>
            <a:ext cx="45823" cy="45853"/>
          </a:xfrm>
          <a:prstGeom prst="rect">
            <a:avLst/>
          </a:prstGeom>
        </p:spPr>
      </p:pic>
      <p:pic>
        <p:nvPicPr>
          <p:cNvPr id="889" name="object 889"/>
          <p:cNvPicPr/>
          <p:nvPr/>
        </p:nvPicPr>
        <p:blipFill>
          <a:blip r:embed="rId530" cstate="print"/>
          <a:stretch>
            <a:fillRect/>
          </a:stretch>
        </p:blipFill>
        <p:spPr>
          <a:xfrm>
            <a:off x="1604761" y="6389434"/>
            <a:ext cx="45823" cy="45853"/>
          </a:xfrm>
          <a:prstGeom prst="rect">
            <a:avLst/>
          </a:prstGeom>
        </p:spPr>
      </p:pic>
      <p:pic>
        <p:nvPicPr>
          <p:cNvPr id="890" name="object 89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709191" y="6389434"/>
            <a:ext cx="45823" cy="45853"/>
          </a:xfrm>
          <a:prstGeom prst="rect">
            <a:avLst/>
          </a:prstGeom>
        </p:spPr>
      </p:pic>
      <p:pic>
        <p:nvPicPr>
          <p:cNvPr id="891" name="object 891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1812696" y="6389434"/>
            <a:ext cx="45823" cy="45853"/>
          </a:xfrm>
          <a:prstGeom prst="rect">
            <a:avLst/>
          </a:prstGeom>
        </p:spPr>
      </p:pic>
      <p:pic>
        <p:nvPicPr>
          <p:cNvPr id="892" name="object 892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2020631" y="6389434"/>
            <a:ext cx="45822" cy="45853"/>
          </a:xfrm>
          <a:prstGeom prst="rect">
            <a:avLst/>
          </a:prstGeom>
        </p:spPr>
      </p:pic>
      <p:pic>
        <p:nvPicPr>
          <p:cNvPr id="893" name="object 893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1917125" y="6389434"/>
            <a:ext cx="45823" cy="45853"/>
          </a:xfrm>
          <a:prstGeom prst="rect">
            <a:avLst/>
          </a:prstGeom>
        </p:spPr>
      </p:pic>
      <p:pic>
        <p:nvPicPr>
          <p:cNvPr id="894" name="object 894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1396826" y="6490167"/>
            <a:ext cx="45823" cy="45846"/>
          </a:xfrm>
          <a:prstGeom prst="rect">
            <a:avLst/>
          </a:prstGeom>
        </p:spPr>
      </p:pic>
      <p:pic>
        <p:nvPicPr>
          <p:cNvPr id="895" name="object 895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1501256" y="6490167"/>
            <a:ext cx="45823" cy="45846"/>
          </a:xfrm>
          <a:prstGeom prst="rect">
            <a:avLst/>
          </a:prstGeom>
        </p:spPr>
      </p:pic>
      <p:pic>
        <p:nvPicPr>
          <p:cNvPr id="896" name="object 896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1604761" y="6490167"/>
            <a:ext cx="45823" cy="45846"/>
          </a:xfrm>
          <a:prstGeom prst="rect">
            <a:avLst/>
          </a:prstGeom>
        </p:spPr>
      </p:pic>
      <p:pic>
        <p:nvPicPr>
          <p:cNvPr id="897" name="object 897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1709191" y="6490167"/>
            <a:ext cx="45823" cy="45846"/>
          </a:xfrm>
          <a:prstGeom prst="rect">
            <a:avLst/>
          </a:prstGeom>
        </p:spPr>
      </p:pic>
      <p:pic>
        <p:nvPicPr>
          <p:cNvPr id="898" name="object 898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812696" y="6490167"/>
            <a:ext cx="45823" cy="45846"/>
          </a:xfrm>
          <a:prstGeom prst="rect">
            <a:avLst/>
          </a:prstGeom>
        </p:spPr>
      </p:pic>
      <p:pic>
        <p:nvPicPr>
          <p:cNvPr id="899" name="object 899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1917125" y="6490167"/>
            <a:ext cx="45823" cy="45846"/>
          </a:xfrm>
          <a:prstGeom prst="rect">
            <a:avLst/>
          </a:prstGeom>
        </p:spPr>
      </p:pic>
      <p:pic>
        <p:nvPicPr>
          <p:cNvPr id="900" name="object 900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2020631" y="6490167"/>
            <a:ext cx="45822" cy="45846"/>
          </a:xfrm>
          <a:prstGeom prst="rect">
            <a:avLst/>
          </a:prstGeom>
        </p:spPr>
      </p:pic>
      <p:pic>
        <p:nvPicPr>
          <p:cNvPr id="901" name="object 901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1396826" y="6589976"/>
            <a:ext cx="45823" cy="45838"/>
          </a:xfrm>
          <a:prstGeom prst="rect">
            <a:avLst/>
          </a:prstGeom>
        </p:spPr>
      </p:pic>
      <p:pic>
        <p:nvPicPr>
          <p:cNvPr id="902" name="object 902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1501256" y="6589976"/>
            <a:ext cx="45823" cy="45838"/>
          </a:xfrm>
          <a:prstGeom prst="rect">
            <a:avLst/>
          </a:prstGeom>
        </p:spPr>
      </p:pic>
      <p:pic>
        <p:nvPicPr>
          <p:cNvPr id="903" name="object 903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1604761" y="6589976"/>
            <a:ext cx="45823" cy="45838"/>
          </a:xfrm>
          <a:prstGeom prst="rect">
            <a:avLst/>
          </a:prstGeom>
        </p:spPr>
      </p:pic>
      <p:pic>
        <p:nvPicPr>
          <p:cNvPr id="904" name="object 904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812696" y="6589976"/>
            <a:ext cx="45823" cy="45838"/>
          </a:xfrm>
          <a:prstGeom prst="rect">
            <a:avLst/>
          </a:prstGeom>
        </p:spPr>
      </p:pic>
      <p:pic>
        <p:nvPicPr>
          <p:cNvPr id="905" name="object 905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1709191" y="6589976"/>
            <a:ext cx="45823" cy="45838"/>
          </a:xfrm>
          <a:prstGeom prst="rect">
            <a:avLst/>
          </a:prstGeom>
        </p:spPr>
      </p:pic>
      <p:pic>
        <p:nvPicPr>
          <p:cNvPr id="906" name="object 906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1917125" y="6589976"/>
            <a:ext cx="45823" cy="45838"/>
          </a:xfrm>
          <a:prstGeom prst="rect">
            <a:avLst/>
          </a:prstGeom>
        </p:spPr>
      </p:pic>
      <p:pic>
        <p:nvPicPr>
          <p:cNvPr id="907" name="object 907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2020631" y="6589976"/>
            <a:ext cx="45822" cy="45838"/>
          </a:xfrm>
          <a:prstGeom prst="rect">
            <a:avLst/>
          </a:prstGeom>
        </p:spPr>
      </p:pic>
      <p:pic>
        <p:nvPicPr>
          <p:cNvPr id="908" name="object 908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125060" y="5988351"/>
            <a:ext cx="45822" cy="45823"/>
          </a:xfrm>
          <a:prstGeom prst="rect">
            <a:avLst/>
          </a:prstGeom>
        </p:spPr>
      </p:pic>
      <p:pic>
        <p:nvPicPr>
          <p:cNvPr id="909" name="object 909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2332995" y="5988351"/>
            <a:ext cx="45822" cy="45823"/>
          </a:xfrm>
          <a:prstGeom prst="rect">
            <a:avLst/>
          </a:prstGeom>
        </p:spPr>
      </p:pic>
      <p:pic>
        <p:nvPicPr>
          <p:cNvPr id="910" name="object 910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229490" y="5988351"/>
            <a:ext cx="45822" cy="45823"/>
          </a:xfrm>
          <a:prstGeom prst="rect">
            <a:avLst/>
          </a:prstGeom>
        </p:spPr>
      </p:pic>
      <p:pic>
        <p:nvPicPr>
          <p:cNvPr id="911" name="object 911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2437425" y="5988351"/>
            <a:ext cx="45822" cy="45823"/>
          </a:xfrm>
          <a:prstGeom prst="rect">
            <a:avLst/>
          </a:prstGeom>
        </p:spPr>
      </p:pic>
      <p:pic>
        <p:nvPicPr>
          <p:cNvPr id="912" name="object 912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540930" y="5988351"/>
            <a:ext cx="45822" cy="45823"/>
          </a:xfrm>
          <a:prstGeom prst="rect">
            <a:avLst/>
          </a:prstGeom>
        </p:spPr>
      </p:pic>
      <p:pic>
        <p:nvPicPr>
          <p:cNvPr id="913" name="object 913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645359" y="5988351"/>
            <a:ext cx="45822" cy="45823"/>
          </a:xfrm>
          <a:prstGeom prst="rect">
            <a:avLst/>
          </a:prstGeom>
        </p:spPr>
      </p:pic>
      <p:pic>
        <p:nvPicPr>
          <p:cNvPr id="914" name="object 914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2748865" y="5988351"/>
            <a:ext cx="45822" cy="45823"/>
          </a:xfrm>
          <a:prstGeom prst="rect">
            <a:avLst/>
          </a:prstGeom>
        </p:spPr>
      </p:pic>
      <p:pic>
        <p:nvPicPr>
          <p:cNvPr id="915" name="object 915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125060" y="6088159"/>
            <a:ext cx="45822" cy="45846"/>
          </a:xfrm>
          <a:prstGeom prst="rect">
            <a:avLst/>
          </a:prstGeom>
        </p:spPr>
      </p:pic>
      <p:pic>
        <p:nvPicPr>
          <p:cNvPr id="916" name="object 916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229490" y="6088159"/>
            <a:ext cx="45822" cy="45846"/>
          </a:xfrm>
          <a:prstGeom prst="rect">
            <a:avLst/>
          </a:prstGeom>
        </p:spPr>
      </p:pic>
      <p:pic>
        <p:nvPicPr>
          <p:cNvPr id="917" name="object 917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2332995" y="6088159"/>
            <a:ext cx="45822" cy="45846"/>
          </a:xfrm>
          <a:prstGeom prst="rect">
            <a:avLst/>
          </a:prstGeom>
        </p:spPr>
      </p:pic>
      <p:pic>
        <p:nvPicPr>
          <p:cNvPr id="918" name="object 918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2437425" y="6088159"/>
            <a:ext cx="45822" cy="45846"/>
          </a:xfrm>
          <a:prstGeom prst="rect">
            <a:avLst/>
          </a:prstGeom>
        </p:spPr>
      </p:pic>
      <p:pic>
        <p:nvPicPr>
          <p:cNvPr id="919" name="object 919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540930" y="6088159"/>
            <a:ext cx="45822" cy="45846"/>
          </a:xfrm>
          <a:prstGeom prst="rect">
            <a:avLst/>
          </a:prstGeom>
        </p:spPr>
      </p:pic>
      <p:pic>
        <p:nvPicPr>
          <p:cNvPr id="920" name="object 920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645359" y="6088159"/>
            <a:ext cx="45822" cy="45846"/>
          </a:xfrm>
          <a:prstGeom prst="rect">
            <a:avLst/>
          </a:prstGeom>
        </p:spPr>
      </p:pic>
      <p:pic>
        <p:nvPicPr>
          <p:cNvPr id="921" name="object 921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2748865" y="6088159"/>
            <a:ext cx="45822" cy="45846"/>
          </a:xfrm>
          <a:prstGeom prst="rect">
            <a:avLst/>
          </a:prstGeom>
        </p:spPr>
      </p:pic>
      <p:pic>
        <p:nvPicPr>
          <p:cNvPr id="922" name="object 922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125060" y="6188893"/>
            <a:ext cx="45822" cy="45846"/>
          </a:xfrm>
          <a:prstGeom prst="rect">
            <a:avLst/>
          </a:prstGeom>
        </p:spPr>
      </p:pic>
      <p:pic>
        <p:nvPicPr>
          <p:cNvPr id="923" name="object 923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229490" y="6188893"/>
            <a:ext cx="45822" cy="45846"/>
          </a:xfrm>
          <a:prstGeom prst="rect">
            <a:avLst/>
          </a:prstGeom>
        </p:spPr>
      </p:pic>
      <p:pic>
        <p:nvPicPr>
          <p:cNvPr id="924" name="object 924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2332995" y="6188893"/>
            <a:ext cx="45822" cy="45846"/>
          </a:xfrm>
          <a:prstGeom prst="rect">
            <a:avLst/>
          </a:prstGeom>
        </p:spPr>
      </p:pic>
      <p:pic>
        <p:nvPicPr>
          <p:cNvPr id="925" name="object 925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540930" y="6188893"/>
            <a:ext cx="45822" cy="45846"/>
          </a:xfrm>
          <a:prstGeom prst="rect">
            <a:avLst/>
          </a:prstGeom>
        </p:spPr>
      </p:pic>
      <p:pic>
        <p:nvPicPr>
          <p:cNvPr id="926" name="object 926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2437425" y="6188893"/>
            <a:ext cx="45822" cy="45846"/>
          </a:xfrm>
          <a:prstGeom prst="rect">
            <a:avLst/>
          </a:prstGeom>
        </p:spPr>
      </p:pic>
      <p:pic>
        <p:nvPicPr>
          <p:cNvPr id="927" name="object 927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645359" y="6188893"/>
            <a:ext cx="45822" cy="45846"/>
          </a:xfrm>
          <a:prstGeom prst="rect">
            <a:avLst/>
          </a:prstGeom>
        </p:spPr>
      </p:pic>
      <p:pic>
        <p:nvPicPr>
          <p:cNvPr id="928" name="object 928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2748865" y="6188893"/>
            <a:ext cx="45822" cy="45846"/>
          </a:xfrm>
          <a:prstGeom prst="rect">
            <a:avLst/>
          </a:prstGeom>
        </p:spPr>
      </p:pic>
      <p:pic>
        <p:nvPicPr>
          <p:cNvPr id="929" name="object 929"/>
          <p:cNvPicPr/>
          <p:nvPr/>
        </p:nvPicPr>
        <p:blipFill>
          <a:blip r:embed="rId542" cstate="print"/>
          <a:stretch>
            <a:fillRect/>
          </a:stretch>
        </p:blipFill>
        <p:spPr>
          <a:xfrm>
            <a:off x="2125060" y="6288701"/>
            <a:ext cx="45822" cy="45846"/>
          </a:xfrm>
          <a:prstGeom prst="rect">
            <a:avLst/>
          </a:prstGeom>
        </p:spPr>
      </p:pic>
      <p:pic>
        <p:nvPicPr>
          <p:cNvPr id="930" name="object 930"/>
          <p:cNvPicPr/>
          <p:nvPr/>
        </p:nvPicPr>
        <p:blipFill>
          <a:blip r:embed="rId542" cstate="print"/>
          <a:stretch>
            <a:fillRect/>
          </a:stretch>
        </p:blipFill>
        <p:spPr>
          <a:xfrm>
            <a:off x="2229490" y="6288701"/>
            <a:ext cx="45822" cy="45846"/>
          </a:xfrm>
          <a:prstGeom prst="rect">
            <a:avLst/>
          </a:prstGeom>
        </p:spPr>
      </p:pic>
      <p:pic>
        <p:nvPicPr>
          <p:cNvPr id="931" name="object 931"/>
          <p:cNvPicPr/>
          <p:nvPr/>
        </p:nvPicPr>
        <p:blipFill>
          <a:blip r:embed="rId543" cstate="print"/>
          <a:stretch>
            <a:fillRect/>
          </a:stretch>
        </p:blipFill>
        <p:spPr>
          <a:xfrm>
            <a:off x="2332995" y="6288701"/>
            <a:ext cx="45822" cy="45846"/>
          </a:xfrm>
          <a:prstGeom prst="rect">
            <a:avLst/>
          </a:prstGeom>
        </p:spPr>
      </p:pic>
      <p:pic>
        <p:nvPicPr>
          <p:cNvPr id="932" name="object 932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2437425" y="6288701"/>
            <a:ext cx="45822" cy="45846"/>
          </a:xfrm>
          <a:prstGeom prst="rect">
            <a:avLst/>
          </a:prstGeom>
        </p:spPr>
      </p:pic>
      <p:pic>
        <p:nvPicPr>
          <p:cNvPr id="933" name="object 933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540930" y="6288701"/>
            <a:ext cx="45822" cy="45846"/>
          </a:xfrm>
          <a:prstGeom prst="rect">
            <a:avLst/>
          </a:prstGeom>
        </p:spPr>
      </p:pic>
      <p:pic>
        <p:nvPicPr>
          <p:cNvPr id="934" name="object 93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645359" y="6288701"/>
            <a:ext cx="45822" cy="45846"/>
          </a:xfrm>
          <a:prstGeom prst="rect">
            <a:avLst/>
          </a:prstGeom>
        </p:spPr>
      </p:pic>
      <p:pic>
        <p:nvPicPr>
          <p:cNvPr id="935" name="object 935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2125060" y="6389434"/>
            <a:ext cx="45822" cy="45853"/>
          </a:xfrm>
          <a:prstGeom prst="rect">
            <a:avLst/>
          </a:prstGeom>
        </p:spPr>
      </p:pic>
      <p:pic>
        <p:nvPicPr>
          <p:cNvPr id="936" name="object 936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2748865" y="6288701"/>
            <a:ext cx="45822" cy="45846"/>
          </a:xfrm>
          <a:prstGeom prst="rect">
            <a:avLst/>
          </a:prstGeom>
        </p:spPr>
      </p:pic>
      <p:pic>
        <p:nvPicPr>
          <p:cNvPr id="937" name="object 937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2229490" y="6389434"/>
            <a:ext cx="45822" cy="45853"/>
          </a:xfrm>
          <a:prstGeom prst="rect">
            <a:avLst/>
          </a:prstGeom>
        </p:spPr>
      </p:pic>
      <p:pic>
        <p:nvPicPr>
          <p:cNvPr id="938" name="object 938"/>
          <p:cNvPicPr/>
          <p:nvPr/>
        </p:nvPicPr>
        <p:blipFill>
          <a:blip r:embed="rId548" cstate="print"/>
          <a:stretch>
            <a:fillRect/>
          </a:stretch>
        </p:blipFill>
        <p:spPr>
          <a:xfrm>
            <a:off x="2332995" y="6389434"/>
            <a:ext cx="45822" cy="45853"/>
          </a:xfrm>
          <a:prstGeom prst="rect">
            <a:avLst/>
          </a:prstGeom>
        </p:spPr>
      </p:pic>
      <p:pic>
        <p:nvPicPr>
          <p:cNvPr id="939" name="object 939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2437425" y="6389434"/>
            <a:ext cx="45822" cy="45853"/>
          </a:xfrm>
          <a:prstGeom prst="rect">
            <a:avLst/>
          </a:prstGeom>
        </p:spPr>
      </p:pic>
      <p:pic>
        <p:nvPicPr>
          <p:cNvPr id="940" name="object 940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2540930" y="6389434"/>
            <a:ext cx="45822" cy="45853"/>
          </a:xfrm>
          <a:prstGeom prst="rect">
            <a:avLst/>
          </a:prstGeom>
        </p:spPr>
      </p:pic>
      <p:pic>
        <p:nvPicPr>
          <p:cNvPr id="941" name="object 941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2645359" y="6389434"/>
            <a:ext cx="45822" cy="45853"/>
          </a:xfrm>
          <a:prstGeom prst="rect">
            <a:avLst/>
          </a:prstGeom>
        </p:spPr>
      </p:pic>
      <p:pic>
        <p:nvPicPr>
          <p:cNvPr id="942" name="object 942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125060" y="6490167"/>
            <a:ext cx="45822" cy="45846"/>
          </a:xfrm>
          <a:prstGeom prst="rect">
            <a:avLst/>
          </a:prstGeom>
        </p:spPr>
      </p:pic>
      <p:pic>
        <p:nvPicPr>
          <p:cNvPr id="943" name="object 943"/>
          <p:cNvPicPr/>
          <p:nvPr/>
        </p:nvPicPr>
        <p:blipFill>
          <a:blip r:embed="rId552" cstate="print"/>
          <a:stretch>
            <a:fillRect/>
          </a:stretch>
        </p:blipFill>
        <p:spPr>
          <a:xfrm>
            <a:off x="2748865" y="6389434"/>
            <a:ext cx="45822" cy="45853"/>
          </a:xfrm>
          <a:prstGeom prst="rect">
            <a:avLst/>
          </a:prstGeom>
        </p:spPr>
      </p:pic>
      <p:pic>
        <p:nvPicPr>
          <p:cNvPr id="944" name="object 944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229490" y="6490167"/>
            <a:ext cx="45822" cy="45846"/>
          </a:xfrm>
          <a:prstGeom prst="rect">
            <a:avLst/>
          </a:prstGeom>
        </p:spPr>
      </p:pic>
      <p:pic>
        <p:nvPicPr>
          <p:cNvPr id="945" name="object 945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2332995" y="6490167"/>
            <a:ext cx="45822" cy="45846"/>
          </a:xfrm>
          <a:prstGeom prst="rect">
            <a:avLst/>
          </a:prstGeom>
        </p:spPr>
      </p:pic>
      <p:pic>
        <p:nvPicPr>
          <p:cNvPr id="946" name="object 946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2437425" y="6490167"/>
            <a:ext cx="45822" cy="45846"/>
          </a:xfrm>
          <a:prstGeom prst="rect">
            <a:avLst/>
          </a:prstGeom>
        </p:spPr>
      </p:pic>
      <p:pic>
        <p:nvPicPr>
          <p:cNvPr id="947" name="object 947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2540930" y="6490167"/>
            <a:ext cx="45822" cy="45846"/>
          </a:xfrm>
          <a:prstGeom prst="rect">
            <a:avLst/>
          </a:prstGeom>
        </p:spPr>
      </p:pic>
      <p:pic>
        <p:nvPicPr>
          <p:cNvPr id="948" name="object 948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2645359" y="6490167"/>
            <a:ext cx="45822" cy="45846"/>
          </a:xfrm>
          <a:prstGeom prst="rect">
            <a:avLst/>
          </a:prstGeom>
        </p:spPr>
      </p:pic>
      <p:pic>
        <p:nvPicPr>
          <p:cNvPr id="949" name="object 949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2748865" y="6490167"/>
            <a:ext cx="45822" cy="45846"/>
          </a:xfrm>
          <a:prstGeom prst="rect">
            <a:avLst/>
          </a:prstGeom>
        </p:spPr>
      </p:pic>
      <p:pic>
        <p:nvPicPr>
          <p:cNvPr id="950" name="object 950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125060" y="6589976"/>
            <a:ext cx="45822" cy="45838"/>
          </a:xfrm>
          <a:prstGeom prst="rect">
            <a:avLst/>
          </a:prstGeom>
        </p:spPr>
      </p:pic>
      <p:pic>
        <p:nvPicPr>
          <p:cNvPr id="951" name="object 951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229490" y="6589976"/>
            <a:ext cx="45822" cy="45838"/>
          </a:xfrm>
          <a:prstGeom prst="rect">
            <a:avLst/>
          </a:prstGeom>
        </p:spPr>
      </p:pic>
      <p:pic>
        <p:nvPicPr>
          <p:cNvPr id="952" name="object 952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2332995" y="6589976"/>
            <a:ext cx="45822" cy="45838"/>
          </a:xfrm>
          <a:prstGeom prst="rect">
            <a:avLst/>
          </a:prstGeom>
        </p:spPr>
      </p:pic>
      <p:pic>
        <p:nvPicPr>
          <p:cNvPr id="953" name="object 953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2540930" y="6589976"/>
            <a:ext cx="45822" cy="45838"/>
          </a:xfrm>
          <a:prstGeom prst="rect">
            <a:avLst/>
          </a:prstGeom>
        </p:spPr>
      </p:pic>
      <p:pic>
        <p:nvPicPr>
          <p:cNvPr id="954" name="object 954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2437425" y="6589976"/>
            <a:ext cx="45822" cy="45838"/>
          </a:xfrm>
          <a:prstGeom prst="rect">
            <a:avLst/>
          </a:prstGeom>
        </p:spPr>
      </p:pic>
      <p:pic>
        <p:nvPicPr>
          <p:cNvPr id="955" name="object 955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2645359" y="6589976"/>
            <a:ext cx="45822" cy="45838"/>
          </a:xfrm>
          <a:prstGeom prst="rect">
            <a:avLst/>
          </a:prstGeom>
        </p:spPr>
      </p:pic>
      <p:pic>
        <p:nvPicPr>
          <p:cNvPr id="956" name="object 956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2748865" y="6589976"/>
            <a:ext cx="45822" cy="45838"/>
          </a:xfrm>
          <a:prstGeom prst="rect">
            <a:avLst/>
          </a:prstGeom>
        </p:spPr>
      </p:pic>
      <p:pic>
        <p:nvPicPr>
          <p:cNvPr id="957" name="object 957"/>
          <p:cNvPicPr/>
          <p:nvPr/>
        </p:nvPicPr>
        <p:blipFill>
          <a:blip r:embed="rId557" cstate="print"/>
          <a:stretch>
            <a:fillRect/>
          </a:stretch>
        </p:blipFill>
        <p:spPr>
          <a:xfrm>
            <a:off x="564162" y="6690708"/>
            <a:ext cx="45846" cy="45846"/>
          </a:xfrm>
          <a:prstGeom prst="rect">
            <a:avLst/>
          </a:prstGeom>
        </p:spPr>
      </p:pic>
      <p:pic>
        <p:nvPicPr>
          <p:cNvPr id="958" name="object 958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564162" y="6790516"/>
            <a:ext cx="45846" cy="45846"/>
          </a:xfrm>
          <a:prstGeom prst="rect">
            <a:avLst/>
          </a:prstGeom>
        </p:spPr>
      </p:pic>
      <p:pic>
        <p:nvPicPr>
          <p:cNvPr id="959" name="object 959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668592" y="6690708"/>
            <a:ext cx="45853" cy="45846"/>
          </a:xfrm>
          <a:prstGeom prst="rect">
            <a:avLst/>
          </a:prstGeom>
        </p:spPr>
      </p:pic>
      <p:pic>
        <p:nvPicPr>
          <p:cNvPr id="960" name="object 960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773021" y="6690708"/>
            <a:ext cx="45823" cy="45846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560" cstate="print"/>
          <a:stretch>
            <a:fillRect/>
          </a:stretch>
        </p:blipFill>
        <p:spPr>
          <a:xfrm>
            <a:off x="876527" y="6690708"/>
            <a:ext cx="45822" cy="45846"/>
          </a:xfrm>
          <a:prstGeom prst="rect">
            <a:avLst/>
          </a:prstGeom>
        </p:spPr>
      </p:pic>
      <p:pic>
        <p:nvPicPr>
          <p:cNvPr id="962" name="object 962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980956" y="6690708"/>
            <a:ext cx="45823" cy="45846"/>
          </a:xfrm>
          <a:prstGeom prst="rect">
            <a:avLst/>
          </a:prstGeom>
        </p:spPr>
      </p:pic>
      <p:pic>
        <p:nvPicPr>
          <p:cNvPr id="963" name="object 963"/>
          <p:cNvPicPr/>
          <p:nvPr/>
        </p:nvPicPr>
        <p:blipFill>
          <a:blip r:embed="rId562" cstate="print"/>
          <a:stretch>
            <a:fillRect/>
          </a:stretch>
        </p:blipFill>
        <p:spPr>
          <a:xfrm>
            <a:off x="1084461" y="6690708"/>
            <a:ext cx="45823" cy="45846"/>
          </a:xfrm>
          <a:prstGeom prst="rect">
            <a:avLst/>
          </a:prstGeom>
        </p:spPr>
      </p:pic>
      <p:pic>
        <p:nvPicPr>
          <p:cNvPr id="964" name="object 964"/>
          <p:cNvPicPr/>
          <p:nvPr/>
        </p:nvPicPr>
        <p:blipFill>
          <a:blip r:embed="rId563" cstate="print"/>
          <a:stretch>
            <a:fillRect/>
          </a:stretch>
        </p:blipFill>
        <p:spPr>
          <a:xfrm>
            <a:off x="1188891" y="6690708"/>
            <a:ext cx="45823" cy="45846"/>
          </a:xfrm>
          <a:prstGeom prst="rect">
            <a:avLst/>
          </a:prstGeom>
        </p:spPr>
      </p:pic>
      <p:pic>
        <p:nvPicPr>
          <p:cNvPr id="965" name="object 965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1292396" y="6690708"/>
            <a:ext cx="45823" cy="45846"/>
          </a:xfrm>
          <a:prstGeom prst="rect">
            <a:avLst/>
          </a:prstGeom>
        </p:spPr>
      </p:pic>
      <p:pic>
        <p:nvPicPr>
          <p:cNvPr id="966" name="object 966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668592" y="6790516"/>
            <a:ext cx="45853" cy="45846"/>
          </a:xfrm>
          <a:prstGeom prst="rect">
            <a:avLst/>
          </a:prstGeom>
        </p:spPr>
      </p:pic>
      <p:pic>
        <p:nvPicPr>
          <p:cNvPr id="967" name="object 967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773021" y="6790516"/>
            <a:ext cx="45823" cy="45846"/>
          </a:xfrm>
          <a:prstGeom prst="rect">
            <a:avLst/>
          </a:prstGeom>
        </p:spPr>
      </p:pic>
      <p:pic>
        <p:nvPicPr>
          <p:cNvPr id="968" name="object 968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876527" y="6790516"/>
            <a:ext cx="45822" cy="45846"/>
          </a:xfrm>
          <a:prstGeom prst="rect">
            <a:avLst/>
          </a:prstGeom>
        </p:spPr>
      </p:pic>
      <p:pic>
        <p:nvPicPr>
          <p:cNvPr id="969" name="object 969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980956" y="6790516"/>
            <a:ext cx="45823" cy="45846"/>
          </a:xfrm>
          <a:prstGeom prst="rect">
            <a:avLst/>
          </a:prstGeom>
        </p:spPr>
      </p:pic>
      <p:pic>
        <p:nvPicPr>
          <p:cNvPr id="970" name="object 970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1084461" y="6790516"/>
            <a:ext cx="45823" cy="45846"/>
          </a:xfrm>
          <a:prstGeom prst="rect">
            <a:avLst/>
          </a:prstGeom>
        </p:spPr>
      </p:pic>
      <p:pic>
        <p:nvPicPr>
          <p:cNvPr id="971" name="object 971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1188891" y="6790516"/>
            <a:ext cx="45823" cy="45846"/>
          </a:xfrm>
          <a:prstGeom prst="rect">
            <a:avLst/>
          </a:prstGeom>
        </p:spPr>
      </p:pic>
      <p:pic>
        <p:nvPicPr>
          <p:cNvPr id="972" name="object 972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1292396" y="6790516"/>
            <a:ext cx="45823" cy="45846"/>
          </a:xfrm>
          <a:prstGeom prst="rect">
            <a:avLst/>
          </a:prstGeom>
        </p:spPr>
      </p:pic>
      <p:pic>
        <p:nvPicPr>
          <p:cNvPr id="973" name="object 973"/>
          <p:cNvPicPr/>
          <p:nvPr/>
        </p:nvPicPr>
        <p:blipFill>
          <a:blip r:embed="rId565" cstate="print"/>
          <a:stretch>
            <a:fillRect/>
          </a:stretch>
        </p:blipFill>
        <p:spPr>
          <a:xfrm>
            <a:off x="1396826" y="6690708"/>
            <a:ext cx="45823" cy="45846"/>
          </a:xfrm>
          <a:prstGeom prst="rect">
            <a:avLst/>
          </a:prstGeom>
        </p:spPr>
      </p:pic>
      <p:pic>
        <p:nvPicPr>
          <p:cNvPr id="974" name="object 974"/>
          <p:cNvPicPr/>
          <p:nvPr/>
        </p:nvPicPr>
        <p:blipFill>
          <a:blip r:embed="rId566" cstate="print"/>
          <a:stretch>
            <a:fillRect/>
          </a:stretch>
        </p:blipFill>
        <p:spPr>
          <a:xfrm>
            <a:off x="1501256" y="6690708"/>
            <a:ext cx="45823" cy="45846"/>
          </a:xfrm>
          <a:prstGeom prst="rect">
            <a:avLst/>
          </a:prstGeom>
        </p:spPr>
      </p:pic>
      <p:pic>
        <p:nvPicPr>
          <p:cNvPr id="975" name="object 975"/>
          <p:cNvPicPr/>
          <p:nvPr/>
        </p:nvPicPr>
        <p:blipFill>
          <a:blip r:embed="rId567" cstate="print"/>
          <a:stretch>
            <a:fillRect/>
          </a:stretch>
        </p:blipFill>
        <p:spPr>
          <a:xfrm>
            <a:off x="1604761" y="6690708"/>
            <a:ext cx="45823" cy="45846"/>
          </a:xfrm>
          <a:prstGeom prst="rect">
            <a:avLst/>
          </a:prstGeom>
        </p:spPr>
      </p:pic>
      <p:pic>
        <p:nvPicPr>
          <p:cNvPr id="976" name="object 976"/>
          <p:cNvPicPr/>
          <p:nvPr/>
        </p:nvPicPr>
        <p:blipFill>
          <a:blip r:embed="rId568" cstate="print"/>
          <a:stretch>
            <a:fillRect/>
          </a:stretch>
        </p:blipFill>
        <p:spPr>
          <a:xfrm>
            <a:off x="1709191" y="6690708"/>
            <a:ext cx="45823" cy="45846"/>
          </a:xfrm>
          <a:prstGeom prst="rect">
            <a:avLst/>
          </a:prstGeom>
        </p:spPr>
      </p:pic>
      <p:pic>
        <p:nvPicPr>
          <p:cNvPr id="977" name="object 977"/>
          <p:cNvPicPr/>
          <p:nvPr/>
        </p:nvPicPr>
        <p:blipFill>
          <a:blip r:embed="rId569" cstate="print"/>
          <a:stretch>
            <a:fillRect/>
          </a:stretch>
        </p:blipFill>
        <p:spPr>
          <a:xfrm>
            <a:off x="1812696" y="6690708"/>
            <a:ext cx="45823" cy="45846"/>
          </a:xfrm>
          <a:prstGeom prst="rect">
            <a:avLst/>
          </a:prstGeom>
        </p:spPr>
      </p:pic>
      <p:pic>
        <p:nvPicPr>
          <p:cNvPr id="978" name="object 978"/>
          <p:cNvPicPr/>
          <p:nvPr/>
        </p:nvPicPr>
        <p:blipFill>
          <a:blip r:embed="rId570" cstate="print"/>
          <a:stretch>
            <a:fillRect/>
          </a:stretch>
        </p:blipFill>
        <p:spPr>
          <a:xfrm>
            <a:off x="1917125" y="6690708"/>
            <a:ext cx="45823" cy="45846"/>
          </a:xfrm>
          <a:prstGeom prst="rect">
            <a:avLst/>
          </a:prstGeom>
        </p:spPr>
      </p:pic>
      <p:pic>
        <p:nvPicPr>
          <p:cNvPr id="979" name="object 979"/>
          <p:cNvPicPr/>
          <p:nvPr/>
        </p:nvPicPr>
        <p:blipFill>
          <a:blip r:embed="rId571" cstate="print"/>
          <a:stretch>
            <a:fillRect/>
          </a:stretch>
        </p:blipFill>
        <p:spPr>
          <a:xfrm>
            <a:off x="2020631" y="6690708"/>
            <a:ext cx="45822" cy="45846"/>
          </a:xfrm>
          <a:prstGeom prst="rect">
            <a:avLst/>
          </a:prstGeom>
        </p:spPr>
      </p:pic>
      <p:pic>
        <p:nvPicPr>
          <p:cNvPr id="980" name="object 980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1396826" y="6790516"/>
            <a:ext cx="45823" cy="45846"/>
          </a:xfrm>
          <a:prstGeom prst="rect">
            <a:avLst/>
          </a:prstGeom>
        </p:spPr>
      </p:pic>
      <p:pic>
        <p:nvPicPr>
          <p:cNvPr id="981" name="object 981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1501256" y="6790516"/>
            <a:ext cx="45823" cy="45846"/>
          </a:xfrm>
          <a:prstGeom prst="rect">
            <a:avLst/>
          </a:prstGeom>
        </p:spPr>
      </p:pic>
      <p:pic>
        <p:nvPicPr>
          <p:cNvPr id="982" name="object 982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1604761" y="6790516"/>
            <a:ext cx="45823" cy="45846"/>
          </a:xfrm>
          <a:prstGeom prst="rect">
            <a:avLst/>
          </a:prstGeom>
        </p:spPr>
      </p:pic>
      <p:pic>
        <p:nvPicPr>
          <p:cNvPr id="983" name="object 983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1709191" y="6790516"/>
            <a:ext cx="45823" cy="45846"/>
          </a:xfrm>
          <a:prstGeom prst="rect">
            <a:avLst/>
          </a:prstGeom>
        </p:spPr>
      </p:pic>
      <p:pic>
        <p:nvPicPr>
          <p:cNvPr id="984" name="object 984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812696" y="6790516"/>
            <a:ext cx="45823" cy="45846"/>
          </a:xfrm>
          <a:prstGeom prst="rect">
            <a:avLst/>
          </a:prstGeom>
        </p:spPr>
      </p:pic>
      <p:pic>
        <p:nvPicPr>
          <p:cNvPr id="985" name="object 985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1917125" y="6790516"/>
            <a:ext cx="45823" cy="45846"/>
          </a:xfrm>
          <a:prstGeom prst="rect">
            <a:avLst/>
          </a:prstGeom>
        </p:spPr>
      </p:pic>
      <p:pic>
        <p:nvPicPr>
          <p:cNvPr id="986" name="object 986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2020631" y="6790516"/>
            <a:ext cx="45822" cy="45846"/>
          </a:xfrm>
          <a:prstGeom prst="rect">
            <a:avLst/>
          </a:prstGeom>
        </p:spPr>
      </p:pic>
      <p:pic>
        <p:nvPicPr>
          <p:cNvPr id="987" name="object 987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2125060" y="6690708"/>
            <a:ext cx="45822" cy="45846"/>
          </a:xfrm>
          <a:prstGeom prst="rect">
            <a:avLst/>
          </a:prstGeom>
        </p:spPr>
      </p:pic>
      <p:pic>
        <p:nvPicPr>
          <p:cNvPr id="988" name="object 988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2229490" y="6690708"/>
            <a:ext cx="45822" cy="45846"/>
          </a:xfrm>
          <a:prstGeom prst="rect">
            <a:avLst/>
          </a:prstGeom>
        </p:spPr>
      </p:pic>
      <p:pic>
        <p:nvPicPr>
          <p:cNvPr id="989" name="object 989"/>
          <p:cNvPicPr/>
          <p:nvPr/>
        </p:nvPicPr>
        <p:blipFill>
          <a:blip r:embed="rId573" cstate="print"/>
          <a:stretch>
            <a:fillRect/>
          </a:stretch>
        </p:blipFill>
        <p:spPr>
          <a:xfrm>
            <a:off x="2332995" y="6690708"/>
            <a:ext cx="45822" cy="45846"/>
          </a:xfrm>
          <a:prstGeom prst="rect">
            <a:avLst/>
          </a:prstGeom>
        </p:spPr>
      </p:pic>
      <p:pic>
        <p:nvPicPr>
          <p:cNvPr id="990" name="object 990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437425" y="6690708"/>
            <a:ext cx="45822" cy="45846"/>
          </a:xfrm>
          <a:prstGeom prst="rect">
            <a:avLst/>
          </a:prstGeom>
        </p:spPr>
      </p:pic>
      <p:pic>
        <p:nvPicPr>
          <p:cNvPr id="991" name="object 991"/>
          <p:cNvPicPr/>
          <p:nvPr/>
        </p:nvPicPr>
        <p:blipFill>
          <a:blip r:embed="rId575" cstate="print"/>
          <a:stretch>
            <a:fillRect/>
          </a:stretch>
        </p:blipFill>
        <p:spPr>
          <a:xfrm>
            <a:off x="2540930" y="6690708"/>
            <a:ext cx="45822" cy="45846"/>
          </a:xfrm>
          <a:prstGeom prst="rect">
            <a:avLst/>
          </a:prstGeom>
        </p:spPr>
      </p:pic>
      <p:pic>
        <p:nvPicPr>
          <p:cNvPr id="992" name="object 992"/>
          <p:cNvPicPr/>
          <p:nvPr/>
        </p:nvPicPr>
        <p:blipFill>
          <a:blip r:embed="rId575" cstate="print"/>
          <a:stretch>
            <a:fillRect/>
          </a:stretch>
        </p:blipFill>
        <p:spPr>
          <a:xfrm>
            <a:off x="2645359" y="6690708"/>
            <a:ext cx="45822" cy="45846"/>
          </a:xfrm>
          <a:prstGeom prst="rect">
            <a:avLst/>
          </a:prstGeom>
        </p:spPr>
      </p:pic>
      <p:pic>
        <p:nvPicPr>
          <p:cNvPr id="993" name="object 993"/>
          <p:cNvPicPr/>
          <p:nvPr/>
        </p:nvPicPr>
        <p:blipFill>
          <a:blip r:embed="rId576" cstate="print"/>
          <a:stretch>
            <a:fillRect/>
          </a:stretch>
        </p:blipFill>
        <p:spPr>
          <a:xfrm>
            <a:off x="2748865" y="6690708"/>
            <a:ext cx="45822" cy="45846"/>
          </a:xfrm>
          <a:prstGeom prst="rect">
            <a:avLst/>
          </a:prstGeom>
        </p:spPr>
      </p:pic>
      <p:pic>
        <p:nvPicPr>
          <p:cNvPr id="994" name="object 994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125060" y="6790516"/>
            <a:ext cx="45822" cy="45846"/>
          </a:xfrm>
          <a:prstGeom prst="rect">
            <a:avLst/>
          </a:prstGeom>
        </p:spPr>
      </p:pic>
      <p:pic>
        <p:nvPicPr>
          <p:cNvPr id="995" name="object 995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229490" y="6790516"/>
            <a:ext cx="45822" cy="45846"/>
          </a:xfrm>
          <a:prstGeom prst="rect">
            <a:avLst/>
          </a:prstGeom>
        </p:spPr>
      </p:pic>
      <p:pic>
        <p:nvPicPr>
          <p:cNvPr id="996" name="object 996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2332995" y="6790516"/>
            <a:ext cx="45822" cy="45846"/>
          </a:xfrm>
          <a:prstGeom prst="rect">
            <a:avLst/>
          </a:prstGeom>
        </p:spPr>
      </p:pic>
      <p:pic>
        <p:nvPicPr>
          <p:cNvPr id="997" name="object 997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2437425" y="6790516"/>
            <a:ext cx="45822" cy="45846"/>
          </a:xfrm>
          <a:prstGeom prst="rect">
            <a:avLst/>
          </a:prstGeom>
        </p:spPr>
      </p:pic>
      <p:pic>
        <p:nvPicPr>
          <p:cNvPr id="998" name="object 998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2540930" y="6790516"/>
            <a:ext cx="45822" cy="45846"/>
          </a:xfrm>
          <a:prstGeom prst="rect">
            <a:avLst/>
          </a:prstGeom>
        </p:spPr>
      </p:pic>
      <p:pic>
        <p:nvPicPr>
          <p:cNvPr id="999" name="object 999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2645359" y="6790516"/>
            <a:ext cx="45822" cy="45846"/>
          </a:xfrm>
          <a:prstGeom prst="rect">
            <a:avLst/>
          </a:prstGeom>
        </p:spPr>
      </p:pic>
      <p:pic>
        <p:nvPicPr>
          <p:cNvPr id="1000" name="object 1000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2748865" y="6790516"/>
            <a:ext cx="45822" cy="45846"/>
          </a:xfrm>
          <a:prstGeom prst="rect">
            <a:avLst/>
          </a:prstGeom>
        </p:spPr>
      </p:pic>
      <p:sp>
        <p:nvSpPr>
          <p:cNvPr id="1001" name="object 1001"/>
          <p:cNvSpPr txBox="1">
            <a:spLocks noGrp="1"/>
          </p:cNvSpPr>
          <p:nvPr>
            <p:ph type="title"/>
          </p:nvPr>
        </p:nvSpPr>
        <p:spPr>
          <a:xfrm>
            <a:off x="6757370" y="-49191"/>
            <a:ext cx="4921486" cy="2008763"/>
          </a:xfrm>
          <a:prstGeom prst="rect">
            <a:avLst/>
          </a:prstGeom>
        </p:spPr>
        <p:txBody>
          <a:bodyPr spcFirstLastPara="1" vert="horz" wrap="square" lIns="0" tIns="97036" rIns="0" bIns="0" rtlCol="0" anchor="ctr" anchorCtr="0">
            <a:spAutoFit/>
          </a:bodyPr>
          <a:lstStyle/>
          <a:p>
            <a:pPr marL="535239" marR="729311" indent="-179440">
              <a:lnSpc>
                <a:spcPts val="4730"/>
              </a:lnSpc>
              <a:spcBef>
                <a:spcPts val="764"/>
              </a:spcBef>
            </a:pPr>
            <a:r>
              <a:rPr sz="4300" b="1" spc="-324" dirty="0">
                <a:solidFill>
                  <a:srgbClr val="C00000"/>
                </a:solidFill>
              </a:rPr>
              <a:t>H</a:t>
            </a:r>
            <a:r>
              <a:rPr sz="4300" b="1" spc="-321" dirty="0">
                <a:solidFill>
                  <a:srgbClr val="C00000"/>
                </a:solidFill>
              </a:rPr>
              <a:t>O</a:t>
            </a:r>
            <a:r>
              <a:rPr sz="4300" b="1" spc="-318" dirty="0">
                <a:solidFill>
                  <a:srgbClr val="C00000"/>
                </a:solidFill>
              </a:rPr>
              <a:t>S</a:t>
            </a:r>
            <a:r>
              <a:rPr sz="4300" b="1" spc="-324" dirty="0">
                <a:solidFill>
                  <a:srgbClr val="C00000"/>
                </a:solidFill>
              </a:rPr>
              <a:t>P</a:t>
            </a:r>
            <a:r>
              <a:rPr sz="4300" b="1" spc="-318" dirty="0">
                <a:solidFill>
                  <a:srgbClr val="C00000"/>
                </a:solidFill>
              </a:rPr>
              <a:t>I</a:t>
            </a:r>
            <a:r>
              <a:rPr sz="4300" b="1" spc="-324" dirty="0">
                <a:solidFill>
                  <a:srgbClr val="C00000"/>
                </a:solidFill>
              </a:rPr>
              <a:t>T</a:t>
            </a:r>
            <a:r>
              <a:rPr sz="4300" b="1" spc="-321" dirty="0">
                <a:solidFill>
                  <a:srgbClr val="C00000"/>
                </a:solidFill>
              </a:rPr>
              <a:t>A</a:t>
            </a:r>
            <a:r>
              <a:rPr sz="4300" b="1" dirty="0">
                <a:solidFill>
                  <a:srgbClr val="C00000"/>
                </a:solidFill>
                <a:latin typeface="Calibri"/>
                <a:cs typeface="Calibri"/>
              </a:rPr>
              <a:t>L</a:t>
            </a:r>
            <a:r>
              <a:rPr sz="4300" b="1" spc="-634" dirty="0">
                <a:solidFill>
                  <a:srgbClr val="C00000"/>
                </a:solidFill>
              </a:rPr>
              <a:t> </a:t>
            </a:r>
            <a:r>
              <a:rPr sz="4300" b="1" spc="-337" dirty="0">
                <a:solidFill>
                  <a:srgbClr val="C00000"/>
                </a:solidFill>
              </a:rPr>
              <a:t>D</a:t>
            </a:r>
            <a:r>
              <a:rPr sz="4300" b="1" spc="-334" dirty="0">
                <a:solidFill>
                  <a:srgbClr val="C00000"/>
                </a:solidFill>
              </a:rPr>
              <a:t>I</a:t>
            </a:r>
            <a:r>
              <a:rPr sz="4300" b="1" spc="-15" dirty="0">
                <a:solidFill>
                  <a:srgbClr val="C00000"/>
                </a:solidFill>
              </a:rPr>
              <a:t>A</a:t>
            </a:r>
            <a:r>
              <a:rPr sz="4300" b="1" spc="-230" dirty="0">
                <a:solidFill>
                  <a:srgbClr val="C00000"/>
                </a:solidFill>
              </a:rPr>
              <a:t> </a:t>
            </a:r>
            <a:r>
              <a:rPr sz="4300" b="1" spc="-330" dirty="0">
                <a:solidFill>
                  <a:srgbClr val="C00000"/>
                </a:solidFill>
              </a:rPr>
              <a:t>Q</a:t>
            </a:r>
            <a:r>
              <a:rPr sz="4300" b="1" spc="-324" dirty="0">
                <a:solidFill>
                  <a:srgbClr val="C00000"/>
                </a:solidFill>
              </a:rPr>
              <a:t>U</a:t>
            </a:r>
            <a:r>
              <a:rPr sz="4300" b="1" spc="-327" dirty="0">
                <a:solidFill>
                  <a:srgbClr val="C00000"/>
                </a:solidFill>
              </a:rPr>
              <a:t>A</a:t>
            </a:r>
            <a:r>
              <a:rPr sz="4300" b="1" spc="-324" dirty="0">
                <a:solidFill>
                  <a:srgbClr val="C00000"/>
                </a:solidFill>
              </a:rPr>
              <a:t>LI</a:t>
            </a:r>
            <a:r>
              <a:rPr sz="4300" b="1" spc="-327" dirty="0">
                <a:solidFill>
                  <a:srgbClr val="C00000"/>
                </a:solidFill>
              </a:rPr>
              <a:t>DAD</a:t>
            </a:r>
            <a:r>
              <a:rPr sz="4300" b="1" spc="-6" dirty="0">
                <a:solidFill>
                  <a:srgbClr val="C00000"/>
                </a:solidFill>
              </a:rPr>
              <a:t>E</a:t>
            </a:r>
          </a:p>
          <a:p>
            <a:pPr marL="7701">
              <a:lnSpc>
                <a:spcPts val="4684"/>
              </a:lnSpc>
            </a:pPr>
            <a:r>
              <a:rPr sz="4300" b="1" spc="-531" dirty="0">
                <a:solidFill>
                  <a:srgbClr val="C00000"/>
                </a:solidFill>
              </a:rPr>
              <a:t>D</a:t>
            </a:r>
            <a:r>
              <a:rPr sz="4300" b="1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4300" b="1" spc="-603" dirty="0">
                <a:solidFill>
                  <a:srgbClr val="C00000"/>
                </a:solidFill>
              </a:rPr>
              <a:t> </a:t>
            </a:r>
            <a:r>
              <a:rPr sz="4300" b="1" spc="-312" dirty="0">
                <a:solidFill>
                  <a:srgbClr val="C00000"/>
                </a:solidFill>
              </a:rPr>
              <a:t>A</a:t>
            </a:r>
            <a:r>
              <a:rPr sz="4300" b="1" spc="-318" dirty="0">
                <a:solidFill>
                  <a:srgbClr val="C00000"/>
                </a:solidFill>
              </a:rPr>
              <a:t>T</a:t>
            </a:r>
            <a:r>
              <a:rPr sz="4300" b="1" spc="-312" dirty="0">
                <a:solidFill>
                  <a:srgbClr val="C00000"/>
                </a:solidFill>
              </a:rPr>
              <a:t>E</a:t>
            </a:r>
            <a:r>
              <a:rPr sz="4300" b="1" spc="-315" dirty="0">
                <a:solidFill>
                  <a:srgbClr val="C00000"/>
                </a:solidFill>
              </a:rPr>
              <a:t>ND</a:t>
            </a:r>
            <a:r>
              <a:rPr sz="4300" b="1" spc="-312" dirty="0">
                <a:solidFill>
                  <a:srgbClr val="C00000"/>
                </a:solidFill>
              </a:rPr>
              <a:t>IME</a:t>
            </a:r>
            <a:r>
              <a:rPr sz="4300" b="1" spc="-315" dirty="0">
                <a:solidFill>
                  <a:srgbClr val="C00000"/>
                </a:solidFill>
              </a:rPr>
              <a:t>N</a:t>
            </a:r>
            <a:r>
              <a:rPr sz="4300" b="1" spc="-318" dirty="0">
                <a:solidFill>
                  <a:srgbClr val="C00000"/>
                </a:solidFill>
              </a:rPr>
              <a:t>T</a:t>
            </a:r>
            <a:r>
              <a:rPr sz="4300" b="1" spc="-6" dirty="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1002" name="object 1002"/>
          <p:cNvSpPr/>
          <p:nvPr/>
        </p:nvSpPr>
        <p:spPr>
          <a:xfrm>
            <a:off x="7072523" y="1936393"/>
            <a:ext cx="252602" cy="414715"/>
          </a:xfrm>
          <a:custGeom>
            <a:avLst/>
            <a:gdLst/>
            <a:ahLst/>
            <a:cxnLst/>
            <a:rect l="l" t="t" r="r" b="b"/>
            <a:pathLst>
              <a:path w="416559" h="683895">
                <a:moveTo>
                  <a:pt x="203027" y="684082"/>
                </a:moveTo>
                <a:lnTo>
                  <a:pt x="256746" y="679637"/>
                </a:lnTo>
                <a:lnTo>
                  <a:pt x="303100" y="666176"/>
                </a:lnTo>
                <a:lnTo>
                  <a:pt x="341961" y="643951"/>
                </a:lnTo>
                <a:lnTo>
                  <a:pt x="372948" y="613091"/>
                </a:lnTo>
                <a:lnTo>
                  <a:pt x="395681" y="573976"/>
                </a:lnTo>
                <a:lnTo>
                  <a:pt x="410031" y="526606"/>
                </a:lnTo>
                <a:lnTo>
                  <a:pt x="415746" y="471236"/>
                </a:lnTo>
                <a:lnTo>
                  <a:pt x="282019" y="471236"/>
                </a:lnTo>
                <a:lnTo>
                  <a:pt x="275415" y="508827"/>
                </a:lnTo>
                <a:lnTo>
                  <a:pt x="260556" y="534607"/>
                </a:lnTo>
                <a:lnTo>
                  <a:pt x="236681" y="549339"/>
                </a:lnTo>
                <a:lnTo>
                  <a:pt x="203027" y="554165"/>
                </a:lnTo>
                <a:lnTo>
                  <a:pt x="175595" y="549085"/>
                </a:lnTo>
                <a:lnTo>
                  <a:pt x="155530" y="533845"/>
                </a:lnTo>
                <a:lnTo>
                  <a:pt x="143211" y="508065"/>
                </a:lnTo>
                <a:lnTo>
                  <a:pt x="139020" y="471236"/>
                </a:lnTo>
                <a:lnTo>
                  <a:pt x="139020" y="214956"/>
                </a:lnTo>
                <a:lnTo>
                  <a:pt x="143338" y="177111"/>
                </a:lnTo>
                <a:lnTo>
                  <a:pt x="155784" y="150696"/>
                </a:lnTo>
                <a:lnTo>
                  <a:pt x="175976" y="135202"/>
                </a:lnTo>
                <a:lnTo>
                  <a:pt x="203027" y="130249"/>
                </a:lnTo>
                <a:lnTo>
                  <a:pt x="235919" y="134948"/>
                </a:lnTo>
                <a:lnTo>
                  <a:pt x="259286" y="149934"/>
                </a:lnTo>
                <a:lnTo>
                  <a:pt x="273637" y="176349"/>
                </a:lnTo>
                <a:lnTo>
                  <a:pt x="280241" y="214956"/>
                </a:lnTo>
                <a:lnTo>
                  <a:pt x="413841" y="214956"/>
                </a:lnTo>
                <a:lnTo>
                  <a:pt x="407618" y="159205"/>
                </a:lnTo>
                <a:lnTo>
                  <a:pt x="393268" y="111454"/>
                </a:lnTo>
                <a:lnTo>
                  <a:pt x="370789" y="71958"/>
                </a:lnTo>
                <a:lnTo>
                  <a:pt x="340437" y="40844"/>
                </a:lnTo>
                <a:lnTo>
                  <a:pt x="302338" y="18365"/>
                </a:lnTo>
                <a:lnTo>
                  <a:pt x="256873" y="4776"/>
                </a:lnTo>
                <a:lnTo>
                  <a:pt x="203916" y="205"/>
                </a:lnTo>
                <a:lnTo>
                  <a:pt x="151974" y="4776"/>
                </a:lnTo>
                <a:lnTo>
                  <a:pt x="107017" y="18365"/>
                </a:lnTo>
                <a:lnTo>
                  <a:pt x="69426" y="40844"/>
                </a:lnTo>
                <a:lnTo>
                  <a:pt x="39455" y="71958"/>
                </a:lnTo>
                <a:lnTo>
                  <a:pt x="17611" y="111454"/>
                </a:lnTo>
                <a:lnTo>
                  <a:pt x="4277" y="159205"/>
                </a:lnTo>
                <a:lnTo>
                  <a:pt x="-294" y="214956"/>
                </a:lnTo>
                <a:lnTo>
                  <a:pt x="-294" y="471236"/>
                </a:lnTo>
                <a:lnTo>
                  <a:pt x="4277" y="526606"/>
                </a:lnTo>
                <a:lnTo>
                  <a:pt x="17611" y="573976"/>
                </a:lnTo>
                <a:lnTo>
                  <a:pt x="39455" y="613091"/>
                </a:lnTo>
                <a:lnTo>
                  <a:pt x="69299" y="643951"/>
                </a:lnTo>
                <a:lnTo>
                  <a:pt x="106763" y="666176"/>
                </a:lnTo>
                <a:lnTo>
                  <a:pt x="151466" y="679637"/>
                </a:lnTo>
                <a:lnTo>
                  <a:pt x="203027" y="684082"/>
                </a:lnTo>
                <a:close/>
              </a:path>
            </a:pathLst>
          </a:custGeom>
          <a:ln w="10469">
            <a:solidFill>
              <a:srgbClr val="C71F25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03" name="object 1003"/>
          <p:cNvSpPr/>
          <p:nvPr/>
        </p:nvSpPr>
        <p:spPr>
          <a:xfrm>
            <a:off x="7366219" y="1937442"/>
            <a:ext cx="259919" cy="413944"/>
          </a:xfrm>
          <a:custGeom>
            <a:avLst/>
            <a:gdLst/>
            <a:ahLst/>
            <a:cxnLst/>
            <a:rect l="l" t="t" r="r" b="b"/>
            <a:pathLst>
              <a:path w="428625" h="682625">
                <a:moveTo>
                  <a:pt x="213989" y="682353"/>
                </a:moveTo>
                <a:lnTo>
                  <a:pt x="261740" y="678543"/>
                </a:lnTo>
                <a:lnTo>
                  <a:pt x="304030" y="667114"/>
                </a:lnTo>
                <a:lnTo>
                  <a:pt x="340605" y="648445"/>
                </a:lnTo>
                <a:lnTo>
                  <a:pt x="371211" y="622792"/>
                </a:lnTo>
                <a:lnTo>
                  <a:pt x="395721" y="590535"/>
                </a:lnTo>
                <a:lnTo>
                  <a:pt x="413501" y="551928"/>
                </a:lnTo>
                <a:lnTo>
                  <a:pt x="424423" y="507352"/>
                </a:lnTo>
                <a:lnTo>
                  <a:pt x="428106" y="457188"/>
                </a:lnTo>
                <a:lnTo>
                  <a:pt x="428106" y="225292"/>
                </a:lnTo>
                <a:lnTo>
                  <a:pt x="424423" y="175001"/>
                </a:lnTo>
                <a:lnTo>
                  <a:pt x="413501" y="130425"/>
                </a:lnTo>
                <a:lnTo>
                  <a:pt x="395721" y="91818"/>
                </a:lnTo>
                <a:lnTo>
                  <a:pt x="371211" y="59561"/>
                </a:lnTo>
                <a:lnTo>
                  <a:pt x="340605" y="34035"/>
                </a:lnTo>
                <a:lnTo>
                  <a:pt x="304030" y="15366"/>
                </a:lnTo>
                <a:lnTo>
                  <a:pt x="261740" y="3936"/>
                </a:lnTo>
                <a:lnTo>
                  <a:pt x="213989" y="0"/>
                </a:lnTo>
                <a:lnTo>
                  <a:pt x="166365" y="3936"/>
                </a:lnTo>
                <a:lnTo>
                  <a:pt x="124075" y="15366"/>
                </a:lnTo>
                <a:lnTo>
                  <a:pt x="87500" y="34035"/>
                </a:lnTo>
                <a:lnTo>
                  <a:pt x="56767" y="59561"/>
                </a:lnTo>
                <a:lnTo>
                  <a:pt x="32384" y="91818"/>
                </a:lnTo>
                <a:lnTo>
                  <a:pt x="14604" y="130425"/>
                </a:lnTo>
                <a:lnTo>
                  <a:pt x="3682" y="175001"/>
                </a:lnTo>
                <a:lnTo>
                  <a:pt x="0" y="225292"/>
                </a:lnTo>
                <a:lnTo>
                  <a:pt x="0" y="457188"/>
                </a:lnTo>
                <a:lnTo>
                  <a:pt x="3682" y="507352"/>
                </a:lnTo>
                <a:lnTo>
                  <a:pt x="14604" y="551928"/>
                </a:lnTo>
                <a:lnTo>
                  <a:pt x="32384" y="590535"/>
                </a:lnTo>
                <a:lnTo>
                  <a:pt x="56767" y="622792"/>
                </a:lnTo>
                <a:lnTo>
                  <a:pt x="87500" y="648445"/>
                </a:lnTo>
                <a:lnTo>
                  <a:pt x="124075" y="667114"/>
                </a:lnTo>
                <a:lnTo>
                  <a:pt x="166365" y="678543"/>
                </a:lnTo>
                <a:lnTo>
                  <a:pt x="213989" y="682353"/>
                </a:lnTo>
                <a:close/>
              </a:path>
              <a:path w="428625" h="682625">
                <a:moveTo>
                  <a:pt x="213989" y="552309"/>
                </a:moveTo>
                <a:lnTo>
                  <a:pt x="181224" y="546213"/>
                </a:lnTo>
                <a:lnTo>
                  <a:pt x="157603" y="528052"/>
                </a:lnTo>
                <a:lnTo>
                  <a:pt x="143379" y="498208"/>
                </a:lnTo>
                <a:lnTo>
                  <a:pt x="138553" y="457188"/>
                </a:lnTo>
                <a:lnTo>
                  <a:pt x="138553" y="225292"/>
                </a:lnTo>
                <a:lnTo>
                  <a:pt x="143379" y="184145"/>
                </a:lnTo>
                <a:lnTo>
                  <a:pt x="157603" y="154301"/>
                </a:lnTo>
                <a:lnTo>
                  <a:pt x="181224" y="136140"/>
                </a:lnTo>
                <a:lnTo>
                  <a:pt x="213989" y="130044"/>
                </a:lnTo>
                <a:lnTo>
                  <a:pt x="246881" y="136140"/>
                </a:lnTo>
                <a:lnTo>
                  <a:pt x="270503" y="154301"/>
                </a:lnTo>
                <a:lnTo>
                  <a:pt x="284726" y="184145"/>
                </a:lnTo>
                <a:lnTo>
                  <a:pt x="289425" y="225292"/>
                </a:lnTo>
                <a:lnTo>
                  <a:pt x="289425" y="457188"/>
                </a:lnTo>
                <a:lnTo>
                  <a:pt x="284726" y="498208"/>
                </a:lnTo>
                <a:lnTo>
                  <a:pt x="270503" y="528052"/>
                </a:lnTo>
                <a:lnTo>
                  <a:pt x="246881" y="546213"/>
                </a:lnTo>
                <a:lnTo>
                  <a:pt x="213989" y="552309"/>
                </a:lnTo>
                <a:close/>
              </a:path>
            </a:pathLst>
          </a:custGeom>
          <a:ln w="10469">
            <a:solidFill>
              <a:srgbClr val="C71F25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04" name="object 1004"/>
          <p:cNvSpPr/>
          <p:nvPr/>
        </p:nvSpPr>
        <p:spPr>
          <a:xfrm>
            <a:off x="7690784" y="1943787"/>
            <a:ext cx="343863" cy="400082"/>
          </a:xfrm>
          <a:custGeom>
            <a:avLst/>
            <a:gdLst/>
            <a:ahLst/>
            <a:cxnLst/>
            <a:rect l="l" t="t" r="r" b="b"/>
            <a:pathLst>
              <a:path w="567055" h="659764">
                <a:moveTo>
                  <a:pt x="431595" y="204"/>
                </a:moveTo>
                <a:lnTo>
                  <a:pt x="328093" y="250007"/>
                </a:lnTo>
                <a:lnTo>
                  <a:pt x="304344" y="310711"/>
                </a:lnTo>
                <a:lnTo>
                  <a:pt x="284787" y="364939"/>
                </a:lnTo>
                <a:lnTo>
                  <a:pt x="281104" y="364939"/>
                </a:lnTo>
                <a:lnTo>
                  <a:pt x="261546" y="310711"/>
                </a:lnTo>
                <a:lnTo>
                  <a:pt x="237798" y="250007"/>
                </a:lnTo>
                <a:lnTo>
                  <a:pt x="134296" y="204"/>
                </a:lnTo>
                <a:lnTo>
                  <a:pt x="-320" y="204"/>
                </a:lnTo>
                <a:lnTo>
                  <a:pt x="-320" y="659953"/>
                </a:lnTo>
                <a:lnTo>
                  <a:pt x="129597" y="659953"/>
                </a:lnTo>
                <a:lnTo>
                  <a:pt x="129597" y="497905"/>
                </a:lnTo>
                <a:lnTo>
                  <a:pt x="127819" y="449773"/>
                </a:lnTo>
                <a:lnTo>
                  <a:pt x="125787" y="401768"/>
                </a:lnTo>
                <a:lnTo>
                  <a:pt x="123882" y="353636"/>
                </a:lnTo>
                <a:lnTo>
                  <a:pt x="121977" y="305632"/>
                </a:lnTo>
                <a:lnTo>
                  <a:pt x="120199" y="257500"/>
                </a:lnTo>
                <a:lnTo>
                  <a:pt x="124898" y="255595"/>
                </a:lnTo>
                <a:lnTo>
                  <a:pt x="184078" y="429072"/>
                </a:lnTo>
                <a:lnTo>
                  <a:pt x="217098" y="518605"/>
                </a:lnTo>
                <a:lnTo>
                  <a:pt x="348793" y="518605"/>
                </a:lnTo>
                <a:lnTo>
                  <a:pt x="381812" y="429072"/>
                </a:lnTo>
                <a:lnTo>
                  <a:pt x="440993" y="255595"/>
                </a:lnTo>
                <a:lnTo>
                  <a:pt x="445692" y="257500"/>
                </a:lnTo>
                <a:lnTo>
                  <a:pt x="443533" y="305632"/>
                </a:lnTo>
                <a:lnTo>
                  <a:pt x="441628" y="353636"/>
                </a:lnTo>
                <a:lnTo>
                  <a:pt x="439596" y="401768"/>
                </a:lnTo>
                <a:lnTo>
                  <a:pt x="437564" y="449773"/>
                </a:lnTo>
                <a:lnTo>
                  <a:pt x="435405" y="497905"/>
                </a:lnTo>
                <a:lnTo>
                  <a:pt x="435405" y="659953"/>
                </a:lnTo>
                <a:lnTo>
                  <a:pt x="566212" y="659953"/>
                </a:lnTo>
                <a:lnTo>
                  <a:pt x="566212" y="204"/>
                </a:lnTo>
                <a:lnTo>
                  <a:pt x="431595" y="204"/>
                </a:lnTo>
                <a:close/>
              </a:path>
            </a:pathLst>
          </a:custGeom>
          <a:ln w="10469">
            <a:solidFill>
              <a:srgbClr val="C71F25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1005" name="object 1005"/>
          <p:cNvGrpSpPr/>
          <p:nvPr/>
        </p:nvGrpSpPr>
        <p:grpSpPr>
          <a:xfrm>
            <a:off x="8108099" y="1940612"/>
            <a:ext cx="254913" cy="406628"/>
            <a:chOff x="13370151" y="3200213"/>
            <a:chExt cx="420370" cy="670560"/>
          </a:xfrm>
        </p:grpSpPr>
        <p:sp>
          <p:nvSpPr>
            <p:cNvPr id="1006" name="object 1006"/>
            <p:cNvSpPr/>
            <p:nvPr/>
          </p:nvSpPr>
          <p:spPr>
            <a:xfrm>
              <a:off x="13375386" y="3205448"/>
              <a:ext cx="409575" cy="659765"/>
            </a:xfrm>
            <a:custGeom>
              <a:avLst/>
              <a:gdLst/>
              <a:ahLst/>
              <a:cxnLst/>
              <a:rect l="l" t="t" r="r" b="b"/>
              <a:pathLst>
                <a:path w="409575" h="659764">
                  <a:moveTo>
                    <a:pt x="191173" y="204"/>
                  </a:moveTo>
                  <a:lnTo>
                    <a:pt x="-338" y="204"/>
                  </a:lnTo>
                  <a:lnTo>
                    <a:pt x="-338" y="659953"/>
                  </a:lnTo>
                  <a:lnTo>
                    <a:pt x="133643" y="659953"/>
                  </a:lnTo>
                  <a:lnTo>
                    <a:pt x="133643" y="447868"/>
                  </a:lnTo>
                  <a:lnTo>
                    <a:pt x="191173" y="447868"/>
                  </a:lnTo>
                  <a:lnTo>
                    <a:pt x="239812" y="444058"/>
                  </a:lnTo>
                  <a:lnTo>
                    <a:pt x="282864" y="432755"/>
                  </a:lnTo>
                  <a:lnTo>
                    <a:pt x="320201" y="414214"/>
                  </a:lnTo>
                  <a:lnTo>
                    <a:pt x="351316" y="388941"/>
                  </a:lnTo>
                  <a:lnTo>
                    <a:pt x="376207" y="356938"/>
                  </a:lnTo>
                  <a:lnTo>
                    <a:pt x="394241" y="318712"/>
                  </a:lnTo>
                  <a:lnTo>
                    <a:pt x="405289" y="274390"/>
                  </a:lnTo>
                  <a:lnTo>
                    <a:pt x="408972" y="224481"/>
                  </a:lnTo>
                  <a:lnTo>
                    <a:pt x="405289" y="174317"/>
                  </a:lnTo>
                  <a:lnTo>
                    <a:pt x="394241" y="129868"/>
                  </a:lnTo>
                  <a:lnTo>
                    <a:pt x="376207" y="91388"/>
                  </a:lnTo>
                  <a:lnTo>
                    <a:pt x="351316" y="59385"/>
                  </a:lnTo>
                  <a:lnTo>
                    <a:pt x="320201" y="33858"/>
                  </a:lnTo>
                  <a:lnTo>
                    <a:pt x="282864" y="15317"/>
                  </a:lnTo>
                  <a:lnTo>
                    <a:pt x="239812" y="4014"/>
                  </a:lnTo>
                  <a:lnTo>
                    <a:pt x="191173" y="204"/>
                  </a:lnTo>
                  <a:close/>
                </a:path>
              </a:pathLst>
            </a:custGeom>
            <a:ln w="10469">
              <a:solidFill>
                <a:srgbClr val="C71F25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007" name="object 1007"/>
            <p:cNvPicPr/>
            <p:nvPr/>
          </p:nvPicPr>
          <p:blipFill>
            <a:blip r:embed="rId577" cstate="print"/>
            <a:stretch>
              <a:fillRect/>
            </a:stretch>
          </p:blipFill>
          <p:spPr>
            <a:xfrm>
              <a:off x="13502640" y="3328332"/>
              <a:ext cx="149006" cy="202490"/>
            </a:xfrm>
            <a:prstGeom prst="rect">
              <a:avLst/>
            </a:prstGeom>
          </p:spPr>
        </p:pic>
      </p:grpSp>
      <p:grpSp>
        <p:nvGrpSpPr>
          <p:cNvPr id="1008" name="object 1008"/>
          <p:cNvGrpSpPr/>
          <p:nvPr/>
        </p:nvGrpSpPr>
        <p:grpSpPr>
          <a:xfrm>
            <a:off x="8406602" y="1934143"/>
            <a:ext cx="1136326" cy="420491"/>
            <a:chOff x="13862403" y="3189545"/>
            <a:chExt cx="1873885" cy="693420"/>
          </a:xfrm>
        </p:grpSpPr>
        <p:sp>
          <p:nvSpPr>
            <p:cNvPr id="1009" name="object 1009"/>
            <p:cNvSpPr/>
            <p:nvPr/>
          </p:nvSpPr>
          <p:spPr>
            <a:xfrm>
              <a:off x="13867638" y="3205448"/>
              <a:ext cx="432434" cy="659765"/>
            </a:xfrm>
            <a:custGeom>
              <a:avLst/>
              <a:gdLst/>
              <a:ahLst/>
              <a:cxnLst/>
              <a:rect l="l" t="t" r="r" b="b"/>
              <a:pathLst>
                <a:path w="432434" h="659764">
                  <a:moveTo>
                    <a:pt x="285900" y="659953"/>
                  </a:moveTo>
                  <a:lnTo>
                    <a:pt x="431946" y="659953"/>
                  </a:lnTo>
                  <a:lnTo>
                    <a:pt x="307616" y="410150"/>
                  </a:lnTo>
                  <a:lnTo>
                    <a:pt x="339492" y="385640"/>
                  </a:lnTo>
                  <a:lnTo>
                    <a:pt x="365019" y="353890"/>
                  </a:lnTo>
                  <a:lnTo>
                    <a:pt x="383687" y="315410"/>
                  </a:lnTo>
                  <a:lnTo>
                    <a:pt x="395117" y="270707"/>
                  </a:lnTo>
                  <a:lnTo>
                    <a:pt x="398927" y="219782"/>
                  </a:lnTo>
                  <a:lnTo>
                    <a:pt x="395371" y="170634"/>
                  </a:lnTo>
                  <a:lnTo>
                    <a:pt x="384830" y="127074"/>
                  </a:lnTo>
                  <a:lnTo>
                    <a:pt x="367686" y="89483"/>
                  </a:lnTo>
                  <a:lnTo>
                    <a:pt x="343937" y="58115"/>
                  </a:lnTo>
                  <a:lnTo>
                    <a:pt x="314220" y="33096"/>
                  </a:lnTo>
                  <a:lnTo>
                    <a:pt x="278534" y="15063"/>
                  </a:lnTo>
                  <a:lnTo>
                    <a:pt x="237387" y="4014"/>
                  </a:lnTo>
                  <a:lnTo>
                    <a:pt x="190779" y="204"/>
                  </a:lnTo>
                  <a:lnTo>
                    <a:pt x="-350" y="204"/>
                  </a:lnTo>
                  <a:lnTo>
                    <a:pt x="-350" y="659953"/>
                  </a:lnTo>
                  <a:lnTo>
                    <a:pt x="133377" y="659953"/>
                  </a:lnTo>
                  <a:lnTo>
                    <a:pt x="133377" y="438470"/>
                  </a:lnTo>
                  <a:lnTo>
                    <a:pt x="180492" y="438470"/>
                  </a:lnTo>
                  <a:lnTo>
                    <a:pt x="285900" y="659953"/>
                  </a:lnTo>
                  <a:close/>
                </a:path>
              </a:pathLst>
            </a:custGeom>
            <a:ln w="10469">
              <a:solidFill>
                <a:srgbClr val="C71F25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010" name="object 1010"/>
            <p:cNvPicPr/>
            <p:nvPr/>
          </p:nvPicPr>
          <p:blipFill>
            <a:blip r:embed="rId578" cstate="print"/>
            <a:stretch>
              <a:fillRect/>
            </a:stretch>
          </p:blipFill>
          <p:spPr>
            <a:xfrm>
              <a:off x="13994892" y="3328331"/>
              <a:ext cx="138326" cy="193346"/>
            </a:xfrm>
            <a:prstGeom prst="rect">
              <a:avLst/>
            </a:prstGeom>
          </p:spPr>
        </p:pic>
        <p:sp>
          <p:nvSpPr>
            <p:cNvPr id="1011" name="object 1011"/>
            <p:cNvSpPr/>
            <p:nvPr/>
          </p:nvSpPr>
          <p:spPr>
            <a:xfrm>
              <a:off x="14353431" y="3194985"/>
              <a:ext cx="1377315" cy="682625"/>
            </a:xfrm>
            <a:custGeom>
              <a:avLst/>
              <a:gdLst/>
              <a:ahLst/>
              <a:cxnLst/>
              <a:rect l="l" t="t" r="r" b="b"/>
              <a:pathLst>
                <a:path w="1377315" h="682625">
                  <a:moveTo>
                    <a:pt x="213989" y="682353"/>
                  </a:moveTo>
                  <a:lnTo>
                    <a:pt x="261740" y="678543"/>
                  </a:lnTo>
                  <a:lnTo>
                    <a:pt x="304030" y="667114"/>
                  </a:lnTo>
                  <a:lnTo>
                    <a:pt x="340605" y="648445"/>
                  </a:lnTo>
                  <a:lnTo>
                    <a:pt x="371211" y="622792"/>
                  </a:lnTo>
                  <a:lnTo>
                    <a:pt x="395721" y="590535"/>
                  </a:lnTo>
                  <a:lnTo>
                    <a:pt x="413501" y="551928"/>
                  </a:lnTo>
                  <a:lnTo>
                    <a:pt x="424423" y="507352"/>
                  </a:lnTo>
                  <a:lnTo>
                    <a:pt x="428106" y="457188"/>
                  </a:lnTo>
                  <a:lnTo>
                    <a:pt x="428106" y="225292"/>
                  </a:lnTo>
                  <a:lnTo>
                    <a:pt x="424423" y="175001"/>
                  </a:lnTo>
                  <a:lnTo>
                    <a:pt x="413501" y="130425"/>
                  </a:lnTo>
                  <a:lnTo>
                    <a:pt x="395721" y="91818"/>
                  </a:lnTo>
                  <a:lnTo>
                    <a:pt x="371211" y="59561"/>
                  </a:lnTo>
                  <a:lnTo>
                    <a:pt x="340605" y="34035"/>
                  </a:lnTo>
                  <a:lnTo>
                    <a:pt x="304030" y="15366"/>
                  </a:lnTo>
                  <a:lnTo>
                    <a:pt x="261740" y="3936"/>
                  </a:lnTo>
                  <a:lnTo>
                    <a:pt x="213989" y="0"/>
                  </a:lnTo>
                  <a:lnTo>
                    <a:pt x="166365" y="3936"/>
                  </a:lnTo>
                  <a:lnTo>
                    <a:pt x="124075" y="15366"/>
                  </a:lnTo>
                  <a:lnTo>
                    <a:pt x="87500" y="34035"/>
                  </a:lnTo>
                  <a:lnTo>
                    <a:pt x="56767" y="59561"/>
                  </a:lnTo>
                  <a:lnTo>
                    <a:pt x="32384" y="91818"/>
                  </a:lnTo>
                  <a:lnTo>
                    <a:pt x="14604" y="130425"/>
                  </a:lnTo>
                  <a:lnTo>
                    <a:pt x="3682" y="175001"/>
                  </a:lnTo>
                  <a:lnTo>
                    <a:pt x="0" y="225292"/>
                  </a:lnTo>
                  <a:lnTo>
                    <a:pt x="0" y="457188"/>
                  </a:lnTo>
                  <a:lnTo>
                    <a:pt x="3682" y="507352"/>
                  </a:lnTo>
                  <a:lnTo>
                    <a:pt x="14604" y="551928"/>
                  </a:lnTo>
                  <a:lnTo>
                    <a:pt x="32384" y="590535"/>
                  </a:lnTo>
                  <a:lnTo>
                    <a:pt x="56767" y="622792"/>
                  </a:lnTo>
                  <a:lnTo>
                    <a:pt x="87500" y="648445"/>
                  </a:lnTo>
                  <a:lnTo>
                    <a:pt x="124075" y="667114"/>
                  </a:lnTo>
                  <a:lnTo>
                    <a:pt x="166365" y="678543"/>
                  </a:lnTo>
                  <a:lnTo>
                    <a:pt x="213989" y="682353"/>
                  </a:lnTo>
                  <a:close/>
                </a:path>
                <a:path w="1377315" h="682625">
                  <a:moveTo>
                    <a:pt x="213989" y="552309"/>
                  </a:moveTo>
                  <a:lnTo>
                    <a:pt x="181224" y="546213"/>
                  </a:lnTo>
                  <a:lnTo>
                    <a:pt x="157603" y="528052"/>
                  </a:lnTo>
                  <a:lnTo>
                    <a:pt x="143379" y="498208"/>
                  </a:lnTo>
                  <a:lnTo>
                    <a:pt x="138553" y="457188"/>
                  </a:lnTo>
                  <a:lnTo>
                    <a:pt x="138553" y="225292"/>
                  </a:lnTo>
                  <a:lnTo>
                    <a:pt x="143379" y="184145"/>
                  </a:lnTo>
                  <a:lnTo>
                    <a:pt x="157603" y="154301"/>
                  </a:lnTo>
                  <a:lnTo>
                    <a:pt x="181224" y="136140"/>
                  </a:lnTo>
                  <a:lnTo>
                    <a:pt x="213989" y="130044"/>
                  </a:lnTo>
                  <a:lnTo>
                    <a:pt x="246881" y="136140"/>
                  </a:lnTo>
                  <a:lnTo>
                    <a:pt x="270503" y="154301"/>
                  </a:lnTo>
                  <a:lnTo>
                    <a:pt x="284726" y="184145"/>
                  </a:lnTo>
                  <a:lnTo>
                    <a:pt x="289425" y="225292"/>
                  </a:lnTo>
                  <a:lnTo>
                    <a:pt x="289425" y="457188"/>
                  </a:lnTo>
                  <a:lnTo>
                    <a:pt x="284726" y="498208"/>
                  </a:lnTo>
                  <a:lnTo>
                    <a:pt x="270503" y="528052"/>
                  </a:lnTo>
                  <a:lnTo>
                    <a:pt x="246881" y="546213"/>
                  </a:lnTo>
                  <a:lnTo>
                    <a:pt x="213989" y="552309"/>
                  </a:lnTo>
                  <a:close/>
                </a:path>
                <a:path w="1377315" h="682625">
                  <a:moveTo>
                    <a:pt x="636253" y="670416"/>
                  </a:moveTo>
                  <a:lnTo>
                    <a:pt x="777474" y="670416"/>
                  </a:lnTo>
                  <a:lnTo>
                    <a:pt x="933807" y="10667"/>
                  </a:lnTo>
                  <a:lnTo>
                    <a:pt x="795380" y="10667"/>
                  </a:lnTo>
                  <a:lnTo>
                    <a:pt x="736073" y="322698"/>
                  </a:lnTo>
                  <a:lnTo>
                    <a:pt x="728707" y="363972"/>
                  </a:lnTo>
                  <a:lnTo>
                    <a:pt x="721341" y="412104"/>
                  </a:lnTo>
                  <a:lnTo>
                    <a:pt x="714483" y="461379"/>
                  </a:lnTo>
                  <a:lnTo>
                    <a:pt x="708769" y="506463"/>
                  </a:lnTo>
                  <a:lnTo>
                    <a:pt x="704959" y="506463"/>
                  </a:lnTo>
                  <a:lnTo>
                    <a:pt x="699244" y="461379"/>
                  </a:lnTo>
                  <a:lnTo>
                    <a:pt x="692386" y="412104"/>
                  </a:lnTo>
                  <a:lnTo>
                    <a:pt x="685020" y="363972"/>
                  </a:lnTo>
                  <a:lnTo>
                    <a:pt x="677781" y="322698"/>
                  </a:lnTo>
                  <a:lnTo>
                    <a:pt x="618474" y="10667"/>
                  </a:lnTo>
                  <a:lnTo>
                    <a:pt x="480047" y="10667"/>
                  </a:lnTo>
                  <a:lnTo>
                    <a:pt x="636253" y="670416"/>
                  </a:lnTo>
                  <a:close/>
                </a:path>
                <a:path w="1377315" h="682625">
                  <a:moveTo>
                    <a:pt x="1238726" y="670416"/>
                  </a:moveTo>
                  <a:lnTo>
                    <a:pt x="1377153" y="670416"/>
                  </a:lnTo>
                  <a:lnTo>
                    <a:pt x="1218915" y="10667"/>
                  </a:lnTo>
                  <a:lnTo>
                    <a:pt x="1075662" y="10667"/>
                  </a:lnTo>
                  <a:lnTo>
                    <a:pt x="917424" y="670416"/>
                  </a:lnTo>
                  <a:lnTo>
                    <a:pt x="1055851" y="670416"/>
                  </a:lnTo>
                  <a:lnTo>
                    <a:pt x="1077567" y="561071"/>
                  </a:lnTo>
                  <a:lnTo>
                    <a:pt x="1217010" y="561071"/>
                  </a:lnTo>
                  <a:lnTo>
                    <a:pt x="1238726" y="670416"/>
                  </a:lnTo>
                  <a:close/>
                </a:path>
                <a:path w="1377315" h="682625">
                  <a:moveTo>
                    <a:pt x="1103983" y="433821"/>
                  </a:moveTo>
                  <a:lnTo>
                    <a:pt x="1119095" y="358511"/>
                  </a:lnTo>
                  <a:lnTo>
                    <a:pt x="1126207" y="317872"/>
                  </a:lnTo>
                  <a:lnTo>
                    <a:pt x="1133319" y="270503"/>
                  </a:lnTo>
                  <a:lnTo>
                    <a:pt x="1139796" y="221863"/>
                  </a:lnTo>
                  <a:lnTo>
                    <a:pt x="1145384" y="177541"/>
                  </a:lnTo>
                  <a:lnTo>
                    <a:pt x="1149193" y="177541"/>
                  </a:lnTo>
                  <a:lnTo>
                    <a:pt x="1154908" y="221863"/>
                  </a:lnTo>
                  <a:lnTo>
                    <a:pt x="1161639" y="270503"/>
                  </a:lnTo>
                  <a:lnTo>
                    <a:pt x="1168751" y="317872"/>
                  </a:lnTo>
                  <a:lnTo>
                    <a:pt x="1175609" y="358511"/>
                  </a:lnTo>
                  <a:lnTo>
                    <a:pt x="1190594" y="433821"/>
                  </a:lnTo>
                  <a:lnTo>
                    <a:pt x="1103983" y="433821"/>
                  </a:lnTo>
                  <a:close/>
                </a:path>
              </a:pathLst>
            </a:custGeom>
            <a:ln w="10469">
              <a:solidFill>
                <a:srgbClr val="C71F25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1012" name="object 1012"/>
          <p:cNvSpPr/>
          <p:nvPr/>
        </p:nvSpPr>
        <p:spPr>
          <a:xfrm>
            <a:off x="9582287" y="1943911"/>
            <a:ext cx="540631" cy="400082"/>
          </a:xfrm>
          <a:custGeom>
            <a:avLst/>
            <a:gdLst/>
            <a:ahLst/>
            <a:cxnLst/>
            <a:rect l="l" t="t" r="r" b="b"/>
            <a:pathLst>
              <a:path w="891540" h="659764">
                <a:moveTo>
                  <a:pt x="0" y="659748"/>
                </a:moveTo>
                <a:lnTo>
                  <a:pt x="182494" y="659748"/>
                </a:lnTo>
                <a:lnTo>
                  <a:pt x="229229" y="655938"/>
                </a:lnTo>
                <a:lnTo>
                  <a:pt x="270630" y="644635"/>
                </a:lnTo>
                <a:lnTo>
                  <a:pt x="306443" y="626094"/>
                </a:lnTo>
                <a:lnTo>
                  <a:pt x="336287" y="600694"/>
                </a:lnTo>
                <a:lnTo>
                  <a:pt x="359908" y="568818"/>
                </a:lnTo>
                <a:lnTo>
                  <a:pt x="377180" y="530592"/>
                </a:lnTo>
                <a:lnTo>
                  <a:pt x="387721" y="486270"/>
                </a:lnTo>
                <a:lnTo>
                  <a:pt x="391277" y="436360"/>
                </a:lnTo>
                <a:lnTo>
                  <a:pt x="391277" y="218688"/>
                </a:lnTo>
                <a:lnTo>
                  <a:pt x="387594" y="169794"/>
                </a:lnTo>
                <a:lnTo>
                  <a:pt x="376926" y="126488"/>
                </a:lnTo>
                <a:lnTo>
                  <a:pt x="359527" y="89024"/>
                </a:lnTo>
                <a:lnTo>
                  <a:pt x="335652" y="57783"/>
                </a:lnTo>
                <a:lnTo>
                  <a:pt x="305554" y="32892"/>
                </a:lnTo>
                <a:lnTo>
                  <a:pt x="269487" y="14858"/>
                </a:lnTo>
                <a:lnTo>
                  <a:pt x="227705" y="3809"/>
                </a:lnTo>
                <a:lnTo>
                  <a:pt x="180589" y="0"/>
                </a:lnTo>
                <a:lnTo>
                  <a:pt x="0" y="0"/>
                </a:lnTo>
                <a:lnTo>
                  <a:pt x="0" y="659748"/>
                </a:lnTo>
                <a:close/>
              </a:path>
              <a:path w="891540" h="659764">
                <a:moveTo>
                  <a:pt x="133600" y="532497"/>
                </a:moveTo>
                <a:lnTo>
                  <a:pt x="133600" y="127250"/>
                </a:lnTo>
                <a:lnTo>
                  <a:pt x="182494" y="127250"/>
                </a:lnTo>
                <a:lnTo>
                  <a:pt x="214116" y="133092"/>
                </a:lnTo>
                <a:lnTo>
                  <a:pt x="237103" y="150364"/>
                </a:lnTo>
                <a:lnTo>
                  <a:pt x="251072" y="178938"/>
                </a:lnTo>
                <a:lnTo>
                  <a:pt x="255771" y="218688"/>
                </a:lnTo>
                <a:lnTo>
                  <a:pt x="255771" y="436360"/>
                </a:lnTo>
                <a:lnTo>
                  <a:pt x="251072" y="478015"/>
                </a:lnTo>
                <a:lnTo>
                  <a:pt x="237103" y="508114"/>
                </a:lnTo>
                <a:lnTo>
                  <a:pt x="214116" y="526401"/>
                </a:lnTo>
                <a:lnTo>
                  <a:pt x="182494" y="532497"/>
                </a:lnTo>
                <a:lnTo>
                  <a:pt x="133600" y="532497"/>
                </a:lnTo>
                <a:close/>
              </a:path>
              <a:path w="891540" h="659764">
                <a:moveTo>
                  <a:pt x="752582" y="659748"/>
                </a:moveTo>
                <a:lnTo>
                  <a:pt x="891009" y="659748"/>
                </a:lnTo>
                <a:lnTo>
                  <a:pt x="732771" y="0"/>
                </a:lnTo>
                <a:lnTo>
                  <a:pt x="589519" y="0"/>
                </a:lnTo>
                <a:lnTo>
                  <a:pt x="431281" y="659748"/>
                </a:lnTo>
                <a:lnTo>
                  <a:pt x="569707" y="659748"/>
                </a:lnTo>
                <a:lnTo>
                  <a:pt x="591424" y="550404"/>
                </a:lnTo>
                <a:lnTo>
                  <a:pt x="730866" y="550404"/>
                </a:lnTo>
                <a:lnTo>
                  <a:pt x="752582" y="659748"/>
                </a:lnTo>
                <a:close/>
              </a:path>
              <a:path w="891540" h="659764">
                <a:moveTo>
                  <a:pt x="617839" y="423153"/>
                </a:moveTo>
                <a:lnTo>
                  <a:pt x="632952" y="347844"/>
                </a:lnTo>
                <a:lnTo>
                  <a:pt x="640063" y="307205"/>
                </a:lnTo>
                <a:lnTo>
                  <a:pt x="647175" y="259835"/>
                </a:lnTo>
                <a:lnTo>
                  <a:pt x="653652" y="211195"/>
                </a:lnTo>
                <a:lnTo>
                  <a:pt x="659240" y="166873"/>
                </a:lnTo>
                <a:lnTo>
                  <a:pt x="663050" y="166873"/>
                </a:lnTo>
                <a:lnTo>
                  <a:pt x="668765" y="211195"/>
                </a:lnTo>
                <a:lnTo>
                  <a:pt x="675495" y="259835"/>
                </a:lnTo>
                <a:lnTo>
                  <a:pt x="682607" y="307205"/>
                </a:lnTo>
                <a:lnTo>
                  <a:pt x="689465" y="347844"/>
                </a:lnTo>
                <a:lnTo>
                  <a:pt x="704451" y="423153"/>
                </a:lnTo>
                <a:lnTo>
                  <a:pt x="617839" y="423153"/>
                </a:lnTo>
                <a:close/>
              </a:path>
            </a:pathLst>
          </a:custGeom>
          <a:ln w="10469">
            <a:solidFill>
              <a:srgbClr val="C71F25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1013" name="object 1013"/>
          <p:cNvPicPr/>
          <p:nvPr/>
        </p:nvPicPr>
        <p:blipFill>
          <a:blip r:embed="rId579" cstate="print"/>
          <a:stretch>
            <a:fillRect/>
          </a:stretch>
        </p:blipFill>
        <p:spPr>
          <a:xfrm>
            <a:off x="11212275" y="21082"/>
            <a:ext cx="45823" cy="45823"/>
          </a:xfrm>
          <a:prstGeom prst="rect">
            <a:avLst/>
          </a:prstGeom>
        </p:spPr>
      </p:pic>
      <p:pic>
        <p:nvPicPr>
          <p:cNvPr id="1014" name="object 1014"/>
          <p:cNvPicPr/>
          <p:nvPr/>
        </p:nvPicPr>
        <p:blipFill>
          <a:blip r:embed="rId580" cstate="print"/>
          <a:stretch>
            <a:fillRect/>
          </a:stretch>
        </p:blipFill>
        <p:spPr>
          <a:xfrm>
            <a:off x="11316705" y="21082"/>
            <a:ext cx="45822" cy="45823"/>
          </a:xfrm>
          <a:prstGeom prst="rect">
            <a:avLst/>
          </a:prstGeom>
        </p:spPr>
      </p:pic>
      <p:pic>
        <p:nvPicPr>
          <p:cNvPr id="1015" name="object 1015"/>
          <p:cNvPicPr/>
          <p:nvPr/>
        </p:nvPicPr>
        <p:blipFill>
          <a:blip r:embed="rId581" cstate="print"/>
          <a:stretch>
            <a:fillRect/>
          </a:stretch>
        </p:blipFill>
        <p:spPr>
          <a:xfrm>
            <a:off x="11420210" y="21082"/>
            <a:ext cx="45823" cy="45823"/>
          </a:xfrm>
          <a:prstGeom prst="rect">
            <a:avLst/>
          </a:prstGeom>
        </p:spPr>
      </p:pic>
      <p:pic>
        <p:nvPicPr>
          <p:cNvPr id="1016" name="object 1016"/>
          <p:cNvPicPr/>
          <p:nvPr/>
        </p:nvPicPr>
        <p:blipFill>
          <a:blip r:embed="rId581" cstate="print"/>
          <a:stretch>
            <a:fillRect/>
          </a:stretch>
        </p:blipFill>
        <p:spPr>
          <a:xfrm>
            <a:off x="11524640" y="21082"/>
            <a:ext cx="45822" cy="45823"/>
          </a:xfrm>
          <a:prstGeom prst="rect">
            <a:avLst/>
          </a:prstGeom>
        </p:spPr>
      </p:pic>
      <p:pic>
        <p:nvPicPr>
          <p:cNvPr id="1017" name="object 1017"/>
          <p:cNvPicPr/>
          <p:nvPr/>
        </p:nvPicPr>
        <p:blipFill>
          <a:blip r:embed="rId582" cstate="print"/>
          <a:stretch>
            <a:fillRect/>
          </a:stretch>
        </p:blipFill>
        <p:spPr>
          <a:xfrm>
            <a:off x="11628145" y="21082"/>
            <a:ext cx="45823" cy="45823"/>
          </a:xfrm>
          <a:prstGeom prst="rect">
            <a:avLst/>
          </a:prstGeom>
        </p:spPr>
      </p:pic>
      <p:pic>
        <p:nvPicPr>
          <p:cNvPr id="1018" name="object 1018"/>
          <p:cNvPicPr/>
          <p:nvPr/>
        </p:nvPicPr>
        <p:blipFill>
          <a:blip r:embed="rId583" cstate="print"/>
          <a:stretch>
            <a:fillRect/>
          </a:stretch>
        </p:blipFill>
        <p:spPr>
          <a:xfrm>
            <a:off x="11732575" y="21082"/>
            <a:ext cx="45822" cy="45823"/>
          </a:xfrm>
          <a:prstGeom prst="rect">
            <a:avLst/>
          </a:prstGeom>
        </p:spPr>
      </p:pic>
      <p:pic>
        <p:nvPicPr>
          <p:cNvPr id="1019" name="object 1019"/>
          <p:cNvPicPr/>
          <p:nvPr/>
        </p:nvPicPr>
        <p:blipFill>
          <a:blip r:embed="rId584" cstate="print"/>
          <a:stretch>
            <a:fillRect/>
          </a:stretch>
        </p:blipFill>
        <p:spPr>
          <a:xfrm>
            <a:off x="11836080" y="21082"/>
            <a:ext cx="45823" cy="45823"/>
          </a:xfrm>
          <a:prstGeom prst="rect">
            <a:avLst/>
          </a:prstGeom>
        </p:spPr>
      </p:pic>
      <p:pic>
        <p:nvPicPr>
          <p:cNvPr id="1020" name="object 1020"/>
          <p:cNvPicPr/>
          <p:nvPr/>
        </p:nvPicPr>
        <p:blipFill>
          <a:blip r:embed="rId584" cstate="print"/>
          <a:stretch>
            <a:fillRect/>
          </a:stretch>
        </p:blipFill>
        <p:spPr>
          <a:xfrm>
            <a:off x="11940510" y="21082"/>
            <a:ext cx="45822" cy="45823"/>
          </a:xfrm>
          <a:prstGeom prst="rect">
            <a:avLst/>
          </a:prstGeom>
        </p:spPr>
      </p:pic>
      <p:pic>
        <p:nvPicPr>
          <p:cNvPr id="1021" name="object 1021"/>
          <p:cNvPicPr/>
          <p:nvPr/>
        </p:nvPicPr>
        <p:blipFill>
          <a:blip r:embed="rId585" cstate="print"/>
          <a:stretch>
            <a:fillRect/>
          </a:stretch>
        </p:blipFill>
        <p:spPr>
          <a:xfrm>
            <a:off x="11212275" y="121815"/>
            <a:ext cx="45823" cy="45822"/>
          </a:xfrm>
          <a:prstGeom prst="rect">
            <a:avLst/>
          </a:prstGeom>
        </p:spPr>
      </p:pic>
      <p:pic>
        <p:nvPicPr>
          <p:cNvPr id="1022" name="object 1022"/>
          <p:cNvPicPr/>
          <p:nvPr/>
        </p:nvPicPr>
        <p:blipFill>
          <a:blip r:embed="rId586" cstate="print"/>
          <a:stretch>
            <a:fillRect/>
          </a:stretch>
        </p:blipFill>
        <p:spPr>
          <a:xfrm>
            <a:off x="11316705" y="121815"/>
            <a:ext cx="45822" cy="45822"/>
          </a:xfrm>
          <a:prstGeom prst="rect">
            <a:avLst/>
          </a:prstGeom>
        </p:spPr>
      </p:pic>
      <p:pic>
        <p:nvPicPr>
          <p:cNvPr id="1023" name="object 1023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11420210" y="121815"/>
            <a:ext cx="45823" cy="45822"/>
          </a:xfrm>
          <a:prstGeom prst="rect">
            <a:avLst/>
          </a:prstGeom>
        </p:spPr>
      </p:pic>
      <p:pic>
        <p:nvPicPr>
          <p:cNvPr id="1024" name="object 1024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11524640" y="121815"/>
            <a:ext cx="45822" cy="45822"/>
          </a:xfrm>
          <a:prstGeom prst="rect">
            <a:avLst/>
          </a:prstGeom>
        </p:spPr>
      </p:pic>
      <p:pic>
        <p:nvPicPr>
          <p:cNvPr id="1025" name="object 1025"/>
          <p:cNvPicPr/>
          <p:nvPr/>
        </p:nvPicPr>
        <p:blipFill>
          <a:blip r:embed="rId588" cstate="print"/>
          <a:stretch>
            <a:fillRect/>
          </a:stretch>
        </p:blipFill>
        <p:spPr>
          <a:xfrm>
            <a:off x="11628145" y="121815"/>
            <a:ext cx="45823" cy="45822"/>
          </a:xfrm>
          <a:prstGeom prst="rect">
            <a:avLst/>
          </a:prstGeom>
        </p:spPr>
      </p:pic>
      <p:pic>
        <p:nvPicPr>
          <p:cNvPr id="1026" name="object 1026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11732575" y="121815"/>
            <a:ext cx="45822" cy="45822"/>
          </a:xfrm>
          <a:prstGeom prst="rect">
            <a:avLst/>
          </a:prstGeom>
        </p:spPr>
      </p:pic>
      <p:pic>
        <p:nvPicPr>
          <p:cNvPr id="1027" name="object 1027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11836080" y="121815"/>
            <a:ext cx="45823" cy="45822"/>
          </a:xfrm>
          <a:prstGeom prst="rect">
            <a:avLst/>
          </a:prstGeom>
        </p:spPr>
      </p:pic>
      <p:pic>
        <p:nvPicPr>
          <p:cNvPr id="1028" name="object 1028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11940510" y="121815"/>
            <a:ext cx="45822" cy="45822"/>
          </a:xfrm>
          <a:prstGeom prst="rect">
            <a:avLst/>
          </a:prstGeom>
        </p:spPr>
      </p:pic>
      <p:pic>
        <p:nvPicPr>
          <p:cNvPr id="1029" name="object 1029"/>
          <p:cNvPicPr/>
          <p:nvPr/>
        </p:nvPicPr>
        <p:blipFill>
          <a:blip r:embed="rId591" cstate="print"/>
          <a:stretch>
            <a:fillRect/>
          </a:stretch>
        </p:blipFill>
        <p:spPr>
          <a:xfrm>
            <a:off x="11212275" y="222548"/>
            <a:ext cx="45823" cy="45823"/>
          </a:xfrm>
          <a:prstGeom prst="rect">
            <a:avLst/>
          </a:prstGeom>
        </p:spPr>
      </p:pic>
      <p:pic>
        <p:nvPicPr>
          <p:cNvPr id="1030" name="object 1030"/>
          <p:cNvPicPr/>
          <p:nvPr/>
        </p:nvPicPr>
        <p:blipFill>
          <a:blip r:embed="rId592" cstate="print"/>
          <a:stretch>
            <a:fillRect/>
          </a:stretch>
        </p:blipFill>
        <p:spPr>
          <a:xfrm>
            <a:off x="11316705" y="222548"/>
            <a:ext cx="45822" cy="45823"/>
          </a:xfrm>
          <a:prstGeom prst="rect">
            <a:avLst/>
          </a:prstGeom>
        </p:spPr>
      </p:pic>
      <p:pic>
        <p:nvPicPr>
          <p:cNvPr id="1031" name="object 1031"/>
          <p:cNvPicPr/>
          <p:nvPr/>
        </p:nvPicPr>
        <p:blipFill>
          <a:blip r:embed="rId593" cstate="print"/>
          <a:stretch>
            <a:fillRect/>
          </a:stretch>
        </p:blipFill>
        <p:spPr>
          <a:xfrm>
            <a:off x="11420210" y="222548"/>
            <a:ext cx="45823" cy="45823"/>
          </a:xfrm>
          <a:prstGeom prst="rect">
            <a:avLst/>
          </a:prstGeom>
        </p:spPr>
      </p:pic>
      <p:pic>
        <p:nvPicPr>
          <p:cNvPr id="1032" name="object 1032"/>
          <p:cNvPicPr/>
          <p:nvPr/>
        </p:nvPicPr>
        <p:blipFill>
          <a:blip r:embed="rId593" cstate="print"/>
          <a:stretch>
            <a:fillRect/>
          </a:stretch>
        </p:blipFill>
        <p:spPr>
          <a:xfrm>
            <a:off x="11524640" y="222548"/>
            <a:ext cx="45822" cy="45823"/>
          </a:xfrm>
          <a:prstGeom prst="rect">
            <a:avLst/>
          </a:prstGeom>
        </p:spPr>
      </p:pic>
      <p:pic>
        <p:nvPicPr>
          <p:cNvPr id="1033" name="object 1033"/>
          <p:cNvPicPr/>
          <p:nvPr/>
        </p:nvPicPr>
        <p:blipFill>
          <a:blip r:embed="rId594" cstate="print"/>
          <a:stretch>
            <a:fillRect/>
          </a:stretch>
        </p:blipFill>
        <p:spPr>
          <a:xfrm>
            <a:off x="11628145" y="222548"/>
            <a:ext cx="45823" cy="45823"/>
          </a:xfrm>
          <a:prstGeom prst="rect">
            <a:avLst/>
          </a:prstGeom>
        </p:spPr>
      </p:pic>
      <p:pic>
        <p:nvPicPr>
          <p:cNvPr id="1034" name="object 103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1732575" y="222548"/>
            <a:ext cx="45822" cy="45823"/>
          </a:xfrm>
          <a:prstGeom prst="rect">
            <a:avLst/>
          </a:prstGeom>
        </p:spPr>
      </p:pic>
      <p:pic>
        <p:nvPicPr>
          <p:cNvPr id="1035" name="object 103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1836080" y="222548"/>
            <a:ext cx="45823" cy="45823"/>
          </a:xfrm>
          <a:prstGeom prst="rect">
            <a:avLst/>
          </a:prstGeom>
        </p:spPr>
      </p:pic>
      <p:pic>
        <p:nvPicPr>
          <p:cNvPr id="1036" name="object 1036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1940510" y="222548"/>
            <a:ext cx="45822" cy="45823"/>
          </a:xfrm>
          <a:prstGeom prst="rect">
            <a:avLst/>
          </a:prstGeom>
        </p:spPr>
      </p:pic>
      <p:pic>
        <p:nvPicPr>
          <p:cNvPr id="1037" name="object 1037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11212275" y="322357"/>
            <a:ext cx="45823" cy="45822"/>
          </a:xfrm>
          <a:prstGeom prst="rect">
            <a:avLst/>
          </a:prstGeom>
        </p:spPr>
      </p:pic>
      <p:pic>
        <p:nvPicPr>
          <p:cNvPr id="1038" name="object 1038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11316705" y="322357"/>
            <a:ext cx="45822" cy="45822"/>
          </a:xfrm>
          <a:prstGeom prst="rect">
            <a:avLst/>
          </a:prstGeom>
        </p:spPr>
      </p:pic>
      <p:pic>
        <p:nvPicPr>
          <p:cNvPr id="1039" name="object 1039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11420210" y="322357"/>
            <a:ext cx="45823" cy="45822"/>
          </a:xfrm>
          <a:prstGeom prst="rect">
            <a:avLst/>
          </a:prstGeom>
        </p:spPr>
      </p:pic>
      <p:pic>
        <p:nvPicPr>
          <p:cNvPr id="1040" name="object 1040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11524640" y="322357"/>
            <a:ext cx="45822" cy="45822"/>
          </a:xfrm>
          <a:prstGeom prst="rect">
            <a:avLst/>
          </a:prstGeom>
        </p:spPr>
      </p:pic>
      <p:pic>
        <p:nvPicPr>
          <p:cNvPr id="1041" name="object 1041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11628145" y="322357"/>
            <a:ext cx="45823" cy="45822"/>
          </a:xfrm>
          <a:prstGeom prst="rect">
            <a:avLst/>
          </a:prstGeom>
        </p:spPr>
      </p:pic>
      <p:pic>
        <p:nvPicPr>
          <p:cNvPr id="1042" name="object 1042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11732575" y="322357"/>
            <a:ext cx="45822" cy="45822"/>
          </a:xfrm>
          <a:prstGeom prst="rect">
            <a:avLst/>
          </a:prstGeom>
        </p:spPr>
      </p:pic>
      <p:pic>
        <p:nvPicPr>
          <p:cNvPr id="1043" name="object 1043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11836080" y="322357"/>
            <a:ext cx="45823" cy="45822"/>
          </a:xfrm>
          <a:prstGeom prst="rect">
            <a:avLst/>
          </a:prstGeom>
        </p:spPr>
      </p:pic>
      <p:pic>
        <p:nvPicPr>
          <p:cNvPr id="1044" name="object 1044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11940510" y="322357"/>
            <a:ext cx="45822" cy="45822"/>
          </a:xfrm>
          <a:prstGeom prst="rect">
            <a:avLst/>
          </a:prstGeom>
        </p:spPr>
      </p:pic>
      <p:pic>
        <p:nvPicPr>
          <p:cNvPr id="1045" name="object 1045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11212275" y="423090"/>
            <a:ext cx="45823" cy="45822"/>
          </a:xfrm>
          <a:prstGeom prst="rect">
            <a:avLst/>
          </a:prstGeom>
        </p:spPr>
      </p:pic>
      <p:pic>
        <p:nvPicPr>
          <p:cNvPr id="1046" name="object 1046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11316705" y="423090"/>
            <a:ext cx="45822" cy="45822"/>
          </a:xfrm>
          <a:prstGeom prst="rect">
            <a:avLst/>
          </a:prstGeom>
        </p:spPr>
      </p:pic>
      <p:pic>
        <p:nvPicPr>
          <p:cNvPr id="1047" name="object 1047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11420210" y="423090"/>
            <a:ext cx="45823" cy="45822"/>
          </a:xfrm>
          <a:prstGeom prst="rect">
            <a:avLst/>
          </a:prstGeom>
        </p:spPr>
      </p:pic>
      <p:pic>
        <p:nvPicPr>
          <p:cNvPr id="1048" name="object 1048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11524640" y="423090"/>
            <a:ext cx="45822" cy="45822"/>
          </a:xfrm>
          <a:prstGeom prst="rect">
            <a:avLst/>
          </a:prstGeom>
        </p:spPr>
      </p:pic>
      <p:pic>
        <p:nvPicPr>
          <p:cNvPr id="1049" name="object 1049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11628145" y="423090"/>
            <a:ext cx="45823" cy="45822"/>
          </a:xfrm>
          <a:prstGeom prst="rect">
            <a:avLst/>
          </a:prstGeom>
        </p:spPr>
      </p:pic>
      <p:pic>
        <p:nvPicPr>
          <p:cNvPr id="1050" name="object 1050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11732575" y="423090"/>
            <a:ext cx="45822" cy="45822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11836080" y="423090"/>
            <a:ext cx="45823" cy="45822"/>
          </a:xfrm>
          <a:prstGeom prst="rect">
            <a:avLst/>
          </a:prstGeom>
        </p:spPr>
      </p:pic>
      <p:pic>
        <p:nvPicPr>
          <p:cNvPr id="1052" name="object 1052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11940510" y="423090"/>
            <a:ext cx="45822" cy="45822"/>
          </a:xfrm>
          <a:prstGeom prst="rect">
            <a:avLst/>
          </a:prstGeom>
        </p:spPr>
      </p:pic>
      <p:pic>
        <p:nvPicPr>
          <p:cNvPr id="1053" name="object 1053"/>
          <p:cNvPicPr/>
          <p:nvPr/>
        </p:nvPicPr>
        <p:blipFill>
          <a:blip r:embed="rId603" cstate="print"/>
          <a:stretch>
            <a:fillRect/>
          </a:stretch>
        </p:blipFill>
        <p:spPr>
          <a:xfrm>
            <a:off x="12044939" y="21082"/>
            <a:ext cx="45823" cy="45823"/>
          </a:xfrm>
          <a:prstGeom prst="rect">
            <a:avLst/>
          </a:prstGeom>
        </p:spPr>
      </p:pic>
      <p:pic>
        <p:nvPicPr>
          <p:cNvPr id="1054" name="object 1054"/>
          <p:cNvPicPr/>
          <p:nvPr/>
        </p:nvPicPr>
        <p:blipFill>
          <a:blip r:embed="rId604" cstate="print"/>
          <a:stretch>
            <a:fillRect/>
          </a:stretch>
        </p:blipFill>
        <p:spPr>
          <a:xfrm>
            <a:off x="12148445" y="21082"/>
            <a:ext cx="43204" cy="45823"/>
          </a:xfrm>
          <a:prstGeom prst="rect">
            <a:avLst/>
          </a:prstGeom>
        </p:spPr>
      </p:pic>
      <p:pic>
        <p:nvPicPr>
          <p:cNvPr id="1055" name="object 1055"/>
          <p:cNvPicPr/>
          <p:nvPr/>
        </p:nvPicPr>
        <p:blipFill>
          <a:blip r:embed="rId605" cstate="print"/>
          <a:stretch>
            <a:fillRect/>
          </a:stretch>
        </p:blipFill>
        <p:spPr>
          <a:xfrm>
            <a:off x="12044939" y="121815"/>
            <a:ext cx="45823" cy="45822"/>
          </a:xfrm>
          <a:prstGeom prst="rect">
            <a:avLst/>
          </a:prstGeom>
        </p:spPr>
      </p:pic>
      <p:pic>
        <p:nvPicPr>
          <p:cNvPr id="1056" name="object 1056"/>
          <p:cNvPicPr/>
          <p:nvPr/>
        </p:nvPicPr>
        <p:blipFill>
          <a:blip r:embed="rId606" cstate="print"/>
          <a:stretch>
            <a:fillRect/>
          </a:stretch>
        </p:blipFill>
        <p:spPr>
          <a:xfrm>
            <a:off x="12148445" y="121815"/>
            <a:ext cx="43204" cy="45822"/>
          </a:xfrm>
          <a:prstGeom prst="rect">
            <a:avLst/>
          </a:prstGeom>
        </p:spPr>
      </p:pic>
      <p:pic>
        <p:nvPicPr>
          <p:cNvPr id="1057" name="object 1057"/>
          <p:cNvPicPr/>
          <p:nvPr/>
        </p:nvPicPr>
        <p:blipFill>
          <a:blip r:embed="rId607" cstate="print"/>
          <a:stretch>
            <a:fillRect/>
          </a:stretch>
        </p:blipFill>
        <p:spPr>
          <a:xfrm>
            <a:off x="12044939" y="222548"/>
            <a:ext cx="45823" cy="45823"/>
          </a:xfrm>
          <a:prstGeom prst="rect">
            <a:avLst/>
          </a:prstGeom>
        </p:spPr>
      </p:pic>
      <p:pic>
        <p:nvPicPr>
          <p:cNvPr id="1058" name="object 1058"/>
          <p:cNvPicPr/>
          <p:nvPr/>
        </p:nvPicPr>
        <p:blipFill>
          <a:blip r:embed="rId608" cstate="print"/>
          <a:stretch>
            <a:fillRect/>
          </a:stretch>
        </p:blipFill>
        <p:spPr>
          <a:xfrm>
            <a:off x="12148445" y="222548"/>
            <a:ext cx="43204" cy="45823"/>
          </a:xfrm>
          <a:prstGeom prst="rect">
            <a:avLst/>
          </a:prstGeom>
        </p:spPr>
      </p:pic>
      <p:pic>
        <p:nvPicPr>
          <p:cNvPr id="1059" name="object 1059"/>
          <p:cNvPicPr/>
          <p:nvPr/>
        </p:nvPicPr>
        <p:blipFill>
          <a:blip r:embed="rId609" cstate="print"/>
          <a:stretch>
            <a:fillRect/>
          </a:stretch>
        </p:blipFill>
        <p:spPr>
          <a:xfrm>
            <a:off x="12044939" y="322357"/>
            <a:ext cx="45823" cy="45822"/>
          </a:xfrm>
          <a:prstGeom prst="rect">
            <a:avLst/>
          </a:prstGeom>
        </p:spPr>
      </p:pic>
      <p:pic>
        <p:nvPicPr>
          <p:cNvPr id="1060" name="object 1060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12148445" y="322357"/>
            <a:ext cx="43204" cy="45822"/>
          </a:xfrm>
          <a:prstGeom prst="rect">
            <a:avLst/>
          </a:prstGeom>
        </p:spPr>
      </p:pic>
      <p:pic>
        <p:nvPicPr>
          <p:cNvPr id="1061" name="object 1061"/>
          <p:cNvPicPr/>
          <p:nvPr/>
        </p:nvPicPr>
        <p:blipFill>
          <a:blip r:embed="rId609" cstate="print"/>
          <a:stretch>
            <a:fillRect/>
          </a:stretch>
        </p:blipFill>
        <p:spPr>
          <a:xfrm>
            <a:off x="12044939" y="423090"/>
            <a:ext cx="45823" cy="45822"/>
          </a:xfrm>
          <a:prstGeom prst="rect">
            <a:avLst/>
          </a:prstGeom>
        </p:spPr>
      </p:pic>
      <p:pic>
        <p:nvPicPr>
          <p:cNvPr id="1062" name="object 1062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12148445" y="423090"/>
            <a:ext cx="43204" cy="45822"/>
          </a:xfrm>
          <a:prstGeom prst="rect">
            <a:avLst/>
          </a:prstGeom>
        </p:spPr>
      </p:pic>
      <p:pic>
        <p:nvPicPr>
          <p:cNvPr id="1063" name="object 1063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11212275" y="522898"/>
            <a:ext cx="45823" cy="45823"/>
          </a:xfrm>
          <a:prstGeom prst="rect">
            <a:avLst/>
          </a:prstGeom>
        </p:spPr>
      </p:pic>
      <p:pic>
        <p:nvPicPr>
          <p:cNvPr id="1064" name="object 1064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11316705" y="522898"/>
            <a:ext cx="45822" cy="45823"/>
          </a:xfrm>
          <a:prstGeom prst="rect">
            <a:avLst/>
          </a:prstGeom>
        </p:spPr>
      </p:pic>
      <p:pic>
        <p:nvPicPr>
          <p:cNvPr id="1065" name="object 1065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11420210" y="522898"/>
            <a:ext cx="45823" cy="45823"/>
          </a:xfrm>
          <a:prstGeom prst="rect">
            <a:avLst/>
          </a:prstGeom>
        </p:spPr>
      </p:pic>
      <p:pic>
        <p:nvPicPr>
          <p:cNvPr id="1066" name="object 1066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11524640" y="522898"/>
            <a:ext cx="45822" cy="45823"/>
          </a:xfrm>
          <a:prstGeom prst="rect">
            <a:avLst/>
          </a:prstGeom>
        </p:spPr>
      </p:pic>
      <p:pic>
        <p:nvPicPr>
          <p:cNvPr id="1067" name="object 1067"/>
          <p:cNvPicPr/>
          <p:nvPr/>
        </p:nvPicPr>
        <p:blipFill>
          <a:blip r:embed="rId614" cstate="print"/>
          <a:stretch>
            <a:fillRect/>
          </a:stretch>
        </p:blipFill>
        <p:spPr>
          <a:xfrm>
            <a:off x="11628145" y="522898"/>
            <a:ext cx="45823" cy="45823"/>
          </a:xfrm>
          <a:prstGeom prst="rect">
            <a:avLst/>
          </a:prstGeom>
        </p:spPr>
      </p:pic>
      <p:pic>
        <p:nvPicPr>
          <p:cNvPr id="1068" name="object 1068"/>
          <p:cNvPicPr/>
          <p:nvPr/>
        </p:nvPicPr>
        <p:blipFill>
          <a:blip r:embed="rId615" cstate="print"/>
          <a:stretch>
            <a:fillRect/>
          </a:stretch>
        </p:blipFill>
        <p:spPr>
          <a:xfrm>
            <a:off x="11732575" y="522898"/>
            <a:ext cx="45822" cy="45823"/>
          </a:xfrm>
          <a:prstGeom prst="rect">
            <a:avLst/>
          </a:prstGeom>
        </p:spPr>
      </p:pic>
      <p:pic>
        <p:nvPicPr>
          <p:cNvPr id="1069" name="object 1069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11836080" y="522898"/>
            <a:ext cx="45823" cy="45823"/>
          </a:xfrm>
          <a:prstGeom prst="rect">
            <a:avLst/>
          </a:prstGeom>
        </p:spPr>
      </p:pic>
      <p:pic>
        <p:nvPicPr>
          <p:cNvPr id="1070" name="object 1070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11940510" y="522898"/>
            <a:ext cx="45822" cy="45823"/>
          </a:xfrm>
          <a:prstGeom prst="rect">
            <a:avLst/>
          </a:prstGeom>
        </p:spPr>
      </p:pic>
      <p:pic>
        <p:nvPicPr>
          <p:cNvPr id="1071" name="object 1071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11212275" y="623631"/>
            <a:ext cx="45823" cy="45822"/>
          </a:xfrm>
          <a:prstGeom prst="rect">
            <a:avLst/>
          </a:prstGeom>
        </p:spPr>
      </p:pic>
      <p:pic>
        <p:nvPicPr>
          <p:cNvPr id="1072" name="object 1072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11316705" y="623631"/>
            <a:ext cx="45822" cy="45822"/>
          </a:xfrm>
          <a:prstGeom prst="rect">
            <a:avLst/>
          </a:prstGeom>
        </p:spPr>
      </p:pic>
      <p:pic>
        <p:nvPicPr>
          <p:cNvPr id="1073" name="object 1073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11420210" y="623631"/>
            <a:ext cx="45823" cy="45822"/>
          </a:xfrm>
          <a:prstGeom prst="rect">
            <a:avLst/>
          </a:prstGeom>
        </p:spPr>
      </p:pic>
      <p:pic>
        <p:nvPicPr>
          <p:cNvPr id="1074" name="object 1074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11524640" y="623631"/>
            <a:ext cx="45822" cy="45822"/>
          </a:xfrm>
          <a:prstGeom prst="rect">
            <a:avLst/>
          </a:prstGeom>
        </p:spPr>
      </p:pic>
      <p:pic>
        <p:nvPicPr>
          <p:cNvPr id="1075" name="object 1075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1628145" y="623631"/>
            <a:ext cx="45823" cy="45822"/>
          </a:xfrm>
          <a:prstGeom prst="rect">
            <a:avLst/>
          </a:prstGeom>
        </p:spPr>
      </p:pic>
      <p:pic>
        <p:nvPicPr>
          <p:cNvPr id="1076" name="object 1076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11732575" y="623631"/>
            <a:ext cx="45822" cy="45822"/>
          </a:xfrm>
          <a:prstGeom prst="rect">
            <a:avLst/>
          </a:prstGeom>
        </p:spPr>
      </p:pic>
      <p:pic>
        <p:nvPicPr>
          <p:cNvPr id="1077" name="object 1077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11836080" y="623631"/>
            <a:ext cx="45823" cy="45822"/>
          </a:xfrm>
          <a:prstGeom prst="rect">
            <a:avLst/>
          </a:prstGeom>
        </p:spPr>
      </p:pic>
      <p:pic>
        <p:nvPicPr>
          <p:cNvPr id="1078" name="object 1078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11940510" y="623631"/>
            <a:ext cx="45822" cy="45822"/>
          </a:xfrm>
          <a:prstGeom prst="rect">
            <a:avLst/>
          </a:prstGeom>
        </p:spPr>
      </p:pic>
      <p:pic>
        <p:nvPicPr>
          <p:cNvPr id="1079" name="object 1079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11212275" y="724364"/>
            <a:ext cx="45823" cy="45823"/>
          </a:xfrm>
          <a:prstGeom prst="rect">
            <a:avLst/>
          </a:prstGeom>
        </p:spPr>
      </p:pic>
      <p:pic>
        <p:nvPicPr>
          <p:cNvPr id="1080" name="object 1080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11316705" y="724364"/>
            <a:ext cx="45822" cy="45823"/>
          </a:xfrm>
          <a:prstGeom prst="rect">
            <a:avLst/>
          </a:prstGeom>
        </p:spPr>
      </p:pic>
      <p:pic>
        <p:nvPicPr>
          <p:cNvPr id="1081" name="object 1081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11420210" y="724364"/>
            <a:ext cx="45823" cy="45823"/>
          </a:xfrm>
          <a:prstGeom prst="rect">
            <a:avLst/>
          </a:prstGeom>
        </p:spPr>
      </p:pic>
      <p:pic>
        <p:nvPicPr>
          <p:cNvPr id="1082" name="object 1082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11524640" y="724364"/>
            <a:ext cx="45822" cy="45823"/>
          </a:xfrm>
          <a:prstGeom prst="rect">
            <a:avLst/>
          </a:prstGeom>
        </p:spPr>
      </p:pic>
      <p:pic>
        <p:nvPicPr>
          <p:cNvPr id="1083" name="object 1083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1628145" y="724364"/>
            <a:ext cx="45823" cy="45823"/>
          </a:xfrm>
          <a:prstGeom prst="rect">
            <a:avLst/>
          </a:prstGeom>
        </p:spPr>
      </p:pic>
      <p:pic>
        <p:nvPicPr>
          <p:cNvPr id="1084" name="object 1084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11732575" y="724364"/>
            <a:ext cx="45822" cy="45823"/>
          </a:xfrm>
          <a:prstGeom prst="rect">
            <a:avLst/>
          </a:prstGeom>
        </p:spPr>
      </p:pic>
      <p:pic>
        <p:nvPicPr>
          <p:cNvPr id="1085" name="object 1085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11836080" y="724364"/>
            <a:ext cx="45823" cy="45823"/>
          </a:xfrm>
          <a:prstGeom prst="rect">
            <a:avLst/>
          </a:prstGeom>
        </p:spPr>
      </p:pic>
      <p:pic>
        <p:nvPicPr>
          <p:cNvPr id="1086" name="object 1086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11940510" y="724364"/>
            <a:ext cx="45822" cy="45823"/>
          </a:xfrm>
          <a:prstGeom prst="rect">
            <a:avLst/>
          </a:prstGeom>
        </p:spPr>
      </p:pic>
      <p:pic>
        <p:nvPicPr>
          <p:cNvPr id="1087" name="object 1087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11212275" y="824173"/>
            <a:ext cx="45823" cy="45823"/>
          </a:xfrm>
          <a:prstGeom prst="rect">
            <a:avLst/>
          </a:prstGeom>
        </p:spPr>
      </p:pic>
      <p:pic>
        <p:nvPicPr>
          <p:cNvPr id="1088" name="object 1088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11316705" y="824173"/>
            <a:ext cx="45822" cy="45823"/>
          </a:xfrm>
          <a:prstGeom prst="rect">
            <a:avLst/>
          </a:prstGeom>
        </p:spPr>
      </p:pic>
      <p:pic>
        <p:nvPicPr>
          <p:cNvPr id="1089" name="object 1089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11420210" y="824173"/>
            <a:ext cx="45823" cy="45823"/>
          </a:xfrm>
          <a:prstGeom prst="rect">
            <a:avLst/>
          </a:prstGeom>
        </p:spPr>
      </p:pic>
      <p:pic>
        <p:nvPicPr>
          <p:cNvPr id="1090" name="object 1090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11524640" y="824173"/>
            <a:ext cx="45822" cy="45823"/>
          </a:xfrm>
          <a:prstGeom prst="rect">
            <a:avLst/>
          </a:prstGeom>
        </p:spPr>
      </p:pic>
      <p:pic>
        <p:nvPicPr>
          <p:cNvPr id="1091" name="object 1091"/>
          <p:cNvPicPr/>
          <p:nvPr/>
        </p:nvPicPr>
        <p:blipFill>
          <a:blip r:embed="rId626" cstate="print"/>
          <a:stretch>
            <a:fillRect/>
          </a:stretch>
        </p:blipFill>
        <p:spPr>
          <a:xfrm>
            <a:off x="11628145" y="824173"/>
            <a:ext cx="45823" cy="45823"/>
          </a:xfrm>
          <a:prstGeom prst="rect">
            <a:avLst/>
          </a:prstGeom>
        </p:spPr>
      </p:pic>
      <p:pic>
        <p:nvPicPr>
          <p:cNvPr id="1092" name="object 1092"/>
          <p:cNvPicPr/>
          <p:nvPr/>
        </p:nvPicPr>
        <p:blipFill>
          <a:blip r:embed="rId627" cstate="print"/>
          <a:stretch>
            <a:fillRect/>
          </a:stretch>
        </p:blipFill>
        <p:spPr>
          <a:xfrm>
            <a:off x="11732575" y="824173"/>
            <a:ext cx="45822" cy="45823"/>
          </a:xfrm>
          <a:prstGeom prst="rect">
            <a:avLst/>
          </a:prstGeom>
        </p:spPr>
      </p:pic>
      <p:pic>
        <p:nvPicPr>
          <p:cNvPr id="1093" name="object 1093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1836080" y="824173"/>
            <a:ext cx="45823" cy="45823"/>
          </a:xfrm>
          <a:prstGeom prst="rect">
            <a:avLst/>
          </a:prstGeom>
        </p:spPr>
      </p:pic>
      <p:pic>
        <p:nvPicPr>
          <p:cNvPr id="1094" name="object 1094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1940510" y="824173"/>
            <a:ext cx="45822" cy="45823"/>
          </a:xfrm>
          <a:prstGeom prst="rect">
            <a:avLst/>
          </a:prstGeom>
        </p:spPr>
      </p:pic>
      <p:pic>
        <p:nvPicPr>
          <p:cNvPr id="1095" name="object 1095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11212275" y="924906"/>
            <a:ext cx="45823" cy="45822"/>
          </a:xfrm>
          <a:prstGeom prst="rect">
            <a:avLst/>
          </a:prstGeom>
        </p:spPr>
      </p:pic>
      <p:pic>
        <p:nvPicPr>
          <p:cNvPr id="1096" name="object 1096"/>
          <p:cNvPicPr/>
          <p:nvPr/>
        </p:nvPicPr>
        <p:blipFill>
          <a:blip r:embed="rId630" cstate="print"/>
          <a:stretch>
            <a:fillRect/>
          </a:stretch>
        </p:blipFill>
        <p:spPr>
          <a:xfrm>
            <a:off x="11316705" y="924906"/>
            <a:ext cx="45822" cy="45822"/>
          </a:xfrm>
          <a:prstGeom prst="rect">
            <a:avLst/>
          </a:prstGeom>
        </p:spPr>
      </p:pic>
      <p:pic>
        <p:nvPicPr>
          <p:cNvPr id="1097" name="object 1097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11420210" y="924906"/>
            <a:ext cx="45823" cy="45822"/>
          </a:xfrm>
          <a:prstGeom prst="rect">
            <a:avLst/>
          </a:prstGeom>
        </p:spPr>
      </p:pic>
      <p:pic>
        <p:nvPicPr>
          <p:cNvPr id="1098" name="object 1098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11524640" y="924906"/>
            <a:ext cx="45822" cy="45822"/>
          </a:xfrm>
          <a:prstGeom prst="rect">
            <a:avLst/>
          </a:prstGeom>
        </p:spPr>
      </p:pic>
      <p:pic>
        <p:nvPicPr>
          <p:cNvPr id="1099" name="object 1099"/>
          <p:cNvPicPr/>
          <p:nvPr/>
        </p:nvPicPr>
        <p:blipFill>
          <a:blip r:embed="rId632" cstate="print"/>
          <a:stretch>
            <a:fillRect/>
          </a:stretch>
        </p:blipFill>
        <p:spPr>
          <a:xfrm>
            <a:off x="11628145" y="924906"/>
            <a:ext cx="45823" cy="45822"/>
          </a:xfrm>
          <a:prstGeom prst="rect">
            <a:avLst/>
          </a:prstGeom>
        </p:spPr>
      </p:pic>
      <p:pic>
        <p:nvPicPr>
          <p:cNvPr id="1100" name="object 1100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11732575" y="924906"/>
            <a:ext cx="45822" cy="45822"/>
          </a:xfrm>
          <a:prstGeom prst="rect">
            <a:avLst/>
          </a:prstGeom>
        </p:spPr>
      </p:pic>
      <p:pic>
        <p:nvPicPr>
          <p:cNvPr id="1101" name="object 1101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11836080" y="924906"/>
            <a:ext cx="45823" cy="45822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11940510" y="924906"/>
            <a:ext cx="45822" cy="45822"/>
          </a:xfrm>
          <a:prstGeom prst="rect">
            <a:avLst/>
          </a:prstGeom>
        </p:spPr>
      </p:pic>
      <p:pic>
        <p:nvPicPr>
          <p:cNvPr id="1103" name="object 1103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11212275" y="1024715"/>
            <a:ext cx="45823" cy="45823"/>
          </a:xfrm>
          <a:prstGeom prst="rect">
            <a:avLst/>
          </a:prstGeom>
        </p:spPr>
      </p:pic>
      <p:pic>
        <p:nvPicPr>
          <p:cNvPr id="1104" name="object 1104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11316705" y="1024715"/>
            <a:ext cx="45822" cy="45823"/>
          </a:xfrm>
          <a:prstGeom prst="rect">
            <a:avLst/>
          </a:prstGeom>
        </p:spPr>
      </p:pic>
      <p:pic>
        <p:nvPicPr>
          <p:cNvPr id="1105" name="object 1105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11420210" y="1024715"/>
            <a:ext cx="45823" cy="45823"/>
          </a:xfrm>
          <a:prstGeom prst="rect">
            <a:avLst/>
          </a:prstGeom>
        </p:spPr>
      </p:pic>
      <p:pic>
        <p:nvPicPr>
          <p:cNvPr id="1106" name="object 1106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11524640" y="1024715"/>
            <a:ext cx="45822" cy="45823"/>
          </a:xfrm>
          <a:prstGeom prst="rect">
            <a:avLst/>
          </a:prstGeom>
        </p:spPr>
      </p:pic>
      <p:pic>
        <p:nvPicPr>
          <p:cNvPr id="1107" name="object 1107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11628145" y="1024715"/>
            <a:ext cx="45823" cy="45823"/>
          </a:xfrm>
          <a:prstGeom prst="rect">
            <a:avLst/>
          </a:prstGeom>
        </p:spPr>
      </p:pic>
      <p:pic>
        <p:nvPicPr>
          <p:cNvPr id="1108" name="object 1108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11732575" y="1024715"/>
            <a:ext cx="45822" cy="45823"/>
          </a:xfrm>
          <a:prstGeom prst="rect">
            <a:avLst/>
          </a:prstGeom>
        </p:spPr>
      </p:pic>
      <p:pic>
        <p:nvPicPr>
          <p:cNvPr id="1109" name="object 110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836080" y="1024715"/>
            <a:ext cx="45823" cy="45823"/>
          </a:xfrm>
          <a:prstGeom prst="rect">
            <a:avLst/>
          </a:prstGeom>
        </p:spPr>
      </p:pic>
      <p:pic>
        <p:nvPicPr>
          <p:cNvPr id="1110" name="object 111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940510" y="1024715"/>
            <a:ext cx="45822" cy="45823"/>
          </a:xfrm>
          <a:prstGeom prst="rect">
            <a:avLst/>
          </a:prstGeom>
        </p:spPr>
      </p:pic>
      <p:pic>
        <p:nvPicPr>
          <p:cNvPr id="1111" name="object 1111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11212275" y="1125447"/>
            <a:ext cx="45823" cy="45823"/>
          </a:xfrm>
          <a:prstGeom prst="rect">
            <a:avLst/>
          </a:prstGeom>
        </p:spPr>
      </p:pic>
      <p:pic>
        <p:nvPicPr>
          <p:cNvPr id="1112" name="object 1112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11316705" y="1125447"/>
            <a:ext cx="45822" cy="45823"/>
          </a:xfrm>
          <a:prstGeom prst="rect">
            <a:avLst/>
          </a:prstGeom>
        </p:spPr>
      </p:pic>
      <p:pic>
        <p:nvPicPr>
          <p:cNvPr id="1113" name="object 1113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11420210" y="1125447"/>
            <a:ext cx="45823" cy="45823"/>
          </a:xfrm>
          <a:prstGeom prst="rect">
            <a:avLst/>
          </a:prstGeom>
        </p:spPr>
      </p:pic>
      <p:pic>
        <p:nvPicPr>
          <p:cNvPr id="1114" name="object 1114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11524640" y="1125447"/>
            <a:ext cx="45822" cy="45823"/>
          </a:xfrm>
          <a:prstGeom prst="rect">
            <a:avLst/>
          </a:prstGeom>
        </p:spPr>
      </p:pic>
      <p:pic>
        <p:nvPicPr>
          <p:cNvPr id="1115" name="object 1115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11628145" y="1125447"/>
            <a:ext cx="45823" cy="45823"/>
          </a:xfrm>
          <a:prstGeom prst="rect">
            <a:avLst/>
          </a:prstGeom>
        </p:spPr>
      </p:pic>
      <p:pic>
        <p:nvPicPr>
          <p:cNvPr id="1116" name="object 1116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11732575" y="1125447"/>
            <a:ext cx="45822" cy="45823"/>
          </a:xfrm>
          <a:prstGeom prst="rect">
            <a:avLst/>
          </a:prstGeom>
        </p:spPr>
      </p:pic>
      <p:pic>
        <p:nvPicPr>
          <p:cNvPr id="1117" name="object 11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836080" y="1125447"/>
            <a:ext cx="45823" cy="45823"/>
          </a:xfrm>
          <a:prstGeom prst="rect">
            <a:avLst/>
          </a:prstGeom>
        </p:spPr>
      </p:pic>
      <p:pic>
        <p:nvPicPr>
          <p:cNvPr id="1118" name="object 111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1940510" y="1125447"/>
            <a:ext cx="45822" cy="45823"/>
          </a:xfrm>
          <a:prstGeom prst="rect">
            <a:avLst/>
          </a:prstGeom>
        </p:spPr>
      </p:pic>
      <p:pic>
        <p:nvPicPr>
          <p:cNvPr id="1119" name="object 111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2044939" y="522898"/>
            <a:ext cx="45823" cy="45823"/>
          </a:xfrm>
          <a:prstGeom prst="rect">
            <a:avLst/>
          </a:prstGeom>
        </p:spPr>
      </p:pic>
      <p:pic>
        <p:nvPicPr>
          <p:cNvPr id="1120" name="object 1120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12148445" y="522898"/>
            <a:ext cx="43204" cy="45823"/>
          </a:xfrm>
          <a:prstGeom prst="rect">
            <a:avLst/>
          </a:prstGeom>
        </p:spPr>
      </p:pic>
      <p:pic>
        <p:nvPicPr>
          <p:cNvPr id="1121" name="object 1121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12044939" y="623631"/>
            <a:ext cx="45823" cy="45822"/>
          </a:xfrm>
          <a:prstGeom prst="rect">
            <a:avLst/>
          </a:prstGeom>
        </p:spPr>
      </p:pic>
      <p:pic>
        <p:nvPicPr>
          <p:cNvPr id="1122" name="object 1122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12148445" y="623631"/>
            <a:ext cx="43204" cy="45822"/>
          </a:xfrm>
          <a:prstGeom prst="rect">
            <a:avLst/>
          </a:prstGeom>
        </p:spPr>
      </p:pic>
      <p:pic>
        <p:nvPicPr>
          <p:cNvPr id="1123" name="object 1123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12044939" y="724364"/>
            <a:ext cx="45823" cy="45823"/>
          </a:xfrm>
          <a:prstGeom prst="rect">
            <a:avLst/>
          </a:prstGeom>
        </p:spPr>
      </p:pic>
      <p:pic>
        <p:nvPicPr>
          <p:cNvPr id="1124" name="object 1124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12148445" y="724364"/>
            <a:ext cx="43204" cy="45823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12044939" y="824173"/>
            <a:ext cx="45823" cy="45823"/>
          </a:xfrm>
          <a:prstGeom prst="rect">
            <a:avLst/>
          </a:prstGeom>
        </p:spPr>
      </p:pic>
      <p:pic>
        <p:nvPicPr>
          <p:cNvPr id="1126" name="object 1126"/>
          <p:cNvPicPr/>
          <p:nvPr/>
        </p:nvPicPr>
        <p:blipFill>
          <a:blip r:embed="rId646" cstate="print"/>
          <a:stretch>
            <a:fillRect/>
          </a:stretch>
        </p:blipFill>
        <p:spPr>
          <a:xfrm>
            <a:off x="12148445" y="824173"/>
            <a:ext cx="43204" cy="45823"/>
          </a:xfrm>
          <a:prstGeom prst="rect">
            <a:avLst/>
          </a:prstGeom>
        </p:spPr>
      </p:pic>
      <p:pic>
        <p:nvPicPr>
          <p:cNvPr id="1127" name="object 1127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12044939" y="924906"/>
            <a:ext cx="45823" cy="45822"/>
          </a:xfrm>
          <a:prstGeom prst="rect">
            <a:avLst/>
          </a:prstGeom>
        </p:spPr>
      </p:pic>
      <p:pic>
        <p:nvPicPr>
          <p:cNvPr id="1128" name="object 1128"/>
          <p:cNvPicPr/>
          <p:nvPr/>
        </p:nvPicPr>
        <p:blipFill>
          <a:blip r:embed="rId648" cstate="print"/>
          <a:stretch>
            <a:fillRect/>
          </a:stretch>
        </p:blipFill>
        <p:spPr>
          <a:xfrm>
            <a:off x="12148445" y="924906"/>
            <a:ext cx="43204" cy="45822"/>
          </a:xfrm>
          <a:prstGeom prst="rect">
            <a:avLst/>
          </a:prstGeom>
        </p:spPr>
      </p:pic>
      <p:pic>
        <p:nvPicPr>
          <p:cNvPr id="1129" name="object 1129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12044939" y="1024715"/>
            <a:ext cx="45823" cy="45823"/>
          </a:xfrm>
          <a:prstGeom prst="rect">
            <a:avLst/>
          </a:prstGeom>
        </p:spPr>
      </p:pic>
      <p:pic>
        <p:nvPicPr>
          <p:cNvPr id="1130" name="object 1130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12148445" y="1024715"/>
            <a:ext cx="43204" cy="45823"/>
          </a:xfrm>
          <a:prstGeom prst="rect">
            <a:avLst/>
          </a:prstGeom>
        </p:spPr>
      </p:pic>
      <p:pic>
        <p:nvPicPr>
          <p:cNvPr id="1131" name="object 1131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12044939" y="1125447"/>
            <a:ext cx="45823" cy="45823"/>
          </a:xfrm>
          <a:prstGeom prst="rect">
            <a:avLst/>
          </a:prstGeom>
        </p:spPr>
      </p:pic>
      <p:pic>
        <p:nvPicPr>
          <p:cNvPr id="1132" name="object 1132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12148445" y="1125447"/>
            <a:ext cx="43204" cy="45823"/>
          </a:xfrm>
          <a:prstGeom prst="rect">
            <a:avLst/>
          </a:prstGeom>
        </p:spPr>
      </p:pic>
      <p:pic>
        <p:nvPicPr>
          <p:cNvPr id="1133" name="object 1133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11212275" y="1226180"/>
            <a:ext cx="45823" cy="45822"/>
          </a:xfrm>
          <a:prstGeom prst="rect">
            <a:avLst/>
          </a:prstGeom>
        </p:spPr>
      </p:pic>
      <p:pic>
        <p:nvPicPr>
          <p:cNvPr id="1134" name="object 1134"/>
          <p:cNvPicPr/>
          <p:nvPr/>
        </p:nvPicPr>
        <p:blipFill>
          <a:blip r:embed="rId652" cstate="print"/>
          <a:stretch>
            <a:fillRect/>
          </a:stretch>
        </p:blipFill>
        <p:spPr>
          <a:xfrm>
            <a:off x="11316705" y="1226180"/>
            <a:ext cx="45822" cy="45822"/>
          </a:xfrm>
          <a:prstGeom prst="rect">
            <a:avLst/>
          </a:prstGeom>
        </p:spPr>
      </p:pic>
      <p:pic>
        <p:nvPicPr>
          <p:cNvPr id="1135" name="object 1135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11420210" y="1226180"/>
            <a:ext cx="45823" cy="45822"/>
          </a:xfrm>
          <a:prstGeom prst="rect">
            <a:avLst/>
          </a:prstGeom>
        </p:spPr>
      </p:pic>
      <p:pic>
        <p:nvPicPr>
          <p:cNvPr id="1136" name="object 1136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11524640" y="1226180"/>
            <a:ext cx="45822" cy="45822"/>
          </a:xfrm>
          <a:prstGeom prst="rect">
            <a:avLst/>
          </a:prstGeom>
        </p:spPr>
      </p:pic>
      <p:pic>
        <p:nvPicPr>
          <p:cNvPr id="1137" name="object 1137"/>
          <p:cNvPicPr/>
          <p:nvPr/>
        </p:nvPicPr>
        <p:blipFill>
          <a:blip r:embed="rId654" cstate="print"/>
          <a:stretch>
            <a:fillRect/>
          </a:stretch>
        </p:blipFill>
        <p:spPr>
          <a:xfrm>
            <a:off x="11628145" y="1226180"/>
            <a:ext cx="45823" cy="45822"/>
          </a:xfrm>
          <a:prstGeom prst="rect">
            <a:avLst/>
          </a:prstGeom>
        </p:spPr>
      </p:pic>
      <p:pic>
        <p:nvPicPr>
          <p:cNvPr id="1138" name="object 1138"/>
          <p:cNvPicPr/>
          <p:nvPr/>
        </p:nvPicPr>
        <p:blipFill>
          <a:blip r:embed="rId655" cstate="print"/>
          <a:stretch>
            <a:fillRect/>
          </a:stretch>
        </p:blipFill>
        <p:spPr>
          <a:xfrm>
            <a:off x="11732575" y="1226180"/>
            <a:ext cx="45822" cy="45822"/>
          </a:xfrm>
          <a:prstGeom prst="rect">
            <a:avLst/>
          </a:prstGeom>
        </p:spPr>
      </p:pic>
      <p:pic>
        <p:nvPicPr>
          <p:cNvPr id="1139" name="object 1139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11836080" y="1226180"/>
            <a:ext cx="45823" cy="45822"/>
          </a:xfrm>
          <a:prstGeom prst="rect">
            <a:avLst/>
          </a:prstGeom>
        </p:spPr>
      </p:pic>
      <p:pic>
        <p:nvPicPr>
          <p:cNvPr id="1140" name="object 1140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11940510" y="1226180"/>
            <a:ext cx="45822" cy="45822"/>
          </a:xfrm>
          <a:prstGeom prst="rect">
            <a:avLst/>
          </a:prstGeom>
        </p:spPr>
      </p:pic>
      <p:pic>
        <p:nvPicPr>
          <p:cNvPr id="1141" name="object 1141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11212275" y="1325989"/>
            <a:ext cx="45823" cy="45823"/>
          </a:xfrm>
          <a:prstGeom prst="rect">
            <a:avLst/>
          </a:prstGeom>
        </p:spPr>
      </p:pic>
      <p:pic>
        <p:nvPicPr>
          <p:cNvPr id="1142" name="object 1142"/>
          <p:cNvPicPr/>
          <p:nvPr/>
        </p:nvPicPr>
        <p:blipFill>
          <a:blip r:embed="rId658" cstate="print"/>
          <a:stretch>
            <a:fillRect/>
          </a:stretch>
        </p:blipFill>
        <p:spPr>
          <a:xfrm>
            <a:off x="11316705" y="1325989"/>
            <a:ext cx="45822" cy="45823"/>
          </a:xfrm>
          <a:prstGeom prst="rect">
            <a:avLst/>
          </a:prstGeom>
        </p:spPr>
      </p:pic>
      <p:pic>
        <p:nvPicPr>
          <p:cNvPr id="1143" name="object 1143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11420210" y="1325989"/>
            <a:ext cx="45823" cy="45823"/>
          </a:xfrm>
          <a:prstGeom prst="rect">
            <a:avLst/>
          </a:prstGeom>
        </p:spPr>
      </p:pic>
      <p:pic>
        <p:nvPicPr>
          <p:cNvPr id="1144" name="object 1144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11524640" y="1325989"/>
            <a:ext cx="45822" cy="45823"/>
          </a:xfrm>
          <a:prstGeom prst="rect">
            <a:avLst/>
          </a:prstGeom>
        </p:spPr>
      </p:pic>
      <p:pic>
        <p:nvPicPr>
          <p:cNvPr id="1145" name="object 1145"/>
          <p:cNvPicPr/>
          <p:nvPr/>
        </p:nvPicPr>
        <p:blipFill>
          <a:blip r:embed="rId660" cstate="print"/>
          <a:stretch>
            <a:fillRect/>
          </a:stretch>
        </p:blipFill>
        <p:spPr>
          <a:xfrm>
            <a:off x="11628145" y="1325989"/>
            <a:ext cx="45823" cy="45823"/>
          </a:xfrm>
          <a:prstGeom prst="rect">
            <a:avLst/>
          </a:prstGeom>
        </p:spPr>
      </p:pic>
      <p:pic>
        <p:nvPicPr>
          <p:cNvPr id="1146" name="object 1146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11732575" y="1325989"/>
            <a:ext cx="45822" cy="45823"/>
          </a:xfrm>
          <a:prstGeom prst="rect">
            <a:avLst/>
          </a:prstGeom>
        </p:spPr>
      </p:pic>
      <p:pic>
        <p:nvPicPr>
          <p:cNvPr id="1147" name="object 1147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11836080" y="1325989"/>
            <a:ext cx="45823" cy="45823"/>
          </a:xfrm>
          <a:prstGeom prst="rect">
            <a:avLst/>
          </a:prstGeom>
        </p:spPr>
      </p:pic>
      <p:pic>
        <p:nvPicPr>
          <p:cNvPr id="1148" name="object 1148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11940510" y="1325989"/>
            <a:ext cx="45822" cy="45823"/>
          </a:xfrm>
          <a:prstGeom prst="rect">
            <a:avLst/>
          </a:prstGeom>
        </p:spPr>
      </p:pic>
      <p:pic>
        <p:nvPicPr>
          <p:cNvPr id="1149" name="object 1149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11212275" y="1426722"/>
            <a:ext cx="45823" cy="45823"/>
          </a:xfrm>
          <a:prstGeom prst="rect">
            <a:avLst/>
          </a:prstGeom>
        </p:spPr>
      </p:pic>
      <p:pic>
        <p:nvPicPr>
          <p:cNvPr id="1150" name="object 1150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11316705" y="1426722"/>
            <a:ext cx="45822" cy="45823"/>
          </a:xfrm>
          <a:prstGeom prst="rect">
            <a:avLst/>
          </a:prstGeom>
        </p:spPr>
      </p:pic>
      <p:pic>
        <p:nvPicPr>
          <p:cNvPr id="1151" name="object 115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420210" y="1426722"/>
            <a:ext cx="45823" cy="45823"/>
          </a:xfrm>
          <a:prstGeom prst="rect">
            <a:avLst/>
          </a:prstGeom>
        </p:spPr>
      </p:pic>
      <p:pic>
        <p:nvPicPr>
          <p:cNvPr id="1152" name="object 115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524640" y="1426722"/>
            <a:ext cx="45822" cy="45823"/>
          </a:xfrm>
          <a:prstGeom prst="rect">
            <a:avLst/>
          </a:prstGeom>
        </p:spPr>
      </p:pic>
      <p:pic>
        <p:nvPicPr>
          <p:cNvPr id="1153" name="object 1153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11628145" y="1426722"/>
            <a:ext cx="45823" cy="45823"/>
          </a:xfrm>
          <a:prstGeom prst="rect">
            <a:avLst/>
          </a:prstGeom>
        </p:spPr>
      </p:pic>
      <p:pic>
        <p:nvPicPr>
          <p:cNvPr id="1154" name="object 1154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11732575" y="1426722"/>
            <a:ext cx="45822" cy="45823"/>
          </a:xfrm>
          <a:prstGeom prst="rect">
            <a:avLst/>
          </a:prstGeom>
        </p:spPr>
      </p:pic>
      <p:pic>
        <p:nvPicPr>
          <p:cNvPr id="1155" name="object 115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1836080" y="1426722"/>
            <a:ext cx="45823" cy="45823"/>
          </a:xfrm>
          <a:prstGeom prst="rect">
            <a:avLst/>
          </a:prstGeom>
        </p:spPr>
      </p:pic>
      <p:pic>
        <p:nvPicPr>
          <p:cNvPr id="1156" name="object 115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1940510" y="1426722"/>
            <a:ext cx="45822" cy="45823"/>
          </a:xfrm>
          <a:prstGeom prst="rect">
            <a:avLst/>
          </a:prstGeom>
        </p:spPr>
      </p:pic>
      <p:pic>
        <p:nvPicPr>
          <p:cNvPr id="1157" name="object 1157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11212275" y="1526531"/>
            <a:ext cx="45823" cy="45822"/>
          </a:xfrm>
          <a:prstGeom prst="rect">
            <a:avLst/>
          </a:prstGeom>
        </p:spPr>
      </p:pic>
      <p:pic>
        <p:nvPicPr>
          <p:cNvPr id="1158" name="object 1158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11316705" y="1526531"/>
            <a:ext cx="45822" cy="45822"/>
          </a:xfrm>
          <a:prstGeom prst="rect">
            <a:avLst/>
          </a:prstGeom>
        </p:spPr>
      </p:pic>
      <p:pic>
        <p:nvPicPr>
          <p:cNvPr id="1159" name="object 115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420210" y="1526531"/>
            <a:ext cx="45823" cy="45822"/>
          </a:xfrm>
          <a:prstGeom prst="rect">
            <a:avLst/>
          </a:prstGeom>
        </p:spPr>
      </p:pic>
      <p:pic>
        <p:nvPicPr>
          <p:cNvPr id="1160" name="object 116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524640" y="1526531"/>
            <a:ext cx="45822" cy="45822"/>
          </a:xfrm>
          <a:prstGeom prst="rect">
            <a:avLst/>
          </a:prstGeom>
        </p:spPr>
      </p:pic>
      <p:pic>
        <p:nvPicPr>
          <p:cNvPr id="1161" name="object 1161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11628145" y="1526531"/>
            <a:ext cx="45823" cy="45822"/>
          </a:xfrm>
          <a:prstGeom prst="rect">
            <a:avLst/>
          </a:prstGeom>
        </p:spPr>
      </p:pic>
      <p:pic>
        <p:nvPicPr>
          <p:cNvPr id="1162" name="object 1162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11732575" y="1526531"/>
            <a:ext cx="45822" cy="45822"/>
          </a:xfrm>
          <a:prstGeom prst="rect">
            <a:avLst/>
          </a:prstGeom>
        </p:spPr>
      </p:pic>
      <p:pic>
        <p:nvPicPr>
          <p:cNvPr id="1163" name="object 116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1836080" y="1526531"/>
            <a:ext cx="45823" cy="45822"/>
          </a:xfrm>
          <a:prstGeom prst="rect">
            <a:avLst/>
          </a:prstGeom>
        </p:spPr>
      </p:pic>
      <p:pic>
        <p:nvPicPr>
          <p:cNvPr id="1164" name="object 116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1940510" y="1526531"/>
            <a:ext cx="45822" cy="45822"/>
          </a:xfrm>
          <a:prstGeom prst="rect">
            <a:avLst/>
          </a:prstGeom>
        </p:spPr>
      </p:pic>
      <p:pic>
        <p:nvPicPr>
          <p:cNvPr id="1165" name="object 1165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11212275" y="1627264"/>
            <a:ext cx="45823" cy="45823"/>
          </a:xfrm>
          <a:prstGeom prst="rect">
            <a:avLst/>
          </a:prstGeom>
        </p:spPr>
      </p:pic>
      <p:pic>
        <p:nvPicPr>
          <p:cNvPr id="1166" name="object 1166"/>
          <p:cNvPicPr/>
          <p:nvPr/>
        </p:nvPicPr>
        <p:blipFill>
          <a:blip r:embed="rId670" cstate="print"/>
          <a:stretch>
            <a:fillRect/>
          </a:stretch>
        </p:blipFill>
        <p:spPr>
          <a:xfrm>
            <a:off x="11316705" y="1627264"/>
            <a:ext cx="45822" cy="45823"/>
          </a:xfrm>
          <a:prstGeom prst="rect">
            <a:avLst/>
          </a:prstGeom>
        </p:spPr>
      </p:pic>
      <p:pic>
        <p:nvPicPr>
          <p:cNvPr id="1167" name="object 1167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11420210" y="1627264"/>
            <a:ext cx="45823" cy="45823"/>
          </a:xfrm>
          <a:prstGeom prst="rect">
            <a:avLst/>
          </a:prstGeom>
        </p:spPr>
      </p:pic>
      <p:pic>
        <p:nvPicPr>
          <p:cNvPr id="1168" name="object 1168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11524640" y="1627264"/>
            <a:ext cx="45822" cy="45823"/>
          </a:xfrm>
          <a:prstGeom prst="rect">
            <a:avLst/>
          </a:prstGeom>
        </p:spPr>
      </p:pic>
      <p:pic>
        <p:nvPicPr>
          <p:cNvPr id="1169" name="object 1169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11628145" y="1627264"/>
            <a:ext cx="45823" cy="45823"/>
          </a:xfrm>
          <a:prstGeom prst="rect">
            <a:avLst/>
          </a:prstGeom>
        </p:spPr>
      </p:pic>
      <p:pic>
        <p:nvPicPr>
          <p:cNvPr id="1170" name="object 1170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11732575" y="1627264"/>
            <a:ext cx="45822" cy="45823"/>
          </a:xfrm>
          <a:prstGeom prst="rect">
            <a:avLst/>
          </a:prstGeom>
        </p:spPr>
      </p:pic>
      <p:pic>
        <p:nvPicPr>
          <p:cNvPr id="1171" name="object 1171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11836080" y="1627264"/>
            <a:ext cx="45823" cy="45823"/>
          </a:xfrm>
          <a:prstGeom prst="rect">
            <a:avLst/>
          </a:prstGeom>
        </p:spPr>
      </p:pic>
      <p:pic>
        <p:nvPicPr>
          <p:cNvPr id="1172" name="object 1172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11940510" y="1627264"/>
            <a:ext cx="45822" cy="45823"/>
          </a:xfrm>
          <a:prstGeom prst="rect">
            <a:avLst/>
          </a:prstGeom>
        </p:spPr>
      </p:pic>
      <p:pic>
        <p:nvPicPr>
          <p:cNvPr id="1173" name="object 1173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11212275" y="1727997"/>
            <a:ext cx="45823" cy="45823"/>
          </a:xfrm>
          <a:prstGeom prst="rect">
            <a:avLst/>
          </a:prstGeom>
        </p:spPr>
      </p:pic>
      <p:pic>
        <p:nvPicPr>
          <p:cNvPr id="1174" name="object 1174"/>
          <p:cNvPicPr/>
          <p:nvPr/>
        </p:nvPicPr>
        <p:blipFill>
          <a:blip r:embed="rId670" cstate="print"/>
          <a:stretch>
            <a:fillRect/>
          </a:stretch>
        </p:blipFill>
        <p:spPr>
          <a:xfrm>
            <a:off x="11316705" y="1727997"/>
            <a:ext cx="45822" cy="45823"/>
          </a:xfrm>
          <a:prstGeom prst="rect">
            <a:avLst/>
          </a:prstGeom>
        </p:spPr>
      </p:pic>
      <p:pic>
        <p:nvPicPr>
          <p:cNvPr id="1175" name="object 1175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11420210" y="1727997"/>
            <a:ext cx="45823" cy="45823"/>
          </a:xfrm>
          <a:prstGeom prst="rect">
            <a:avLst/>
          </a:prstGeom>
        </p:spPr>
      </p:pic>
      <p:pic>
        <p:nvPicPr>
          <p:cNvPr id="1176" name="object 1176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11524640" y="1727997"/>
            <a:ext cx="45822" cy="45823"/>
          </a:xfrm>
          <a:prstGeom prst="rect">
            <a:avLst/>
          </a:prstGeom>
        </p:spPr>
      </p:pic>
      <p:pic>
        <p:nvPicPr>
          <p:cNvPr id="1177" name="object 1177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11628145" y="1727997"/>
            <a:ext cx="45823" cy="45823"/>
          </a:xfrm>
          <a:prstGeom prst="rect">
            <a:avLst/>
          </a:prstGeom>
        </p:spPr>
      </p:pic>
      <p:pic>
        <p:nvPicPr>
          <p:cNvPr id="1178" name="object 1178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11732575" y="1727997"/>
            <a:ext cx="45822" cy="45823"/>
          </a:xfrm>
          <a:prstGeom prst="rect">
            <a:avLst/>
          </a:prstGeom>
        </p:spPr>
      </p:pic>
      <p:pic>
        <p:nvPicPr>
          <p:cNvPr id="1179" name="object 1179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11836080" y="1727997"/>
            <a:ext cx="45823" cy="45823"/>
          </a:xfrm>
          <a:prstGeom prst="rect">
            <a:avLst/>
          </a:prstGeom>
        </p:spPr>
      </p:pic>
      <p:pic>
        <p:nvPicPr>
          <p:cNvPr id="1180" name="object 1180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11940510" y="1727997"/>
            <a:ext cx="45822" cy="45823"/>
          </a:xfrm>
          <a:prstGeom prst="rect">
            <a:avLst/>
          </a:prstGeom>
        </p:spPr>
      </p:pic>
      <p:pic>
        <p:nvPicPr>
          <p:cNvPr id="1181" name="object 1181"/>
          <p:cNvPicPr/>
          <p:nvPr/>
        </p:nvPicPr>
        <p:blipFill>
          <a:blip r:embed="rId675" cstate="print"/>
          <a:stretch>
            <a:fillRect/>
          </a:stretch>
        </p:blipFill>
        <p:spPr>
          <a:xfrm>
            <a:off x="11212275" y="1827805"/>
            <a:ext cx="45823" cy="45822"/>
          </a:xfrm>
          <a:prstGeom prst="rect">
            <a:avLst/>
          </a:prstGeom>
        </p:spPr>
      </p:pic>
      <p:pic>
        <p:nvPicPr>
          <p:cNvPr id="1182" name="object 1182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11316705" y="1827805"/>
            <a:ext cx="45822" cy="45822"/>
          </a:xfrm>
          <a:prstGeom prst="rect">
            <a:avLst/>
          </a:prstGeom>
        </p:spPr>
      </p:pic>
      <p:pic>
        <p:nvPicPr>
          <p:cNvPr id="1183" name="object 1183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11420210" y="1827805"/>
            <a:ext cx="45823" cy="45822"/>
          </a:xfrm>
          <a:prstGeom prst="rect">
            <a:avLst/>
          </a:prstGeom>
        </p:spPr>
      </p:pic>
      <p:pic>
        <p:nvPicPr>
          <p:cNvPr id="1184" name="object 1184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11524640" y="1827805"/>
            <a:ext cx="45822" cy="45822"/>
          </a:xfrm>
          <a:prstGeom prst="rect">
            <a:avLst/>
          </a:prstGeom>
        </p:spPr>
      </p:pic>
      <p:pic>
        <p:nvPicPr>
          <p:cNvPr id="1185" name="object 1185"/>
          <p:cNvPicPr/>
          <p:nvPr/>
        </p:nvPicPr>
        <p:blipFill>
          <a:blip r:embed="rId678" cstate="print"/>
          <a:stretch>
            <a:fillRect/>
          </a:stretch>
        </p:blipFill>
        <p:spPr>
          <a:xfrm>
            <a:off x="11628145" y="1827805"/>
            <a:ext cx="45823" cy="45822"/>
          </a:xfrm>
          <a:prstGeom prst="rect">
            <a:avLst/>
          </a:prstGeom>
        </p:spPr>
      </p:pic>
      <p:pic>
        <p:nvPicPr>
          <p:cNvPr id="1186" name="object 1186"/>
          <p:cNvPicPr/>
          <p:nvPr/>
        </p:nvPicPr>
        <p:blipFill>
          <a:blip r:embed="rId679" cstate="print"/>
          <a:stretch>
            <a:fillRect/>
          </a:stretch>
        </p:blipFill>
        <p:spPr>
          <a:xfrm>
            <a:off x="11732575" y="1827805"/>
            <a:ext cx="45822" cy="45822"/>
          </a:xfrm>
          <a:prstGeom prst="rect">
            <a:avLst/>
          </a:prstGeom>
        </p:spPr>
      </p:pic>
      <p:pic>
        <p:nvPicPr>
          <p:cNvPr id="1187" name="object 1187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11836080" y="1827805"/>
            <a:ext cx="45823" cy="45822"/>
          </a:xfrm>
          <a:prstGeom prst="rect">
            <a:avLst/>
          </a:prstGeom>
        </p:spPr>
      </p:pic>
      <p:pic>
        <p:nvPicPr>
          <p:cNvPr id="1188" name="object 1188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11940510" y="1827805"/>
            <a:ext cx="45822" cy="45822"/>
          </a:xfrm>
          <a:prstGeom prst="rect">
            <a:avLst/>
          </a:prstGeom>
        </p:spPr>
      </p:pic>
      <p:pic>
        <p:nvPicPr>
          <p:cNvPr id="1189" name="object 1189"/>
          <p:cNvPicPr/>
          <p:nvPr/>
        </p:nvPicPr>
        <p:blipFill>
          <a:blip r:embed="rId681" cstate="print"/>
          <a:stretch>
            <a:fillRect/>
          </a:stretch>
        </p:blipFill>
        <p:spPr>
          <a:xfrm>
            <a:off x="12044939" y="1226180"/>
            <a:ext cx="45823" cy="45822"/>
          </a:xfrm>
          <a:prstGeom prst="rect">
            <a:avLst/>
          </a:prstGeom>
        </p:spPr>
      </p:pic>
      <p:pic>
        <p:nvPicPr>
          <p:cNvPr id="1190" name="object 1190"/>
          <p:cNvPicPr/>
          <p:nvPr/>
        </p:nvPicPr>
        <p:blipFill>
          <a:blip r:embed="rId682" cstate="print"/>
          <a:stretch>
            <a:fillRect/>
          </a:stretch>
        </p:blipFill>
        <p:spPr>
          <a:xfrm>
            <a:off x="12148445" y="1226180"/>
            <a:ext cx="43204" cy="45822"/>
          </a:xfrm>
          <a:prstGeom prst="rect">
            <a:avLst/>
          </a:prstGeom>
        </p:spPr>
      </p:pic>
      <p:pic>
        <p:nvPicPr>
          <p:cNvPr id="1191" name="object 1191"/>
          <p:cNvPicPr/>
          <p:nvPr/>
        </p:nvPicPr>
        <p:blipFill>
          <a:blip r:embed="rId683" cstate="print"/>
          <a:stretch>
            <a:fillRect/>
          </a:stretch>
        </p:blipFill>
        <p:spPr>
          <a:xfrm>
            <a:off x="12044939" y="1325989"/>
            <a:ext cx="45823" cy="45823"/>
          </a:xfrm>
          <a:prstGeom prst="rect">
            <a:avLst/>
          </a:prstGeom>
        </p:spPr>
      </p:pic>
      <p:pic>
        <p:nvPicPr>
          <p:cNvPr id="1192" name="object 1192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2148445" y="1325989"/>
            <a:ext cx="43204" cy="45823"/>
          </a:xfrm>
          <a:prstGeom prst="rect">
            <a:avLst/>
          </a:prstGeom>
        </p:spPr>
      </p:pic>
      <p:pic>
        <p:nvPicPr>
          <p:cNvPr id="1193" name="object 119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2044939" y="1426722"/>
            <a:ext cx="45823" cy="45823"/>
          </a:xfrm>
          <a:prstGeom prst="rect">
            <a:avLst/>
          </a:prstGeom>
        </p:spPr>
      </p:pic>
      <p:pic>
        <p:nvPicPr>
          <p:cNvPr id="1194" name="object 1194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12148445" y="1426722"/>
            <a:ext cx="43204" cy="45823"/>
          </a:xfrm>
          <a:prstGeom prst="rect">
            <a:avLst/>
          </a:prstGeom>
        </p:spPr>
      </p:pic>
      <p:pic>
        <p:nvPicPr>
          <p:cNvPr id="1195" name="object 1195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2044939" y="1526531"/>
            <a:ext cx="45823" cy="45822"/>
          </a:xfrm>
          <a:prstGeom prst="rect">
            <a:avLst/>
          </a:prstGeom>
        </p:spPr>
      </p:pic>
      <p:pic>
        <p:nvPicPr>
          <p:cNvPr id="1196" name="object 1196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12148445" y="1526531"/>
            <a:ext cx="43204" cy="45822"/>
          </a:xfrm>
          <a:prstGeom prst="rect">
            <a:avLst/>
          </a:prstGeom>
        </p:spPr>
      </p:pic>
      <p:pic>
        <p:nvPicPr>
          <p:cNvPr id="1197" name="object 1197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12044939" y="1627264"/>
            <a:ext cx="45823" cy="45823"/>
          </a:xfrm>
          <a:prstGeom prst="rect">
            <a:avLst/>
          </a:prstGeom>
        </p:spPr>
      </p:pic>
      <p:pic>
        <p:nvPicPr>
          <p:cNvPr id="1198" name="object 1198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12148445" y="1627264"/>
            <a:ext cx="43204" cy="45823"/>
          </a:xfrm>
          <a:prstGeom prst="rect">
            <a:avLst/>
          </a:prstGeom>
        </p:spPr>
      </p:pic>
      <p:pic>
        <p:nvPicPr>
          <p:cNvPr id="1199" name="object 1199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12044939" y="1727997"/>
            <a:ext cx="45823" cy="45823"/>
          </a:xfrm>
          <a:prstGeom prst="rect">
            <a:avLst/>
          </a:prstGeom>
        </p:spPr>
      </p:pic>
      <p:pic>
        <p:nvPicPr>
          <p:cNvPr id="1200" name="object 1200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12148445" y="1727997"/>
            <a:ext cx="43204" cy="45823"/>
          </a:xfrm>
          <a:prstGeom prst="rect">
            <a:avLst/>
          </a:prstGeom>
        </p:spPr>
      </p:pic>
      <p:pic>
        <p:nvPicPr>
          <p:cNvPr id="1201" name="object 1201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2044939" y="1827805"/>
            <a:ext cx="45823" cy="45822"/>
          </a:xfrm>
          <a:prstGeom prst="rect">
            <a:avLst/>
          </a:prstGeom>
        </p:spPr>
      </p:pic>
      <p:pic>
        <p:nvPicPr>
          <p:cNvPr id="1202" name="object 1202"/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12148445" y="1827805"/>
            <a:ext cx="43204" cy="45822"/>
          </a:xfrm>
          <a:prstGeom prst="rect">
            <a:avLst/>
          </a:prstGeom>
        </p:spPr>
      </p:pic>
      <p:pic>
        <p:nvPicPr>
          <p:cNvPr id="1203" name="object 120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1212275" y="1928538"/>
            <a:ext cx="45823" cy="45823"/>
          </a:xfrm>
          <a:prstGeom prst="rect">
            <a:avLst/>
          </a:prstGeom>
        </p:spPr>
      </p:pic>
      <p:pic>
        <p:nvPicPr>
          <p:cNvPr id="1204" name="object 1204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11316705" y="1928538"/>
            <a:ext cx="45822" cy="45823"/>
          </a:xfrm>
          <a:prstGeom prst="rect">
            <a:avLst/>
          </a:prstGeom>
        </p:spPr>
      </p:pic>
      <p:pic>
        <p:nvPicPr>
          <p:cNvPr id="1205" name="object 1205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11420210" y="1928538"/>
            <a:ext cx="45823" cy="45823"/>
          </a:xfrm>
          <a:prstGeom prst="rect">
            <a:avLst/>
          </a:prstGeom>
        </p:spPr>
      </p:pic>
      <p:pic>
        <p:nvPicPr>
          <p:cNvPr id="1206" name="object 1206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11524640" y="1928538"/>
            <a:ext cx="45822" cy="45823"/>
          </a:xfrm>
          <a:prstGeom prst="rect">
            <a:avLst/>
          </a:prstGeom>
        </p:spPr>
      </p:pic>
      <p:pic>
        <p:nvPicPr>
          <p:cNvPr id="1207" name="object 1207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11628145" y="1928538"/>
            <a:ext cx="45823" cy="45823"/>
          </a:xfrm>
          <a:prstGeom prst="rect">
            <a:avLst/>
          </a:prstGeom>
        </p:spPr>
      </p:pic>
      <p:pic>
        <p:nvPicPr>
          <p:cNvPr id="1208" name="object 1208"/>
          <p:cNvPicPr/>
          <p:nvPr/>
        </p:nvPicPr>
        <p:blipFill>
          <a:blip r:embed="rId695" cstate="print"/>
          <a:stretch>
            <a:fillRect/>
          </a:stretch>
        </p:blipFill>
        <p:spPr>
          <a:xfrm>
            <a:off x="11732575" y="1928538"/>
            <a:ext cx="45822" cy="45823"/>
          </a:xfrm>
          <a:prstGeom prst="rect">
            <a:avLst/>
          </a:prstGeom>
        </p:spPr>
      </p:pic>
      <p:pic>
        <p:nvPicPr>
          <p:cNvPr id="1209" name="object 1209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11836080" y="1928538"/>
            <a:ext cx="45823" cy="45823"/>
          </a:xfrm>
          <a:prstGeom prst="rect">
            <a:avLst/>
          </a:prstGeom>
        </p:spPr>
      </p:pic>
      <p:pic>
        <p:nvPicPr>
          <p:cNvPr id="1210" name="object 1210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11940510" y="1928538"/>
            <a:ext cx="45822" cy="45823"/>
          </a:xfrm>
          <a:prstGeom prst="rect">
            <a:avLst/>
          </a:prstGeom>
        </p:spPr>
      </p:pic>
      <p:pic>
        <p:nvPicPr>
          <p:cNvPr id="1211" name="object 121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1212275" y="2028347"/>
            <a:ext cx="45823" cy="45823"/>
          </a:xfrm>
          <a:prstGeom prst="rect">
            <a:avLst/>
          </a:prstGeom>
        </p:spPr>
      </p:pic>
      <p:pic>
        <p:nvPicPr>
          <p:cNvPr id="1212" name="object 1212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11316705" y="2028347"/>
            <a:ext cx="45822" cy="45823"/>
          </a:xfrm>
          <a:prstGeom prst="rect">
            <a:avLst/>
          </a:prstGeom>
        </p:spPr>
      </p:pic>
      <p:pic>
        <p:nvPicPr>
          <p:cNvPr id="1213" name="object 1213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11420210" y="2028347"/>
            <a:ext cx="45823" cy="45823"/>
          </a:xfrm>
          <a:prstGeom prst="rect">
            <a:avLst/>
          </a:prstGeom>
        </p:spPr>
      </p:pic>
      <p:pic>
        <p:nvPicPr>
          <p:cNvPr id="1214" name="object 1214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11524640" y="2028347"/>
            <a:ext cx="45822" cy="45823"/>
          </a:xfrm>
          <a:prstGeom prst="rect">
            <a:avLst/>
          </a:prstGeom>
        </p:spPr>
      </p:pic>
      <p:pic>
        <p:nvPicPr>
          <p:cNvPr id="1215" name="object 1215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11628145" y="2028347"/>
            <a:ext cx="45823" cy="45823"/>
          </a:xfrm>
          <a:prstGeom prst="rect">
            <a:avLst/>
          </a:prstGeom>
        </p:spPr>
      </p:pic>
      <p:pic>
        <p:nvPicPr>
          <p:cNvPr id="1216" name="object 1216"/>
          <p:cNvPicPr/>
          <p:nvPr/>
        </p:nvPicPr>
        <p:blipFill>
          <a:blip r:embed="rId695" cstate="print"/>
          <a:stretch>
            <a:fillRect/>
          </a:stretch>
        </p:blipFill>
        <p:spPr>
          <a:xfrm>
            <a:off x="11732575" y="2028347"/>
            <a:ext cx="45822" cy="45823"/>
          </a:xfrm>
          <a:prstGeom prst="rect">
            <a:avLst/>
          </a:prstGeom>
        </p:spPr>
      </p:pic>
      <p:pic>
        <p:nvPicPr>
          <p:cNvPr id="1217" name="object 1217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11836080" y="2028347"/>
            <a:ext cx="45823" cy="45823"/>
          </a:xfrm>
          <a:prstGeom prst="rect">
            <a:avLst/>
          </a:prstGeom>
        </p:spPr>
      </p:pic>
      <p:pic>
        <p:nvPicPr>
          <p:cNvPr id="1218" name="object 1218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11940510" y="2028347"/>
            <a:ext cx="45822" cy="45823"/>
          </a:xfrm>
          <a:prstGeom prst="rect">
            <a:avLst/>
          </a:prstGeom>
        </p:spPr>
      </p:pic>
      <p:pic>
        <p:nvPicPr>
          <p:cNvPr id="1219" name="object 1219"/>
          <p:cNvPicPr/>
          <p:nvPr/>
        </p:nvPicPr>
        <p:blipFill>
          <a:blip r:embed="rId697" cstate="print"/>
          <a:stretch>
            <a:fillRect/>
          </a:stretch>
        </p:blipFill>
        <p:spPr>
          <a:xfrm>
            <a:off x="11212275" y="2129080"/>
            <a:ext cx="45823" cy="45822"/>
          </a:xfrm>
          <a:prstGeom prst="rect">
            <a:avLst/>
          </a:prstGeom>
        </p:spPr>
      </p:pic>
      <p:pic>
        <p:nvPicPr>
          <p:cNvPr id="1220" name="object 1220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11316705" y="2129080"/>
            <a:ext cx="45822" cy="45822"/>
          </a:xfrm>
          <a:prstGeom prst="rect">
            <a:avLst/>
          </a:prstGeom>
        </p:spPr>
      </p:pic>
      <p:pic>
        <p:nvPicPr>
          <p:cNvPr id="1221" name="object 1221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11420210" y="2129080"/>
            <a:ext cx="45823" cy="45822"/>
          </a:xfrm>
          <a:prstGeom prst="rect">
            <a:avLst/>
          </a:prstGeom>
        </p:spPr>
      </p:pic>
      <p:pic>
        <p:nvPicPr>
          <p:cNvPr id="1222" name="object 1222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11524640" y="2129080"/>
            <a:ext cx="45822" cy="45822"/>
          </a:xfrm>
          <a:prstGeom prst="rect">
            <a:avLst/>
          </a:prstGeom>
        </p:spPr>
      </p:pic>
      <p:pic>
        <p:nvPicPr>
          <p:cNvPr id="1223" name="object 1223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11628145" y="2129080"/>
            <a:ext cx="45823" cy="45822"/>
          </a:xfrm>
          <a:prstGeom prst="rect">
            <a:avLst/>
          </a:prstGeom>
        </p:spPr>
      </p:pic>
      <p:pic>
        <p:nvPicPr>
          <p:cNvPr id="1224" name="object 1224"/>
          <p:cNvPicPr/>
          <p:nvPr/>
        </p:nvPicPr>
        <p:blipFill>
          <a:blip r:embed="rId701" cstate="print"/>
          <a:stretch>
            <a:fillRect/>
          </a:stretch>
        </p:blipFill>
        <p:spPr>
          <a:xfrm>
            <a:off x="11732575" y="2129080"/>
            <a:ext cx="45822" cy="45822"/>
          </a:xfrm>
          <a:prstGeom prst="rect">
            <a:avLst/>
          </a:prstGeom>
        </p:spPr>
      </p:pic>
      <p:pic>
        <p:nvPicPr>
          <p:cNvPr id="1225" name="object 1225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11836080" y="2129080"/>
            <a:ext cx="45823" cy="45822"/>
          </a:xfrm>
          <a:prstGeom prst="rect">
            <a:avLst/>
          </a:prstGeom>
        </p:spPr>
      </p:pic>
      <p:pic>
        <p:nvPicPr>
          <p:cNvPr id="1226" name="object 1226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11940510" y="2129080"/>
            <a:ext cx="45822" cy="45822"/>
          </a:xfrm>
          <a:prstGeom prst="rect">
            <a:avLst/>
          </a:prstGeom>
        </p:spPr>
      </p:pic>
      <p:pic>
        <p:nvPicPr>
          <p:cNvPr id="1227" name="object 1227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12044939" y="1928538"/>
            <a:ext cx="45823" cy="45823"/>
          </a:xfrm>
          <a:prstGeom prst="rect">
            <a:avLst/>
          </a:prstGeom>
        </p:spPr>
      </p:pic>
      <p:pic>
        <p:nvPicPr>
          <p:cNvPr id="1228" name="object 1228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12148445" y="1928538"/>
            <a:ext cx="43204" cy="45823"/>
          </a:xfrm>
          <a:prstGeom prst="rect">
            <a:avLst/>
          </a:prstGeom>
        </p:spPr>
      </p:pic>
      <p:pic>
        <p:nvPicPr>
          <p:cNvPr id="1229" name="object 1229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12044939" y="2028347"/>
            <a:ext cx="45823" cy="45823"/>
          </a:xfrm>
          <a:prstGeom prst="rect">
            <a:avLst/>
          </a:prstGeom>
        </p:spPr>
      </p:pic>
      <p:pic>
        <p:nvPicPr>
          <p:cNvPr id="1230" name="object 1230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12148445" y="2028347"/>
            <a:ext cx="43204" cy="45823"/>
          </a:xfrm>
          <a:prstGeom prst="rect">
            <a:avLst/>
          </a:prstGeom>
        </p:spPr>
      </p:pic>
      <p:pic>
        <p:nvPicPr>
          <p:cNvPr id="1231" name="object 1231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12044939" y="2129080"/>
            <a:ext cx="45823" cy="45822"/>
          </a:xfrm>
          <a:prstGeom prst="rect">
            <a:avLst/>
          </a:prstGeom>
        </p:spPr>
      </p:pic>
      <p:pic>
        <p:nvPicPr>
          <p:cNvPr id="1232" name="object 1232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12148445" y="2129080"/>
            <a:ext cx="43204" cy="45822"/>
          </a:xfrm>
          <a:prstGeom prst="rect">
            <a:avLst/>
          </a:prstGeom>
        </p:spPr>
      </p:pic>
      <p:sp>
        <p:nvSpPr>
          <p:cNvPr id="1233" name="object 1233"/>
          <p:cNvSpPr txBox="1"/>
          <p:nvPr/>
        </p:nvSpPr>
        <p:spPr>
          <a:xfrm>
            <a:off x="6320640" y="4528706"/>
            <a:ext cx="458227" cy="26406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668" b="1" spc="-64" dirty="0">
                <a:solidFill>
                  <a:srgbClr val="C71F25"/>
                </a:solidFill>
                <a:latin typeface="Calibri"/>
                <a:cs typeface="Calibri"/>
              </a:rPr>
              <a:t>0,056</a:t>
            </a:r>
            <a:endParaRPr sz="1668">
              <a:latin typeface="Calibri"/>
              <a:cs typeface="Calibri"/>
            </a:endParaRPr>
          </a:p>
        </p:txBody>
      </p:sp>
      <p:pic>
        <p:nvPicPr>
          <p:cNvPr id="1234" name="object 1234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6779105" y="4606796"/>
            <a:ext cx="126434" cy="155201"/>
          </a:xfrm>
          <a:prstGeom prst="rect">
            <a:avLst/>
          </a:prstGeom>
        </p:spPr>
      </p:pic>
      <p:sp>
        <p:nvSpPr>
          <p:cNvPr id="1235" name="object 1235"/>
          <p:cNvSpPr txBox="1"/>
          <p:nvPr/>
        </p:nvSpPr>
        <p:spPr>
          <a:xfrm>
            <a:off x="6230151" y="5103211"/>
            <a:ext cx="1767068" cy="34081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1313"/>
              </a:lnSpc>
              <a:spcBef>
                <a:spcPts val="58"/>
              </a:spcBef>
            </a:pPr>
            <a:r>
              <a:rPr sz="1152" spc="-321" dirty="0">
                <a:solidFill>
                  <a:srgbClr val="616261"/>
                </a:solidFill>
                <a:latin typeface="Trebuchet MS"/>
                <a:cs typeface="Trebuchet MS"/>
              </a:rPr>
              <a:t>T</a:t>
            </a:r>
            <a:r>
              <a:rPr lang="pt-BR" sz="1152" spc="-321" dirty="0">
                <a:solidFill>
                  <a:srgbClr val="616261"/>
                </a:solidFill>
                <a:latin typeface="Trebuchet MS"/>
                <a:cs typeface="Trebuchet MS"/>
              </a:rPr>
              <a:t>     </a:t>
            </a:r>
            <a:r>
              <a:rPr sz="1152" spc="-173" dirty="0">
                <a:solidFill>
                  <a:srgbClr val="616261"/>
                </a:solidFill>
                <a:latin typeface="Trebuchet MS"/>
                <a:cs typeface="Trebuchet MS"/>
              </a:rPr>
              <a:t>a</a:t>
            </a:r>
            <a:r>
              <a:rPr lang="pt-BR" sz="1152" spc="-173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176" dirty="0" err="1">
                <a:solidFill>
                  <a:srgbClr val="616261"/>
                </a:solidFill>
                <a:latin typeface="Trebuchet MS"/>
                <a:cs typeface="Trebuchet MS"/>
              </a:rPr>
              <a:t>x</a:t>
            </a:r>
            <a:r>
              <a:rPr sz="1152" spc="33" dirty="0" err="1">
                <a:solidFill>
                  <a:srgbClr val="616261"/>
                </a:solidFill>
                <a:latin typeface="Trebuchet MS"/>
                <a:cs typeface="Trebuchet MS"/>
              </a:rPr>
              <a:t>a</a:t>
            </a:r>
            <a:r>
              <a:rPr lang="pt-BR" sz="1152" spc="33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146" dirty="0">
                <a:solidFill>
                  <a:srgbClr val="616261"/>
                </a:solidFill>
                <a:latin typeface="Trebuchet MS"/>
                <a:cs typeface="Trebuchet MS"/>
              </a:rPr>
              <a:t>d</a:t>
            </a:r>
            <a:r>
              <a:rPr sz="1152" spc="-9" dirty="0">
                <a:solidFill>
                  <a:srgbClr val="616261"/>
                </a:solidFill>
                <a:latin typeface="Trebuchet MS"/>
                <a:cs typeface="Trebuchet MS"/>
              </a:rPr>
              <a:t>e</a:t>
            </a:r>
            <a:r>
              <a:rPr sz="1152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100" dirty="0">
                <a:solidFill>
                  <a:srgbClr val="616261"/>
                </a:solidFill>
                <a:latin typeface="Calibri"/>
                <a:cs typeface="Calibri"/>
              </a:rPr>
              <a:t>infecção</a:t>
            </a:r>
            <a:endParaRPr sz="1152" dirty="0">
              <a:latin typeface="Calibri"/>
              <a:cs typeface="Calibri"/>
            </a:endParaRPr>
          </a:p>
          <a:p>
            <a:pPr marL="7701">
              <a:lnSpc>
                <a:spcPts val="1313"/>
              </a:lnSpc>
            </a:pPr>
            <a:r>
              <a:rPr sz="1152" spc="-73" dirty="0">
                <a:solidFill>
                  <a:srgbClr val="616261"/>
                </a:solidFill>
                <a:latin typeface="Trebuchet MS"/>
                <a:cs typeface="Trebuchet MS"/>
              </a:rPr>
              <a:t>do</a:t>
            </a:r>
            <a:r>
              <a:rPr sz="1152" spc="-218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sz="1152" spc="-118" dirty="0">
                <a:solidFill>
                  <a:srgbClr val="616261"/>
                </a:solidFill>
                <a:latin typeface="Trebuchet MS"/>
                <a:cs typeface="Trebuchet MS"/>
              </a:rPr>
              <a:t>Hospital</a:t>
            </a:r>
            <a:r>
              <a:rPr sz="1152" spc="-218" dirty="0">
                <a:solidFill>
                  <a:srgbClr val="616261"/>
                </a:solidFill>
                <a:latin typeface="Trebuchet MS"/>
                <a:cs typeface="Trebuchet MS"/>
              </a:rPr>
              <a:t> </a:t>
            </a:r>
            <a:r>
              <a:rPr lang="pt-BR" sz="1152" spc="-218" dirty="0">
                <a:solidFill>
                  <a:srgbClr val="616261"/>
                </a:solidFill>
                <a:latin typeface="Trebuchet MS"/>
                <a:cs typeface="Trebuchet MS"/>
              </a:rPr>
              <a:t>   </a:t>
            </a:r>
            <a:r>
              <a:rPr sz="1152" spc="-15" dirty="0" err="1">
                <a:solidFill>
                  <a:srgbClr val="616261"/>
                </a:solidFill>
                <a:latin typeface="Trebuchet MS"/>
                <a:cs typeface="Trebuchet MS"/>
              </a:rPr>
              <a:t>Dia</a:t>
            </a:r>
            <a:endParaRPr sz="1152" dirty="0">
              <a:latin typeface="Trebuchet MS"/>
              <a:cs typeface="Trebuchet MS"/>
            </a:endParaRPr>
          </a:p>
        </p:txBody>
      </p:sp>
      <p:sp>
        <p:nvSpPr>
          <p:cNvPr id="1236" name="object 1236"/>
          <p:cNvSpPr txBox="1"/>
          <p:nvPr/>
        </p:nvSpPr>
        <p:spPr>
          <a:xfrm>
            <a:off x="7364131" y="5102852"/>
            <a:ext cx="1386330" cy="341171"/>
          </a:xfrm>
          <a:prstGeom prst="rect">
            <a:avLst/>
          </a:prstGeom>
        </p:spPr>
        <p:txBody>
          <a:bodyPr vert="horz" wrap="square" lIns="0" tIns="28880" rIns="0" bIns="0" rtlCol="0">
            <a:spAutoFit/>
          </a:bodyPr>
          <a:lstStyle/>
          <a:p>
            <a:pPr marL="7701" marR="3081">
              <a:lnSpc>
                <a:spcPct val="87700"/>
              </a:lnSpc>
              <a:spcBef>
                <a:spcPts val="227"/>
              </a:spcBef>
            </a:pPr>
            <a:r>
              <a:rPr sz="1152" spc="-45" dirty="0">
                <a:solidFill>
                  <a:srgbClr val="616261"/>
                </a:solidFill>
                <a:latin typeface="Calibri"/>
                <a:cs typeface="Calibri"/>
              </a:rPr>
              <a:t>Taxa</a:t>
            </a:r>
            <a:r>
              <a:rPr lang="pt-BR" sz="1152" spc="-45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152" spc="-45" dirty="0">
                <a:solidFill>
                  <a:srgbClr val="616261"/>
                </a:solidFill>
                <a:latin typeface="Calibri"/>
                <a:cs typeface="Calibri"/>
              </a:rPr>
              <a:t>de </a:t>
            </a:r>
            <a:r>
              <a:rPr sz="1152" spc="-109" dirty="0" err="1">
                <a:solidFill>
                  <a:srgbClr val="616261"/>
                </a:solidFill>
                <a:latin typeface="Calibri"/>
                <a:cs typeface="Calibri"/>
              </a:rPr>
              <a:t>infecção</a:t>
            </a:r>
            <a:r>
              <a:rPr sz="1152" spc="-109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lang="pt-BR" sz="1152" spc="-109" dirty="0">
                <a:solidFill>
                  <a:srgbClr val="616261"/>
                </a:solidFill>
                <a:latin typeface="Calibri"/>
                <a:cs typeface="Calibri"/>
              </a:rPr>
              <a:t>               </a:t>
            </a:r>
            <a:r>
              <a:rPr sz="1152" spc="-6" dirty="0" err="1">
                <a:solidFill>
                  <a:srgbClr val="616261"/>
                </a:solidFill>
                <a:latin typeface="Calibri"/>
                <a:cs typeface="Calibri"/>
              </a:rPr>
              <a:t>média</a:t>
            </a:r>
            <a:r>
              <a:rPr sz="1152" spc="-6" dirty="0">
                <a:solidFill>
                  <a:srgbClr val="616261"/>
                </a:solidFill>
                <a:latin typeface="Calibri"/>
                <a:cs typeface="Calibri"/>
              </a:rPr>
              <a:t> </a:t>
            </a:r>
            <a:r>
              <a:rPr sz="1152" spc="-109" dirty="0">
                <a:solidFill>
                  <a:srgbClr val="616261"/>
                </a:solidFill>
                <a:latin typeface="Calibri"/>
                <a:cs typeface="Calibri"/>
              </a:rPr>
              <a:t>nacional</a:t>
            </a:r>
            <a:endParaRPr sz="1152" dirty="0">
              <a:latin typeface="Calibri"/>
              <a:cs typeface="Calibri"/>
            </a:endParaRPr>
          </a:p>
        </p:txBody>
      </p:sp>
      <p:sp>
        <p:nvSpPr>
          <p:cNvPr id="1237" name="object 1237"/>
          <p:cNvSpPr/>
          <p:nvPr/>
        </p:nvSpPr>
        <p:spPr>
          <a:xfrm>
            <a:off x="6118172" y="702338"/>
            <a:ext cx="194843" cy="203314"/>
          </a:xfrm>
          <a:custGeom>
            <a:avLst/>
            <a:gdLst/>
            <a:ahLst/>
            <a:cxnLst/>
            <a:rect l="l" t="t" r="r" b="b"/>
            <a:pathLst>
              <a:path w="321309" h="335280">
                <a:moveTo>
                  <a:pt x="320929" y="148590"/>
                </a:moveTo>
                <a:lnTo>
                  <a:pt x="178054" y="148590"/>
                </a:lnTo>
                <a:lnTo>
                  <a:pt x="178054" y="0"/>
                </a:lnTo>
                <a:lnTo>
                  <a:pt x="142875" y="0"/>
                </a:lnTo>
                <a:lnTo>
                  <a:pt x="142875" y="148590"/>
                </a:lnTo>
                <a:lnTo>
                  <a:pt x="0" y="148590"/>
                </a:lnTo>
                <a:lnTo>
                  <a:pt x="0" y="185420"/>
                </a:lnTo>
                <a:lnTo>
                  <a:pt x="142875" y="185420"/>
                </a:lnTo>
                <a:lnTo>
                  <a:pt x="142875" y="335280"/>
                </a:lnTo>
                <a:lnTo>
                  <a:pt x="178054" y="335280"/>
                </a:lnTo>
                <a:lnTo>
                  <a:pt x="178054" y="185420"/>
                </a:lnTo>
                <a:lnTo>
                  <a:pt x="320929" y="185420"/>
                </a:lnTo>
                <a:lnTo>
                  <a:pt x="320929" y="14859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38" name="object 1238"/>
          <p:cNvSpPr/>
          <p:nvPr/>
        </p:nvSpPr>
        <p:spPr>
          <a:xfrm>
            <a:off x="10245148" y="4916793"/>
            <a:ext cx="1946886" cy="1940725"/>
          </a:xfrm>
          <a:custGeom>
            <a:avLst/>
            <a:gdLst/>
            <a:ahLst/>
            <a:cxnLst/>
            <a:rect l="l" t="t" r="r" b="b"/>
            <a:pathLst>
              <a:path w="3210559" h="3200400">
                <a:moveTo>
                  <a:pt x="3209924" y="80"/>
                </a:moveTo>
                <a:lnTo>
                  <a:pt x="1874045" y="80"/>
                </a:lnTo>
                <a:lnTo>
                  <a:pt x="1874045" y="1874680"/>
                </a:lnTo>
                <a:lnTo>
                  <a:pt x="-426" y="1874680"/>
                </a:lnTo>
                <a:lnTo>
                  <a:pt x="-426" y="3200128"/>
                </a:lnTo>
              </a:path>
            </a:pathLst>
          </a:custGeom>
          <a:ln w="10469">
            <a:solidFill>
              <a:srgbClr val="ABADAE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39" name="object 1239"/>
          <p:cNvSpPr txBox="1"/>
          <p:nvPr/>
        </p:nvSpPr>
        <p:spPr>
          <a:xfrm>
            <a:off x="8684955" y="4292086"/>
            <a:ext cx="2284973" cy="516570"/>
          </a:xfrm>
          <a:prstGeom prst="rect">
            <a:avLst/>
          </a:prstGeom>
        </p:spPr>
        <p:txBody>
          <a:bodyPr vert="horz" wrap="square" lIns="0" tIns="73932" rIns="0" bIns="0" rtlCol="0">
            <a:spAutoFit/>
          </a:bodyPr>
          <a:lstStyle/>
          <a:p>
            <a:pPr marL="7701">
              <a:spcBef>
                <a:spcPts val="582"/>
              </a:spcBef>
            </a:pPr>
            <a:r>
              <a:rPr sz="1273" b="1" spc="-33" dirty="0">
                <a:solidFill>
                  <a:srgbClr val="C71F25"/>
                </a:solidFill>
                <a:latin typeface="Calibri"/>
                <a:cs typeface="Calibri"/>
              </a:rPr>
              <a:t>PRINCIPAIS</a:t>
            </a:r>
            <a:r>
              <a:rPr sz="1273" b="1" spc="-42" dirty="0">
                <a:solidFill>
                  <a:srgbClr val="C71F25"/>
                </a:solidFill>
                <a:latin typeface="Calibri"/>
                <a:cs typeface="Calibri"/>
              </a:rPr>
              <a:t> CIRURGIAS</a:t>
            </a:r>
            <a:r>
              <a:rPr sz="1273" b="1" spc="-27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1273" b="1" spc="-55" dirty="0">
                <a:solidFill>
                  <a:srgbClr val="C71F25"/>
                </a:solidFill>
                <a:latin typeface="Calibri"/>
                <a:cs typeface="Calibri"/>
              </a:rPr>
              <a:t>REALIZADAS:</a:t>
            </a:r>
            <a:endParaRPr sz="1273">
              <a:latin typeface="Calibri"/>
              <a:cs typeface="Calibri"/>
            </a:endParaRPr>
          </a:p>
          <a:p>
            <a:pPr marL="122065" indent="-114749">
              <a:spcBef>
                <a:spcPts val="491"/>
              </a:spcBef>
              <a:buChar char="•"/>
              <a:tabLst>
                <a:tab pos="122450" algn="l"/>
              </a:tabLst>
            </a:pPr>
            <a:r>
              <a:rPr sz="1182" spc="-69" dirty="0">
                <a:solidFill>
                  <a:srgbClr val="616261"/>
                </a:solidFill>
                <a:latin typeface="Calibri"/>
                <a:cs typeface="Calibri"/>
              </a:rPr>
              <a:t>Colecistectomia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240" name="object 1240"/>
          <p:cNvSpPr txBox="1"/>
          <p:nvPr/>
        </p:nvSpPr>
        <p:spPr>
          <a:xfrm>
            <a:off x="8684955" y="4794256"/>
            <a:ext cx="1300363" cy="1386460"/>
          </a:xfrm>
          <a:prstGeom prst="rect">
            <a:avLst/>
          </a:prstGeom>
        </p:spPr>
        <p:txBody>
          <a:bodyPr vert="horz" wrap="square" lIns="0" tIns="23104" rIns="0" bIns="0" rtlCol="0">
            <a:spAutoFit/>
          </a:bodyPr>
          <a:lstStyle/>
          <a:p>
            <a:pPr marL="122065" indent="-114749">
              <a:spcBef>
                <a:spcPts val="182"/>
              </a:spcBef>
              <a:buChar char="•"/>
              <a:tabLst>
                <a:tab pos="122450" algn="l"/>
              </a:tabLst>
            </a:pPr>
            <a:r>
              <a:rPr sz="1180" spc="-52" dirty="0">
                <a:solidFill>
                  <a:srgbClr val="61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Vasectomia</a:t>
            </a:r>
            <a:endParaRPr sz="11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2065" indent="-114749">
              <a:spcBef>
                <a:spcPts val="124"/>
              </a:spcBef>
              <a:buChar char="•"/>
              <a:tabLst>
                <a:tab pos="122450" algn="l"/>
              </a:tabLst>
            </a:pPr>
            <a:r>
              <a:rPr sz="1180" spc="-39" dirty="0">
                <a:solidFill>
                  <a:srgbClr val="61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Artroscopia</a:t>
            </a:r>
            <a:endParaRPr sz="11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2065" indent="-114749">
              <a:spcBef>
                <a:spcPts val="124"/>
              </a:spcBef>
              <a:buChar char="•"/>
              <a:tabLst>
                <a:tab pos="122450" algn="l"/>
              </a:tabLst>
            </a:pPr>
            <a:r>
              <a:rPr sz="1180" spc="-109" dirty="0">
                <a:solidFill>
                  <a:srgbClr val="61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Hérniainguinal/umbilical</a:t>
            </a:r>
            <a:endParaRPr sz="11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2065" indent="-114749">
              <a:spcBef>
                <a:spcPts val="115"/>
              </a:spcBef>
              <a:buChar char="•"/>
              <a:tabLst>
                <a:tab pos="122450" algn="l"/>
              </a:tabLst>
            </a:pPr>
            <a:r>
              <a:rPr sz="1180" spc="-79" dirty="0">
                <a:solidFill>
                  <a:srgbClr val="61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Hemorroidectomia</a:t>
            </a:r>
            <a:endParaRPr sz="11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2065" indent="-114749">
              <a:spcBef>
                <a:spcPts val="124"/>
              </a:spcBef>
              <a:buChar char="•"/>
              <a:tabLst>
                <a:tab pos="122450" algn="l"/>
              </a:tabLst>
            </a:pPr>
            <a:r>
              <a:rPr sz="1180" spc="-52" dirty="0">
                <a:solidFill>
                  <a:srgbClr val="61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Postectomia</a:t>
            </a:r>
            <a:endParaRPr sz="11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2065" indent="-114749">
              <a:spcBef>
                <a:spcPts val="124"/>
              </a:spcBef>
              <a:buChar char="•"/>
              <a:tabLst>
                <a:tab pos="122450" algn="l"/>
              </a:tabLst>
            </a:pPr>
            <a:r>
              <a:rPr sz="1180" spc="-52" dirty="0">
                <a:solidFill>
                  <a:srgbClr val="61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Septoplastia</a:t>
            </a:r>
            <a:endParaRPr sz="11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2065" indent="-114749">
              <a:spcBef>
                <a:spcPts val="194"/>
              </a:spcBef>
              <a:buChar char="•"/>
              <a:tabLst>
                <a:tab pos="122450" algn="l"/>
              </a:tabLst>
            </a:pPr>
            <a:r>
              <a:rPr sz="1180" spc="-64" dirty="0">
                <a:solidFill>
                  <a:srgbClr val="61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Ginecológica</a:t>
            </a:r>
            <a:endParaRPr sz="118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1" name="object 1241"/>
          <p:cNvSpPr/>
          <p:nvPr/>
        </p:nvSpPr>
        <p:spPr>
          <a:xfrm>
            <a:off x="8428258" y="2826355"/>
            <a:ext cx="0" cy="3012745"/>
          </a:xfrm>
          <a:custGeom>
            <a:avLst/>
            <a:gdLst/>
            <a:ahLst/>
            <a:cxnLst/>
            <a:rect l="l" t="t" r="r" b="b"/>
            <a:pathLst>
              <a:path h="4968240">
                <a:moveTo>
                  <a:pt x="-351" y="168"/>
                </a:moveTo>
                <a:lnTo>
                  <a:pt x="-351" y="4968155"/>
                </a:lnTo>
              </a:path>
            </a:pathLst>
          </a:custGeom>
          <a:ln w="11035">
            <a:solidFill>
              <a:srgbClr val="A9ABAD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2" name="object 1242"/>
          <p:cNvSpPr txBox="1"/>
          <p:nvPr/>
        </p:nvSpPr>
        <p:spPr>
          <a:xfrm>
            <a:off x="7495366" y="2779680"/>
            <a:ext cx="3973481" cy="141803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202939">
              <a:lnSpc>
                <a:spcPts val="6452"/>
              </a:lnSpc>
              <a:spcBef>
                <a:spcPts val="58"/>
              </a:spcBef>
            </a:pPr>
            <a:r>
              <a:rPr sz="5518" b="1" spc="-418" dirty="0">
                <a:solidFill>
                  <a:srgbClr val="C71F25"/>
                </a:solidFill>
                <a:latin typeface="Calibri"/>
                <a:cs typeface="Calibri"/>
              </a:rPr>
              <a:t>45</a:t>
            </a:r>
            <a:r>
              <a:rPr sz="5518" b="1" spc="-45" dirty="0">
                <a:solidFill>
                  <a:srgbClr val="C71F25"/>
                </a:solidFill>
                <a:latin typeface="Calibri"/>
                <a:cs typeface="Calibri"/>
              </a:rPr>
              <a:t>%</a:t>
            </a:r>
            <a:endParaRPr sz="5518" dirty="0">
              <a:latin typeface="Calibri"/>
              <a:cs typeface="Calibri"/>
            </a:endParaRPr>
          </a:p>
          <a:p>
            <a:pPr marL="1194469">
              <a:lnSpc>
                <a:spcPts val="2471"/>
              </a:lnSpc>
            </a:pPr>
            <a:r>
              <a:rPr sz="2244" b="1" spc="-267" dirty="0">
                <a:solidFill>
                  <a:srgbClr val="616261"/>
                </a:solidFill>
                <a:latin typeface="Calibri"/>
                <a:cs typeface="Calibri"/>
              </a:rPr>
              <a:t>D</a:t>
            </a:r>
            <a:r>
              <a:rPr sz="2244" b="1" spc="9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2244" b="1" spc="-288" dirty="0">
                <a:solidFill>
                  <a:srgbClr val="616261"/>
                </a:solidFill>
                <a:latin typeface="Calibri"/>
                <a:cs typeface="Calibri"/>
              </a:rPr>
              <a:t>r</a:t>
            </a:r>
            <a:r>
              <a:rPr sz="2244" b="1" spc="-263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2244" b="1" spc="-267" dirty="0">
                <a:solidFill>
                  <a:srgbClr val="616261"/>
                </a:solidFill>
                <a:latin typeface="Calibri"/>
                <a:cs typeface="Calibri"/>
              </a:rPr>
              <a:t>du</a:t>
            </a:r>
            <a:r>
              <a:rPr sz="2244" b="1" spc="-278" dirty="0">
                <a:solidFill>
                  <a:srgbClr val="616261"/>
                </a:solidFill>
                <a:latin typeface="Calibri"/>
                <a:cs typeface="Calibri"/>
              </a:rPr>
              <a:t>ç</a:t>
            </a:r>
            <a:r>
              <a:rPr sz="2244" b="1" spc="-263" dirty="0">
                <a:solidFill>
                  <a:srgbClr val="616261"/>
                </a:solidFill>
                <a:latin typeface="Calibri"/>
                <a:cs typeface="Calibri"/>
              </a:rPr>
              <a:t>ã</a:t>
            </a:r>
            <a:r>
              <a:rPr sz="2244" b="1" spc="3" dirty="0">
                <a:solidFill>
                  <a:srgbClr val="616261"/>
                </a:solidFill>
                <a:latin typeface="Calibri"/>
                <a:cs typeface="Calibri"/>
              </a:rPr>
              <a:t>o</a:t>
            </a:r>
            <a:r>
              <a:rPr sz="2244" b="1" spc="-267" dirty="0">
                <a:solidFill>
                  <a:srgbClr val="616261"/>
                </a:solidFill>
                <a:latin typeface="Calibri"/>
                <a:cs typeface="Calibri"/>
              </a:rPr>
              <a:t>d</a:t>
            </a:r>
            <a:r>
              <a:rPr sz="2244" b="1" spc="9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2244" b="1" spc="-263" dirty="0">
                <a:solidFill>
                  <a:srgbClr val="616261"/>
                </a:solidFill>
                <a:latin typeface="Calibri"/>
                <a:cs typeface="Calibri"/>
              </a:rPr>
              <a:t>c</a:t>
            </a:r>
            <a:r>
              <a:rPr sz="2244" b="1" spc="-267" dirty="0">
                <a:solidFill>
                  <a:srgbClr val="616261"/>
                </a:solidFill>
                <a:latin typeface="Calibri"/>
                <a:cs typeface="Calibri"/>
              </a:rPr>
              <a:t>u</a:t>
            </a:r>
            <a:r>
              <a:rPr sz="2244" b="1" spc="-285" dirty="0">
                <a:solidFill>
                  <a:srgbClr val="616261"/>
                </a:solidFill>
                <a:latin typeface="Calibri"/>
                <a:cs typeface="Calibri"/>
              </a:rPr>
              <a:t>st</a:t>
            </a:r>
            <a:r>
              <a:rPr sz="2244" b="1" spc="-3" dirty="0">
                <a:solidFill>
                  <a:srgbClr val="616261"/>
                </a:solidFill>
                <a:latin typeface="Calibri"/>
                <a:cs typeface="Calibri"/>
              </a:rPr>
              <a:t>o</a:t>
            </a:r>
            <a:r>
              <a:rPr sz="2244" b="1" spc="-267" dirty="0">
                <a:solidFill>
                  <a:srgbClr val="616261"/>
                </a:solidFill>
                <a:latin typeface="Calibri"/>
                <a:cs typeface="Calibri"/>
              </a:rPr>
              <a:t>d</a:t>
            </a:r>
            <a:r>
              <a:rPr sz="2244" b="1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2244" b="1" spc="-263" dirty="0">
                <a:solidFill>
                  <a:srgbClr val="616261"/>
                </a:solidFill>
                <a:latin typeface="Calibri"/>
                <a:cs typeface="Calibri"/>
              </a:rPr>
              <a:t>ci</a:t>
            </a:r>
            <a:r>
              <a:rPr sz="2244" b="1" spc="-270" dirty="0">
                <a:solidFill>
                  <a:srgbClr val="616261"/>
                </a:solidFill>
                <a:latin typeface="Calibri"/>
                <a:cs typeface="Calibri"/>
              </a:rPr>
              <a:t>r</a:t>
            </a:r>
            <a:r>
              <a:rPr sz="2244" b="1" spc="-267" dirty="0">
                <a:solidFill>
                  <a:srgbClr val="616261"/>
                </a:solidFill>
                <a:latin typeface="Calibri"/>
                <a:cs typeface="Calibri"/>
              </a:rPr>
              <a:t>u</a:t>
            </a:r>
            <a:r>
              <a:rPr sz="2244" b="1" spc="-297" dirty="0">
                <a:solidFill>
                  <a:srgbClr val="616261"/>
                </a:solidFill>
                <a:latin typeface="Calibri"/>
                <a:cs typeface="Calibri"/>
              </a:rPr>
              <a:t>r</a:t>
            </a:r>
            <a:r>
              <a:rPr sz="2244" b="1" spc="-267" dirty="0">
                <a:solidFill>
                  <a:srgbClr val="616261"/>
                </a:solidFill>
                <a:latin typeface="Calibri"/>
                <a:cs typeface="Calibri"/>
              </a:rPr>
              <a:t>g</a:t>
            </a:r>
            <a:r>
              <a:rPr sz="2244" b="1" spc="-263" dirty="0">
                <a:solidFill>
                  <a:srgbClr val="616261"/>
                </a:solidFill>
                <a:latin typeface="Calibri"/>
                <a:cs typeface="Calibri"/>
              </a:rPr>
              <a:t>i</a:t>
            </a:r>
            <a:r>
              <a:rPr sz="2244" b="1" spc="-12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endParaRPr sz="2244" dirty="0">
              <a:latin typeface="Calibri"/>
              <a:cs typeface="Calibri"/>
            </a:endParaRPr>
          </a:p>
          <a:p>
            <a:pPr marL="7701">
              <a:lnSpc>
                <a:spcPts val="1950"/>
              </a:lnSpc>
            </a:pPr>
            <a:r>
              <a:rPr sz="1668" b="1" spc="-15" dirty="0">
                <a:solidFill>
                  <a:srgbClr val="C71F25"/>
                </a:solidFill>
                <a:latin typeface="Calibri"/>
                <a:cs typeface="Calibri"/>
              </a:rPr>
              <a:t>14%</a:t>
            </a:r>
            <a:endParaRPr sz="1668" dirty="0">
              <a:latin typeface="Calibri"/>
              <a:cs typeface="Calibri"/>
            </a:endParaRPr>
          </a:p>
        </p:txBody>
      </p:sp>
      <p:sp>
        <p:nvSpPr>
          <p:cNvPr id="1243" name="object 1243"/>
          <p:cNvSpPr/>
          <p:nvPr/>
        </p:nvSpPr>
        <p:spPr>
          <a:xfrm>
            <a:off x="6181176" y="4894167"/>
            <a:ext cx="874867" cy="88950"/>
          </a:xfrm>
          <a:custGeom>
            <a:avLst/>
            <a:gdLst/>
            <a:ahLst/>
            <a:cxnLst/>
            <a:rect l="l" t="t" r="r" b="b"/>
            <a:pathLst>
              <a:path w="1442720" h="146684">
                <a:moveTo>
                  <a:pt x="1442298" y="81"/>
                </a:moveTo>
                <a:lnTo>
                  <a:pt x="-257" y="81"/>
                </a:lnTo>
                <a:lnTo>
                  <a:pt x="-257" y="146229"/>
                </a:lnTo>
                <a:lnTo>
                  <a:pt x="1442298" y="146229"/>
                </a:lnTo>
                <a:lnTo>
                  <a:pt x="1442298" y="81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44" name="object 1244"/>
          <p:cNvSpPr/>
          <p:nvPr/>
        </p:nvSpPr>
        <p:spPr>
          <a:xfrm>
            <a:off x="7337293" y="4234312"/>
            <a:ext cx="874867" cy="756267"/>
          </a:xfrm>
          <a:custGeom>
            <a:avLst/>
            <a:gdLst/>
            <a:ahLst/>
            <a:cxnLst/>
            <a:rect l="l" t="t" r="r" b="b"/>
            <a:pathLst>
              <a:path w="1442719" h="1247140">
                <a:moveTo>
                  <a:pt x="1442377" y="109"/>
                </a:moveTo>
                <a:lnTo>
                  <a:pt x="-305" y="109"/>
                </a:lnTo>
                <a:lnTo>
                  <a:pt x="-305" y="1246697"/>
                </a:lnTo>
                <a:lnTo>
                  <a:pt x="1442377" y="1246697"/>
                </a:lnTo>
                <a:lnTo>
                  <a:pt x="1442377" y="109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3165" y="1358335"/>
            <a:ext cx="45823" cy="458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7595" y="1358335"/>
            <a:ext cx="45823" cy="458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2024" y="1358335"/>
            <a:ext cx="45823" cy="458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5530" y="1358335"/>
            <a:ext cx="45823" cy="458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9959" y="1358335"/>
            <a:ext cx="45823" cy="458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73464" y="1358335"/>
            <a:ext cx="45823" cy="458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77894" y="1358335"/>
            <a:ext cx="45823" cy="458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3165" y="1458143"/>
            <a:ext cx="45823" cy="458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57595" y="1458143"/>
            <a:ext cx="45823" cy="458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62024" y="1458143"/>
            <a:ext cx="45823" cy="458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65530" y="1458143"/>
            <a:ext cx="45823" cy="458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69959" y="1458143"/>
            <a:ext cx="45823" cy="458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73464" y="1458143"/>
            <a:ext cx="45823" cy="458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77894" y="1458143"/>
            <a:ext cx="45823" cy="4582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3165" y="1558876"/>
            <a:ext cx="45823" cy="4582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57595" y="1558876"/>
            <a:ext cx="45823" cy="4582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62024" y="1558876"/>
            <a:ext cx="45823" cy="4582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65530" y="1558876"/>
            <a:ext cx="45823" cy="458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69959" y="1558876"/>
            <a:ext cx="45823" cy="4582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73464" y="1558876"/>
            <a:ext cx="45823" cy="458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77894" y="1558876"/>
            <a:ext cx="45823" cy="4582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53165" y="1659609"/>
            <a:ext cx="45823" cy="4582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57595" y="1659609"/>
            <a:ext cx="45823" cy="4582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062024" y="1659609"/>
            <a:ext cx="45823" cy="4582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65530" y="1659609"/>
            <a:ext cx="45823" cy="4582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69959" y="1659609"/>
            <a:ext cx="45823" cy="4582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73464" y="1659609"/>
            <a:ext cx="45823" cy="4582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477894" y="1659609"/>
            <a:ext cx="45823" cy="4582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853165" y="1759418"/>
            <a:ext cx="45823" cy="458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957595" y="1759418"/>
            <a:ext cx="45823" cy="458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62024" y="1759418"/>
            <a:ext cx="45823" cy="4582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165530" y="1759418"/>
            <a:ext cx="45823" cy="4582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69959" y="1759418"/>
            <a:ext cx="45823" cy="4582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373464" y="1759418"/>
            <a:ext cx="45823" cy="4582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477894" y="1759418"/>
            <a:ext cx="45823" cy="4582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853165" y="1860151"/>
            <a:ext cx="45823" cy="4582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57595" y="1860151"/>
            <a:ext cx="45823" cy="4582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062024" y="1860151"/>
            <a:ext cx="45823" cy="4582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165530" y="1860151"/>
            <a:ext cx="45823" cy="4582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269959" y="1860151"/>
            <a:ext cx="45823" cy="4582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373464" y="1860151"/>
            <a:ext cx="45823" cy="45823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477894" y="1860151"/>
            <a:ext cx="45823" cy="4582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581399" y="1358335"/>
            <a:ext cx="45823" cy="4582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685829" y="1358335"/>
            <a:ext cx="45823" cy="4582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790258" y="1358335"/>
            <a:ext cx="45823" cy="4582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893764" y="1358335"/>
            <a:ext cx="45823" cy="4582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998193" y="1358335"/>
            <a:ext cx="45823" cy="4582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101698" y="1358335"/>
            <a:ext cx="45823" cy="4582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206128" y="1358335"/>
            <a:ext cx="45823" cy="4582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581399" y="1458143"/>
            <a:ext cx="45823" cy="4582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685829" y="1458143"/>
            <a:ext cx="45823" cy="4582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790258" y="1458143"/>
            <a:ext cx="45823" cy="4582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893764" y="1458143"/>
            <a:ext cx="45823" cy="4582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998193" y="1458143"/>
            <a:ext cx="45823" cy="4582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101698" y="1458143"/>
            <a:ext cx="45823" cy="4582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206128" y="1458143"/>
            <a:ext cx="45823" cy="45822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581399" y="1558876"/>
            <a:ext cx="45823" cy="4582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685829" y="1558876"/>
            <a:ext cx="45823" cy="4582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893764" y="1558876"/>
            <a:ext cx="45823" cy="4582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790258" y="1558876"/>
            <a:ext cx="45823" cy="4582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998193" y="1558876"/>
            <a:ext cx="45823" cy="4582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101698" y="1558876"/>
            <a:ext cx="45823" cy="4582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206128" y="1558876"/>
            <a:ext cx="45823" cy="45823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581399" y="1659609"/>
            <a:ext cx="45823" cy="4582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685829" y="1659609"/>
            <a:ext cx="45823" cy="45823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790258" y="1659609"/>
            <a:ext cx="45823" cy="4582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893764" y="1659609"/>
            <a:ext cx="45823" cy="45823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998193" y="1659609"/>
            <a:ext cx="45823" cy="45823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101698" y="1659609"/>
            <a:ext cx="45823" cy="45823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206128" y="1659609"/>
            <a:ext cx="45823" cy="45823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581399" y="1759418"/>
            <a:ext cx="45823" cy="4582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685829" y="1759418"/>
            <a:ext cx="45823" cy="45822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790258" y="1759418"/>
            <a:ext cx="45823" cy="45822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893764" y="1759418"/>
            <a:ext cx="45823" cy="45822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998193" y="1759418"/>
            <a:ext cx="45823" cy="45822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101698" y="1759418"/>
            <a:ext cx="45823" cy="45822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206128" y="1759418"/>
            <a:ext cx="45823" cy="45822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581399" y="1860151"/>
            <a:ext cx="45823" cy="45823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685829" y="1860151"/>
            <a:ext cx="45823" cy="4582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790258" y="1860151"/>
            <a:ext cx="45823" cy="4582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893764" y="1860151"/>
            <a:ext cx="45823" cy="4582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5998193" y="1860151"/>
            <a:ext cx="45823" cy="45823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101698" y="1860151"/>
            <a:ext cx="45823" cy="4582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206128" y="1860151"/>
            <a:ext cx="45823" cy="45823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309633" y="1358335"/>
            <a:ext cx="45823" cy="45823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414063" y="1358335"/>
            <a:ext cx="45823" cy="45823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518492" y="1358335"/>
            <a:ext cx="45822" cy="45823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621998" y="1358335"/>
            <a:ext cx="45823" cy="45823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726427" y="1358335"/>
            <a:ext cx="45822" cy="45823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829933" y="1358335"/>
            <a:ext cx="45823" cy="45823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934362" y="1358335"/>
            <a:ext cx="45822" cy="4582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309633" y="1458143"/>
            <a:ext cx="45823" cy="45822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414063" y="1458143"/>
            <a:ext cx="45823" cy="45822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518492" y="1458143"/>
            <a:ext cx="45822" cy="45822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621998" y="1458143"/>
            <a:ext cx="45823" cy="45822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726427" y="1458143"/>
            <a:ext cx="45822" cy="45822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829933" y="1458143"/>
            <a:ext cx="45823" cy="45822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934362" y="1458143"/>
            <a:ext cx="45822" cy="45822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309633" y="1558876"/>
            <a:ext cx="45823" cy="4582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414063" y="1558876"/>
            <a:ext cx="45823" cy="45823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518492" y="1558876"/>
            <a:ext cx="45822" cy="45823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621998" y="1558876"/>
            <a:ext cx="45823" cy="45823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726427" y="1558876"/>
            <a:ext cx="45822" cy="45823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829933" y="1558876"/>
            <a:ext cx="45823" cy="45823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934362" y="1558876"/>
            <a:ext cx="45822" cy="45823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309633" y="1659609"/>
            <a:ext cx="45823" cy="45823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414063" y="1659609"/>
            <a:ext cx="45823" cy="4582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6518492" y="1659609"/>
            <a:ext cx="45822" cy="45823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6621998" y="1659609"/>
            <a:ext cx="45823" cy="45823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726427" y="1659609"/>
            <a:ext cx="45822" cy="45823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829933" y="1659609"/>
            <a:ext cx="45823" cy="45823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934362" y="1659609"/>
            <a:ext cx="45822" cy="45823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309633" y="1759418"/>
            <a:ext cx="45823" cy="4582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414063" y="1759418"/>
            <a:ext cx="45823" cy="45822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6518492" y="1759418"/>
            <a:ext cx="45822" cy="45822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6621998" y="1759418"/>
            <a:ext cx="45823" cy="45822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6829933" y="1759418"/>
            <a:ext cx="45823" cy="45822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6726427" y="1759418"/>
            <a:ext cx="45822" cy="45822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6934362" y="1759418"/>
            <a:ext cx="45822" cy="45822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309633" y="1860151"/>
            <a:ext cx="45823" cy="45823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6414063" y="1860151"/>
            <a:ext cx="45823" cy="45823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6518492" y="1860151"/>
            <a:ext cx="45822" cy="45823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6621998" y="1860151"/>
            <a:ext cx="45823" cy="45823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6726427" y="1860151"/>
            <a:ext cx="45822" cy="45823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829933" y="1860151"/>
            <a:ext cx="45823" cy="45823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934362" y="1860151"/>
            <a:ext cx="45822" cy="45823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142297" y="1358335"/>
            <a:ext cx="45822" cy="45823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037867" y="1358335"/>
            <a:ext cx="45823" cy="45823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7246727" y="1358335"/>
            <a:ext cx="45823" cy="45823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7350232" y="1358335"/>
            <a:ext cx="45822" cy="45823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7454661" y="1358335"/>
            <a:ext cx="45823" cy="45823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7558167" y="1358335"/>
            <a:ext cx="45822" cy="45823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7662596" y="1358335"/>
            <a:ext cx="45823" cy="45823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7766101" y="1358335"/>
            <a:ext cx="45822" cy="4582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037867" y="1458143"/>
            <a:ext cx="45823" cy="45822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142297" y="1458143"/>
            <a:ext cx="45822" cy="45822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246727" y="1458143"/>
            <a:ext cx="45823" cy="45822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7350232" y="1458143"/>
            <a:ext cx="45822" cy="45822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454661" y="1458143"/>
            <a:ext cx="45823" cy="45822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558167" y="1458143"/>
            <a:ext cx="45822" cy="45822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7662596" y="1458143"/>
            <a:ext cx="45823" cy="45822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766101" y="1458143"/>
            <a:ext cx="45822" cy="45822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037867" y="1558876"/>
            <a:ext cx="45823" cy="45823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142297" y="1558876"/>
            <a:ext cx="45822" cy="45823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246727" y="1558876"/>
            <a:ext cx="45823" cy="45823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7350232" y="1558876"/>
            <a:ext cx="45822" cy="45823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454661" y="1558876"/>
            <a:ext cx="45823" cy="45823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558167" y="1558876"/>
            <a:ext cx="45822" cy="45823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7662596" y="1558876"/>
            <a:ext cx="45823" cy="45823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766101" y="1558876"/>
            <a:ext cx="45822" cy="45823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7037867" y="1659609"/>
            <a:ext cx="45823" cy="45823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7142297" y="1659609"/>
            <a:ext cx="45822" cy="45823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246727" y="1659609"/>
            <a:ext cx="45823" cy="45823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350232" y="1659609"/>
            <a:ext cx="45822" cy="45823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7454661" y="1659609"/>
            <a:ext cx="45823" cy="45823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7558167" y="1659609"/>
            <a:ext cx="45822" cy="45823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662596" y="1659609"/>
            <a:ext cx="45823" cy="45823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766101" y="1659609"/>
            <a:ext cx="45822" cy="45823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7037867" y="1759418"/>
            <a:ext cx="45823" cy="45822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7142297" y="1759418"/>
            <a:ext cx="45822" cy="45822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7246727" y="1759418"/>
            <a:ext cx="45823" cy="45822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7350232" y="1759418"/>
            <a:ext cx="45822" cy="45822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7454661" y="1759418"/>
            <a:ext cx="45823" cy="45822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7558167" y="1759418"/>
            <a:ext cx="45822" cy="45822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7662596" y="1759418"/>
            <a:ext cx="45823" cy="45822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7766101" y="1759418"/>
            <a:ext cx="45822" cy="45822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037867" y="1860151"/>
            <a:ext cx="45823" cy="45823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142297" y="1860151"/>
            <a:ext cx="45822" cy="45823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7246727" y="1860151"/>
            <a:ext cx="45823" cy="45823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7350232" y="1860151"/>
            <a:ext cx="45822" cy="45823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7454661" y="1860151"/>
            <a:ext cx="45823" cy="45823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7558167" y="1860151"/>
            <a:ext cx="45822" cy="45823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7662596" y="1860151"/>
            <a:ext cx="45823" cy="45823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7766101" y="1860151"/>
            <a:ext cx="45822" cy="45823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853165" y="1959959"/>
            <a:ext cx="45823" cy="45823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4957595" y="1959959"/>
            <a:ext cx="45823" cy="45823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5062024" y="1959959"/>
            <a:ext cx="45823" cy="45823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5165530" y="1959959"/>
            <a:ext cx="45823" cy="45823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5269959" y="1959959"/>
            <a:ext cx="45823" cy="45823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5373464" y="1959959"/>
            <a:ext cx="45823" cy="45823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5477894" y="1959959"/>
            <a:ext cx="45823" cy="45823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853165" y="2060692"/>
            <a:ext cx="45823" cy="45822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4957595" y="2060692"/>
            <a:ext cx="45823" cy="45822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5062024" y="2060692"/>
            <a:ext cx="45823" cy="4582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5165530" y="2060692"/>
            <a:ext cx="45823" cy="45822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5269959" y="2060692"/>
            <a:ext cx="45823" cy="45822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5373464" y="2060692"/>
            <a:ext cx="45823" cy="45822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5477894" y="2060692"/>
            <a:ext cx="45823" cy="45822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853165" y="2161425"/>
            <a:ext cx="45823" cy="45823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4957595" y="2161425"/>
            <a:ext cx="45823" cy="45823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5062024" y="2161425"/>
            <a:ext cx="45823" cy="45823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5165530" y="2161425"/>
            <a:ext cx="45823" cy="45823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5269959" y="2161425"/>
            <a:ext cx="45823" cy="45823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5373464" y="2161425"/>
            <a:ext cx="45823" cy="45823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5477894" y="2161425"/>
            <a:ext cx="45823" cy="45823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4853165" y="2261234"/>
            <a:ext cx="45823" cy="45823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957595" y="2261234"/>
            <a:ext cx="45823" cy="45823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5062024" y="2261234"/>
            <a:ext cx="45823" cy="45823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5165530" y="2261234"/>
            <a:ext cx="45823" cy="45823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5269959" y="2261234"/>
            <a:ext cx="45823" cy="45823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5373464" y="2261234"/>
            <a:ext cx="45823" cy="45823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5477894" y="2261234"/>
            <a:ext cx="45823" cy="45823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4853165" y="2361967"/>
            <a:ext cx="45823" cy="45822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4957595" y="2361967"/>
            <a:ext cx="45823" cy="45822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5062024" y="2361967"/>
            <a:ext cx="45823" cy="45822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5165530" y="2361967"/>
            <a:ext cx="45823" cy="45822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5269959" y="2361967"/>
            <a:ext cx="45823" cy="45822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5373464" y="2361967"/>
            <a:ext cx="45823" cy="45822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5477894" y="2361967"/>
            <a:ext cx="45823" cy="45822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4853165" y="2461776"/>
            <a:ext cx="45823" cy="45823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4957595" y="2461776"/>
            <a:ext cx="45823" cy="45823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5062024" y="2461776"/>
            <a:ext cx="45823" cy="45823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5165530" y="2461776"/>
            <a:ext cx="45823" cy="45823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5269959" y="2461776"/>
            <a:ext cx="45823" cy="45823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5373464" y="2461776"/>
            <a:ext cx="45823" cy="45823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5477894" y="2461776"/>
            <a:ext cx="45823" cy="45823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4853165" y="2562508"/>
            <a:ext cx="45823" cy="45823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4957595" y="2562508"/>
            <a:ext cx="45823" cy="45823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5062024" y="2562508"/>
            <a:ext cx="45823" cy="45823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5165530" y="2562508"/>
            <a:ext cx="45823" cy="45823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5269959" y="2562508"/>
            <a:ext cx="45823" cy="45823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5373464" y="2562508"/>
            <a:ext cx="45823" cy="45823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5477894" y="2562508"/>
            <a:ext cx="45823" cy="45823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5581399" y="1959959"/>
            <a:ext cx="45823" cy="45823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5685829" y="1959959"/>
            <a:ext cx="45823" cy="45823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5790258" y="1959959"/>
            <a:ext cx="45823" cy="45823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5893764" y="1959959"/>
            <a:ext cx="45823" cy="45823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5998193" y="1959959"/>
            <a:ext cx="45823" cy="45823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6101698" y="1959959"/>
            <a:ext cx="45823" cy="45823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6206128" y="1959959"/>
            <a:ext cx="45823" cy="45823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5581399" y="2060692"/>
            <a:ext cx="45823" cy="45822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5685829" y="2060692"/>
            <a:ext cx="45823" cy="45822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5893764" y="2060692"/>
            <a:ext cx="45823" cy="45822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5790258" y="2060692"/>
            <a:ext cx="45823" cy="45822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5998193" y="2060692"/>
            <a:ext cx="45823" cy="45822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6101698" y="2060692"/>
            <a:ext cx="45823" cy="45822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6206128" y="2060692"/>
            <a:ext cx="45823" cy="45822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5581399" y="2161425"/>
            <a:ext cx="45823" cy="45823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5685829" y="2161425"/>
            <a:ext cx="45823" cy="45823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5790258" y="2161425"/>
            <a:ext cx="45823" cy="45823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5998193" y="2161425"/>
            <a:ext cx="45823" cy="45823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5893764" y="2161425"/>
            <a:ext cx="45823" cy="45823"/>
          </a:xfrm>
          <a:prstGeom prst="rect">
            <a:avLst/>
          </a:prstGeom>
        </p:spPr>
      </p:pic>
      <p:pic>
        <p:nvPicPr>
          <p:cNvPr id="244" name="object 244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6101698" y="2161425"/>
            <a:ext cx="45823" cy="45823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6206128" y="2161425"/>
            <a:ext cx="45823" cy="45823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5685829" y="2261234"/>
            <a:ext cx="45823" cy="45823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5581399" y="2261234"/>
            <a:ext cx="45823" cy="45823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5790258" y="2261234"/>
            <a:ext cx="45823" cy="45823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5893764" y="2261234"/>
            <a:ext cx="45823" cy="45823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5998193" y="2261234"/>
            <a:ext cx="45823" cy="45823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6206128" y="2261234"/>
            <a:ext cx="45823" cy="45823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6101698" y="2261234"/>
            <a:ext cx="45823" cy="45823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5685829" y="2361967"/>
            <a:ext cx="45823" cy="45822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5581399" y="2361967"/>
            <a:ext cx="45823" cy="45822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5790258" y="2361967"/>
            <a:ext cx="45823" cy="45822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5893764" y="2361967"/>
            <a:ext cx="45823" cy="45822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5998193" y="2361967"/>
            <a:ext cx="45823" cy="45822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6101698" y="2361967"/>
            <a:ext cx="45823" cy="45822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6206128" y="2361967"/>
            <a:ext cx="45823" cy="45822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5581399" y="2461776"/>
            <a:ext cx="45823" cy="45823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5685829" y="2461776"/>
            <a:ext cx="45823" cy="45823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5790258" y="2461776"/>
            <a:ext cx="45823" cy="45823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5893764" y="2461776"/>
            <a:ext cx="45823" cy="45823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5998193" y="2461776"/>
            <a:ext cx="45823" cy="45823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6101698" y="2461776"/>
            <a:ext cx="45823" cy="45823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6206128" y="2461776"/>
            <a:ext cx="45823" cy="45823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5581399" y="2562508"/>
            <a:ext cx="45823" cy="45823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5685829" y="2562508"/>
            <a:ext cx="45823" cy="45823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5790258" y="2562508"/>
            <a:ext cx="45823" cy="45823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5893764" y="2562508"/>
            <a:ext cx="45823" cy="45823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5998193" y="2562508"/>
            <a:ext cx="45823" cy="45823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6101698" y="2562508"/>
            <a:ext cx="45823" cy="45823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6206128" y="2562508"/>
            <a:ext cx="45823" cy="45823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6309633" y="1959959"/>
            <a:ext cx="45823" cy="45823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6414063" y="1959959"/>
            <a:ext cx="45823" cy="45823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6518492" y="1959959"/>
            <a:ext cx="45822" cy="45823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6621998" y="1959959"/>
            <a:ext cx="45823" cy="45823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6726427" y="1959959"/>
            <a:ext cx="45822" cy="45823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6829933" y="1959959"/>
            <a:ext cx="45823" cy="45823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6934362" y="1959959"/>
            <a:ext cx="45822" cy="45823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6309633" y="2060692"/>
            <a:ext cx="45823" cy="45822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6414063" y="2060692"/>
            <a:ext cx="45823" cy="45822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6518492" y="2060692"/>
            <a:ext cx="45822" cy="45822"/>
          </a:xfrm>
          <a:prstGeom prst="rect">
            <a:avLst/>
          </a:prstGeom>
        </p:spPr>
      </p:pic>
      <p:pic>
        <p:nvPicPr>
          <p:cNvPr id="284" name="object 284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6621998" y="2060692"/>
            <a:ext cx="45823" cy="45822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6726427" y="2060692"/>
            <a:ext cx="45822" cy="45822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6829933" y="2060692"/>
            <a:ext cx="45823" cy="45822"/>
          </a:xfrm>
          <a:prstGeom prst="rect">
            <a:avLst/>
          </a:prstGeom>
        </p:spPr>
      </p:pic>
      <p:pic>
        <p:nvPicPr>
          <p:cNvPr id="287" name="object 287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6934362" y="2060692"/>
            <a:ext cx="45822" cy="45822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6309633" y="2161425"/>
            <a:ext cx="45823" cy="45823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6414063" y="2161425"/>
            <a:ext cx="45823" cy="45823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6518492" y="2161425"/>
            <a:ext cx="45822" cy="45823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6621998" y="2161425"/>
            <a:ext cx="45823" cy="45823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6726427" y="2161425"/>
            <a:ext cx="45822" cy="45823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6829933" y="2161425"/>
            <a:ext cx="45823" cy="45823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6934362" y="2161425"/>
            <a:ext cx="45822" cy="45823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6309633" y="2261234"/>
            <a:ext cx="45823" cy="45823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6414063" y="2261234"/>
            <a:ext cx="45823" cy="45823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518492" y="2261234"/>
            <a:ext cx="45822" cy="45823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621998" y="2261234"/>
            <a:ext cx="45823" cy="45823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6726427" y="2261234"/>
            <a:ext cx="45822" cy="45823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6829933" y="2261234"/>
            <a:ext cx="45823" cy="45823"/>
          </a:xfrm>
          <a:prstGeom prst="rect">
            <a:avLst/>
          </a:prstGeom>
        </p:spPr>
      </p:pic>
      <p:pic>
        <p:nvPicPr>
          <p:cNvPr id="301" name="object 301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6934362" y="2261234"/>
            <a:ext cx="45822" cy="45823"/>
          </a:xfrm>
          <a:prstGeom prst="rect">
            <a:avLst/>
          </a:prstGeom>
        </p:spPr>
      </p:pic>
      <p:pic>
        <p:nvPicPr>
          <p:cNvPr id="302" name="object 302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6309633" y="2361967"/>
            <a:ext cx="45823" cy="45822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6414063" y="2361967"/>
            <a:ext cx="45823" cy="45822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6518492" y="2361967"/>
            <a:ext cx="45822" cy="45822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6621998" y="2361967"/>
            <a:ext cx="45823" cy="45822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6726427" y="2361967"/>
            <a:ext cx="45822" cy="45822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6829933" y="2361967"/>
            <a:ext cx="45823" cy="45822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6934362" y="2361967"/>
            <a:ext cx="45822" cy="45822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6309633" y="2461776"/>
            <a:ext cx="45823" cy="45823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6414063" y="2461776"/>
            <a:ext cx="45823" cy="45823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6518492" y="2461776"/>
            <a:ext cx="45822" cy="45823"/>
          </a:xfrm>
          <a:prstGeom prst="rect">
            <a:avLst/>
          </a:prstGeom>
        </p:spPr>
      </p:pic>
      <p:pic>
        <p:nvPicPr>
          <p:cNvPr id="312" name="object 312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6621998" y="2461776"/>
            <a:ext cx="45823" cy="45823"/>
          </a:xfrm>
          <a:prstGeom prst="rect">
            <a:avLst/>
          </a:prstGeom>
        </p:spPr>
      </p:pic>
      <p:pic>
        <p:nvPicPr>
          <p:cNvPr id="313" name="object 313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6726427" y="2461776"/>
            <a:ext cx="45822" cy="45823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6829933" y="2461776"/>
            <a:ext cx="45823" cy="4582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6934362" y="2461776"/>
            <a:ext cx="45822" cy="45823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6309633" y="2562508"/>
            <a:ext cx="45823" cy="45823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6414063" y="2562508"/>
            <a:ext cx="45823" cy="45823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6518492" y="2562508"/>
            <a:ext cx="45822" cy="45823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6621998" y="2562508"/>
            <a:ext cx="45823" cy="45823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6726427" y="2562508"/>
            <a:ext cx="45822" cy="45823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6829933" y="2562508"/>
            <a:ext cx="45823" cy="45823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6934362" y="2562508"/>
            <a:ext cx="45822" cy="45823"/>
          </a:xfrm>
          <a:prstGeom prst="rect">
            <a:avLst/>
          </a:prstGeom>
        </p:spPr>
      </p:pic>
      <p:pic>
        <p:nvPicPr>
          <p:cNvPr id="323" name="object 323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7037867" y="1959959"/>
            <a:ext cx="45823" cy="45823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7142297" y="1959959"/>
            <a:ext cx="45822" cy="45823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7246727" y="1959959"/>
            <a:ext cx="45823" cy="45823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7350232" y="1959959"/>
            <a:ext cx="45822" cy="45823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7454661" y="1959959"/>
            <a:ext cx="45823" cy="45823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7558167" y="1959959"/>
            <a:ext cx="45822" cy="45823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7662596" y="1959959"/>
            <a:ext cx="45823" cy="45823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7766101" y="1959959"/>
            <a:ext cx="45822" cy="45823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7037867" y="2060692"/>
            <a:ext cx="45823" cy="45822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7142297" y="2060692"/>
            <a:ext cx="45822" cy="45822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7246727" y="2060692"/>
            <a:ext cx="45823" cy="45822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7350232" y="2060692"/>
            <a:ext cx="45822" cy="45822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7454661" y="2060692"/>
            <a:ext cx="45823" cy="45822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7558167" y="2060692"/>
            <a:ext cx="45822" cy="45822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7662596" y="2060692"/>
            <a:ext cx="45823" cy="45822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7766101" y="2060692"/>
            <a:ext cx="45822" cy="45822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7037867" y="2161425"/>
            <a:ext cx="45823" cy="45823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7142297" y="2161425"/>
            <a:ext cx="45822" cy="45823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7246727" y="2161425"/>
            <a:ext cx="45823" cy="45823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7350232" y="2161425"/>
            <a:ext cx="45822" cy="45823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7454661" y="2161425"/>
            <a:ext cx="45823" cy="45823"/>
          </a:xfrm>
          <a:prstGeom prst="rect">
            <a:avLst/>
          </a:prstGeom>
        </p:spPr>
      </p:pic>
      <p:pic>
        <p:nvPicPr>
          <p:cNvPr id="344" name="object 344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7558167" y="2161425"/>
            <a:ext cx="45822" cy="45823"/>
          </a:xfrm>
          <a:prstGeom prst="rect">
            <a:avLst/>
          </a:prstGeom>
        </p:spPr>
      </p:pic>
      <p:pic>
        <p:nvPicPr>
          <p:cNvPr id="345" name="object 345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7662596" y="2161425"/>
            <a:ext cx="45823" cy="45823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7766101" y="2161425"/>
            <a:ext cx="45822" cy="45823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7037867" y="2261234"/>
            <a:ext cx="45823" cy="45823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7142297" y="2261234"/>
            <a:ext cx="45822" cy="45823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7246727" y="2261234"/>
            <a:ext cx="45823" cy="45823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7350232" y="2261234"/>
            <a:ext cx="45822" cy="45823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7454661" y="2261234"/>
            <a:ext cx="45823" cy="45823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7558167" y="2261234"/>
            <a:ext cx="45822" cy="45823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7662596" y="2261234"/>
            <a:ext cx="45823" cy="45823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7766101" y="2261234"/>
            <a:ext cx="45822" cy="45823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7037867" y="2361967"/>
            <a:ext cx="45823" cy="45822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7142297" y="2361967"/>
            <a:ext cx="45822" cy="45822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7246727" y="2361967"/>
            <a:ext cx="45823" cy="45822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7350232" y="2361967"/>
            <a:ext cx="45822" cy="45822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7454661" y="2361967"/>
            <a:ext cx="45823" cy="45822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7558167" y="2361967"/>
            <a:ext cx="45822" cy="45822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7662596" y="2361967"/>
            <a:ext cx="45823" cy="45822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7766101" y="2361967"/>
            <a:ext cx="45822" cy="45822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7037867" y="2461776"/>
            <a:ext cx="45823" cy="45823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7142297" y="2461776"/>
            <a:ext cx="45822" cy="45823"/>
          </a:xfrm>
          <a:prstGeom prst="rect">
            <a:avLst/>
          </a:prstGeom>
        </p:spPr>
      </p:pic>
      <p:pic>
        <p:nvPicPr>
          <p:cNvPr id="365" name="object 365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7246727" y="2461776"/>
            <a:ext cx="45823" cy="45823"/>
          </a:xfrm>
          <a:prstGeom prst="rect">
            <a:avLst/>
          </a:prstGeom>
        </p:spPr>
      </p:pic>
      <p:pic>
        <p:nvPicPr>
          <p:cNvPr id="366" name="object 366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7350232" y="2461776"/>
            <a:ext cx="45822" cy="45823"/>
          </a:xfrm>
          <a:prstGeom prst="rect">
            <a:avLst/>
          </a:prstGeom>
        </p:spPr>
      </p:pic>
      <p:pic>
        <p:nvPicPr>
          <p:cNvPr id="367" name="object 367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7454661" y="2461776"/>
            <a:ext cx="45823" cy="45823"/>
          </a:xfrm>
          <a:prstGeom prst="rect">
            <a:avLst/>
          </a:prstGeom>
        </p:spPr>
      </p:pic>
      <p:pic>
        <p:nvPicPr>
          <p:cNvPr id="368" name="object 368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7558167" y="2461776"/>
            <a:ext cx="45822" cy="45823"/>
          </a:xfrm>
          <a:prstGeom prst="rect">
            <a:avLst/>
          </a:prstGeom>
        </p:spPr>
      </p:pic>
      <p:pic>
        <p:nvPicPr>
          <p:cNvPr id="369" name="object 369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7662596" y="2461776"/>
            <a:ext cx="45823" cy="45823"/>
          </a:xfrm>
          <a:prstGeom prst="rect">
            <a:avLst/>
          </a:prstGeom>
        </p:spPr>
      </p:pic>
      <p:pic>
        <p:nvPicPr>
          <p:cNvPr id="370" name="object 370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7766101" y="2461776"/>
            <a:ext cx="45822" cy="45823"/>
          </a:xfrm>
          <a:prstGeom prst="rect">
            <a:avLst/>
          </a:prstGeom>
        </p:spPr>
      </p:pic>
      <p:pic>
        <p:nvPicPr>
          <p:cNvPr id="371" name="object 371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7037867" y="2562508"/>
            <a:ext cx="45823" cy="45823"/>
          </a:xfrm>
          <a:prstGeom prst="rect">
            <a:avLst/>
          </a:prstGeom>
        </p:spPr>
      </p:pic>
      <p:pic>
        <p:nvPicPr>
          <p:cNvPr id="372" name="object 372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7142297" y="2562508"/>
            <a:ext cx="45822" cy="45823"/>
          </a:xfrm>
          <a:prstGeom prst="rect">
            <a:avLst/>
          </a:prstGeom>
        </p:spPr>
      </p:pic>
      <p:pic>
        <p:nvPicPr>
          <p:cNvPr id="373" name="object 373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7246727" y="2562508"/>
            <a:ext cx="45823" cy="45823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7350232" y="2562508"/>
            <a:ext cx="45822" cy="45823"/>
          </a:xfrm>
          <a:prstGeom prst="rect">
            <a:avLst/>
          </a:prstGeom>
        </p:spPr>
      </p:pic>
      <p:pic>
        <p:nvPicPr>
          <p:cNvPr id="375" name="object 375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7454661" y="2562508"/>
            <a:ext cx="45823" cy="45823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7558167" y="2562508"/>
            <a:ext cx="45822" cy="45823"/>
          </a:xfrm>
          <a:prstGeom prst="rect">
            <a:avLst/>
          </a:prstGeom>
        </p:spPr>
      </p:pic>
      <p:pic>
        <p:nvPicPr>
          <p:cNvPr id="377" name="object 377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7662596" y="2562508"/>
            <a:ext cx="45823" cy="45823"/>
          </a:xfrm>
          <a:prstGeom prst="rect">
            <a:avLst/>
          </a:prstGeom>
        </p:spPr>
      </p:pic>
      <p:pic>
        <p:nvPicPr>
          <p:cNvPr id="378" name="object 378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7766101" y="2562508"/>
            <a:ext cx="45822" cy="45823"/>
          </a:xfrm>
          <a:prstGeom prst="rect">
            <a:avLst/>
          </a:prstGeom>
        </p:spPr>
      </p:pic>
      <p:pic>
        <p:nvPicPr>
          <p:cNvPr id="379" name="object 379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4853165" y="2662317"/>
            <a:ext cx="45823" cy="45822"/>
          </a:xfrm>
          <a:prstGeom prst="rect">
            <a:avLst/>
          </a:prstGeom>
        </p:spPr>
      </p:pic>
      <p:pic>
        <p:nvPicPr>
          <p:cNvPr id="380" name="object 380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4957595" y="2662317"/>
            <a:ext cx="45823" cy="45822"/>
          </a:xfrm>
          <a:prstGeom prst="rect">
            <a:avLst/>
          </a:prstGeom>
        </p:spPr>
      </p:pic>
      <p:pic>
        <p:nvPicPr>
          <p:cNvPr id="381" name="object 381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5062024" y="2662317"/>
            <a:ext cx="45823" cy="45822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5165530" y="2662317"/>
            <a:ext cx="45823" cy="45822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5269959" y="2662317"/>
            <a:ext cx="45823" cy="45822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5373464" y="2662317"/>
            <a:ext cx="45823" cy="45822"/>
          </a:xfrm>
          <a:prstGeom prst="rect">
            <a:avLst/>
          </a:prstGeom>
        </p:spPr>
      </p:pic>
      <p:pic>
        <p:nvPicPr>
          <p:cNvPr id="385" name="object 385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5477894" y="2662317"/>
            <a:ext cx="45823" cy="45822"/>
          </a:xfrm>
          <a:prstGeom prst="rect">
            <a:avLst/>
          </a:prstGeom>
        </p:spPr>
      </p:pic>
      <p:pic>
        <p:nvPicPr>
          <p:cNvPr id="386" name="object 386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4853165" y="2763050"/>
            <a:ext cx="45823" cy="45823"/>
          </a:xfrm>
          <a:prstGeom prst="rect">
            <a:avLst/>
          </a:prstGeom>
        </p:spPr>
      </p:pic>
      <p:pic>
        <p:nvPicPr>
          <p:cNvPr id="387" name="object 387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4957595" y="2763050"/>
            <a:ext cx="45823" cy="45823"/>
          </a:xfrm>
          <a:prstGeom prst="rect">
            <a:avLst/>
          </a:prstGeom>
        </p:spPr>
      </p:pic>
      <p:pic>
        <p:nvPicPr>
          <p:cNvPr id="388" name="object 388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5062024" y="2763050"/>
            <a:ext cx="45823" cy="45823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5165530" y="2763050"/>
            <a:ext cx="45823" cy="45823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5269959" y="2763050"/>
            <a:ext cx="45823" cy="45823"/>
          </a:xfrm>
          <a:prstGeom prst="rect">
            <a:avLst/>
          </a:prstGeom>
        </p:spPr>
      </p:pic>
      <p:pic>
        <p:nvPicPr>
          <p:cNvPr id="391" name="object 391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5373464" y="2763050"/>
            <a:ext cx="45823" cy="45823"/>
          </a:xfrm>
          <a:prstGeom prst="rect">
            <a:avLst/>
          </a:prstGeom>
        </p:spPr>
      </p:pic>
      <p:pic>
        <p:nvPicPr>
          <p:cNvPr id="392" name="object 392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5477894" y="2763050"/>
            <a:ext cx="45823" cy="45823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4853165" y="2863783"/>
            <a:ext cx="45823" cy="45822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4957595" y="2863783"/>
            <a:ext cx="45823" cy="45822"/>
          </a:xfrm>
          <a:prstGeom prst="rect">
            <a:avLst/>
          </a:prstGeom>
        </p:spPr>
      </p:pic>
      <p:pic>
        <p:nvPicPr>
          <p:cNvPr id="395" name="object 395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5062024" y="2863783"/>
            <a:ext cx="45823" cy="45822"/>
          </a:xfrm>
          <a:prstGeom prst="rect">
            <a:avLst/>
          </a:prstGeom>
        </p:spPr>
      </p:pic>
      <p:pic>
        <p:nvPicPr>
          <p:cNvPr id="396" name="object 396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5165530" y="2863783"/>
            <a:ext cx="45823" cy="45822"/>
          </a:xfrm>
          <a:prstGeom prst="rect">
            <a:avLst/>
          </a:prstGeom>
        </p:spPr>
      </p:pic>
      <p:pic>
        <p:nvPicPr>
          <p:cNvPr id="397" name="object 397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5269959" y="2863783"/>
            <a:ext cx="45823" cy="45822"/>
          </a:xfrm>
          <a:prstGeom prst="rect">
            <a:avLst/>
          </a:prstGeom>
        </p:spPr>
      </p:pic>
      <p:pic>
        <p:nvPicPr>
          <p:cNvPr id="398" name="object 398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5373464" y="2863783"/>
            <a:ext cx="45823" cy="45822"/>
          </a:xfrm>
          <a:prstGeom prst="rect">
            <a:avLst/>
          </a:prstGeom>
        </p:spPr>
      </p:pic>
      <p:pic>
        <p:nvPicPr>
          <p:cNvPr id="399" name="object 399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5477894" y="2863783"/>
            <a:ext cx="45823" cy="45822"/>
          </a:xfrm>
          <a:prstGeom prst="rect">
            <a:avLst/>
          </a:prstGeom>
        </p:spPr>
      </p:pic>
      <p:pic>
        <p:nvPicPr>
          <p:cNvPr id="400" name="object 400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4853165" y="2963592"/>
            <a:ext cx="45823" cy="45822"/>
          </a:xfrm>
          <a:prstGeom prst="rect">
            <a:avLst/>
          </a:prstGeom>
        </p:spPr>
      </p:pic>
      <p:pic>
        <p:nvPicPr>
          <p:cNvPr id="401" name="object 401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4957595" y="2963592"/>
            <a:ext cx="45823" cy="45822"/>
          </a:xfrm>
          <a:prstGeom prst="rect">
            <a:avLst/>
          </a:prstGeom>
        </p:spPr>
      </p:pic>
      <p:pic>
        <p:nvPicPr>
          <p:cNvPr id="402" name="object 402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5062024" y="2963592"/>
            <a:ext cx="45823" cy="45822"/>
          </a:xfrm>
          <a:prstGeom prst="rect">
            <a:avLst/>
          </a:prstGeom>
        </p:spPr>
      </p:pic>
      <p:pic>
        <p:nvPicPr>
          <p:cNvPr id="403" name="object 403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5165530" y="2963592"/>
            <a:ext cx="45823" cy="45822"/>
          </a:xfrm>
          <a:prstGeom prst="rect">
            <a:avLst/>
          </a:prstGeom>
        </p:spPr>
      </p:pic>
      <p:pic>
        <p:nvPicPr>
          <p:cNvPr id="404" name="object 404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5269959" y="2963592"/>
            <a:ext cx="45823" cy="45822"/>
          </a:xfrm>
          <a:prstGeom prst="rect">
            <a:avLst/>
          </a:prstGeom>
        </p:spPr>
      </p:pic>
      <p:pic>
        <p:nvPicPr>
          <p:cNvPr id="405" name="object 405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5373464" y="2963592"/>
            <a:ext cx="45823" cy="45822"/>
          </a:xfrm>
          <a:prstGeom prst="rect">
            <a:avLst/>
          </a:prstGeom>
        </p:spPr>
      </p:pic>
      <p:pic>
        <p:nvPicPr>
          <p:cNvPr id="406" name="object 406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5477894" y="2963592"/>
            <a:ext cx="45823" cy="45822"/>
          </a:xfrm>
          <a:prstGeom prst="rect">
            <a:avLst/>
          </a:prstGeom>
        </p:spPr>
      </p:pic>
      <p:pic>
        <p:nvPicPr>
          <p:cNvPr id="407" name="object 407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4853165" y="3064325"/>
            <a:ext cx="45823" cy="45823"/>
          </a:xfrm>
          <a:prstGeom prst="rect">
            <a:avLst/>
          </a:prstGeom>
        </p:spPr>
      </p:pic>
      <p:pic>
        <p:nvPicPr>
          <p:cNvPr id="408" name="object 408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4957595" y="3064325"/>
            <a:ext cx="45823" cy="45823"/>
          </a:xfrm>
          <a:prstGeom prst="rect">
            <a:avLst/>
          </a:prstGeom>
        </p:spPr>
      </p:pic>
      <p:pic>
        <p:nvPicPr>
          <p:cNvPr id="409" name="object 409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5062024" y="3064325"/>
            <a:ext cx="45823" cy="45823"/>
          </a:xfrm>
          <a:prstGeom prst="rect">
            <a:avLst/>
          </a:prstGeom>
        </p:spPr>
      </p:pic>
      <p:pic>
        <p:nvPicPr>
          <p:cNvPr id="410" name="object 410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5165530" y="3064325"/>
            <a:ext cx="45823" cy="45823"/>
          </a:xfrm>
          <a:prstGeom prst="rect">
            <a:avLst/>
          </a:prstGeom>
        </p:spPr>
      </p:pic>
      <p:pic>
        <p:nvPicPr>
          <p:cNvPr id="411" name="object 411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5269959" y="3064325"/>
            <a:ext cx="45823" cy="45823"/>
          </a:xfrm>
          <a:prstGeom prst="rect">
            <a:avLst/>
          </a:prstGeom>
        </p:spPr>
      </p:pic>
      <p:pic>
        <p:nvPicPr>
          <p:cNvPr id="412" name="object 412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5373464" y="3064325"/>
            <a:ext cx="45823" cy="45823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5477894" y="3064325"/>
            <a:ext cx="45823" cy="45823"/>
          </a:xfrm>
          <a:prstGeom prst="rect">
            <a:avLst/>
          </a:prstGeom>
        </p:spPr>
      </p:pic>
      <p:pic>
        <p:nvPicPr>
          <p:cNvPr id="414" name="object 414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4853165" y="3164133"/>
            <a:ext cx="45823" cy="45822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4957595" y="3164133"/>
            <a:ext cx="45823" cy="45822"/>
          </a:xfrm>
          <a:prstGeom prst="rect">
            <a:avLst/>
          </a:prstGeom>
        </p:spPr>
      </p:pic>
      <p:pic>
        <p:nvPicPr>
          <p:cNvPr id="416" name="object 416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5062024" y="3164133"/>
            <a:ext cx="45823" cy="45822"/>
          </a:xfrm>
          <a:prstGeom prst="rect">
            <a:avLst/>
          </a:prstGeom>
        </p:spPr>
      </p:pic>
      <p:pic>
        <p:nvPicPr>
          <p:cNvPr id="417" name="object 417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5165530" y="3164133"/>
            <a:ext cx="45823" cy="45822"/>
          </a:xfrm>
          <a:prstGeom prst="rect">
            <a:avLst/>
          </a:prstGeom>
        </p:spPr>
      </p:pic>
      <p:pic>
        <p:nvPicPr>
          <p:cNvPr id="418" name="object 418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5269959" y="3164133"/>
            <a:ext cx="45823" cy="45822"/>
          </a:xfrm>
          <a:prstGeom prst="rect">
            <a:avLst/>
          </a:prstGeom>
        </p:spPr>
      </p:pic>
      <p:pic>
        <p:nvPicPr>
          <p:cNvPr id="419" name="object 419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5373464" y="3164133"/>
            <a:ext cx="45823" cy="45822"/>
          </a:xfrm>
          <a:prstGeom prst="rect">
            <a:avLst/>
          </a:prstGeom>
        </p:spPr>
      </p:pic>
      <p:pic>
        <p:nvPicPr>
          <p:cNvPr id="420" name="object 420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5477894" y="3164133"/>
            <a:ext cx="45823" cy="45822"/>
          </a:xfrm>
          <a:prstGeom prst="rect">
            <a:avLst/>
          </a:prstGeom>
        </p:spPr>
      </p:pic>
      <p:pic>
        <p:nvPicPr>
          <p:cNvPr id="421" name="object 421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4853165" y="3264866"/>
            <a:ext cx="45823" cy="45822"/>
          </a:xfrm>
          <a:prstGeom prst="rect">
            <a:avLst/>
          </a:prstGeom>
        </p:spPr>
      </p:pic>
      <p:pic>
        <p:nvPicPr>
          <p:cNvPr id="422" name="object 422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4957595" y="3264866"/>
            <a:ext cx="45823" cy="45822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5062024" y="3264866"/>
            <a:ext cx="45823" cy="45822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5165530" y="3264866"/>
            <a:ext cx="45823" cy="45822"/>
          </a:xfrm>
          <a:prstGeom prst="rect">
            <a:avLst/>
          </a:prstGeom>
        </p:spPr>
      </p:pic>
      <p:pic>
        <p:nvPicPr>
          <p:cNvPr id="425" name="object 425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5269959" y="3264866"/>
            <a:ext cx="45823" cy="45822"/>
          </a:xfrm>
          <a:prstGeom prst="rect">
            <a:avLst/>
          </a:prstGeom>
        </p:spPr>
      </p:pic>
      <p:pic>
        <p:nvPicPr>
          <p:cNvPr id="426" name="object 426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5373464" y="3264866"/>
            <a:ext cx="45823" cy="45822"/>
          </a:xfrm>
          <a:prstGeom prst="rect">
            <a:avLst/>
          </a:prstGeom>
        </p:spPr>
      </p:pic>
      <p:pic>
        <p:nvPicPr>
          <p:cNvPr id="427" name="object 427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5477894" y="3264866"/>
            <a:ext cx="45823" cy="45822"/>
          </a:xfrm>
          <a:prstGeom prst="rect">
            <a:avLst/>
          </a:prstGeom>
        </p:spPr>
      </p:pic>
      <p:pic>
        <p:nvPicPr>
          <p:cNvPr id="428" name="object 428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5581399" y="2662317"/>
            <a:ext cx="45823" cy="45822"/>
          </a:xfrm>
          <a:prstGeom prst="rect">
            <a:avLst/>
          </a:prstGeom>
        </p:spPr>
      </p:pic>
      <p:pic>
        <p:nvPicPr>
          <p:cNvPr id="429" name="object 429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5685829" y="2662317"/>
            <a:ext cx="45823" cy="45822"/>
          </a:xfrm>
          <a:prstGeom prst="rect">
            <a:avLst/>
          </a:prstGeom>
        </p:spPr>
      </p:pic>
      <p:pic>
        <p:nvPicPr>
          <p:cNvPr id="430" name="object 430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5790258" y="2662317"/>
            <a:ext cx="45823" cy="45822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5893764" y="2662317"/>
            <a:ext cx="45823" cy="45822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5998193" y="2662317"/>
            <a:ext cx="45823" cy="45822"/>
          </a:xfrm>
          <a:prstGeom prst="rect">
            <a:avLst/>
          </a:prstGeom>
        </p:spPr>
      </p:pic>
      <p:pic>
        <p:nvPicPr>
          <p:cNvPr id="433" name="object 433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6101698" y="2662317"/>
            <a:ext cx="45823" cy="45822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6206128" y="2662317"/>
            <a:ext cx="45823" cy="45822"/>
          </a:xfrm>
          <a:prstGeom prst="rect">
            <a:avLst/>
          </a:prstGeom>
        </p:spPr>
      </p:pic>
      <p:pic>
        <p:nvPicPr>
          <p:cNvPr id="435" name="object 435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5581399" y="2763050"/>
            <a:ext cx="45823" cy="45823"/>
          </a:xfrm>
          <a:prstGeom prst="rect">
            <a:avLst/>
          </a:prstGeom>
        </p:spPr>
      </p:pic>
      <p:pic>
        <p:nvPicPr>
          <p:cNvPr id="436" name="object 436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5685829" y="2763050"/>
            <a:ext cx="45823" cy="45823"/>
          </a:xfrm>
          <a:prstGeom prst="rect">
            <a:avLst/>
          </a:prstGeom>
        </p:spPr>
      </p:pic>
      <p:pic>
        <p:nvPicPr>
          <p:cNvPr id="437" name="object 437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5790258" y="2763050"/>
            <a:ext cx="45823" cy="45823"/>
          </a:xfrm>
          <a:prstGeom prst="rect">
            <a:avLst/>
          </a:prstGeom>
        </p:spPr>
      </p:pic>
      <p:pic>
        <p:nvPicPr>
          <p:cNvPr id="438" name="object 438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5893764" y="2763050"/>
            <a:ext cx="45823" cy="45823"/>
          </a:xfrm>
          <a:prstGeom prst="rect">
            <a:avLst/>
          </a:prstGeom>
        </p:spPr>
      </p:pic>
      <p:pic>
        <p:nvPicPr>
          <p:cNvPr id="439" name="object 439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5998193" y="2763050"/>
            <a:ext cx="45823" cy="45823"/>
          </a:xfrm>
          <a:prstGeom prst="rect">
            <a:avLst/>
          </a:prstGeom>
        </p:spPr>
      </p:pic>
      <p:pic>
        <p:nvPicPr>
          <p:cNvPr id="440" name="object 440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6101698" y="2763050"/>
            <a:ext cx="45823" cy="45823"/>
          </a:xfrm>
          <a:prstGeom prst="rect">
            <a:avLst/>
          </a:prstGeom>
        </p:spPr>
      </p:pic>
      <p:pic>
        <p:nvPicPr>
          <p:cNvPr id="441" name="object 441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6206128" y="2763050"/>
            <a:ext cx="45823" cy="45823"/>
          </a:xfrm>
          <a:prstGeom prst="rect">
            <a:avLst/>
          </a:prstGeom>
        </p:spPr>
      </p:pic>
      <p:pic>
        <p:nvPicPr>
          <p:cNvPr id="442" name="object 442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5581399" y="2863783"/>
            <a:ext cx="45823" cy="45822"/>
          </a:xfrm>
          <a:prstGeom prst="rect">
            <a:avLst/>
          </a:prstGeom>
        </p:spPr>
      </p:pic>
      <p:pic>
        <p:nvPicPr>
          <p:cNvPr id="443" name="object 443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5685829" y="2863783"/>
            <a:ext cx="45823" cy="45822"/>
          </a:xfrm>
          <a:prstGeom prst="rect">
            <a:avLst/>
          </a:prstGeom>
        </p:spPr>
      </p:pic>
      <p:pic>
        <p:nvPicPr>
          <p:cNvPr id="444" name="object 444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5790258" y="2863783"/>
            <a:ext cx="45823" cy="45822"/>
          </a:xfrm>
          <a:prstGeom prst="rect">
            <a:avLst/>
          </a:prstGeom>
        </p:spPr>
      </p:pic>
      <p:pic>
        <p:nvPicPr>
          <p:cNvPr id="445" name="object 445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5893764" y="2863783"/>
            <a:ext cx="45823" cy="45822"/>
          </a:xfrm>
          <a:prstGeom prst="rect">
            <a:avLst/>
          </a:prstGeom>
        </p:spPr>
      </p:pic>
      <p:pic>
        <p:nvPicPr>
          <p:cNvPr id="446" name="object 446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5998193" y="2863783"/>
            <a:ext cx="45823" cy="45822"/>
          </a:xfrm>
          <a:prstGeom prst="rect">
            <a:avLst/>
          </a:prstGeom>
        </p:spPr>
      </p:pic>
      <p:pic>
        <p:nvPicPr>
          <p:cNvPr id="447" name="object 447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6101698" y="2863783"/>
            <a:ext cx="45823" cy="45822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6206128" y="2863783"/>
            <a:ext cx="45823" cy="45822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5581399" y="2963592"/>
            <a:ext cx="45823" cy="45822"/>
          </a:xfrm>
          <a:prstGeom prst="rect">
            <a:avLst/>
          </a:prstGeom>
        </p:spPr>
      </p:pic>
      <p:pic>
        <p:nvPicPr>
          <p:cNvPr id="450" name="object 450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5685829" y="2963592"/>
            <a:ext cx="45823" cy="45822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5790258" y="2963592"/>
            <a:ext cx="45823" cy="45822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5893764" y="2963592"/>
            <a:ext cx="45823" cy="45822"/>
          </a:xfrm>
          <a:prstGeom prst="rect">
            <a:avLst/>
          </a:prstGeom>
        </p:spPr>
      </p:pic>
      <p:pic>
        <p:nvPicPr>
          <p:cNvPr id="453" name="object 453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5998193" y="2963592"/>
            <a:ext cx="45823" cy="45822"/>
          </a:xfrm>
          <a:prstGeom prst="rect">
            <a:avLst/>
          </a:prstGeom>
        </p:spPr>
      </p:pic>
      <p:pic>
        <p:nvPicPr>
          <p:cNvPr id="454" name="object 454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6101698" y="2963592"/>
            <a:ext cx="45823" cy="45822"/>
          </a:xfrm>
          <a:prstGeom prst="rect">
            <a:avLst/>
          </a:prstGeom>
        </p:spPr>
      </p:pic>
      <p:pic>
        <p:nvPicPr>
          <p:cNvPr id="455" name="object 455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6206128" y="2963592"/>
            <a:ext cx="45823" cy="45822"/>
          </a:xfrm>
          <a:prstGeom prst="rect">
            <a:avLst/>
          </a:prstGeom>
        </p:spPr>
      </p:pic>
      <p:pic>
        <p:nvPicPr>
          <p:cNvPr id="456" name="object 456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5581399" y="3064325"/>
            <a:ext cx="45823" cy="45823"/>
          </a:xfrm>
          <a:prstGeom prst="rect">
            <a:avLst/>
          </a:prstGeom>
        </p:spPr>
      </p:pic>
      <p:pic>
        <p:nvPicPr>
          <p:cNvPr id="457" name="object 457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5685829" y="3064325"/>
            <a:ext cx="45823" cy="45823"/>
          </a:xfrm>
          <a:prstGeom prst="rect">
            <a:avLst/>
          </a:prstGeom>
        </p:spPr>
      </p:pic>
      <p:pic>
        <p:nvPicPr>
          <p:cNvPr id="458" name="object 458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5790258" y="3064325"/>
            <a:ext cx="45823" cy="45823"/>
          </a:xfrm>
          <a:prstGeom prst="rect">
            <a:avLst/>
          </a:prstGeom>
        </p:spPr>
      </p:pic>
      <p:pic>
        <p:nvPicPr>
          <p:cNvPr id="459" name="object 459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5893764" y="3064325"/>
            <a:ext cx="45823" cy="45823"/>
          </a:xfrm>
          <a:prstGeom prst="rect">
            <a:avLst/>
          </a:prstGeom>
        </p:spPr>
      </p:pic>
      <p:pic>
        <p:nvPicPr>
          <p:cNvPr id="460" name="object 460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5998193" y="3064325"/>
            <a:ext cx="45823" cy="45823"/>
          </a:xfrm>
          <a:prstGeom prst="rect">
            <a:avLst/>
          </a:prstGeom>
        </p:spPr>
      </p:pic>
      <p:pic>
        <p:nvPicPr>
          <p:cNvPr id="461" name="object 461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6101698" y="3064325"/>
            <a:ext cx="45823" cy="45823"/>
          </a:xfrm>
          <a:prstGeom prst="rect">
            <a:avLst/>
          </a:prstGeom>
        </p:spPr>
      </p:pic>
      <p:pic>
        <p:nvPicPr>
          <p:cNvPr id="462" name="object 462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6206128" y="3064325"/>
            <a:ext cx="45823" cy="45823"/>
          </a:xfrm>
          <a:prstGeom prst="rect">
            <a:avLst/>
          </a:prstGeom>
        </p:spPr>
      </p:pic>
      <p:pic>
        <p:nvPicPr>
          <p:cNvPr id="463" name="object 463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5581399" y="3164133"/>
            <a:ext cx="45823" cy="45822"/>
          </a:xfrm>
          <a:prstGeom prst="rect">
            <a:avLst/>
          </a:prstGeom>
        </p:spPr>
      </p:pic>
      <p:pic>
        <p:nvPicPr>
          <p:cNvPr id="464" name="object 464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5685829" y="3164133"/>
            <a:ext cx="45823" cy="45822"/>
          </a:xfrm>
          <a:prstGeom prst="rect">
            <a:avLst/>
          </a:prstGeom>
        </p:spPr>
      </p:pic>
      <p:pic>
        <p:nvPicPr>
          <p:cNvPr id="465" name="object 465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5790258" y="3164133"/>
            <a:ext cx="45823" cy="45822"/>
          </a:xfrm>
          <a:prstGeom prst="rect">
            <a:avLst/>
          </a:prstGeom>
        </p:spPr>
      </p:pic>
      <p:pic>
        <p:nvPicPr>
          <p:cNvPr id="466" name="object 466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5893764" y="3164133"/>
            <a:ext cx="45823" cy="45822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998193" y="3164133"/>
            <a:ext cx="45823" cy="45822"/>
          </a:xfrm>
          <a:prstGeom prst="rect">
            <a:avLst/>
          </a:prstGeom>
        </p:spPr>
      </p:pic>
      <p:pic>
        <p:nvPicPr>
          <p:cNvPr id="468" name="object 468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6101698" y="3164133"/>
            <a:ext cx="45823" cy="45822"/>
          </a:xfrm>
          <a:prstGeom prst="rect">
            <a:avLst/>
          </a:prstGeom>
        </p:spPr>
      </p:pic>
      <p:pic>
        <p:nvPicPr>
          <p:cNvPr id="469" name="object 469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6206128" y="3164133"/>
            <a:ext cx="45823" cy="45822"/>
          </a:xfrm>
          <a:prstGeom prst="rect">
            <a:avLst/>
          </a:prstGeom>
        </p:spPr>
      </p:pic>
      <p:pic>
        <p:nvPicPr>
          <p:cNvPr id="470" name="object 470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5581399" y="3264866"/>
            <a:ext cx="45823" cy="45822"/>
          </a:xfrm>
          <a:prstGeom prst="rect">
            <a:avLst/>
          </a:prstGeom>
        </p:spPr>
      </p:pic>
      <p:pic>
        <p:nvPicPr>
          <p:cNvPr id="471" name="object 471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5685829" y="3264866"/>
            <a:ext cx="45823" cy="45822"/>
          </a:xfrm>
          <a:prstGeom prst="rect">
            <a:avLst/>
          </a:prstGeom>
        </p:spPr>
      </p:pic>
      <p:pic>
        <p:nvPicPr>
          <p:cNvPr id="472" name="object 472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5790258" y="3264866"/>
            <a:ext cx="45823" cy="45822"/>
          </a:xfrm>
          <a:prstGeom prst="rect">
            <a:avLst/>
          </a:prstGeom>
        </p:spPr>
      </p:pic>
      <p:pic>
        <p:nvPicPr>
          <p:cNvPr id="473" name="object 473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5893764" y="3264866"/>
            <a:ext cx="45823" cy="45822"/>
          </a:xfrm>
          <a:prstGeom prst="rect">
            <a:avLst/>
          </a:prstGeom>
        </p:spPr>
      </p:pic>
      <p:pic>
        <p:nvPicPr>
          <p:cNvPr id="474" name="object 474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5998193" y="3264866"/>
            <a:ext cx="45823" cy="45822"/>
          </a:xfrm>
          <a:prstGeom prst="rect">
            <a:avLst/>
          </a:prstGeom>
        </p:spPr>
      </p:pic>
      <p:pic>
        <p:nvPicPr>
          <p:cNvPr id="475" name="object 475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6101698" y="3264866"/>
            <a:ext cx="45823" cy="45822"/>
          </a:xfrm>
          <a:prstGeom prst="rect">
            <a:avLst/>
          </a:prstGeom>
        </p:spPr>
      </p:pic>
      <p:pic>
        <p:nvPicPr>
          <p:cNvPr id="476" name="object 476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6206128" y="3264866"/>
            <a:ext cx="45823" cy="45822"/>
          </a:xfrm>
          <a:prstGeom prst="rect">
            <a:avLst/>
          </a:prstGeom>
        </p:spPr>
      </p:pic>
      <p:pic>
        <p:nvPicPr>
          <p:cNvPr id="477" name="object 477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6309633" y="2662317"/>
            <a:ext cx="45823" cy="45822"/>
          </a:xfrm>
          <a:prstGeom prst="rect">
            <a:avLst/>
          </a:prstGeom>
        </p:spPr>
      </p:pic>
      <p:pic>
        <p:nvPicPr>
          <p:cNvPr id="478" name="object 478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6414063" y="2662317"/>
            <a:ext cx="45823" cy="45822"/>
          </a:xfrm>
          <a:prstGeom prst="rect">
            <a:avLst/>
          </a:prstGeom>
        </p:spPr>
      </p:pic>
      <p:pic>
        <p:nvPicPr>
          <p:cNvPr id="479" name="object 479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6518492" y="2662317"/>
            <a:ext cx="45822" cy="45822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6726427" y="2662317"/>
            <a:ext cx="45822" cy="45822"/>
          </a:xfrm>
          <a:prstGeom prst="rect">
            <a:avLst/>
          </a:prstGeom>
        </p:spPr>
      </p:pic>
      <p:pic>
        <p:nvPicPr>
          <p:cNvPr id="481" name="object 481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6621998" y="2662317"/>
            <a:ext cx="45823" cy="45822"/>
          </a:xfrm>
          <a:prstGeom prst="rect">
            <a:avLst/>
          </a:prstGeom>
        </p:spPr>
      </p:pic>
      <p:pic>
        <p:nvPicPr>
          <p:cNvPr id="482" name="object 482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6829933" y="2662317"/>
            <a:ext cx="45823" cy="45822"/>
          </a:xfrm>
          <a:prstGeom prst="rect">
            <a:avLst/>
          </a:prstGeom>
        </p:spPr>
      </p:pic>
      <p:pic>
        <p:nvPicPr>
          <p:cNvPr id="483" name="object 483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6934362" y="2662317"/>
            <a:ext cx="45822" cy="45822"/>
          </a:xfrm>
          <a:prstGeom prst="rect">
            <a:avLst/>
          </a:prstGeom>
        </p:spPr>
      </p:pic>
      <p:pic>
        <p:nvPicPr>
          <p:cNvPr id="484" name="object 484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6309633" y="2763050"/>
            <a:ext cx="45823" cy="45823"/>
          </a:xfrm>
          <a:prstGeom prst="rect">
            <a:avLst/>
          </a:prstGeom>
        </p:spPr>
      </p:pic>
      <p:pic>
        <p:nvPicPr>
          <p:cNvPr id="485" name="object 485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6414063" y="2763050"/>
            <a:ext cx="45823" cy="45823"/>
          </a:xfrm>
          <a:prstGeom prst="rect">
            <a:avLst/>
          </a:prstGeom>
        </p:spPr>
      </p:pic>
      <p:pic>
        <p:nvPicPr>
          <p:cNvPr id="486" name="object 486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6518492" y="2763050"/>
            <a:ext cx="45822" cy="45823"/>
          </a:xfrm>
          <a:prstGeom prst="rect">
            <a:avLst/>
          </a:prstGeom>
        </p:spPr>
      </p:pic>
      <p:pic>
        <p:nvPicPr>
          <p:cNvPr id="487" name="object 487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6621998" y="2763050"/>
            <a:ext cx="45823" cy="45823"/>
          </a:xfrm>
          <a:prstGeom prst="rect">
            <a:avLst/>
          </a:prstGeom>
        </p:spPr>
      </p:pic>
      <p:pic>
        <p:nvPicPr>
          <p:cNvPr id="488" name="object 488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6726427" y="2763050"/>
            <a:ext cx="45822" cy="45823"/>
          </a:xfrm>
          <a:prstGeom prst="rect">
            <a:avLst/>
          </a:prstGeom>
        </p:spPr>
      </p:pic>
      <p:pic>
        <p:nvPicPr>
          <p:cNvPr id="489" name="object 489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6829933" y="2763050"/>
            <a:ext cx="45823" cy="45823"/>
          </a:xfrm>
          <a:prstGeom prst="rect">
            <a:avLst/>
          </a:prstGeom>
        </p:spPr>
      </p:pic>
      <p:pic>
        <p:nvPicPr>
          <p:cNvPr id="490" name="object 490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6934362" y="2763050"/>
            <a:ext cx="45822" cy="45823"/>
          </a:xfrm>
          <a:prstGeom prst="rect">
            <a:avLst/>
          </a:prstGeom>
        </p:spPr>
      </p:pic>
      <p:pic>
        <p:nvPicPr>
          <p:cNvPr id="491" name="object 491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6309633" y="2863783"/>
            <a:ext cx="45823" cy="45822"/>
          </a:xfrm>
          <a:prstGeom prst="rect">
            <a:avLst/>
          </a:prstGeom>
        </p:spPr>
      </p:pic>
      <p:pic>
        <p:nvPicPr>
          <p:cNvPr id="492" name="object 492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6518492" y="2863783"/>
            <a:ext cx="45822" cy="45822"/>
          </a:xfrm>
          <a:prstGeom prst="rect">
            <a:avLst/>
          </a:prstGeom>
        </p:spPr>
      </p:pic>
      <p:pic>
        <p:nvPicPr>
          <p:cNvPr id="493" name="object 493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6414063" y="2863783"/>
            <a:ext cx="45823" cy="45822"/>
          </a:xfrm>
          <a:prstGeom prst="rect">
            <a:avLst/>
          </a:prstGeom>
        </p:spPr>
      </p:pic>
      <p:pic>
        <p:nvPicPr>
          <p:cNvPr id="494" name="object 494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6621998" y="2863783"/>
            <a:ext cx="45823" cy="45822"/>
          </a:xfrm>
          <a:prstGeom prst="rect">
            <a:avLst/>
          </a:prstGeom>
        </p:spPr>
      </p:pic>
      <p:pic>
        <p:nvPicPr>
          <p:cNvPr id="495" name="object 495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6726427" y="2863783"/>
            <a:ext cx="45822" cy="45822"/>
          </a:xfrm>
          <a:prstGeom prst="rect">
            <a:avLst/>
          </a:prstGeom>
        </p:spPr>
      </p:pic>
      <p:pic>
        <p:nvPicPr>
          <p:cNvPr id="496" name="object 496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6829933" y="2863783"/>
            <a:ext cx="45823" cy="45822"/>
          </a:xfrm>
          <a:prstGeom prst="rect">
            <a:avLst/>
          </a:prstGeom>
        </p:spPr>
      </p:pic>
      <p:pic>
        <p:nvPicPr>
          <p:cNvPr id="497" name="object 497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6934362" y="2863783"/>
            <a:ext cx="45822" cy="45822"/>
          </a:xfrm>
          <a:prstGeom prst="rect">
            <a:avLst/>
          </a:prstGeom>
        </p:spPr>
      </p:pic>
      <p:pic>
        <p:nvPicPr>
          <p:cNvPr id="498" name="object 498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6309633" y="2963592"/>
            <a:ext cx="45823" cy="45822"/>
          </a:xfrm>
          <a:prstGeom prst="rect">
            <a:avLst/>
          </a:prstGeom>
        </p:spPr>
      </p:pic>
      <p:pic>
        <p:nvPicPr>
          <p:cNvPr id="499" name="object 499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6414063" y="2963592"/>
            <a:ext cx="45823" cy="45822"/>
          </a:xfrm>
          <a:prstGeom prst="rect">
            <a:avLst/>
          </a:prstGeom>
        </p:spPr>
      </p:pic>
      <p:pic>
        <p:nvPicPr>
          <p:cNvPr id="500" name="object 500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6518492" y="2963592"/>
            <a:ext cx="45822" cy="45822"/>
          </a:xfrm>
          <a:prstGeom prst="rect">
            <a:avLst/>
          </a:prstGeom>
        </p:spPr>
      </p:pic>
      <p:pic>
        <p:nvPicPr>
          <p:cNvPr id="501" name="object 501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6621998" y="2963592"/>
            <a:ext cx="45823" cy="45822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6726427" y="2963592"/>
            <a:ext cx="45822" cy="45822"/>
          </a:xfrm>
          <a:prstGeom prst="rect">
            <a:avLst/>
          </a:prstGeom>
        </p:spPr>
      </p:pic>
      <p:pic>
        <p:nvPicPr>
          <p:cNvPr id="503" name="object 503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6829933" y="2963592"/>
            <a:ext cx="45823" cy="45822"/>
          </a:xfrm>
          <a:prstGeom prst="rect">
            <a:avLst/>
          </a:prstGeom>
        </p:spPr>
      </p:pic>
      <p:pic>
        <p:nvPicPr>
          <p:cNvPr id="504" name="object 504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6309633" y="3064325"/>
            <a:ext cx="45823" cy="45823"/>
          </a:xfrm>
          <a:prstGeom prst="rect">
            <a:avLst/>
          </a:prstGeom>
        </p:spPr>
      </p:pic>
      <p:pic>
        <p:nvPicPr>
          <p:cNvPr id="505" name="object 505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6934362" y="2963592"/>
            <a:ext cx="45822" cy="45822"/>
          </a:xfrm>
          <a:prstGeom prst="rect">
            <a:avLst/>
          </a:prstGeom>
        </p:spPr>
      </p:pic>
      <p:pic>
        <p:nvPicPr>
          <p:cNvPr id="506" name="object 506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6414063" y="3064325"/>
            <a:ext cx="45823" cy="45823"/>
          </a:xfrm>
          <a:prstGeom prst="rect">
            <a:avLst/>
          </a:prstGeom>
        </p:spPr>
      </p:pic>
      <p:pic>
        <p:nvPicPr>
          <p:cNvPr id="507" name="object 507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6518492" y="3064325"/>
            <a:ext cx="45822" cy="45823"/>
          </a:xfrm>
          <a:prstGeom prst="rect">
            <a:avLst/>
          </a:prstGeom>
        </p:spPr>
      </p:pic>
      <p:pic>
        <p:nvPicPr>
          <p:cNvPr id="508" name="object 508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6621998" y="3064325"/>
            <a:ext cx="45823" cy="45823"/>
          </a:xfrm>
          <a:prstGeom prst="rect">
            <a:avLst/>
          </a:prstGeom>
        </p:spPr>
      </p:pic>
      <p:pic>
        <p:nvPicPr>
          <p:cNvPr id="509" name="object 509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6726427" y="3064325"/>
            <a:ext cx="45822" cy="45823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6934362" y="3064325"/>
            <a:ext cx="45822" cy="45823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6829933" y="3064325"/>
            <a:ext cx="45823" cy="45823"/>
          </a:xfrm>
          <a:prstGeom prst="rect">
            <a:avLst/>
          </a:prstGeom>
        </p:spPr>
      </p:pic>
      <p:pic>
        <p:nvPicPr>
          <p:cNvPr id="512" name="object 512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6309633" y="3164133"/>
            <a:ext cx="45823" cy="45822"/>
          </a:xfrm>
          <a:prstGeom prst="rect">
            <a:avLst/>
          </a:prstGeom>
        </p:spPr>
      </p:pic>
      <p:pic>
        <p:nvPicPr>
          <p:cNvPr id="513" name="object 513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6414063" y="3164133"/>
            <a:ext cx="45823" cy="45822"/>
          </a:xfrm>
          <a:prstGeom prst="rect">
            <a:avLst/>
          </a:prstGeom>
        </p:spPr>
      </p:pic>
      <p:pic>
        <p:nvPicPr>
          <p:cNvPr id="514" name="object 514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6518492" y="3164133"/>
            <a:ext cx="45822" cy="45822"/>
          </a:xfrm>
          <a:prstGeom prst="rect">
            <a:avLst/>
          </a:prstGeom>
        </p:spPr>
      </p:pic>
      <p:pic>
        <p:nvPicPr>
          <p:cNvPr id="515" name="object 515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6621998" y="3164133"/>
            <a:ext cx="45823" cy="45822"/>
          </a:xfrm>
          <a:prstGeom prst="rect">
            <a:avLst/>
          </a:prstGeom>
        </p:spPr>
      </p:pic>
      <p:pic>
        <p:nvPicPr>
          <p:cNvPr id="516" name="object 516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6726427" y="3164133"/>
            <a:ext cx="45822" cy="45822"/>
          </a:xfrm>
          <a:prstGeom prst="rect">
            <a:avLst/>
          </a:prstGeom>
        </p:spPr>
      </p:pic>
      <p:pic>
        <p:nvPicPr>
          <p:cNvPr id="517" name="object 517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6829933" y="3164133"/>
            <a:ext cx="45823" cy="45822"/>
          </a:xfrm>
          <a:prstGeom prst="rect">
            <a:avLst/>
          </a:prstGeom>
        </p:spPr>
      </p:pic>
      <p:pic>
        <p:nvPicPr>
          <p:cNvPr id="518" name="object 518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6934362" y="3164133"/>
            <a:ext cx="45822" cy="45822"/>
          </a:xfrm>
          <a:prstGeom prst="rect">
            <a:avLst/>
          </a:prstGeom>
        </p:spPr>
      </p:pic>
      <p:pic>
        <p:nvPicPr>
          <p:cNvPr id="519" name="object 519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6309633" y="3264866"/>
            <a:ext cx="45823" cy="45822"/>
          </a:xfrm>
          <a:prstGeom prst="rect">
            <a:avLst/>
          </a:prstGeom>
        </p:spPr>
      </p:pic>
      <p:pic>
        <p:nvPicPr>
          <p:cNvPr id="520" name="object 520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6414063" y="3264866"/>
            <a:ext cx="45823" cy="45822"/>
          </a:xfrm>
          <a:prstGeom prst="rect">
            <a:avLst/>
          </a:prstGeom>
        </p:spPr>
      </p:pic>
      <p:pic>
        <p:nvPicPr>
          <p:cNvPr id="521" name="object 521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6518492" y="3264866"/>
            <a:ext cx="45822" cy="45822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6621998" y="3264866"/>
            <a:ext cx="45823" cy="45822"/>
          </a:xfrm>
          <a:prstGeom prst="rect">
            <a:avLst/>
          </a:prstGeom>
        </p:spPr>
      </p:pic>
      <p:pic>
        <p:nvPicPr>
          <p:cNvPr id="523" name="object 523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6726427" y="3264866"/>
            <a:ext cx="45822" cy="45822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6829933" y="3264866"/>
            <a:ext cx="45823" cy="45822"/>
          </a:xfrm>
          <a:prstGeom prst="rect">
            <a:avLst/>
          </a:prstGeom>
        </p:spPr>
      </p:pic>
      <p:pic>
        <p:nvPicPr>
          <p:cNvPr id="525" name="object 525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6934362" y="3264866"/>
            <a:ext cx="45822" cy="45822"/>
          </a:xfrm>
          <a:prstGeom prst="rect">
            <a:avLst/>
          </a:prstGeom>
        </p:spPr>
      </p:pic>
      <p:pic>
        <p:nvPicPr>
          <p:cNvPr id="526" name="object 526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7037867" y="2662317"/>
            <a:ext cx="45823" cy="45822"/>
          </a:xfrm>
          <a:prstGeom prst="rect">
            <a:avLst/>
          </a:prstGeom>
        </p:spPr>
      </p:pic>
      <p:pic>
        <p:nvPicPr>
          <p:cNvPr id="527" name="object 527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7142297" y="2662317"/>
            <a:ext cx="45822" cy="45822"/>
          </a:xfrm>
          <a:prstGeom prst="rect">
            <a:avLst/>
          </a:prstGeom>
        </p:spPr>
      </p:pic>
      <p:pic>
        <p:nvPicPr>
          <p:cNvPr id="528" name="object 528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7246727" y="2662317"/>
            <a:ext cx="45823" cy="45822"/>
          </a:xfrm>
          <a:prstGeom prst="rect">
            <a:avLst/>
          </a:prstGeom>
        </p:spPr>
      </p:pic>
      <p:pic>
        <p:nvPicPr>
          <p:cNvPr id="529" name="object 529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7350232" y="2662317"/>
            <a:ext cx="45822" cy="45822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7454661" y="2662317"/>
            <a:ext cx="45823" cy="45822"/>
          </a:xfrm>
          <a:prstGeom prst="rect">
            <a:avLst/>
          </a:prstGeom>
        </p:spPr>
      </p:pic>
      <p:pic>
        <p:nvPicPr>
          <p:cNvPr id="531" name="object 531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7558167" y="2662317"/>
            <a:ext cx="45822" cy="45822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7662596" y="2662317"/>
            <a:ext cx="45823" cy="45822"/>
          </a:xfrm>
          <a:prstGeom prst="rect">
            <a:avLst/>
          </a:prstGeom>
        </p:spPr>
      </p:pic>
      <p:pic>
        <p:nvPicPr>
          <p:cNvPr id="533" name="object 533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7766101" y="2662317"/>
            <a:ext cx="45822" cy="45822"/>
          </a:xfrm>
          <a:prstGeom prst="rect">
            <a:avLst/>
          </a:prstGeom>
        </p:spPr>
      </p:pic>
      <p:pic>
        <p:nvPicPr>
          <p:cNvPr id="534" name="object 534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7037867" y="2763050"/>
            <a:ext cx="45823" cy="45823"/>
          </a:xfrm>
          <a:prstGeom prst="rect">
            <a:avLst/>
          </a:prstGeom>
        </p:spPr>
      </p:pic>
      <p:pic>
        <p:nvPicPr>
          <p:cNvPr id="535" name="object 535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7142297" y="2763050"/>
            <a:ext cx="45822" cy="45823"/>
          </a:xfrm>
          <a:prstGeom prst="rect">
            <a:avLst/>
          </a:prstGeom>
        </p:spPr>
      </p:pic>
      <p:pic>
        <p:nvPicPr>
          <p:cNvPr id="536" name="object 536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7246727" y="2763050"/>
            <a:ext cx="45823" cy="45823"/>
          </a:xfrm>
          <a:prstGeom prst="rect">
            <a:avLst/>
          </a:prstGeom>
        </p:spPr>
      </p:pic>
      <p:pic>
        <p:nvPicPr>
          <p:cNvPr id="537" name="object 537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7350232" y="2763050"/>
            <a:ext cx="45822" cy="45823"/>
          </a:xfrm>
          <a:prstGeom prst="rect">
            <a:avLst/>
          </a:prstGeom>
        </p:spPr>
      </p:pic>
      <p:pic>
        <p:nvPicPr>
          <p:cNvPr id="538" name="object 538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7454661" y="2763050"/>
            <a:ext cx="45823" cy="45823"/>
          </a:xfrm>
          <a:prstGeom prst="rect">
            <a:avLst/>
          </a:prstGeom>
        </p:spPr>
      </p:pic>
      <p:pic>
        <p:nvPicPr>
          <p:cNvPr id="539" name="object 539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7558167" y="2763050"/>
            <a:ext cx="45822" cy="45823"/>
          </a:xfrm>
          <a:prstGeom prst="rect">
            <a:avLst/>
          </a:prstGeom>
        </p:spPr>
      </p:pic>
      <p:pic>
        <p:nvPicPr>
          <p:cNvPr id="540" name="object 540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7662596" y="2763050"/>
            <a:ext cx="45823" cy="45823"/>
          </a:xfrm>
          <a:prstGeom prst="rect">
            <a:avLst/>
          </a:prstGeom>
        </p:spPr>
      </p:pic>
      <p:pic>
        <p:nvPicPr>
          <p:cNvPr id="541" name="object 541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7766101" y="2763050"/>
            <a:ext cx="45822" cy="45823"/>
          </a:xfrm>
          <a:prstGeom prst="rect">
            <a:avLst/>
          </a:prstGeom>
        </p:spPr>
      </p:pic>
      <p:pic>
        <p:nvPicPr>
          <p:cNvPr id="542" name="object 542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7037867" y="2863783"/>
            <a:ext cx="45823" cy="45822"/>
          </a:xfrm>
          <a:prstGeom prst="rect">
            <a:avLst/>
          </a:prstGeom>
        </p:spPr>
      </p:pic>
      <p:pic>
        <p:nvPicPr>
          <p:cNvPr id="543" name="object 543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7142297" y="2863783"/>
            <a:ext cx="45822" cy="45822"/>
          </a:xfrm>
          <a:prstGeom prst="rect">
            <a:avLst/>
          </a:prstGeom>
        </p:spPr>
      </p:pic>
      <p:pic>
        <p:nvPicPr>
          <p:cNvPr id="544" name="object 544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7246727" y="2863783"/>
            <a:ext cx="45823" cy="45822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7350232" y="2863783"/>
            <a:ext cx="45822" cy="45822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7454661" y="2863783"/>
            <a:ext cx="45823" cy="45822"/>
          </a:xfrm>
          <a:prstGeom prst="rect">
            <a:avLst/>
          </a:prstGeom>
        </p:spPr>
      </p:pic>
      <p:pic>
        <p:nvPicPr>
          <p:cNvPr id="547" name="object 547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7558167" y="2863783"/>
            <a:ext cx="45822" cy="45822"/>
          </a:xfrm>
          <a:prstGeom prst="rect">
            <a:avLst/>
          </a:prstGeom>
        </p:spPr>
      </p:pic>
      <p:pic>
        <p:nvPicPr>
          <p:cNvPr id="548" name="object 548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7662596" y="2863783"/>
            <a:ext cx="45823" cy="45822"/>
          </a:xfrm>
          <a:prstGeom prst="rect">
            <a:avLst/>
          </a:prstGeom>
        </p:spPr>
      </p:pic>
      <p:pic>
        <p:nvPicPr>
          <p:cNvPr id="549" name="object 549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7766101" y="2863783"/>
            <a:ext cx="45822" cy="45822"/>
          </a:xfrm>
          <a:prstGeom prst="rect">
            <a:avLst/>
          </a:prstGeom>
        </p:spPr>
      </p:pic>
      <p:pic>
        <p:nvPicPr>
          <p:cNvPr id="550" name="object 550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7037867" y="2963592"/>
            <a:ext cx="45823" cy="45822"/>
          </a:xfrm>
          <a:prstGeom prst="rect">
            <a:avLst/>
          </a:prstGeom>
        </p:spPr>
      </p:pic>
      <p:pic>
        <p:nvPicPr>
          <p:cNvPr id="551" name="object 551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7142297" y="2963592"/>
            <a:ext cx="45822" cy="45822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7246727" y="2963592"/>
            <a:ext cx="45823" cy="45822"/>
          </a:xfrm>
          <a:prstGeom prst="rect">
            <a:avLst/>
          </a:prstGeom>
        </p:spPr>
      </p:pic>
      <p:pic>
        <p:nvPicPr>
          <p:cNvPr id="553" name="object 553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7350232" y="2963592"/>
            <a:ext cx="45822" cy="45822"/>
          </a:xfrm>
          <a:prstGeom prst="rect">
            <a:avLst/>
          </a:prstGeom>
        </p:spPr>
      </p:pic>
      <p:pic>
        <p:nvPicPr>
          <p:cNvPr id="554" name="object 554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7454661" y="2963592"/>
            <a:ext cx="45823" cy="45822"/>
          </a:xfrm>
          <a:prstGeom prst="rect">
            <a:avLst/>
          </a:prstGeom>
        </p:spPr>
      </p:pic>
      <p:pic>
        <p:nvPicPr>
          <p:cNvPr id="555" name="object 555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7558167" y="2963592"/>
            <a:ext cx="45822" cy="45822"/>
          </a:xfrm>
          <a:prstGeom prst="rect">
            <a:avLst/>
          </a:prstGeom>
        </p:spPr>
      </p:pic>
      <p:pic>
        <p:nvPicPr>
          <p:cNvPr id="556" name="object 556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7662596" y="2963592"/>
            <a:ext cx="45823" cy="45822"/>
          </a:xfrm>
          <a:prstGeom prst="rect">
            <a:avLst/>
          </a:prstGeom>
        </p:spPr>
      </p:pic>
      <p:pic>
        <p:nvPicPr>
          <p:cNvPr id="557" name="object 557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7766101" y="2963592"/>
            <a:ext cx="45822" cy="45822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7037867" y="3064325"/>
            <a:ext cx="45823" cy="45823"/>
          </a:xfrm>
          <a:prstGeom prst="rect">
            <a:avLst/>
          </a:prstGeom>
        </p:spPr>
      </p:pic>
      <p:pic>
        <p:nvPicPr>
          <p:cNvPr id="559" name="object 559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7142297" y="3064325"/>
            <a:ext cx="45822" cy="45823"/>
          </a:xfrm>
          <a:prstGeom prst="rect">
            <a:avLst/>
          </a:prstGeom>
        </p:spPr>
      </p:pic>
      <p:pic>
        <p:nvPicPr>
          <p:cNvPr id="560" name="object 560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7246727" y="3064325"/>
            <a:ext cx="45823" cy="45823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7350232" y="3064325"/>
            <a:ext cx="45822" cy="45823"/>
          </a:xfrm>
          <a:prstGeom prst="rect">
            <a:avLst/>
          </a:prstGeom>
        </p:spPr>
      </p:pic>
      <p:pic>
        <p:nvPicPr>
          <p:cNvPr id="562" name="object 562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7454661" y="3064325"/>
            <a:ext cx="45823" cy="45823"/>
          </a:xfrm>
          <a:prstGeom prst="rect">
            <a:avLst/>
          </a:prstGeom>
        </p:spPr>
      </p:pic>
      <p:pic>
        <p:nvPicPr>
          <p:cNvPr id="563" name="object 563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7558167" y="3064325"/>
            <a:ext cx="45822" cy="45823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7662596" y="3064325"/>
            <a:ext cx="45823" cy="45823"/>
          </a:xfrm>
          <a:prstGeom prst="rect">
            <a:avLst/>
          </a:prstGeom>
        </p:spPr>
      </p:pic>
      <p:pic>
        <p:nvPicPr>
          <p:cNvPr id="565" name="object 565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7766101" y="3064325"/>
            <a:ext cx="45822" cy="45823"/>
          </a:xfrm>
          <a:prstGeom prst="rect">
            <a:avLst/>
          </a:prstGeom>
        </p:spPr>
      </p:pic>
      <p:pic>
        <p:nvPicPr>
          <p:cNvPr id="566" name="object 566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7037867" y="3164133"/>
            <a:ext cx="45823" cy="45822"/>
          </a:xfrm>
          <a:prstGeom prst="rect">
            <a:avLst/>
          </a:prstGeom>
        </p:spPr>
      </p:pic>
      <p:pic>
        <p:nvPicPr>
          <p:cNvPr id="567" name="object 567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7142297" y="3164133"/>
            <a:ext cx="45822" cy="45822"/>
          </a:xfrm>
          <a:prstGeom prst="rect">
            <a:avLst/>
          </a:prstGeom>
        </p:spPr>
      </p:pic>
      <p:pic>
        <p:nvPicPr>
          <p:cNvPr id="568" name="object 568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7246727" y="3164133"/>
            <a:ext cx="45823" cy="45822"/>
          </a:xfrm>
          <a:prstGeom prst="rect">
            <a:avLst/>
          </a:prstGeom>
        </p:spPr>
      </p:pic>
      <p:pic>
        <p:nvPicPr>
          <p:cNvPr id="569" name="object 569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7350232" y="3164133"/>
            <a:ext cx="45822" cy="45822"/>
          </a:xfrm>
          <a:prstGeom prst="rect">
            <a:avLst/>
          </a:prstGeom>
        </p:spPr>
      </p:pic>
      <p:pic>
        <p:nvPicPr>
          <p:cNvPr id="570" name="object 570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7454661" y="3164133"/>
            <a:ext cx="45823" cy="45822"/>
          </a:xfrm>
          <a:prstGeom prst="rect">
            <a:avLst/>
          </a:prstGeom>
        </p:spPr>
      </p:pic>
      <p:pic>
        <p:nvPicPr>
          <p:cNvPr id="571" name="object 571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7558167" y="3164133"/>
            <a:ext cx="45822" cy="45822"/>
          </a:xfrm>
          <a:prstGeom prst="rect">
            <a:avLst/>
          </a:prstGeom>
        </p:spPr>
      </p:pic>
      <p:pic>
        <p:nvPicPr>
          <p:cNvPr id="572" name="object 572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7662596" y="3164133"/>
            <a:ext cx="45823" cy="45822"/>
          </a:xfrm>
          <a:prstGeom prst="rect">
            <a:avLst/>
          </a:prstGeom>
        </p:spPr>
      </p:pic>
      <p:pic>
        <p:nvPicPr>
          <p:cNvPr id="573" name="object 573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7766101" y="3164133"/>
            <a:ext cx="45822" cy="45822"/>
          </a:xfrm>
          <a:prstGeom prst="rect">
            <a:avLst/>
          </a:prstGeom>
        </p:spPr>
      </p:pic>
      <p:pic>
        <p:nvPicPr>
          <p:cNvPr id="574" name="object 574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7037867" y="3264866"/>
            <a:ext cx="45823" cy="45822"/>
          </a:xfrm>
          <a:prstGeom prst="rect">
            <a:avLst/>
          </a:prstGeom>
        </p:spPr>
      </p:pic>
      <p:pic>
        <p:nvPicPr>
          <p:cNvPr id="575" name="object 575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7142297" y="3264866"/>
            <a:ext cx="45822" cy="45822"/>
          </a:xfrm>
          <a:prstGeom prst="rect">
            <a:avLst/>
          </a:prstGeom>
        </p:spPr>
      </p:pic>
      <p:pic>
        <p:nvPicPr>
          <p:cNvPr id="576" name="object 576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7246727" y="3264866"/>
            <a:ext cx="45823" cy="45822"/>
          </a:xfrm>
          <a:prstGeom prst="rect">
            <a:avLst/>
          </a:prstGeom>
        </p:spPr>
      </p:pic>
      <p:pic>
        <p:nvPicPr>
          <p:cNvPr id="577" name="object 577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7350232" y="3264866"/>
            <a:ext cx="45822" cy="45822"/>
          </a:xfrm>
          <a:prstGeom prst="rect">
            <a:avLst/>
          </a:prstGeom>
        </p:spPr>
      </p:pic>
      <p:pic>
        <p:nvPicPr>
          <p:cNvPr id="578" name="object 578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7454661" y="3264866"/>
            <a:ext cx="45823" cy="45822"/>
          </a:xfrm>
          <a:prstGeom prst="rect">
            <a:avLst/>
          </a:prstGeom>
        </p:spPr>
      </p:pic>
      <p:pic>
        <p:nvPicPr>
          <p:cNvPr id="579" name="object 579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7558167" y="3264866"/>
            <a:ext cx="45822" cy="45822"/>
          </a:xfrm>
          <a:prstGeom prst="rect">
            <a:avLst/>
          </a:prstGeom>
        </p:spPr>
      </p:pic>
      <p:pic>
        <p:nvPicPr>
          <p:cNvPr id="580" name="object 580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7662596" y="3264866"/>
            <a:ext cx="45823" cy="45822"/>
          </a:xfrm>
          <a:prstGeom prst="rect">
            <a:avLst/>
          </a:prstGeom>
        </p:spPr>
      </p:pic>
      <p:pic>
        <p:nvPicPr>
          <p:cNvPr id="581" name="object 581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7766101" y="3264866"/>
            <a:ext cx="45822" cy="45822"/>
          </a:xfrm>
          <a:prstGeom prst="rect">
            <a:avLst/>
          </a:prstGeom>
        </p:spPr>
      </p:pic>
      <p:pic>
        <p:nvPicPr>
          <p:cNvPr id="582" name="object 582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4853165" y="3365599"/>
            <a:ext cx="45823" cy="45823"/>
          </a:xfrm>
          <a:prstGeom prst="rect">
            <a:avLst/>
          </a:prstGeom>
        </p:spPr>
      </p:pic>
      <p:pic>
        <p:nvPicPr>
          <p:cNvPr id="583" name="object 583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4957595" y="3365599"/>
            <a:ext cx="45823" cy="45823"/>
          </a:xfrm>
          <a:prstGeom prst="rect">
            <a:avLst/>
          </a:prstGeom>
        </p:spPr>
      </p:pic>
      <p:pic>
        <p:nvPicPr>
          <p:cNvPr id="584" name="object 584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5062024" y="3365599"/>
            <a:ext cx="45823" cy="45823"/>
          </a:xfrm>
          <a:prstGeom prst="rect">
            <a:avLst/>
          </a:prstGeom>
        </p:spPr>
      </p:pic>
      <p:pic>
        <p:nvPicPr>
          <p:cNvPr id="585" name="object 585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5165530" y="3365599"/>
            <a:ext cx="45823" cy="45823"/>
          </a:xfrm>
          <a:prstGeom prst="rect">
            <a:avLst/>
          </a:prstGeom>
        </p:spPr>
      </p:pic>
      <p:pic>
        <p:nvPicPr>
          <p:cNvPr id="586" name="object 586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5269959" y="3365599"/>
            <a:ext cx="45823" cy="45823"/>
          </a:xfrm>
          <a:prstGeom prst="rect">
            <a:avLst/>
          </a:prstGeom>
        </p:spPr>
      </p:pic>
      <p:pic>
        <p:nvPicPr>
          <p:cNvPr id="587" name="object 587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5373464" y="3365599"/>
            <a:ext cx="45823" cy="45823"/>
          </a:xfrm>
          <a:prstGeom prst="rect">
            <a:avLst/>
          </a:prstGeom>
        </p:spPr>
      </p:pic>
      <p:pic>
        <p:nvPicPr>
          <p:cNvPr id="588" name="object 588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5477894" y="3365599"/>
            <a:ext cx="45823" cy="45823"/>
          </a:xfrm>
          <a:prstGeom prst="rect">
            <a:avLst/>
          </a:prstGeom>
        </p:spPr>
      </p:pic>
      <p:pic>
        <p:nvPicPr>
          <p:cNvPr id="589" name="object 589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5581399" y="3365599"/>
            <a:ext cx="45823" cy="45823"/>
          </a:xfrm>
          <a:prstGeom prst="rect">
            <a:avLst/>
          </a:prstGeom>
        </p:spPr>
      </p:pic>
      <p:pic>
        <p:nvPicPr>
          <p:cNvPr id="590" name="object 590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5685829" y="3365599"/>
            <a:ext cx="45823" cy="45823"/>
          </a:xfrm>
          <a:prstGeom prst="rect">
            <a:avLst/>
          </a:prstGeom>
        </p:spPr>
      </p:pic>
      <p:pic>
        <p:nvPicPr>
          <p:cNvPr id="591" name="object 591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5790258" y="3365599"/>
            <a:ext cx="45823" cy="45823"/>
          </a:xfrm>
          <a:prstGeom prst="rect">
            <a:avLst/>
          </a:prstGeom>
        </p:spPr>
      </p:pic>
      <p:pic>
        <p:nvPicPr>
          <p:cNvPr id="592" name="object 592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5893764" y="3365599"/>
            <a:ext cx="45823" cy="45823"/>
          </a:xfrm>
          <a:prstGeom prst="rect">
            <a:avLst/>
          </a:prstGeom>
        </p:spPr>
      </p:pic>
      <p:pic>
        <p:nvPicPr>
          <p:cNvPr id="593" name="object 593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5998193" y="3365599"/>
            <a:ext cx="45823" cy="45823"/>
          </a:xfrm>
          <a:prstGeom prst="rect">
            <a:avLst/>
          </a:prstGeom>
        </p:spPr>
      </p:pic>
      <p:pic>
        <p:nvPicPr>
          <p:cNvPr id="594" name="object 594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6101698" y="3365599"/>
            <a:ext cx="45823" cy="45823"/>
          </a:xfrm>
          <a:prstGeom prst="rect">
            <a:avLst/>
          </a:prstGeom>
        </p:spPr>
      </p:pic>
      <p:pic>
        <p:nvPicPr>
          <p:cNvPr id="595" name="object 595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6206128" y="3365599"/>
            <a:ext cx="45823" cy="45823"/>
          </a:xfrm>
          <a:prstGeom prst="rect">
            <a:avLst/>
          </a:prstGeom>
        </p:spPr>
      </p:pic>
      <p:pic>
        <p:nvPicPr>
          <p:cNvPr id="596" name="object 596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6309633" y="3365599"/>
            <a:ext cx="45823" cy="45823"/>
          </a:xfrm>
          <a:prstGeom prst="rect">
            <a:avLst/>
          </a:prstGeom>
        </p:spPr>
      </p:pic>
      <p:pic>
        <p:nvPicPr>
          <p:cNvPr id="597" name="object 597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6414063" y="3365599"/>
            <a:ext cx="45823" cy="45823"/>
          </a:xfrm>
          <a:prstGeom prst="rect">
            <a:avLst/>
          </a:prstGeom>
        </p:spPr>
      </p:pic>
      <p:pic>
        <p:nvPicPr>
          <p:cNvPr id="598" name="object 598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6518492" y="3365599"/>
            <a:ext cx="45822" cy="45823"/>
          </a:xfrm>
          <a:prstGeom prst="rect">
            <a:avLst/>
          </a:prstGeom>
        </p:spPr>
      </p:pic>
      <p:pic>
        <p:nvPicPr>
          <p:cNvPr id="599" name="object 599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6621998" y="3365599"/>
            <a:ext cx="45823" cy="45823"/>
          </a:xfrm>
          <a:prstGeom prst="rect">
            <a:avLst/>
          </a:prstGeom>
        </p:spPr>
      </p:pic>
      <p:pic>
        <p:nvPicPr>
          <p:cNvPr id="600" name="object 600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6726427" y="3365599"/>
            <a:ext cx="45822" cy="45823"/>
          </a:xfrm>
          <a:prstGeom prst="rect">
            <a:avLst/>
          </a:prstGeom>
        </p:spPr>
      </p:pic>
      <p:pic>
        <p:nvPicPr>
          <p:cNvPr id="601" name="object 601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6829933" y="3365599"/>
            <a:ext cx="45823" cy="45823"/>
          </a:xfrm>
          <a:prstGeom prst="rect">
            <a:avLst/>
          </a:prstGeom>
        </p:spPr>
      </p:pic>
      <p:pic>
        <p:nvPicPr>
          <p:cNvPr id="602" name="object 602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6934362" y="3365599"/>
            <a:ext cx="45822" cy="45823"/>
          </a:xfrm>
          <a:prstGeom prst="rect">
            <a:avLst/>
          </a:prstGeom>
        </p:spPr>
      </p:pic>
      <p:pic>
        <p:nvPicPr>
          <p:cNvPr id="603" name="object 603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7037867" y="3365599"/>
            <a:ext cx="45823" cy="45823"/>
          </a:xfrm>
          <a:prstGeom prst="rect">
            <a:avLst/>
          </a:prstGeom>
        </p:spPr>
      </p:pic>
      <p:pic>
        <p:nvPicPr>
          <p:cNvPr id="604" name="object 604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7142297" y="3365599"/>
            <a:ext cx="45822" cy="45823"/>
          </a:xfrm>
          <a:prstGeom prst="rect">
            <a:avLst/>
          </a:prstGeom>
        </p:spPr>
      </p:pic>
      <p:pic>
        <p:nvPicPr>
          <p:cNvPr id="605" name="object 605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7246727" y="3365599"/>
            <a:ext cx="45823" cy="45823"/>
          </a:xfrm>
          <a:prstGeom prst="rect">
            <a:avLst/>
          </a:prstGeom>
        </p:spPr>
      </p:pic>
      <p:pic>
        <p:nvPicPr>
          <p:cNvPr id="606" name="object 606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7350232" y="3365599"/>
            <a:ext cx="45822" cy="45823"/>
          </a:xfrm>
          <a:prstGeom prst="rect">
            <a:avLst/>
          </a:prstGeom>
        </p:spPr>
      </p:pic>
      <p:pic>
        <p:nvPicPr>
          <p:cNvPr id="607" name="object 607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7454661" y="3365599"/>
            <a:ext cx="45823" cy="45823"/>
          </a:xfrm>
          <a:prstGeom prst="rect">
            <a:avLst/>
          </a:prstGeom>
        </p:spPr>
      </p:pic>
      <p:pic>
        <p:nvPicPr>
          <p:cNvPr id="608" name="object 608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7558167" y="3365599"/>
            <a:ext cx="45822" cy="45823"/>
          </a:xfrm>
          <a:prstGeom prst="rect">
            <a:avLst/>
          </a:prstGeom>
        </p:spPr>
      </p:pic>
      <p:pic>
        <p:nvPicPr>
          <p:cNvPr id="609" name="object 609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7662596" y="3365599"/>
            <a:ext cx="45823" cy="45823"/>
          </a:xfrm>
          <a:prstGeom prst="rect">
            <a:avLst/>
          </a:prstGeom>
        </p:spPr>
      </p:pic>
      <p:pic>
        <p:nvPicPr>
          <p:cNvPr id="610" name="object 610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7766101" y="3365599"/>
            <a:ext cx="45822" cy="45823"/>
          </a:xfrm>
          <a:prstGeom prst="rect">
            <a:avLst/>
          </a:prstGeom>
        </p:spPr>
      </p:pic>
      <p:pic>
        <p:nvPicPr>
          <p:cNvPr id="611" name="object 611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11576393" y="526595"/>
            <a:ext cx="45823" cy="45823"/>
          </a:xfrm>
          <a:prstGeom prst="rect">
            <a:avLst/>
          </a:prstGeom>
        </p:spPr>
      </p:pic>
      <p:pic>
        <p:nvPicPr>
          <p:cNvPr id="612" name="object 612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11679898" y="526595"/>
            <a:ext cx="45823" cy="45823"/>
          </a:xfrm>
          <a:prstGeom prst="rect">
            <a:avLst/>
          </a:prstGeom>
        </p:spPr>
      </p:pic>
      <p:pic>
        <p:nvPicPr>
          <p:cNvPr id="613" name="object 613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11784327" y="526595"/>
            <a:ext cx="45823" cy="45823"/>
          </a:xfrm>
          <a:prstGeom prst="rect">
            <a:avLst/>
          </a:prstGeom>
        </p:spPr>
      </p:pic>
      <p:pic>
        <p:nvPicPr>
          <p:cNvPr id="614" name="object 614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11888758" y="526595"/>
            <a:ext cx="45823" cy="45823"/>
          </a:xfrm>
          <a:prstGeom prst="rect">
            <a:avLst/>
          </a:prstGeom>
        </p:spPr>
      </p:pic>
      <p:pic>
        <p:nvPicPr>
          <p:cNvPr id="615" name="object 615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11992262" y="526595"/>
            <a:ext cx="45823" cy="45823"/>
          </a:xfrm>
          <a:prstGeom prst="rect">
            <a:avLst/>
          </a:prstGeom>
        </p:spPr>
      </p:pic>
      <p:pic>
        <p:nvPicPr>
          <p:cNvPr id="616" name="object 616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12096692" y="526595"/>
            <a:ext cx="45823" cy="45823"/>
          </a:xfrm>
          <a:prstGeom prst="rect">
            <a:avLst/>
          </a:prstGeom>
        </p:spPr>
      </p:pic>
      <p:pic>
        <p:nvPicPr>
          <p:cNvPr id="617" name="object 617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11576393" y="626404"/>
            <a:ext cx="45823" cy="45822"/>
          </a:xfrm>
          <a:prstGeom prst="rect">
            <a:avLst/>
          </a:prstGeom>
        </p:spPr>
      </p:pic>
      <p:pic>
        <p:nvPicPr>
          <p:cNvPr id="618" name="object 618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11679898" y="626404"/>
            <a:ext cx="45823" cy="45822"/>
          </a:xfrm>
          <a:prstGeom prst="rect">
            <a:avLst/>
          </a:prstGeom>
        </p:spPr>
      </p:pic>
      <p:pic>
        <p:nvPicPr>
          <p:cNvPr id="619" name="object 619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11784327" y="626404"/>
            <a:ext cx="45823" cy="45822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11888758" y="626404"/>
            <a:ext cx="45823" cy="45822"/>
          </a:xfrm>
          <a:prstGeom prst="rect">
            <a:avLst/>
          </a:prstGeom>
        </p:spPr>
      </p:pic>
      <p:pic>
        <p:nvPicPr>
          <p:cNvPr id="621" name="object 621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11992262" y="626404"/>
            <a:ext cx="45823" cy="45822"/>
          </a:xfrm>
          <a:prstGeom prst="rect">
            <a:avLst/>
          </a:prstGeom>
        </p:spPr>
      </p:pic>
      <p:pic>
        <p:nvPicPr>
          <p:cNvPr id="622" name="object 622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12096692" y="626404"/>
            <a:ext cx="45823" cy="45822"/>
          </a:xfrm>
          <a:prstGeom prst="rect">
            <a:avLst/>
          </a:prstGeom>
        </p:spPr>
      </p:pic>
      <p:pic>
        <p:nvPicPr>
          <p:cNvPr id="623" name="object 623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11576393" y="727137"/>
            <a:ext cx="45823" cy="45823"/>
          </a:xfrm>
          <a:prstGeom prst="rect">
            <a:avLst/>
          </a:prstGeom>
        </p:spPr>
      </p:pic>
      <p:pic>
        <p:nvPicPr>
          <p:cNvPr id="624" name="object 624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11679898" y="727137"/>
            <a:ext cx="45823" cy="45823"/>
          </a:xfrm>
          <a:prstGeom prst="rect">
            <a:avLst/>
          </a:prstGeom>
        </p:spPr>
      </p:pic>
      <p:pic>
        <p:nvPicPr>
          <p:cNvPr id="625" name="object 625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11784327" y="727137"/>
            <a:ext cx="45823" cy="45823"/>
          </a:xfrm>
          <a:prstGeom prst="rect">
            <a:avLst/>
          </a:prstGeom>
        </p:spPr>
      </p:pic>
      <p:pic>
        <p:nvPicPr>
          <p:cNvPr id="626" name="object 626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11888758" y="727137"/>
            <a:ext cx="45823" cy="45823"/>
          </a:xfrm>
          <a:prstGeom prst="rect">
            <a:avLst/>
          </a:prstGeom>
        </p:spPr>
      </p:pic>
      <p:pic>
        <p:nvPicPr>
          <p:cNvPr id="627" name="object 627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11992262" y="727137"/>
            <a:ext cx="45823" cy="45823"/>
          </a:xfrm>
          <a:prstGeom prst="rect">
            <a:avLst/>
          </a:prstGeom>
        </p:spPr>
      </p:pic>
      <p:pic>
        <p:nvPicPr>
          <p:cNvPr id="628" name="object 628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12096692" y="727137"/>
            <a:ext cx="45823" cy="45823"/>
          </a:xfrm>
          <a:prstGeom prst="rect">
            <a:avLst/>
          </a:prstGeom>
        </p:spPr>
      </p:pic>
      <p:pic>
        <p:nvPicPr>
          <p:cNvPr id="629" name="object 629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11576393" y="826945"/>
            <a:ext cx="45823" cy="45823"/>
          </a:xfrm>
          <a:prstGeom prst="rect">
            <a:avLst/>
          </a:prstGeom>
        </p:spPr>
      </p:pic>
      <p:pic>
        <p:nvPicPr>
          <p:cNvPr id="630" name="object 630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11679898" y="826945"/>
            <a:ext cx="45823" cy="45823"/>
          </a:xfrm>
          <a:prstGeom prst="rect">
            <a:avLst/>
          </a:prstGeom>
        </p:spPr>
      </p:pic>
      <p:pic>
        <p:nvPicPr>
          <p:cNvPr id="631" name="object 631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11784327" y="826945"/>
            <a:ext cx="45823" cy="45823"/>
          </a:xfrm>
          <a:prstGeom prst="rect">
            <a:avLst/>
          </a:prstGeom>
        </p:spPr>
      </p:pic>
      <p:pic>
        <p:nvPicPr>
          <p:cNvPr id="632" name="object 632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1888758" y="826945"/>
            <a:ext cx="45823" cy="45823"/>
          </a:xfrm>
          <a:prstGeom prst="rect">
            <a:avLst/>
          </a:prstGeom>
        </p:spPr>
      </p:pic>
      <p:pic>
        <p:nvPicPr>
          <p:cNvPr id="633" name="object 633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1992262" y="826945"/>
            <a:ext cx="45823" cy="45823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12096692" y="826945"/>
            <a:ext cx="45823" cy="45823"/>
          </a:xfrm>
          <a:prstGeom prst="rect">
            <a:avLst/>
          </a:prstGeom>
        </p:spPr>
      </p:pic>
      <p:pic>
        <p:nvPicPr>
          <p:cNvPr id="635" name="object 635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1576393" y="927678"/>
            <a:ext cx="45823" cy="45822"/>
          </a:xfrm>
          <a:prstGeom prst="rect">
            <a:avLst/>
          </a:prstGeom>
        </p:spPr>
      </p:pic>
      <p:pic>
        <p:nvPicPr>
          <p:cNvPr id="636" name="object 636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1679898" y="927678"/>
            <a:ext cx="45823" cy="45822"/>
          </a:xfrm>
          <a:prstGeom prst="rect">
            <a:avLst/>
          </a:prstGeom>
        </p:spPr>
      </p:pic>
      <p:pic>
        <p:nvPicPr>
          <p:cNvPr id="637" name="object 637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11784327" y="927678"/>
            <a:ext cx="45823" cy="45822"/>
          </a:xfrm>
          <a:prstGeom prst="rect">
            <a:avLst/>
          </a:prstGeom>
        </p:spPr>
      </p:pic>
      <p:pic>
        <p:nvPicPr>
          <p:cNvPr id="638" name="object 638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11888758" y="927678"/>
            <a:ext cx="45823" cy="45822"/>
          </a:xfrm>
          <a:prstGeom prst="rect">
            <a:avLst/>
          </a:prstGeom>
        </p:spPr>
      </p:pic>
      <p:pic>
        <p:nvPicPr>
          <p:cNvPr id="639" name="object 639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11992262" y="927678"/>
            <a:ext cx="45823" cy="45822"/>
          </a:xfrm>
          <a:prstGeom prst="rect">
            <a:avLst/>
          </a:prstGeom>
        </p:spPr>
      </p:pic>
      <p:pic>
        <p:nvPicPr>
          <p:cNvPr id="640" name="object 640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12096692" y="927678"/>
            <a:ext cx="45823" cy="45822"/>
          </a:xfrm>
          <a:prstGeom prst="rect">
            <a:avLst/>
          </a:prstGeom>
        </p:spPr>
      </p:pic>
      <p:pic>
        <p:nvPicPr>
          <p:cNvPr id="641" name="object 641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11576393" y="1028411"/>
            <a:ext cx="45823" cy="45823"/>
          </a:xfrm>
          <a:prstGeom prst="rect">
            <a:avLst/>
          </a:prstGeom>
        </p:spPr>
      </p:pic>
      <p:pic>
        <p:nvPicPr>
          <p:cNvPr id="642" name="object 642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11679898" y="1028411"/>
            <a:ext cx="45823" cy="45823"/>
          </a:xfrm>
          <a:prstGeom prst="rect">
            <a:avLst/>
          </a:prstGeom>
        </p:spPr>
      </p:pic>
      <p:pic>
        <p:nvPicPr>
          <p:cNvPr id="643" name="object 643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11784327" y="1028411"/>
            <a:ext cx="45823" cy="45823"/>
          </a:xfrm>
          <a:prstGeom prst="rect">
            <a:avLst/>
          </a:prstGeom>
        </p:spPr>
      </p:pic>
      <p:pic>
        <p:nvPicPr>
          <p:cNvPr id="644" name="object 644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11888758" y="1028411"/>
            <a:ext cx="45823" cy="45823"/>
          </a:xfrm>
          <a:prstGeom prst="rect">
            <a:avLst/>
          </a:prstGeom>
        </p:spPr>
      </p:pic>
      <p:pic>
        <p:nvPicPr>
          <p:cNvPr id="645" name="object 645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11992262" y="1028411"/>
            <a:ext cx="45823" cy="45823"/>
          </a:xfrm>
          <a:prstGeom prst="rect">
            <a:avLst/>
          </a:prstGeom>
        </p:spPr>
      </p:pic>
      <p:pic>
        <p:nvPicPr>
          <p:cNvPr id="646" name="object 646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12096692" y="1028411"/>
            <a:ext cx="45823" cy="45823"/>
          </a:xfrm>
          <a:prstGeom prst="rect">
            <a:avLst/>
          </a:prstGeom>
        </p:spPr>
      </p:pic>
      <p:pic>
        <p:nvPicPr>
          <p:cNvPr id="647" name="object 647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11576393" y="1128220"/>
            <a:ext cx="45823" cy="45823"/>
          </a:xfrm>
          <a:prstGeom prst="rect">
            <a:avLst/>
          </a:prstGeom>
        </p:spPr>
      </p:pic>
      <p:pic>
        <p:nvPicPr>
          <p:cNvPr id="648" name="object 648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11679898" y="1128220"/>
            <a:ext cx="45823" cy="45823"/>
          </a:xfrm>
          <a:prstGeom prst="rect">
            <a:avLst/>
          </a:prstGeom>
        </p:spPr>
      </p:pic>
      <p:pic>
        <p:nvPicPr>
          <p:cNvPr id="649" name="object 649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11784327" y="1128220"/>
            <a:ext cx="45823" cy="45823"/>
          </a:xfrm>
          <a:prstGeom prst="rect">
            <a:avLst/>
          </a:prstGeom>
        </p:spPr>
      </p:pic>
      <p:pic>
        <p:nvPicPr>
          <p:cNvPr id="650" name="object 650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11888758" y="1128220"/>
            <a:ext cx="45823" cy="45823"/>
          </a:xfrm>
          <a:prstGeom prst="rect">
            <a:avLst/>
          </a:prstGeom>
        </p:spPr>
      </p:pic>
      <p:pic>
        <p:nvPicPr>
          <p:cNvPr id="651" name="object 651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11992262" y="1128220"/>
            <a:ext cx="45823" cy="45823"/>
          </a:xfrm>
          <a:prstGeom prst="rect">
            <a:avLst/>
          </a:prstGeom>
        </p:spPr>
      </p:pic>
      <p:pic>
        <p:nvPicPr>
          <p:cNvPr id="652" name="object 652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12096692" y="1128220"/>
            <a:ext cx="45823" cy="45823"/>
          </a:xfrm>
          <a:prstGeom prst="rect">
            <a:avLst/>
          </a:prstGeom>
        </p:spPr>
      </p:pic>
      <p:pic>
        <p:nvPicPr>
          <p:cNvPr id="653" name="object 653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11576393" y="1228953"/>
            <a:ext cx="45823" cy="45822"/>
          </a:xfrm>
          <a:prstGeom prst="rect">
            <a:avLst/>
          </a:prstGeom>
        </p:spPr>
      </p:pic>
      <p:pic>
        <p:nvPicPr>
          <p:cNvPr id="654" name="object 654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11679898" y="1228953"/>
            <a:ext cx="45823" cy="45822"/>
          </a:xfrm>
          <a:prstGeom prst="rect">
            <a:avLst/>
          </a:prstGeom>
        </p:spPr>
      </p:pic>
      <p:pic>
        <p:nvPicPr>
          <p:cNvPr id="655" name="object 655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11784327" y="1228953"/>
            <a:ext cx="45823" cy="45822"/>
          </a:xfrm>
          <a:prstGeom prst="rect">
            <a:avLst/>
          </a:prstGeom>
        </p:spPr>
      </p:pic>
      <p:pic>
        <p:nvPicPr>
          <p:cNvPr id="656" name="object 656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11888758" y="1228953"/>
            <a:ext cx="45823" cy="45822"/>
          </a:xfrm>
          <a:prstGeom prst="rect">
            <a:avLst/>
          </a:prstGeom>
        </p:spPr>
      </p:pic>
      <p:pic>
        <p:nvPicPr>
          <p:cNvPr id="657" name="object 657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11992262" y="1228953"/>
            <a:ext cx="45823" cy="45822"/>
          </a:xfrm>
          <a:prstGeom prst="rect">
            <a:avLst/>
          </a:prstGeom>
        </p:spPr>
      </p:pic>
      <p:pic>
        <p:nvPicPr>
          <p:cNvPr id="658" name="object 658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12096692" y="1228953"/>
            <a:ext cx="45823" cy="45822"/>
          </a:xfrm>
          <a:prstGeom prst="rect">
            <a:avLst/>
          </a:prstGeom>
        </p:spPr>
      </p:pic>
      <p:pic>
        <p:nvPicPr>
          <p:cNvPr id="659" name="object 659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11576393" y="1328762"/>
            <a:ext cx="45823" cy="45823"/>
          </a:xfrm>
          <a:prstGeom prst="rect">
            <a:avLst/>
          </a:prstGeom>
        </p:spPr>
      </p:pic>
      <p:pic>
        <p:nvPicPr>
          <p:cNvPr id="660" name="object 660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11679898" y="1328762"/>
            <a:ext cx="45823" cy="45823"/>
          </a:xfrm>
          <a:prstGeom prst="rect">
            <a:avLst/>
          </a:prstGeom>
        </p:spPr>
      </p:pic>
      <p:pic>
        <p:nvPicPr>
          <p:cNvPr id="661" name="object 661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11784327" y="1328762"/>
            <a:ext cx="45823" cy="45823"/>
          </a:xfrm>
          <a:prstGeom prst="rect">
            <a:avLst/>
          </a:prstGeom>
        </p:spPr>
      </p:pic>
      <p:pic>
        <p:nvPicPr>
          <p:cNvPr id="662" name="object 662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11888758" y="1328762"/>
            <a:ext cx="45823" cy="45823"/>
          </a:xfrm>
          <a:prstGeom prst="rect">
            <a:avLst/>
          </a:prstGeom>
        </p:spPr>
      </p:pic>
      <p:pic>
        <p:nvPicPr>
          <p:cNvPr id="663" name="object 663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11992262" y="1328762"/>
            <a:ext cx="45823" cy="45823"/>
          </a:xfrm>
          <a:prstGeom prst="rect">
            <a:avLst/>
          </a:prstGeom>
        </p:spPr>
      </p:pic>
      <p:pic>
        <p:nvPicPr>
          <p:cNvPr id="664" name="object 664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12096692" y="1328762"/>
            <a:ext cx="45823" cy="45823"/>
          </a:xfrm>
          <a:prstGeom prst="rect">
            <a:avLst/>
          </a:prstGeom>
        </p:spPr>
      </p:pic>
      <p:pic>
        <p:nvPicPr>
          <p:cNvPr id="665" name="object 665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1576393" y="1429494"/>
            <a:ext cx="45823" cy="45823"/>
          </a:xfrm>
          <a:prstGeom prst="rect">
            <a:avLst/>
          </a:prstGeom>
        </p:spPr>
      </p:pic>
      <p:pic>
        <p:nvPicPr>
          <p:cNvPr id="666" name="object 666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1679898" y="1429494"/>
            <a:ext cx="45823" cy="45823"/>
          </a:xfrm>
          <a:prstGeom prst="rect">
            <a:avLst/>
          </a:prstGeom>
        </p:spPr>
      </p:pic>
      <p:pic>
        <p:nvPicPr>
          <p:cNvPr id="667" name="object 667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1784327" y="1429494"/>
            <a:ext cx="45823" cy="45823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1888758" y="1429494"/>
            <a:ext cx="45823" cy="45823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1992262" y="1429494"/>
            <a:ext cx="45823" cy="45823"/>
          </a:xfrm>
          <a:prstGeom prst="rect">
            <a:avLst/>
          </a:prstGeom>
        </p:spPr>
      </p:pic>
      <p:pic>
        <p:nvPicPr>
          <p:cNvPr id="670" name="object 670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2096692" y="1429494"/>
            <a:ext cx="45823" cy="45823"/>
          </a:xfrm>
          <a:prstGeom prst="rect">
            <a:avLst/>
          </a:prstGeom>
        </p:spPr>
      </p:pic>
      <p:pic>
        <p:nvPicPr>
          <p:cNvPr id="671" name="object 671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1576393" y="1530227"/>
            <a:ext cx="45823" cy="45822"/>
          </a:xfrm>
          <a:prstGeom prst="rect">
            <a:avLst/>
          </a:prstGeom>
        </p:spPr>
      </p:pic>
      <p:pic>
        <p:nvPicPr>
          <p:cNvPr id="672" name="object 672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11679898" y="1530227"/>
            <a:ext cx="45823" cy="45822"/>
          </a:xfrm>
          <a:prstGeom prst="rect">
            <a:avLst/>
          </a:prstGeom>
        </p:spPr>
      </p:pic>
      <p:pic>
        <p:nvPicPr>
          <p:cNvPr id="673" name="object 673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11784327" y="1530227"/>
            <a:ext cx="45823" cy="45822"/>
          </a:xfrm>
          <a:prstGeom prst="rect">
            <a:avLst/>
          </a:prstGeom>
        </p:spPr>
      </p:pic>
      <p:pic>
        <p:nvPicPr>
          <p:cNvPr id="674" name="object 674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1888758" y="1530227"/>
            <a:ext cx="45823" cy="45822"/>
          </a:xfrm>
          <a:prstGeom prst="rect">
            <a:avLst/>
          </a:prstGeom>
        </p:spPr>
      </p:pic>
      <p:pic>
        <p:nvPicPr>
          <p:cNvPr id="675" name="object 675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1992262" y="1530227"/>
            <a:ext cx="45823" cy="45822"/>
          </a:xfrm>
          <a:prstGeom prst="rect">
            <a:avLst/>
          </a:prstGeom>
        </p:spPr>
      </p:pic>
      <p:pic>
        <p:nvPicPr>
          <p:cNvPr id="676" name="object 676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2096692" y="1530227"/>
            <a:ext cx="45823" cy="45822"/>
          </a:xfrm>
          <a:prstGeom prst="rect">
            <a:avLst/>
          </a:prstGeom>
        </p:spPr>
      </p:pic>
      <p:pic>
        <p:nvPicPr>
          <p:cNvPr id="677" name="object 677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1576393" y="1630036"/>
            <a:ext cx="45823" cy="45823"/>
          </a:xfrm>
          <a:prstGeom prst="rect">
            <a:avLst/>
          </a:prstGeom>
        </p:spPr>
      </p:pic>
      <p:pic>
        <p:nvPicPr>
          <p:cNvPr id="678" name="object 678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1679898" y="1630036"/>
            <a:ext cx="45823" cy="45823"/>
          </a:xfrm>
          <a:prstGeom prst="rect">
            <a:avLst/>
          </a:prstGeom>
        </p:spPr>
      </p:pic>
      <p:pic>
        <p:nvPicPr>
          <p:cNvPr id="679" name="object 679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11784327" y="1630036"/>
            <a:ext cx="45823" cy="45823"/>
          </a:xfrm>
          <a:prstGeom prst="rect">
            <a:avLst/>
          </a:prstGeom>
        </p:spPr>
      </p:pic>
      <p:pic>
        <p:nvPicPr>
          <p:cNvPr id="680" name="object 680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11888758" y="1630036"/>
            <a:ext cx="45823" cy="45823"/>
          </a:xfrm>
          <a:prstGeom prst="rect">
            <a:avLst/>
          </a:prstGeom>
        </p:spPr>
      </p:pic>
      <p:pic>
        <p:nvPicPr>
          <p:cNvPr id="681" name="object 681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11992262" y="1630036"/>
            <a:ext cx="45823" cy="45823"/>
          </a:xfrm>
          <a:prstGeom prst="rect">
            <a:avLst/>
          </a:prstGeom>
        </p:spPr>
      </p:pic>
      <p:pic>
        <p:nvPicPr>
          <p:cNvPr id="682" name="object 682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2096692" y="1630036"/>
            <a:ext cx="45823" cy="45823"/>
          </a:xfrm>
          <a:prstGeom prst="rect">
            <a:avLst/>
          </a:prstGeom>
        </p:spPr>
      </p:pic>
      <p:pic>
        <p:nvPicPr>
          <p:cNvPr id="683" name="object 683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1576393" y="1730769"/>
            <a:ext cx="45823" cy="45823"/>
          </a:xfrm>
          <a:prstGeom prst="rect">
            <a:avLst/>
          </a:prstGeom>
        </p:spPr>
      </p:pic>
      <p:pic>
        <p:nvPicPr>
          <p:cNvPr id="684" name="object 684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1679898" y="1730769"/>
            <a:ext cx="45823" cy="45823"/>
          </a:xfrm>
          <a:prstGeom prst="rect">
            <a:avLst/>
          </a:prstGeom>
        </p:spPr>
      </p:pic>
      <p:pic>
        <p:nvPicPr>
          <p:cNvPr id="685" name="object 685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11784327" y="1730769"/>
            <a:ext cx="45823" cy="45823"/>
          </a:xfrm>
          <a:prstGeom prst="rect">
            <a:avLst/>
          </a:prstGeom>
        </p:spPr>
      </p:pic>
      <p:pic>
        <p:nvPicPr>
          <p:cNvPr id="686" name="object 686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11888758" y="1730769"/>
            <a:ext cx="45823" cy="45823"/>
          </a:xfrm>
          <a:prstGeom prst="rect">
            <a:avLst/>
          </a:prstGeom>
        </p:spPr>
      </p:pic>
      <p:pic>
        <p:nvPicPr>
          <p:cNvPr id="687" name="object 687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11992262" y="1730769"/>
            <a:ext cx="45823" cy="45823"/>
          </a:xfrm>
          <a:prstGeom prst="rect">
            <a:avLst/>
          </a:prstGeom>
        </p:spPr>
      </p:pic>
      <p:pic>
        <p:nvPicPr>
          <p:cNvPr id="688" name="object 688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2096692" y="1730769"/>
            <a:ext cx="45823" cy="45823"/>
          </a:xfrm>
          <a:prstGeom prst="rect">
            <a:avLst/>
          </a:prstGeom>
        </p:spPr>
      </p:pic>
      <p:pic>
        <p:nvPicPr>
          <p:cNvPr id="689" name="object 689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11576393" y="1830578"/>
            <a:ext cx="45823" cy="45822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11679898" y="1830578"/>
            <a:ext cx="45823" cy="45822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11784327" y="1830578"/>
            <a:ext cx="45823" cy="45822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11888758" y="1830578"/>
            <a:ext cx="45823" cy="45822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11992262" y="1830578"/>
            <a:ext cx="45823" cy="45822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12096692" y="1830578"/>
            <a:ext cx="45823" cy="45822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11576393" y="1931311"/>
            <a:ext cx="45823" cy="45823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679898" y="1931311"/>
            <a:ext cx="45823" cy="45823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11784327" y="1931311"/>
            <a:ext cx="45823" cy="45823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888758" y="1931311"/>
            <a:ext cx="45823" cy="45823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992262" y="1931311"/>
            <a:ext cx="45823" cy="45823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2096692" y="1931311"/>
            <a:ext cx="45823" cy="45823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11576393" y="2032043"/>
            <a:ext cx="45823" cy="45822"/>
          </a:xfrm>
          <a:prstGeom prst="rect">
            <a:avLst/>
          </a:prstGeom>
        </p:spPr>
      </p:pic>
      <p:pic>
        <p:nvPicPr>
          <p:cNvPr id="702" name="object 702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11679898" y="2032043"/>
            <a:ext cx="45823" cy="45822"/>
          </a:xfrm>
          <a:prstGeom prst="rect">
            <a:avLst/>
          </a:prstGeom>
        </p:spPr>
      </p:pic>
      <p:pic>
        <p:nvPicPr>
          <p:cNvPr id="703" name="object 703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11784327" y="2032043"/>
            <a:ext cx="45823" cy="45822"/>
          </a:xfrm>
          <a:prstGeom prst="rect">
            <a:avLst/>
          </a:prstGeom>
        </p:spPr>
      </p:pic>
      <p:pic>
        <p:nvPicPr>
          <p:cNvPr id="704" name="object 704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888758" y="2032043"/>
            <a:ext cx="45823" cy="45822"/>
          </a:xfrm>
          <a:prstGeom prst="rect">
            <a:avLst/>
          </a:prstGeom>
        </p:spPr>
      </p:pic>
      <p:pic>
        <p:nvPicPr>
          <p:cNvPr id="705" name="object 705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1992262" y="2032043"/>
            <a:ext cx="45823" cy="45822"/>
          </a:xfrm>
          <a:prstGeom prst="rect">
            <a:avLst/>
          </a:prstGeom>
        </p:spPr>
      </p:pic>
      <p:pic>
        <p:nvPicPr>
          <p:cNvPr id="706" name="object 706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12096692" y="2032043"/>
            <a:ext cx="45823" cy="45822"/>
          </a:xfrm>
          <a:prstGeom prst="rect">
            <a:avLst/>
          </a:prstGeom>
        </p:spPr>
      </p:pic>
      <p:pic>
        <p:nvPicPr>
          <p:cNvPr id="707" name="object 707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11576393" y="2131852"/>
            <a:ext cx="45823" cy="45822"/>
          </a:xfrm>
          <a:prstGeom prst="rect">
            <a:avLst/>
          </a:prstGeom>
        </p:spPr>
      </p:pic>
      <p:pic>
        <p:nvPicPr>
          <p:cNvPr id="708" name="object 708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11679898" y="2131852"/>
            <a:ext cx="45823" cy="45822"/>
          </a:xfrm>
          <a:prstGeom prst="rect">
            <a:avLst/>
          </a:prstGeom>
        </p:spPr>
      </p:pic>
      <p:pic>
        <p:nvPicPr>
          <p:cNvPr id="709" name="object 709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11784327" y="2131852"/>
            <a:ext cx="45823" cy="45822"/>
          </a:xfrm>
          <a:prstGeom prst="rect">
            <a:avLst/>
          </a:prstGeom>
        </p:spPr>
      </p:pic>
      <p:pic>
        <p:nvPicPr>
          <p:cNvPr id="710" name="object 710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11888758" y="2131852"/>
            <a:ext cx="45823" cy="45822"/>
          </a:xfrm>
          <a:prstGeom prst="rect">
            <a:avLst/>
          </a:prstGeom>
        </p:spPr>
      </p:pic>
      <p:pic>
        <p:nvPicPr>
          <p:cNvPr id="711" name="object 711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11992262" y="2131852"/>
            <a:ext cx="45823" cy="45822"/>
          </a:xfrm>
          <a:prstGeom prst="rect">
            <a:avLst/>
          </a:prstGeom>
        </p:spPr>
      </p:pic>
      <p:pic>
        <p:nvPicPr>
          <p:cNvPr id="712" name="object 712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12096692" y="2131852"/>
            <a:ext cx="45823" cy="45822"/>
          </a:xfrm>
          <a:prstGeom prst="rect">
            <a:avLst/>
          </a:prstGeom>
        </p:spPr>
      </p:pic>
      <p:pic>
        <p:nvPicPr>
          <p:cNvPr id="713" name="object 713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11576393" y="2232585"/>
            <a:ext cx="45823" cy="45823"/>
          </a:xfrm>
          <a:prstGeom prst="rect">
            <a:avLst/>
          </a:prstGeom>
        </p:spPr>
      </p:pic>
      <p:pic>
        <p:nvPicPr>
          <p:cNvPr id="714" name="object 714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11679898" y="2232585"/>
            <a:ext cx="45823" cy="45823"/>
          </a:xfrm>
          <a:prstGeom prst="rect">
            <a:avLst/>
          </a:prstGeom>
        </p:spPr>
      </p:pic>
      <p:pic>
        <p:nvPicPr>
          <p:cNvPr id="715" name="object 715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11784327" y="2232585"/>
            <a:ext cx="45823" cy="45823"/>
          </a:xfrm>
          <a:prstGeom prst="rect">
            <a:avLst/>
          </a:prstGeom>
        </p:spPr>
      </p:pic>
      <p:pic>
        <p:nvPicPr>
          <p:cNvPr id="716" name="object 716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11888758" y="2232585"/>
            <a:ext cx="45823" cy="45823"/>
          </a:xfrm>
          <a:prstGeom prst="rect">
            <a:avLst/>
          </a:prstGeom>
        </p:spPr>
      </p:pic>
      <p:pic>
        <p:nvPicPr>
          <p:cNvPr id="717" name="object 717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11992262" y="2232585"/>
            <a:ext cx="45823" cy="45823"/>
          </a:xfrm>
          <a:prstGeom prst="rect">
            <a:avLst/>
          </a:prstGeom>
        </p:spPr>
      </p:pic>
      <p:pic>
        <p:nvPicPr>
          <p:cNvPr id="718" name="object 718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2096692" y="2232585"/>
            <a:ext cx="45823" cy="45823"/>
          </a:xfrm>
          <a:prstGeom prst="rect">
            <a:avLst/>
          </a:prstGeom>
        </p:spPr>
      </p:pic>
      <p:pic>
        <p:nvPicPr>
          <p:cNvPr id="719" name="object 719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11576393" y="2332394"/>
            <a:ext cx="45823" cy="45822"/>
          </a:xfrm>
          <a:prstGeom prst="rect">
            <a:avLst/>
          </a:prstGeom>
        </p:spPr>
      </p:pic>
      <p:pic>
        <p:nvPicPr>
          <p:cNvPr id="720" name="object 720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1679898" y="2332394"/>
            <a:ext cx="45823" cy="45822"/>
          </a:xfrm>
          <a:prstGeom prst="rect">
            <a:avLst/>
          </a:prstGeom>
        </p:spPr>
      </p:pic>
      <p:pic>
        <p:nvPicPr>
          <p:cNvPr id="721" name="object 721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1784327" y="2332394"/>
            <a:ext cx="45823" cy="45822"/>
          </a:xfrm>
          <a:prstGeom prst="rect">
            <a:avLst/>
          </a:prstGeom>
        </p:spPr>
      </p:pic>
      <p:pic>
        <p:nvPicPr>
          <p:cNvPr id="722" name="object 722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11888758" y="2332394"/>
            <a:ext cx="45823" cy="45822"/>
          </a:xfrm>
          <a:prstGeom prst="rect">
            <a:avLst/>
          </a:prstGeom>
        </p:spPr>
      </p:pic>
      <p:pic>
        <p:nvPicPr>
          <p:cNvPr id="723" name="object 723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11992262" y="2332394"/>
            <a:ext cx="45823" cy="45822"/>
          </a:xfrm>
          <a:prstGeom prst="rect">
            <a:avLst/>
          </a:prstGeom>
        </p:spPr>
      </p:pic>
      <p:pic>
        <p:nvPicPr>
          <p:cNvPr id="724" name="object 724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12096692" y="2332394"/>
            <a:ext cx="45823" cy="45822"/>
          </a:xfrm>
          <a:prstGeom prst="rect">
            <a:avLst/>
          </a:prstGeom>
        </p:spPr>
      </p:pic>
      <p:pic>
        <p:nvPicPr>
          <p:cNvPr id="725" name="object 725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11576393" y="2433127"/>
            <a:ext cx="45823" cy="45822"/>
          </a:xfrm>
          <a:prstGeom prst="rect">
            <a:avLst/>
          </a:prstGeom>
        </p:spPr>
      </p:pic>
      <p:pic>
        <p:nvPicPr>
          <p:cNvPr id="726" name="object 726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1679898" y="2433127"/>
            <a:ext cx="45823" cy="45822"/>
          </a:xfrm>
          <a:prstGeom prst="rect">
            <a:avLst/>
          </a:prstGeom>
        </p:spPr>
      </p:pic>
      <p:pic>
        <p:nvPicPr>
          <p:cNvPr id="727" name="object 727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1784327" y="2433127"/>
            <a:ext cx="45823" cy="45822"/>
          </a:xfrm>
          <a:prstGeom prst="rect">
            <a:avLst/>
          </a:prstGeom>
        </p:spPr>
      </p:pic>
      <p:pic>
        <p:nvPicPr>
          <p:cNvPr id="728" name="object 728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11888758" y="2433127"/>
            <a:ext cx="45823" cy="45822"/>
          </a:xfrm>
          <a:prstGeom prst="rect">
            <a:avLst/>
          </a:prstGeom>
        </p:spPr>
      </p:pic>
      <p:pic>
        <p:nvPicPr>
          <p:cNvPr id="729" name="object 729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11992262" y="2433127"/>
            <a:ext cx="45823" cy="45822"/>
          </a:xfrm>
          <a:prstGeom prst="rect">
            <a:avLst/>
          </a:prstGeom>
        </p:spPr>
      </p:pic>
      <p:pic>
        <p:nvPicPr>
          <p:cNvPr id="730" name="object 730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12096692" y="2433127"/>
            <a:ext cx="45823" cy="45822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11576393" y="2533860"/>
            <a:ext cx="45823" cy="45823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11679898" y="2533860"/>
            <a:ext cx="45823" cy="45823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11784327" y="2533860"/>
            <a:ext cx="45823" cy="45823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11888758" y="2533860"/>
            <a:ext cx="45823" cy="45823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11992262" y="2533860"/>
            <a:ext cx="45823" cy="45823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12096692" y="2533860"/>
            <a:ext cx="45823" cy="45823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428" y="2044058"/>
            <a:ext cx="45838" cy="45823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104857" y="2044058"/>
            <a:ext cx="45838" cy="45823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208363" y="2044058"/>
            <a:ext cx="45846" cy="45823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312792" y="2044058"/>
            <a:ext cx="45846" cy="45823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416298" y="2044058"/>
            <a:ext cx="45853" cy="45823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520727" y="2044058"/>
            <a:ext cx="45853" cy="45823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624233" y="2044058"/>
            <a:ext cx="45846" cy="45823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428" y="2144790"/>
            <a:ext cx="45838" cy="45823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104857" y="2144790"/>
            <a:ext cx="45838" cy="45823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208363" y="2144790"/>
            <a:ext cx="45846" cy="45823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312792" y="2144790"/>
            <a:ext cx="45846" cy="45823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416298" y="2144790"/>
            <a:ext cx="45853" cy="45823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520727" y="2144790"/>
            <a:ext cx="45853" cy="45823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624233" y="2144790"/>
            <a:ext cx="45846" cy="45823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428" y="2245523"/>
            <a:ext cx="45838" cy="45822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104857" y="2245523"/>
            <a:ext cx="45838" cy="45822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208363" y="2245523"/>
            <a:ext cx="45846" cy="45822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312792" y="2245523"/>
            <a:ext cx="45846" cy="45822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416298" y="2245523"/>
            <a:ext cx="45853" cy="45822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520727" y="2245523"/>
            <a:ext cx="45853" cy="45822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624233" y="2245523"/>
            <a:ext cx="45846" cy="45822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428" y="2345332"/>
            <a:ext cx="45838" cy="45823"/>
          </a:xfrm>
          <a:prstGeom prst="rect">
            <a:avLst/>
          </a:prstGeom>
        </p:spPr>
      </p:pic>
      <p:pic>
        <p:nvPicPr>
          <p:cNvPr id="759" name="object 759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04857" y="2345332"/>
            <a:ext cx="45838" cy="45823"/>
          </a:xfrm>
          <a:prstGeom prst="rect">
            <a:avLst/>
          </a:prstGeom>
        </p:spPr>
      </p:pic>
      <p:pic>
        <p:nvPicPr>
          <p:cNvPr id="760" name="object 760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208363" y="2345332"/>
            <a:ext cx="45846" cy="45823"/>
          </a:xfrm>
          <a:prstGeom prst="rect">
            <a:avLst/>
          </a:prstGeom>
        </p:spPr>
      </p:pic>
      <p:pic>
        <p:nvPicPr>
          <p:cNvPr id="761" name="object 761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312792" y="2345332"/>
            <a:ext cx="45846" cy="45823"/>
          </a:xfrm>
          <a:prstGeom prst="rect">
            <a:avLst/>
          </a:prstGeom>
        </p:spPr>
      </p:pic>
      <p:pic>
        <p:nvPicPr>
          <p:cNvPr id="762" name="object 762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416298" y="2345332"/>
            <a:ext cx="45853" cy="45823"/>
          </a:xfrm>
          <a:prstGeom prst="rect">
            <a:avLst/>
          </a:prstGeom>
        </p:spPr>
      </p:pic>
      <p:pic>
        <p:nvPicPr>
          <p:cNvPr id="763" name="object 763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520727" y="2345332"/>
            <a:ext cx="45853" cy="45823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624233" y="2345332"/>
            <a:ext cx="45846" cy="45823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428" y="2446065"/>
            <a:ext cx="45838" cy="45823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04857" y="2446065"/>
            <a:ext cx="45838" cy="45823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208363" y="2446065"/>
            <a:ext cx="45846" cy="45823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312792" y="2446065"/>
            <a:ext cx="45846" cy="45823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416298" y="2446065"/>
            <a:ext cx="45853" cy="45823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520727" y="2446065"/>
            <a:ext cx="45853" cy="45823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624233" y="2446065"/>
            <a:ext cx="45846" cy="45823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428" y="2545874"/>
            <a:ext cx="45838" cy="45822"/>
          </a:xfrm>
          <a:prstGeom prst="rect">
            <a:avLst/>
          </a:prstGeom>
        </p:spPr>
      </p:pic>
      <p:pic>
        <p:nvPicPr>
          <p:cNvPr id="773" name="object 773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104857" y="2545874"/>
            <a:ext cx="45838" cy="45822"/>
          </a:xfrm>
          <a:prstGeom prst="rect">
            <a:avLst/>
          </a:prstGeom>
        </p:spPr>
      </p:pic>
      <p:pic>
        <p:nvPicPr>
          <p:cNvPr id="774" name="object 774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208363" y="2545874"/>
            <a:ext cx="45846" cy="45822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312792" y="2545874"/>
            <a:ext cx="45846" cy="45822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416298" y="2545874"/>
            <a:ext cx="45853" cy="45822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520727" y="2545874"/>
            <a:ext cx="45853" cy="45822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624233" y="2545874"/>
            <a:ext cx="45846" cy="45822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428" y="2646607"/>
            <a:ext cx="45838" cy="45823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104857" y="2646607"/>
            <a:ext cx="45838" cy="45823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208363" y="2646607"/>
            <a:ext cx="45846" cy="45823"/>
          </a:xfrm>
          <a:prstGeom prst="rect">
            <a:avLst/>
          </a:prstGeom>
        </p:spPr>
      </p:pic>
      <p:pic>
        <p:nvPicPr>
          <p:cNvPr id="782" name="object 782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312792" y="2646607"/>
            <a:ext cx="45846" cy="45823"/>
          </a:xfrm>
          <a:prstGeom prst="rect">
            <a:avLst/>
          </a:prstGeom>
        </p:spPr>
      </p:pic>
      <p:pic>
        <p:nvPicPr>
          <p:cNvPr id="783" name="object 783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416298" y="2646607"/>
            <a:ext cx="45853" cy="45823"/>
          </a:xfrm>
          <a:prstGeom prst="rect">
            <a:avLst/>
          </a:prstGeom>
        </p:spPr>
      </p:pic>
      <p:pic>
        <p:nvPicPr>
          <p:cNvPr id="784" name="object 784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520727" y="2646607"/>
            <a:ext cx="45853" cy="45823"/>
          </a:xfrm>
          <a:prstGeom prst="rect">
            <a:avLst/>
          </a:prstGeom>
        </p:spPr>
      </p:pic>
      <p:pic>
        <p:nvPicPr>
          <p:cNvPr id="785" name="object 785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624233" y="2646607"/>
            <a:ext cx="45846" cy="45823"/>
          </a:xfrm>
          <a:prstGeom prst="rect">
            <a:avLst/>
          </a:prstGeom>
        </p:spPr>
      </p:pic>
      <p:pic>
        <p:nvPicPr>
          <p:cNvPr id="786" name="object 786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728662" y="2044058"/>
            <a:ext cx="45823" cy="45823"/>
          </a:xfrm>
          <a:prstGeom prst="rect">
            <a:avLst/>
          </a:prstGeom>
        </p:spPr>
      </p:pic>
      <p:pic>
        <p:nvPicPr>
          <p:cNvPr id="787" name="object 787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428" y="2747339"/>
            <a:ext cx="45838" cy="45823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104857" y="2747339"/>
            <a:ext cx="45838" cy="45823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208363" y="2747339"/>
            <a:ext cx="45846" cy="45823"/>
          </a:xfrm>
          <a:prstGeom prst="rect">
            <a:avLst/>
          </a:prstGeom>
        </p:spPr>
      </p:pic>
      <p:pic>
        <p:nvPicPr>
          <p:cNvPr id="790" name="object 790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312792" y="2747339"/>
            <a:ext cx="45846" cy="45823"/>
          </a:xfrm>
          <a:prstGeom prst="rect">
            <a:avLst/>
          </a:prstGeom>
        </p:spPr>
      </p:pic>
      <p:pic>
        <p:nvPicPr>
          <p:cNvPr id="791" name="object 791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416298" y="2747339"/>
            <a:ext cx="45853" cy="45823"/>
          </a:xfrm>
          <a:prstGeom prst="rect">
            <a:avLst/>
          </a:prstGeom>
        </p:spPr>
      </p:pic>
      <p:pic>
        <p:nvPicPr>
          <p:cNvPr id="792" name="object 792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520727" y="2747339"/>
            <a:ext cx="45853" cy="45823"/>
          </a:xfrm>
          <a:prstGeom prst="rect">
            <a:avLst/>
          </a:prstGeom>
        </p:spPr>
      </p:pic>
      <p:pic>
        <p:nvPicPr>
          <p:cNvPr id="793" name="object 793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833092" y="2044058"/>
            <a:ext cx="45822" cy="45823"/>
          </a:xfrm>
          <a:prstGeom prst="rect">
            <a:avLst/>
          </a:prstGeom>
        </p:spPr>
      </p:pic>
      <p:pic>
        <p:nvPicPr>
          <p:cNvPr id="794" name="object 794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936596" y="2044058"/>
            <a:ext cx="45823" cy="45823"/>
          </a:xfrm>
          <a:prstGeom prst="rect">
            <a:avLst/>
          </a:prstGeom>
        </p:spPr>
      </p:pic>
      <p:pic>
        <p:nvPicPr>
          <p:cNvPr id="795" name="object 795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041026" y="2044058"/>
            <a:ext cx="45822" cy="45823"/>
          </a:xfrm>
          <a:prstGeom prst="rect">
            <a:avLst/>
          </a:prstGeom>
        </p:spPr>
      </p:pic>
      <p:pic>
        <p:nvPicPr>
          <p:cNvPr id="796" name="object 796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144531" y="2044058"/>
            <a:ext cx="45822" cy="45823"/>
          </a:xfrm>
          <a:prstGeom prst="rect">
            <a:avLst/>
          </a:prstGeom>
        </p:spPr>
      </p:pic>
      <p:pic>
        <p:nvPicPr>
          <p:cNvPr id="797" name="object 797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248961" y="2044058"/>
            <a:ext cx="45822" cy="45823"/>
          </a:xfrm>
          <a:prstGeom prst="rect">
            <a:avLst/>
          </a:prstGeom>
        </p:spPr>
      </p:pic>
      <p:pic>
        <p:nvPicPr>
          <p:cNvPr id="798" name="object 798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352466" y="2044058"/>
            <a:ext cx="45822" cy="45823"/>
          </a:xfrm>
          <a:prstGeom prst="rect">
            <a:avLst/>
          </a:prstGeom>
        </p:spPr>
      </p:pic>
      <p:pic>
        <p:nvPicPr>
          <p:cNvPr id="799" name="object 799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728662" y="2144790"/>
            <a:ext cx="45823" cy="45823"/>
          </a:xfrm>
          <a:prstGeom prst="rect">
            <a:avLst/>
          </a:prstGeom>
        </p:spPr>
      </p:pic>
      <p:pic>
        <p:nvPicPr>
          <p:cNvPr id="800" name="object 800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833092" y="2144790"/>
            <a:ext cx="45822" cy="45823"/>
          </a:xfrm>
          <a:prstGeom prst="rect">
            <a:avLst/>
          </a:prstGeom>
        </p:spPr>
      </p:pic>
      <p:pic>
        <p:nvPicPr>
          <p:cNvPr id="801" name="object 801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936596" y="2144790"/>
            <a:ext cx="45823" cy="45823"/>
          </a:xfrm>
          <a:prstGeom prst="rect">
            <a:avLst/>
          </a:prstGeom>
        </p:spPr>
      </p:pic>
      <p:pic>
        <p:nvPicPr>
          <p:cNvPr id="802" name="object 802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1041026" y="2144790"/>
            <a:ext cx="45822" cy="45823"/>
          </a:xfrm>
          <a:prstGeom prst="rect">
            <a:avLst/>
          </a:prstGeom>
        </p:spPr>
      </p:pic>
      <p:pic>
        <p:nvPicPr>
          <p:cNvPr id="803" name="object 803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1144531" y="2144790"/>
            <a:ext cx="45822" cy="45823"/>
          </a:xfrm>
          <a:prstGeom prst="rect">
            <a:avLst/>
          </a:prstGeom>
        </p:spPr>
      </p:pic>
      <p:pic>
        <p:nvPicPr>
          <p:cNvPr id="804" name="object 804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248961" y="2144790"/>
            <a:ext cx="45822" cy="45823"/>
          </a:xfrm>
          <a:prstGeom prst="rect">
            <a:avLst/>
          </a:prstGeom>
        </p:spPr>
      </p:pic>
      <p:pic>
        <p:nvPicPr>
          <p:cNvPr id="805" name="object 805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352466" y="2144790"/>
            <a:ext cx="45822" cy="45823"/>
          </a:xfrm>
          <a:prstGeom prst="rect">
            <a:avLst/>
          </a:prstGeom>
        </p:spPr>
      </p:pic>
      <p:pic>
        <p:nvPicPr>
          <p:cNvPr id="806" name="object 806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728662" y="2245523"/>
            <a:ext cx="45823" cy="45822"/>
          </a:xfrm>
          <a:prstGeom prst="rect">
            <a:avLst/>
          </a:prstGeom>
        </p:spPr>
      </p:pic>
      <p:pic>
        <p:nvPicPr>
          <p:cNvPr id="807" name="object 807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833092" y="2245523"/>
            <a:ext cx="45822" cy="45822"/>
          </a:xfrm>
          <a:prstGeom prst="rect">
            <a:avLst/>
          </a:prstGeom>
        </p:spPr>
      </p:pic>
      <p:pic>
        <p:nvPicPr>
          <p:cNvPr id="808" name="object 808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936596" y="2245523"/>
            <a:ext cx="45823" cy="45822"/>
          </a:xfrm>
          <a:prstGeom prst="rect">
            <a:avLst/>
          </a:prstGeom>
        </p:spPr>
      </p:pic>
      <p:pic>
        <p:nvPicPr>
          <p:cNvPr id="809" name="object 809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1041026" y="2245523"/>
            <a:ext cx="45822" cy="45822"/>
          </a:xfrm>
          <a:prstGeom prst="rect">
            <a:avLst/>
          </a:prstGeom>
        </p:spPr>
      </p:pic>
      <p:pic>
        <p:nvPicPr>
          <p:cNvPr id="810" name="object 810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1144531" y="2245523"/>
            <a:ext cx="45822" cy="45822"/>
          </a:xfrm>
          <a:prstGeom prst="rect">
            <a:avLst/>
          </a:prstGeom>
        </p:spPr>
      </p:pic>
      <p:pic>
        <p:nvPicPr>
          <p:cNvPr id="811" name="object 811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1248961" y="2245523"/>
            <a:ext cx="45822" cy="45822"/>
          </a:xfrm>
          <a:prstGeom prst="rect">
            <a:avLst/>
          </a:prstGeom>
        </p:spPr>
      </p:pic>
      <p:pic>
        <p:nvPicPr>
          <p:cNvPr id="812" name="object 812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1352466" y="2245523"/>
            <a:ext cx="45822" cy="45822"/>
          </a:xfrm>
          <a:prstGeom prst="rect">
            <a:avLst/>
          </a:prstGeom>
        </p:spPr>
      </p:pic>
      <p:pic>
        <p:nvPicPr>
          <p:cNvPr id="813" name="object 813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728662" y="2345332"/>
            <a:ext cx="45823" cy="45823"/>
          </a:xfrm>
          <a:prstGeom prst="rect">
            <a:avLst/>
          </a:prstGeom>
        </p:spPr>
      </p:pic>
      <p:pic>
        <p:nvPicPr>
          <p:cNvPr id="814" name="object 814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833092" y="2345332"/>
            <a:ext cx="45822" cy="45823"/>
          </a:xfrm>
          <a:prstGeom prst="rect">
            <a:avLst/>
          </a:prstGeom>
        </p:spPr>
      </p:pic>
      <p:pic>
        <p:nvPicPr>
          <p:cNvPr id="815" name="object 815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936596" y="2345332"/>
            <a:ext cx="45823" cy="45823"/>
          </a:xfrm>
          <a:prstGeom prst="rect">
            <a:avLst/>
          </a:prstGeom>
        </p:spPr>
      </p:pic>
      <p:pic>
        <p:nvPicPr>
          <p:cNvPr id="816" name="object 816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041026" y="2345332"/>
            <a:ext cx="45822" cy="45823"/>
          </a:xfrm>
          <a:prstGeom prst="rect">
            <a:avLst/>
          </a:prstGeom>
        </p:spPr>
      </p:pic>
      <p:pic>
        <p:nvPicPr>
          <p:cNvPr id="817" name="object 817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1144531" y="2345332"/>
            <a:ext cx="45822" cy="45823"/>
          </a:xfrm>
          <a:prstGeom prst="rect">
            <a:avLst/>
          </a:prstGeom>
        </p:spPr>
      </p:pic>
      <p:pic>
        <p:nvPicPr>
          <p:cNvPr id="818" name="object 818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248961" y="2345332"/>
            <a:ext cx="45822" cy="45823"/>
          </a:xfrm>
          <a:prstGeom prst="rect">
            <a:avLst/>
          </a:prstGeom>
        </p:spPr>
      </p:pic>
      <p:pic>
        <p:nvPicPr>
          <p:cNvPr id="819" name="object 819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352466" y="2345332"/>
            <a:ext cx="45822" cy="45823"/>
          </a:xfrm>
          <a:prstGeom prst="rect">
            <a:avLst/>
          </a:prstGeom>
        </p:spPr>
      </p:pic>
      <p:pic>
        <p:nvPicPr>
          <p:cNvPr id="820" name="object 820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728662" y="2446065"/>
            <a:ext cx="45823" cy="45823"/>
          </a:xfrm>
          <a:prstGeom prst="rect">
            <a:avLst/>
          </a:prstGeom>
        </p:spPr>
      </p:pic>
      <p:pic>
        <p:nvPicPr>
          <p:cNvPr id="821" name="object 821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833092" y="2446065"/>
            <a:ext cx="45822" cy="45823"/>
          </a:xfrm>
          <a:prstGeom prst="rect">
            <a:avLst/>
          </a:prstGeom>
        </p:spPr>
      </p:pic>
      <p:pic>
        <p:nvPicPr>
          <p:cNvPr id="822" name="object 822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936596" y="2446065"/>
            <a:ext cx="45823" cy="45823"/>
          </a:xfrm>
          <a:prstGeom prst="rect">
            <a:avLst/>
          </a:prstGeom>
        </p:spPr>
      </p:pic>
      <p:pic>
        <p:nvPicPr>
          <p:cNvPr id="823" name="object 823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041026" y="2446065"/>
            <a:ext cx="45822" cy="45823"/>
          </a:xfrm>
          <a:prstGeom prst="rect">
            <a:avLst/>
          </a:prstGeom>
        </p:spPr>
      </p:pic>
      <p:pic>
        <p:nvPicPr>
          <p:cNvPr id="824" name="object 824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1144531" y="2446065"/>
            <a:ext cx="45822" cy="45823"/>
          </a:xfrm>
          <a:prstGeom prst="rect">
            <a:avLst/>
          </a:prstGeom>
        </p:spPr>
      </p:pic>
      <p:pic>
        <p:nvPicPr>
          <p:cNvPr id="825" name="object 825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248961" y="2446065"/>
            <a:ext cx="45822" cy="45823"/>
          </a:xfrm>
          <a:prstGeom prst="rect">
            <a:avLst/>
          </a:prstGeom>
        </p:spPr>
      </p:pic>
      <p:pic>
        <p:nvPicPr>
          <p:cNvPr id="826" name="object 826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352466" y="2446065"/>
            <a:ext cx="45822" cy="45823"/>
          </a:xfrm>
          <a:prstGeom prst="rect">
            <a:avLst/>
          </a:prstGeom>
        </p:spPr>
      </p:pic>
      <p:pic>
        <p:nvPicPr>
          <p:cNvPr id="827" name="object 827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728662" y="2545874"/>
            <a:ext cx="45823" cy="45822"/>
          </a:xfrm>
          <a:prstGeom prst="rect">
            <a:avLst/>
          </a:prstGeom>
        </p:spPr>
      </p:pic>
      <p:pic>
        <p:nvPicPr>
          <p:cNvPr id="828" name="object 828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833092" y="2545874"/>
            <a:ext cx="45822" cy="45822"/>
          </a:xfrm>
          <a:prstGeom prst="rect">
            <a:avLst/>
          </a:prstGeom>
        </p:spPr>
      </p:pic>
      <p:pic>
        <p:nvPicPr>
          <p:cNvPr id="829" name="object 829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936596" y="2545874"/>
            <a:ext cx="45823" cy="45822"/>
          </a:xfrm>
          <a:prstGeom prst="rect">
            <a:avLst/>
          </a:prstGeom>
        </p:spPr>
      </p:pic>
      <p:pic>
        <p:nvPicPr>
          <p:cNvPr id="830" name="object 830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1041026" y="2545874"/>
            <a:ext cx="45822" cy="45822"/>
          </a:xfrm>
          <a:prstGeom prst="rect">
            <a:avLst/>
          </a:prstGeom>
        </p:spPr>
      </p:pic>
      <p:pic>
        <p:nvPicPr>
          <p:cNvPr id="831" name="object 831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1144531" y="2545874"/>
            <a:ext cx="45822" cy="45822"/>
          </a:xfrm>
          <a:prstGeom prst="rect">
            <a:avLst/>
          </a:prstGeom>
        </p:spPr>
      </p:pic>
      <p:pic>
        <p:nvPicPr>
          <p:cNvPr id="832" name="object 832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248961" y="2545874"/>
            <a:ext cx="45822" cy="45822"/>
          </a:xfrm>
          <a:prstGeom prst="rect">
            <a:avLst/>
          </a:prstGeom>
        </p:spPr>
      </p:pic>
      <p:pic>
        <p:nvPicPr>
          <p:cNvPr id="833" name="object 833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352466" y="2545874"/>
            <a:ext cx="45822" cy="45822"/>
          </a:xfrm>
          <a:prstGeom prst="rect">
            <a:avLst/>
          </a:prstGeom>
        </p:spPr>
      </p:pic>
      <p:pic>
        <p:nvPicPr>
          <p:cNvPr id="834" name="object 834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728662" y="2646607"/>
            <a:ext cx="45823" cy="45823"/>
          </a:xfrm>
          <a:prstGeom prst="rect">
            <a:avLst/>
          </a:prstGeom>
        </p:spPr>
      </p:pic>
      <p:pic>
        <p:nvPicPr>
          <p:cNvPr id="835" name="object 835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833092" y="2646607"/>
            <a:ext cx="45822" cy="45823"/>
          </a:xfrm>
          <a:prstGeom prst="rect">
            <a:avLst/>
          </a:prstGeom>
        </p:spPr>
      </p:pic>
      <p:pic>
        <p:nvPicPr>
          <p:cNvPr id="836" name="object 836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936596" y="2646607"/>
            <a:ext cx="45823" cy="45823"/>
          </a:xfrm>
          <a:prstGeom prst="rect">
            <a:avLst/>
          </a:prstGeom>
        </p:spPr>
      </p:pic>
      <p:pic>
        <p:nvPicPr>
          <p:cNvPr id="837" name="object 837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1041026" y="2646607"/>
            <a:ext cx="45822" cy="45823"/>
          </a:xfrm>
          <a:prstGeom prst="rect">
            <a:avLst/>
          </a:prstGeom>
        </p:spPr>
      </p:pic>
      <p:pic>
        <p:nvPicPr>
          <p:cNvPr id="838" name="object 838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1144531" y="2646607"/>
            <a:ext cx="45822" cy="45823"/>
          </a:xfrm>
          <a:prstGeom prst="rect">
            <a:avLst/>
          </a:prstGeom>
        </p:spPr>
      </p:pic>
      <p:pic>
        <p:nvPicPr>
          <p:cNvPr id="839" name="object 839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248961" y="2646607"/>
            <a:ext cx="45822" cy="45823"/>
          </a:xfrm>
          <a:prstGeom prst="rect">
            <a:avLst/>
          </a:prstGeom>
        </p:spPr>
      </p:pic>
      <p:pic>
        <p:nvPicPr>
          <p:cNvPr id="840" name="object 840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1352466" y="2646607"/>
            <a:ext cx="45822" cy="45823"/>
          </a:xfrm>
          <a:prstGeom prst="rect">
            <a:avLst/>
          </a:prstGeom>
        </p:spPr>
      </p:pic>
      <p:pic>
        <p:nvPicPr>
          <p:cNvPr id="841" name="object 841"/>
          <p:cNvPicPr/>
          <p:nvPr/>
        </p:nvPicPr>
        <p:blipFill>
          <a:blip r:embed="rId465" cstate="print"/>
          <a:stretch>
            <a:fillRect/>
          </a:stretch>
        </p:blipFill>
        <p:spPr>
          <a:xfrm>
            <a:off x="1456896" y="2044058"/>
            <a:ext cx="45822" cy="45823"/>
          </a:xfrm>
          <a:prstGeom prst="rect">
            <a:avLst/>
          </a:prstGeom>
        </p:spPr>
      </p:pic>
      <p:pic>
        <p:nvPicPr>
          <p:cNvPr id="842" name="object 842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1561325" y="2044058"/>
            <a:ext cx="45822" cy="45823"/>
          </a:xfrm>
          <a:prstGeom prst="rect">
            <a:avLst/>
          </a:prstGeom>
        </p:spPr>
      </p:pic>
      <p:pic>
        <p:nvPicPr>
          <p:cNvPr id="843" name="object 843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1664830" y="2044058"/>
            <a:ext cx="45822" cy="45823"/>
          </a:xfrm>
          <a:prstGeom prst="rect">
            <a:avLst/>
          </a:prstGeom>
        </p:spPr>
      </p:pic>
      <p:pic>
        <p:nvPicPr>
          <p:cNvPr id="844" name="object 844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1769260" y="2044058"/>
            <a:ext cx="45822" cy="45823"/>
          </a:xfrm>
          <a:prstGeom prst="rect">
            <a:avLst/>
          </a:prstGeom>
        </p:spPr>
      </p:pic>
      <p:pic>
        <p:nvPicPr>
          <p:cNvPr id="845" name="object 845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1872765" y="2044058"/>
            <a:ext cx="45822" cy="45823"/>
          </a:xfrm>
          <a:prstGeom prst="rect">
            <a:avLst/>
          </a:prstGeom>
        </p:spPr>
      </p:pic>
      <p:pic>
        <p:nvPicPr>
          <p:cNvPr id="846" name="object 846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1977195" y="2044058"/>
            <a:ext cx="45822" cy="45823"/>
          </a:xfrm>
          <a:prstGeom prst="rect">
            <a:avLst/>
          </a:prstGeom>
        </p:spPr>
      </p:pic>
      <p:pic>
        <p:nvPicPr>
          <p:cNvPr id="847" name="object 847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2080700" y="2044058"/>
            <a:ext cx="45822" cy="45823"/>
          </a:xfrm>
          <a:prstGeom prst="rect">
            <a:avLst/>
          </a:prstGeom>
        </p:spPr>
      </p:pic>
      <p:pic>
        <p:nvPicPr>
          <p:cNvPr id="848" name="object 848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1456896" y="2144790"/>
            <a:ext cx="45822" cy="45823"/>
          </a:xfrm>
          <a:prstGeom prst="rect">
            <a:avLst/>
          </a:prstGeom>
        </p:spPr>
      </p:pic>
      <p:pic>
        <p:nvPicPr>
          <p:cNvPr id="849" name="object 849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561325" y="2144790"/>
            <a:ext cx="45822" cy="45823"/>
          </a:xfrm>
          <a:prstGeom prst="rect">
            <a:avLst/>
          </a:prstGeom>
        </p:spPr>
      </p:pic>
      <p:pic>
        <p:nvPicPr>
          <p:cNvPr id="850" name="object 850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664830" y="2144790"/>
            <a:ext cx="45822" cy="45823"/>
          </a:xfrm>
          <a:prstGeom prst="rect">
            <a:avLst/>
          </a:prstGeom>
        </p:spPr>
      </p:pic>
      <p:pic>
        <p:nvPicPr>
          <p:cNvPr id="851" name="object 851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1769260" y="2144790"/>
            <a:ext cx="45822" cy="45823"/>
          </a:xfrm>
          <a:prstGeom prst="rect">
            <a:avLst/>
          </a:prstGeom>
        </p:spPr>
      </p:pic>
      <p:pic>
        <p:nvPicPr>
          <p:cNvPr id="852" name="object 852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1872765" y="2144790"/>
            <a:ext cx="45822" cy="45823"/>
          </a:xfrm>
          <a:prstGeom prst="rect">
            <a:avLst/>
          </a:prstGeom>
        </p:spPr>
      </p:pic>
      <p:pic>
        <p:nvPicPr>
          <p:cNvPr id="853" name="object 853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1977195" y="2144790"/>
            <a:ext cx="45822" cy="45823"/>
          </a:xfrm>
          <a:prstGeom prst="rect">
            <a:avLst/>
          </a:prstGeom>
        </p:spPr>
      </p:pic>
      <p:pic>
        <p:nvPicPr>
          <p:cNvPr id="854" name="object 854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2080700" y="2144790"/>
            <a:ext cx="45822" cy="45823"/>
          </a:xfrm>
          <a:prstGeom prst="rect">
            <a:avLst/>
          </a:prstGeom>
        </p:spPr>
      </p:pic>
      <p:pic>
        <p:nvPicPr>
          <p:cNvPr id="855" name="object 855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456896" y="2245523"/>
            <a:ext cx="45822" cy="45822"/>
          </a:xfrm>
          <a:prstGeom prst="rect">
            <a:avLst/>
          </a:prstGeom>
        </p:spPr>
      </p:pic>
      <p:pic>
        <p:nvPicPr>
          <p:cNvPr id="856" name="object 856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1561325" y="2245523"/>
            <a:ext cx="45822" cy="45822"/>
          </a:xfrm>
          <a:prstGeom prst="rect">
            <a:avLst/>
          </a:prstGeom>
        </p:spPr>
      </p:pic>
      <p:pic>
        <p:nvPicPr>
          <p:cNvPr id="857" name="object 857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1664830" y="2245523"/>
            <a:ext cx="45822" cy="45822"/>
          </a:xfrm>
          <a:prstGeom prst="rect">
            <a:avLst/>
          </a:prstGeom>
        </p:spPr>
      </p:pic>
      <p:pic>
        <p:nvPicPr>
          <p:cNvPr id="858" name="object 858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1769260" y="2245523"/>
            <a:ext cx="45822" cy="45822"/>
          </a:xfrm>
          <a:prstGeom prst="rect">
            <a:avLst/>
          </a:prstGeom>
        </p:spPr>
      </p:pic>
      <p:pic>
        <p:nvPicPr>
          <p:cNvPr id="859" name="object 859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1872765" y="2245523"/>
            <a:ext cx="45822" cy="45822"/>
          </a:xfrm>
          <a:prstGeom prst="rect">
            <a:avLst/>
          </a:prstGeom>
        </p:spPr>
      </p:pic>
      <p:pic>
        <p:nvPicPr>
          <p:cNvPr id="860" name="object 860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1977195" y="2245523"/>
            <a:ext cx="45822" cy="45822"/>
          </a:xfrm>
          <a:prstGeom prst="rect">
            <a:avLst/>
          </a:prstGeom>
        </p:spPr>
      </p:pic>
      <p:pic>
        <p:nvPicPr>
          <p:cNvPr id="861" name="object 861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2080700" y="2245523"/>
            <a:ext cx="45822" cy="45822"/>
          </a:xfrm>
          <a:prstGeom prst="rect">
            <a:avLst/>
          </a:prstGeom>
        </p:spPr>
      </p:pic>
      <p:pic>
        <p:nvPicPr>
          <p:cNvPr id="862" name="object 862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1456896" y="2345332"/>
            <a:ext cx="45822" cy="45823"/>
          </a:xfrm>
          <a:prstGeom prst="rect">
            <a:avLst/>
          </a:prstGeom>
        </p:spPr>
      </p:pic>
      <p:pic>
        <p:nvPicPr>
          <p:cNvPr id="863" name="object 863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1561325" y="2345332"/>
            <a:ext cx="45822" cy="45823"/>
          </a:xfrm>
          <a:prstGeom prst="rect">
            <a:avLst/>
          </a:prstGeom>
        </p:spPr>
      </p:pic>
      <p:pic>
        <p:nvPicPr>
          <p:cNvPr id="864" name="object 864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1664830" y="2345332"/>
            <a:ext cx="45822" cy="45823"/>
          </a:xfrm>
          <a:prstGeom prst="rect">
            <a:avLst/>
          </a:prstGeom>
        </p:spPr>
      </p:pic>
      <p:pic>
        <p:nvPicPr>
          <p:cNvPr id="865" name="object 865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1769260" y="2345332"/>
            <a:ext cx="45822" cy="45823"/>
          </a:xfrm>
          <a:prstGeom prst="rect">
            <a:avLst/>
          </a:prstGeom>
        </p:spPr>
      </p:pic>
      <p:pic>
        <p:nvPicPr>
          <p:cNvPr id="866" name="object 866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1872765" y="2345332"/>
            <a:ext cx="45822" cy="45823"/>
          </a:xfrm>
          <a:prstGeom prst="rect">
            <a:avLst/>
          </a:prstGeom>
        </p:spPr>
      </p:pic>
      <p:pic>
        <p:nvPicPr>
          <p:cNvPr id="867" name="object 867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1977195" y="2345332"/>
            <a:ext cx="45822" cy="45823"/>
          </a:xfrm>
          <a:prstGeom prst="rect">
            <a:avLst/>
          </a:prstGeom>
        </p:spPr>
      </p:pic>
      <p:pic>
        <p:nvPicPr>
          <p:cNvPr id="868" name="object 868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2080700" y="2345332"/>
            <a:ext cx="45822" cy="45823"/>
          </a:xfrm>
          <a:prstGeom prst="rect">
            <a:avLst/>
          </a:prstGeom>
        </p:spPr>
      </p:pic>
      <p:pic>
        <p:nvPicPr>
          <p:cNvPr id="869" name="object 869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1456896" y="2446065"/>
            <a:ext cx="45822" cy="45823"/>
          </a:xfrm>
          <a:prstGeom prst="rect">
            <a:avLst/>
          </a:prstGeom>
        </p:spPr>
      </p:pic>
      <p:pic>
        <p:nvPicPr>
          <p:cNvPr id="870" name="object 870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1561325" y="2446065"/>
            <a:ext cx="45822" cy="45823"/>
          </a:xfrm>
          <a:prstGeom prst="rect">
            <a:avLst/>
          </a:prstGeom>
        </p:spPr>
      </p:pic>
      <p:pic>
        <p:nvPicPr>
          <p:cNvPr id="871" name="object 871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1664830" y="2446065"/>
            <a:ext cx="45822" cy="45823"/>
          </a:xfrm>
          <a:prstGeom prst="rect">
            <a:avLst/>
          </a:prstGeom>
        </p:spPr>
      </p:pic>
      <p:pic>
        <p:nvPicPr>
          <p:cNvPr id="872" name="object 872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1769260" y="2446065"/>
            <a:ext cx="45822" cy="45823"/>
          </a:xfrm>
          <a:prstGeom prst="rect">
            <a:avLst/>
          </a:prstGeom>
        </p:spPr>
      </p:pic>
      <p:pic>
        <p:nvPicPr>
          <p:cNvPr id="873" name="object 873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1872765" y="2446065"/>
            <a:ext cx="45822" cy="45823"/>
          </a:xfrm>
          <a:prstGeom prst="rect">
            <a:avLst/>
          </a:prstGeom>
        </p:spPr>
      </p:pic>
      <p:pic>
        <p:nvPicPr>
          <p:cNvPr id="874" name="object 874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1977195" y="2446065"/>
            <a:ext cx="45822" cy="45823"/>
          </a:xfrm>
          <a:prstGeom prst="rect">
            <a:avLst/>
          </a:prstGeom>
        </p:spPr>
      </p:pic>
      <p:pic>
        <p:nvPicPr>
          <p:cNvPr id="875" name="object 875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2080700" y="2446065"/>
            <a:ext cx="45822" cy="45823"/>
          </a:xfrm>
          <a:prstGeom prst="rect">
            <a:avLst/>
          </a:prstGeom>
        </p:spPr>
      </p:pic>
      <p:pic>
        <p:nvPicPr>
          <p:cNvPr id="876" name="object 876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1456896" y="2545874"/>
            <a:ext cx="45822" cy="45822"/>
          </a:xfrm>
          <a:prstGeom prst="rect">
            <a:avLst/>
          </a:prstGeom>
        </p:spPr>
      </p:pic>
      <p:pic>
        <p:nvPicPr>
          <p:cNvPr id="877" name="object 877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1561325" y="2545874"/>
            <a:ext cx="45822" cy="45822"/>
          </a:xfrm>
          <a:prstGeom prst="rect">
            <a:avLst/>
          </a:prstGeom>
        </p:spPr>
      </p:pic>
      <p:pic>
        <p:nvPicPr>
          <p:cNvPr id="878" name="object 878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1664830" y="2545874"/>
            <a:ext cx="45822" cy="45822"/>
          </a:xfrm>
          <a:prstGeom prst="rect">
            <a:avLst/>
          </a:prstGeom>
        </p:spPr>
      </p:pic>
      <p:pic>
        <p:nvPicPr>
          <p:cNvPr id="879" name="object 879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1769260" y="2545874"/>
            <a:ext cx="45822" cy="45822"/>
          </a:xfrm>
          <a:prstGeom prst="rect">
            <a:avLst/>
          </a:prstGeom>
        </p:spPr>
      </p:pic>
      <p:pic>
        <p:nvPicPr>
          <p:cNvPr id="880" name="object 880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1872765" y="2545874"/>
            <a:ext cx="45822" cy="45822"/>
          </a:xfrm>
          <a:prstGeom prst="rect">
            <a:avLst/>
          </a:prstGeom>
        </p:spPr>
      </p:pic>
      <p:pic>
        <p:nvPicPr>
          <p:cNvPr id="881" name="object 881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1977195" y="2545874"/>
            <a:ext cx="45822" cy="45822"/>
          </a:xfrm>
          <a:prstGeom prst="rect">
            <a:avLst/>
          </a:prstGeom>
        </p:spPr>
      </p:pic>
      <p:pic>
        <p:nvPicPr>
          <p:cNvPr id="882" name="object 882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2080700" y="2545874"/>
            <a:ext cx="45822" cy="45822"/>
          </a:xfrm>
          <a:prstGeom prst="rect">
            <a:avLst/>
          </a:prstGeom>
        </p:spPr>
      </p:pic>
      <p:pic>
        <p:nvPicPr>
          <p:cNvPr id="883" name="object 883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1456896" y="2646607"/>
            <a:ext cx="45822" cy="45823"/>
          </a:xfrm>
          <a:prstGeom prst="rect">
            <a:avLst/>
          </a:prstGeom>
        </p:spPr>
      </p:pic>
      <p:pic>
        <p:nvPicPr>
          <p:cNvPr id="884" name="object 884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1561325" y="2646607"/>
            <a:ext cx="45822" cy="45823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1664830" y="2646607"/>
            <a:ext cx="45822" cy="45823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1769260" y="2646607"/>
            <a:ext cx="45822" cy="45823"/>
          </a:xfrm>
          <a:prstGeom prst="rect">
            <a:avLst/>
          </a:prstGeom>
        </p:spPr>
      </p:pic>
      <p:pic>
        <p:nvPicPr>
          <p:cNvPr id="887" name="object 887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1872765" y="2646607"/>
            <a:ext cx="45822" cy="45823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1977195" y="2646607"/>
            <a:ext cx="45822" cy="45823"/>
          </a:xfrm>
          <a:prstGeom prst="rect">
            <a:avLst/>
          </a:prstGeom>
        </p:spPr>
      </p:pic>
      <p:pic>
        <p:nvPicPr>
          <p:cNvPr id="889" name="object 889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2080700" y="2646607"/>
            <a:ext cx="45822" cy="45823"/>
          </a:xfrm>
          <a:prstGeom prst="rect">
            <a:avLst/>
          </a:prstGeom>
        </p:spPr>
      </p:pic>
      <p:pic>
        <p:nvPicPr>
          <p:cNvPr id="890" name="object 890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2185130" y="2044058"/>
            <a:ext cx="45822" cy="45823"/>
          </a:xfrm>
          <a:prstGeom prst="rect">
            <a:avLst/>
          </a:prstGeom>
        </p:spPr>
      </p:pic>
      <p:pic>
        <p:nvPicPr>
          <p:cNvPr id="891" name="object 891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2289559" y="2044058"/>
            <a:ext cx="45822" cy="45823"/>
          </a:xfrm>
          <a:prstGeom prst="rect">
            <a:avLst/>
          </a:prstGeom>
        </p:spPr>
      </p:pic>
      <p:pic>
        <p:nvPicPr>
          <p:cNvPr id="892" name="object 892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2393064" y="2044058"/>
            <a:ext cx="45822" cy="45823"/>
          </a:xfrm>
          <a:prstGeom prst="rect">
            <a:avLst/>
          </a:prstGeom>
        </p:spPr>
      </p:pic>
      <p:pic>
        <p:nvPicPr>
          <p:cNvPr id="893" name="object 893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2497494" y="2044058"/>
            <a:ext cx="45822" cy="45823"/>
          </a:xfrm>
          <a:prstGeom prst="rect">
            <a:avLst/>
          </a:prstGeom>
        </p:spPr>
      </p:pic>
      <p:pic>
        <p:nvPicPr>
          <p:cNvPr id="894" name="object 894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600999" y="2044058"/>
            <a:ext cx="45822" cy="45823"/>
          </a:xfrm>
          <a:prstGeom prst="rect">
            <a:avLst/>
          </a:prstGeom>
        </p:spPr>
      </p:pic>
      <p:pic>
        <p:nvPicPr>
          <p:cNvPr id="895" name="object 895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2705429" y="2044058"/>
            <a:ext cx="45822" cy="45823"/>
          </a:xfrm>
          <a:prstGeom prst="rect">
            <a:avLst/>
          </a:prstGeom>
        </p:spPr>
      </p:pic>
      <p:pic>
        <p:nvPicPr>
          <p:cNvPr id="896" name="object 896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2808934" y="2044058"/>
            <a:ext cx="45822" cy="45823"/>
          </a:xfrm>
          <a:prstGeom prst="rect">
            <a:avLst/>
          </a:prstGeom>
        </p:spPr>
      </p:pic>
      <p:pic>
        <p:nvPicPr>
          <p:cNvPr id="897" name="object 897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2913364" y="2044058"/>
            <a:ext cx="45822" cy="45823"/>
          </a:xfrm>
          <a:prstGeom prst="rect">
            <a:avLst/>
          </a:prstGeom>
        </p:spPr>
      </p:pic>
      <p:pic>
        <p:nvPicPr>
          <p:cNvPr id="898" name="object 898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185130" y="2144790"/>
            <a:ext cx="45822" cy="45823"/>
          </a:xfrm>
          <a:prstGeom prst="rect">
            <a:avLst/>
          </a:prstGeom>
        </p:spPr>
      </p:pic>
      <p:pic>
        <p:nvPicPr>
          <p:cNvPr id="899" name="object 899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2289559" y="2144790"/>
            <a:ext cx="45822" cy="45823"/>
          </a:xfrm>
          <a:prstGeom prst="rect">
            <a:avLst/>
          </a:prstGeom>
        </p:spPr>
      </p:pic>
      <p:pic>
        <p:nvPicPr>
          <p:cNvPr id="900" name="object 900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2393064" y="2144790"/>
            <a:ext cx="45822" cy="45823"/>
          </a:xfrm>
          <a:prstGeom prst="rect">
            <a:avLst/>
          </a:prstGeom>
        </p:spPr>
      </p:pic>
      <p:pic>
        <p:nvPicPr>
          <p:cNvPr id="901" name="object 901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2497494" y="2144790"/>
            <a:ext cx="45822" cy="45823"/>
          </a:xfrm>
          <a:prstGeom prst="rect">
            <a:avLst/>
          </a:prstGeom>
        </p:spPr>
      </p:pic>
      <p:pic>
        <p:nvPicPr>
          <p:cNvPr id="902" name="object 902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2600999" y="2144790"/>
            <a:ext cx="45822" cy="45823"/>
          </a:xfrm>
          <a:prstGeom prst="rect">
            <a:avLst/>
          </a:prstGeom>
        </p:spPr>
      </p:pic>
      <p:pic>
        <p:nvPicPr>
          <p:cNvPr id="903" name="object 903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2705429" y="2144790"/>
            <a:ext cx="45822" cy="45823"/>
          </a:xfrm>
          <a:prstGeom prst="rect">
            <a:avLst/>
          </a:prstGeom>
        </p:spPr>
      </p:pic>
      <p:pic>
        <p:nvPicPr>
          <p:cNvPr id="904" name="object 904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2808934" y="2144790"/>
            <a:ext cx="45822" cy="45823"/>
          </a:xfrm>
          <a:prstGeom prst="rect">
            <a:avLst/>
          </a:prstGeom>
        </p:spPr>
      </p:pic>
      <p:pic>
        <p:nvPicPr>
          <p:cNvPr id="905" name="object 905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2913364" y="2144790"/>
            <a:ext cx="45822" cy="45823"/>
          </a:xfrm>
          <a:prstGeom prst="rect">
            <a:avLst/>
          </a:prstGeom>
        </p:spPr>
      </p:pic>
      <p:pic>
        <p:nvPicPr>
          <p:cNvPr id="906" name="object 906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185130" y="2245523"/>
            <a:ext cx="45822" cy="45822"/>
          </a:xfrm>
          <a:prstGeom prst="rect">
            <a:avLst/>
          </a:prstGeom>
        </p:spPr>
      </p:pic>
      <p:pic>
        <p:nvPicPr>
          <p:cNvPr id="907" name="object 90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289559" y="2245523"/>
            <a:ext cx="45822" cy="45822"/>
          </a:xfrm>
          <a:prstGeom prst="rect">
            <a:avLst/>
          </a:prstGeom>
        </p:spPr>
      </p:pic>
      <p:pic>
        <p:nvPicPr>
          <p:cNvPr id="908" name="object 908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2393064" y="2245523"/>
            <a:ext cx="45822" cy="45822"/>
          </a:xfrm>
          <a:prstGeom prst="rect">
            <a:avLst/>
          </a:prstGeom>
        </p:spPr>
      </p:pic>
      <p:pic>
        <p:nvPicPr>
          <p:cNvPr id="909" name="object 909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2497494" y="2245523"/>
            <a:ext cx="45822" cy="45822"/>
          </a:xfrm>
          <a:prstGeom prst="rect">
            <a:avLst/>
          </a:prstGeom>
        </p:spPr>
      </p:pic>
      <p:pic>
        <p:nvPicPr>
          <p:cNvPr id="910" name="object 910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2600999" y="2245523"/>
            <a:ext cx="45822" cy="45822"/>
          </a:xfrm>
          <a:prstGeom prst="rect">
            <a:avLst/>
          </a:prstGeom>
        </p:spPr>
      </p:pic>
      <p:pic>
        <p:nvPicPr>
          <p:cNvPr id="911" name="object 911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2705429" y="2245523"/>
            <a:ext cx="45822" cy="45822"/>
          </a:xfrm>
          <a:prstGeom prst="rect">
            <a:avLst/>
          </a:prstGeom>
        </p:spPr>
      </p:pic>
      <p:pic>
        <p:nvPicPr>
          <p:cNvPr id="912" name="object 912"/>
          <p:cNvPicPr/>
          <p:nvPr/>
        </p:nvPicPr>
        <p:blipFill>
          <a:blip r:embed="rId503" cstate="print"/>
          <a:stretch>
            <a:fillRect/>
          </a:stretch>
        </p:blipFill>
        <p:spPr>
          <a:xfrm>
            <a:off x="2808934" y="2245523"/>
            <a:ext cx="45822" cy="45822"/>
          </a:xfrm>
          <a:prstGeom prst="rect">
            <a:avLst/>
          </a:prstGeom>
        </p:spPr>
      </p:pic>
      <p:pic>
        <p:nvPicPr>
          <p:cNvPr id="913" name="object 913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2913364" y="2245523"/>
            <a:ext cx="45822" cy="45822"/>
          </a:xfrm>
          <a:prstGeom prst="rect">
            <a:avLst/>
          </a:prstGeom>
        </p:spPr>
      </p:pic>
      <p:pic>
        <p:nvPicPr>
          <p:cNvPr id="914" name="object 914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2185130" y="2345332"/>
            <a:ext cx="45822" cy="45823"/>
          </a:xfrm>
          <a:prstGeom prst="rect">
            <a:avLst/>
          </a:prstGeom>
        </p:spPr>
      </p:pic>
      <p:pic>
        <p:nvPicPr>
          <p:cNvPr id="915" name="object 915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2289559" y="2345332"/>
            <a:ext cx="45822" cy="45823"/>
          </a:xfrm>
          <a:prstGeom prst="rect">
            <a:avLst/>
          </a:prstGeom>
        </p:spPr>
      </p:pic>
      <p:pic>
        <p:nvPicPr>
          <p:cNvPr id="916" name="object 916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2393064" y="2345332"/>
            <a:ext cx="45822" cy="45823"/>
          </a:xfrm>
          <a:prstGeom prst="rect">
            <a:avLst/>
          </a:prstGeom>
        </p:spPr>
      </p:pic>
      <p:pic>
        <p:nvPicPr>
          <p:cNvPr id="917" name="object 917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2497494" y="2345332"/>
            <a:ext cx="45822" cy="45823"/>
          </a:xfrm>
          <a:prstGeom prst="rect">
            <a:avLst/>
          </a:prstGeom>
        </p:spPr>
      </p:pic>
      <p:pic>
        <p:nvPicPr>
          <p:cNvPr id="918" name="object 918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2600999" y="2345332"/>
            <a:ext cx="45822" cy="45823"/>
          </a:xfrm>
          <a:prstGeom prst="rect">
            <a:avLst/>
          </a:prstGeom>
        </p:spPr>
      </p:pic>
      <p:pic>
        <p:nvPicPr>
          <p:cNvPr id="919" name="object 919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2705429" y="2345332"/>
            <a:ext cx="45822" cy="45823"/>
          </a:xfrm>
          <a:prstGeom prst="rect">
            <a:avLst/>
          </a:prstGeom>
        </p:spPr>
      </p:pic>
      <p:pic>
        <p:nvPicPr>
          <p:cNvPr id="920" name="object 920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2808934" y="2345332"/>
            <a:ext cx="45822" cy="45823"/>
          </a:xfrm>
          <a:prstGeom prst="rect">
            <a:avLst/>
          </a:prstGeom>
        </p:spPr>
      </p:pic>
      <p:pic>
        <p:nvPicPr>
          <p:cNvPr id="921" name="object 921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2913364" y="2345332"/>
            <a:ext cx="45822" cy="45823"/>
          </a:xfrm>
          <a:prstGeom prst="rect">
            <a:avLst/>
          </a:prstGeom>
        </p:spPr>
      </p:pic>
      <p:pic>
        <p:nvPicPr>
          <p:cNvPr id="922" name="object 922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2185130" y="2446065"/>
            <a:ext cx="45822" cy="45823"/>
          </a:xfrm>
          <a:prstGeom prst="rect">
            <a:avLst/>
          </a:prstGeom>
        </p:spPr>
      </p:pic>
      <p:pic>
        <p:nvPicPr>
          <p:cNvPr id="923" name="object 923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2289559" y="2446065"/>
            <a:ext cx="45822" cy="45823"/>
          </a:xfrm>
          <a:prstGeom prst="rect">
            <a:avLst/>
          </a:prstGeom>
        </p:spPr>
      </p:pic>
      <p:pic>
        <p:nvPicPr>
          <p:cNvPr id="924" name="object 924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2393064" y="2446065"/>
            <a:ext cx="45822" cy="45823"/>
          </a:xfrm>
          <a:prstGeom prst="rect">
            <a:avLst/>
          </a:prstGeom>
        </p:spPr>
      </p:pic>
      <p:pic>
        <p:nvPicPr>
          <p:cNvPr id="925" name="object 925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2497494" y="2446065"/>
            <a:ext cx="45822" cy="45823"/>
          </a:xfrm>
          <a:prstGeom prst="rect">
            <a:avLst/>
          </a:prstGeom>
        </p:spPr>
      </p:pic>
      <p:pic>
        <p:nvPicPr>
          <p:cNvPr id="926" name="object 926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2600999" y="2446065"/>
            <a:ext cx="45822" cy="45823"/>
          </a:xfrm>
          <a:prstGeom prst="rect">
            <a:avLst/>
          </a:prstGeom>
        </p:spPr>
      </p:pic>
      <p:pic>
        <p:nvPicPr>
          <p:cNvPr id="927" name="object 927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2705429" y="2446065"/>
            <a:ext cx="45822" cy="45823"/>
          </a:xfrm>
          <a:prstGeom prst="rect">
            <a:avLst/>
          </a:prstGeom>
        </p:spPr>
      </p:pic>
      <p:pic>
        <p:nvPicPr>
          <p:cNvPr id="928" name="object 928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2808934" y="2446065"/>
            <a:ext cx="45822" cy="45823"/>
          </a:xfrm>
          <a:prstGeom prst="rect">
            <a:avLst/>
          </a:prstGeom>
        </p:spPr>
      </p:pic>
      <p:pic>
        <p:nvPicPr>
          <p:cNvPr id="929" name="object 929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2913364" y="2446065"/>
            <a:ext cx="45822" cy="45823"/>
          </a:xfrm>
          <a:prstGeom prst="rect">
            <a:avLst/>
          </a:prstGeom>
        </p:spPr>
      </p:pic>
      <p:pic>
        <p:nvPicPr>
          <p:cNvPr id="930" name="object 930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2289559" y="2545874"/>
            <a:ext cx="45822" cy="45822"/>
          </a:xfrm>
          <a:prstGeom prst="rect">
            <a:avLst/>
          </a:prstGeom>
        </p:spPr>
      </p:pic>
      <p:pic>
        <p:nvPicPr>
          <p:cNvPr id="931" name="object 931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2185130" y="2545874"/>
            <a:ext cx="45822" cy="45822"/>
          </a:xfrm>
          <a:prstGeom prst="rect">
            <a:avLst/>
          </a:prstGeom>
        </p:spPr>
      </p:pic>
      <p:pic>
        <p:nvPicPr>
          <p:cNvPr id="932" name="object 932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393064" y="2545874"/>
            <a:ext cx="45822" cy="45822"/>
          </a:xfrm>
          <a:prstGeom prst="rect">
            <a:avLst/>
          </a:prstGeom>
        </p:spPr>
      </p:pic>
      <p:pic>
        <p:nvPicPr>
          <p:cNvPr id="933" name="object 933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497494" y="2545874"/>
            <a:ext cx="45822" cy="45822"/>
          </a:xfrm>
          <a:prstGeom prst="rect">
            <a:avLst/>
          </a:prstGeom>
        </p:spPr>
      </p:pic>
      <p:pic>
        <p:nvPicPr>
          <p:cNvPr id="934" name="object 934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2600999" y="2545874"/>
            <a:ext cx="45822" cy="45822"/>
          </a:xfrm>
          <a:prstGeom prst="rect">
            <a:avLst/>
          </a:prstGeom>
        </p:spPr>
      </p:pic>
      <p:pic>
        <p:nvPicPr>
          <p:cNvPr id="935" name="object 935"/>
          <p:cNvPicPr/>
          <p:nvPr/>
        </p:nvPicPr>
        <p:blipFill>
          <a:blip r:embed="rId513" cstate="print"/>
          <a:stretch>
            <a:fillRect/>
          </a:stretch>
        </p:blipFill>
        <p:spPr>
          <a:xfrm>
            <a:off x="2808934" y="2545874"/>
            <a:ext cx="45822" cy="45822"/>
          </a:xfrm>
          <a:prstGeom prst="rect">
            <a:avLst/>
          </a:prstGeom>
        </p:spPr>
      </p:pic>
      <p:pic>
        <p:nvPicPr>
          <p:cNvPr id="936" name="object 936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2705429" y="2545874"/>
            <a:ext cx="45822" cy="45822"/>
          </a:xfrm>
          <a:prstGeom prst="rect">
            <a:avLst/>
          </a:prstGeom>
        </p:spPr>
      </p:pic>
      <p:pic>
        <p:nvPicPr>
          <p:cNvPr id="937" name="object 937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2913364" y="2545874"/>
            <a:ext cx="45822" cy="45822"/>
          </a:xfrm>
          <a:prstGeom prst="rect">
            <a:avLst/>
          </a:prstGeom>
        </p:spPr>
      </p:pic>
      <p:pic>
        <p:nvPicPr>
          <p:cNvPr id="938" name="object 938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2185130" y="2646607"/>
            <a:ext cx="45822" cy="45823"/>
          </a:xfrm>
          <a:prstGeom prst="rect">
            <a:avLst/>
          </a:prstGeom>
        </p:spPr>
      </p:pic>
      <p:pic>
        <p:nvPicPr>
          <p:cNvPr id="939" name="object 939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2289559" y="2646607"/>
            <a:ext cx="45822" cy="45823"/>
          </a:xfrm>
          <a:prstGeom prst="rect">
            <a:avLst/>
          </a:prstGeom>
        </p:spPr>
      </p:pic>
      <p:pic>
        <p:nvPicPr>
          <p:cNvPr id="940" name="object 940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393064" y="2646607"/>
            <a:ext cx="45822" cy="45823"/>
          </a:xfrm>
          <a:prstGeom prst="rect">
            <a:avLst/>
          </a:prstGeom>
        </p:spPr>
      </p:pic>
      <p:pic>
        <p:nvPicPr>
          <p:cNvPr id="941" name="object 941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497494" y="2646607"/>
            <a:ext cx="45822" cy="45823"/>
          </a:xfrm>
          <a:prstGeom prst="rect">
            <a:avLst/>
          </a:prstGeom>
        </p:spPr>
      </p:pic>
      <p:pic>
        <p:nvPicPr>
          <p:cNvPr id="942" name="object 942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2600999" y="2646607"/>
            <a:ext cx="45822" cy="45823"/>
          </a:xfrm>
          <a:prstGeom prst="rect">
            <a:avLst/>
          </a:prstGeom>
        </p:spPr>
      </p:pic>
      <p:pic>
        <p:nvPicPr>
          <p:cNvPr id="943" name="object 943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2705429" y="2646607"/>
            <a:ext cx="45822" cy="45823"/>
          </a:xfrm>
          <a:prstGeom prst="rect">
            <a:avLst/>
          </a:prstGeom>
        </p:spPr>
      </p:pic>
      <p:pic>
        <p:nvPicPr>
          <p:cNvPr id="944" name="object 944"/>
          <p:cNvPicPr/>
          <p:nvPr/>
        </p:nvPicPr>
        <p:blipFill>
          <a:blip r:embed="rId513" cstate="print"/>
          <a:stretch>
            <a:fillRect/>
          </a:stretch>
        </p:blipFill>
        <p:spPr>
          <a:xfrm>
            <a:off x="2808934" y="2646607"/>
            <a:ext cx="45822" cy="45823"/>
          </a:xfrm>
          <a:prstGeom prst="rect">
            <a:avLst/>
          </a:prstGeom>
        </p:spPr>
      </p:pic>
      <p:pic>
        <p:nvPicPr>
          <p:cNvPr id="945" name="object 945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2913364" y="2646607"/>
            <a:ext cx="45822" cy="45823"/>
          </a:xfrm>
          <a:prstGeom prst="rect">
            <a:avLst/>
          </a:prstGeom>
        </p:spPr>
      </p:pic>
      <p:pic>
        <p:nvPicPr>
          <p:cNvPr id="946" name="object 946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624233" y="2747339"/>
            <a:ext cx="45846" cy="45823"/>
          </a:xfrm>
          <a:prstGeom prst="rect">
            <a:avLst/>
          </a:prstGeom>
        </p:spPr>
      </p:pic>
      <p:pic>
        <p:nvPicPr>
          <p:cNvPr id="947" name="object 947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428" y="2847148"/>
            <a:ext cx="45838" cy="45822"/>
          </a:xfrm>
          <a:prstGeom prst="rect">
            <a:avLst/>
          </a:prstGeom>
        </p:spPr>
      </p:pic>
      <p:pic>
        <p:nvPicPr>
          <p:cNvPr id="948" name="object 948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104857" y="2847148"/>
            <a:ext cx="45838" cy="45822"/>
          </a:xfrm>
          <a:prstGeom prst="rect">
            <a:avLst/>
          </a:prstGeom>
        </p:spPr>
      </p:pic>
      <p:pic>
        <p:nvPicPr>
          <p:cNvPr id="949" name="object 949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208363" y="2847148"/>
            <a:ext cx="45846" cy="45822"/>
          </a:xfrm>
          <a:prstGeom prst="rect">
            <a:avLst/>
          </a:prstGeom>
        </p:spPr>
      </p:pic>
      <p:pic>
        <p:nvPicPr>
          <p:cNvPr id="950" name="object 950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312792" y="2847148"/>
            <a:ext cx="45846" cy="45822"/>
          </a:xfrm>
          <a:prstGeom prst="rect">
            <a:avLst/>
          </a:prstGeom>
        </p:spPr>
      </p:pic>
      <p:pic>
        <p:nvPicPr>
          <p:cNvPr id="951" name="object 951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520727" y="2847148"/>
            <a:ext cx="45853" cy="45822"/>
          </a:xfrm>
          <a:prstGeom prst="rect">
            <a:avLst/>
          </a:prstGeom>
        </p:spPr>
      </p:pic>
      <p:pic>
        <p:nvPicPr>
          <p:cNvPr id="952" name="object 952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416298" y="2847148"/>
            <a:ext cx="45853" cy="45822"/>
          </a:xfrm>
          <a:prstGeom prst="rect">
            <a:avLst/>
          </a:prstGeom>
        </p:spPr>
      </p:pic>
      <p:pic>
        <p:nvPicPr>
          <p:cNvPr id="953" name="object 953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624233" y="2847148"/>
            <a:ext cx="45846" cy="45822"/>
          </a:xfrm>
          <a:prstGeom prst="rect">
            <a:avLst/>
          </a:prstGeom>
        </p:spPr>
      </p:pic>
      <p:pic>
        <p:nvPicPr>
          <p:cNvPr id="954" name="object 954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428" y="2947881"/>
            <a:ext cx="45838" cy="45823"/>
          </a:xfrm>
          <a:prstGeom prst="rect">
            <a:avLst/>
          </a:prstGeom>
        </p:spPr>
      </p:pic>
      <p:pic>
        <p:nvPicPr>
          <p:cNvPr id="955" name="object 955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208363" y="2947881"/>
            <a:ext cx="45846" cy="45823"/>
          </a:xfrm>
          <a:prstGeom prst="rect">
            <a:avLst/>
          </a:prstGeom>
        </p:spPr>
      </p:pic>
      <p:pic>
        <p:nvPicPr>
          <p:cNvPr id="956" name="object 956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104857" y="2947881"/>
            <a:ext cx="45838" cy="45823"/>
          </a:xfrm>
          <a:prstGeom prst="rect">
            <a:avLst/>
          </a:prstGeom>
        </p:spPr>
      </p:pic>
      <p:pic>
        <p:nvPicPr>
          <p:cNvPr id="957" name="object 957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312792" y="2947881"/>
            <a:ext cx="45846" cy="45823"/>
          </a:xfrm>
          <a:prstGeom prst="rect">
            <a:avLst/>
          </a:prstGeom>
        </p:spPr>
      </p:pic>
      <p:pic>
        <p:nvPicPr>
          <p:cNvPr id="958" name="object 958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416298" y="2947881"/>
            <a:ext cx="45853" cy="45823"/>
          </a:xfrm>
          <a:prstGeom prst="rect">
            <a:avLst/>
          </a:prstGeom>
        </p:spPr>
      </p:pic>
      <p:pic>
        <p:nvPicPr>
          <p:cNvPr id="959" name="object 959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520727" y="2947881"/>
            <a:ext cx="45853" cy="45823"/>
          </a:xfrm>
          <a:prstGeom prst="rect">
            <a:avLst/>
          </a:prstGeom>
        </p:spPr>
      </p:pic>
      <p:pic>
        <p:nvPicPr>
          <p:cNvPr id="960" name="object 960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624233" y="2947881"/>
            <a:ext cx="45846" cy="45823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521" cstate="print"/>
          <a:stretch>
            <a:fillRect/>
          </a:stretch>
        </p:blipFill>
        <p:spPr>
          <a:xfrm>
            <a:off x="104857" y="3047690"/>
            <a:ext cx="45838" cy="45822"/>
          </a:xfrm>
          <a:prstGeom prst="rect">
            <a:avLst/>
          </a:prstGeom>
        </p:spPr>
      </p:pic>
      <p:pic>
        <p:nvPicPr>
          <p:cNvPr id="962" name="object 962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428" y="3047690"/>
            <a:ext cx="45838" cy="45822"/>
          </a:xfrm>
          <a:prstGeom prst="rect">
            <a:avLst/>
          </a:prstGeom>
        </p:spPr>
      </p:pic>
      <p:pic>
        <p:nvPicPr>
          <p:cNvPr id="963" name="object 963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208363" y="3047690"/>
            <a:ext cx="45846" cy="45822"/>
          </a:xfrm>
          <a:prstGeom prst="rect">
            <a:avLst/>
          </a:prstGeom>
        </p:spPr>
      </p:pic>
      <p:pic>
        <p:nvPicPr>
          <p:cNvPr id="964" name="object 964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416298" y="3047690"/>
            <a:ext cx="45853" cy="45822"/>
          </a:xfrm>
          <a:prstGeom prst="rect">
            <a:avLst/>
          </a:prstGeom>
        </p:spPr>
      </p:pic>
      <p:pic>
        <p:nvPicPr>
          <p:cNvPr id="965" name="object 965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312792" y="3047690"/>
            <a:ext cx="45846" cy="45822"/>
          </a:xfrm>
          <a:prstGeom prst="rect">
            <a:avLst/>
          </a:prstGeom>
        </p:spPr>
      </p:pic>
      <p:pic>
        <p:nvPicPr>
          <p:cNvPr id="966" name="object 966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520727" y="3047690"/>
            <a:ext cx="45853" cy="45822"/>
          </a:xfrm>
          <a:prstGeom prst="rect">
            <a:avLst/>
          </a:prstGeom>
        </p:spPr>
      </p:pic>
      <p:pic>
        <p:nvPicPr>
          <p:cNvPr id="967" name="object 967"/>
          <p:cNvPicPr/>
          <p:nvPr/>
        </p:nvPicPr>
        <p:blipFill>
          <a:blip r:embed="rId525" cstate="print"/>
          <a:stretch>
            <a:fillRect/>
          </a:stretch>
        </p:blipFill>
        <p:spPr>
          <a:xfrm>
            <a:off x="624233" y="3047690"/>
            <a:ext cx="45846" cy="45822"/>
          </a:xfrm>
          <a:prstGeom prst="rect">
            <a:avLst/>
          </a:prstGeom>
        </p:spPr>
      </p:pic>
      <p:pic>
        <p:nvPicPr>
          <p:cNvPr id="968" name="object 968"/>
          <p:cNvPicPr/>
          <p:nvPr/>
        </p:nvPicPr>
        <p:blipFill>
          <a:blip r:embed="rId526" cstate="print"/>
          <a:stretch>
            <a:fillRect/>
          </a:stretch>
        </p:blipFill>
        <p:spPr>
          <a:xfrm>
            <a:off x="428" y="3148423"/>
            <a:ext cx="45838" cy="45822"/>
          </a:xfrm>
          <a:prstGeom prst="rect">
            <a:avLst/>
          </a:prstGeom>
        </p:spPr>
      </p:pic>
      <p:pic>
        <p:nvPicPr>
          <p:cNvPr id="969" name="object 969"/>
          <p:cNvPicPr/>
          <p:nvPr/>
        </p:nvPicPr>
        <p:blipFill>
          <a:blip r:embed="rId527" cstate="print"/>
          <a:stretch>
            <a:fillRect/>
          </a:stretch>
        </p:blipFill>
        <p:spPr>
          <a:xfrm>
            <a:off x="104857" y="3148423"/>
            <a:ext cx="45838" cy="45822"/>
          </a:xfrm>
          <a:prstGeom prst="rect">
            <a:avLst/>
          </a:prstGeom>
        </p:spPr>
      </p:pic>
      <p:pic>
        <p:nvPicPr>
          <p:cNvPr id="970" name="object 970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08363" y="3148423"/>
            <a:ext cx="45846" cy="45822"/>
          </a:xfrm>
          <a:prstGeom prst="rect">
            <a:avLst/>
          </a:prstGeom>
        </p:spPr>
      </p:pic>
      <p:pic>
        <p:nvPicPr>
          <p:cNvPr id="971" name="object 971"/>
          <p:cNvPicPr/>
          <p:nvPr/>
        </p:nvPicPr>
        <p:blipFill>
          <a:blip r:embed="rId529" cstate="print"/>
          <a:stretch>
            <a:fillRect/>
          </a:stretch>
        </p:blipFill>
        <p:spPr>
          <a:xfrm>
            <a:off x="312792" y="3148423"/>
            <a:ext cx="45846" cy="45822"/>
          </a:xfrm>
          <a:prstGeom prst="rect">
            <a:avLst/>
          </a:prstGeom>
        </p:spPr>
      </p:pic>
      <p:pic>
        <p:nvPicPr>
          <p:cNvPr id="972" name="object 97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16298" y="3148423"/>
            <a:ext cx="45853" cy="45822"/>
          </a:xfrm>
          <a:prstGeom prst="rect">
            <a:avLst/>
          </a:prstGeom>
        </p:spPr>
      </p:pic>
      <p:pic>
        <p:nvPicPr>
          <p:cNvPr id="973" name="object 973"/>
          <p:cNvPicPr/>
          <p:nvPr/>
        </p:nvPicPr>
        <p:blipFill>
          <a:blip r:embed="rId529" cstate="print"/>
          <a:stretch>
            <a:fillRect/>
          </a:stretch>
        </p:blipFill>
        <p:spPr>
          <a:xfrm>
            <a:off x="520727" y="3148423"/>
            <a:ext cx="45853" cy="45822"/>
          </a:xfrm>
          <a:prstGeom prst="rect">
            <a:avLst/>
          </a:prstGeom>
        </p:spPr>
      </p:pic>
      <p:pic>
        <p:nvPicPr>
          <p:cNvPr id="974" name="object 974"/>
          <p:cNvPicPr/>
          <p:nvPr/>
        </p:nvPicPr>
        <p:blipFill>
          <a:blip r:embed="rId530" cstate="print"/>
          <a:stretch>
            <a:fillRect/>
          </a:stretch>
        </p:blipFill>
        <p:spPr>
          <a:xfrm>
            <a:off x="624233" y="3148423"/>
            <a:ext cx="45846" cy="45822"/>
          </a:xfrm>
          <a:prstGeom prst="rect">
            <a:avLst/>
          </a:prstGeom>
        </p:spPr>
      </p:pic>
      <p:pic>
        <p:nvPicPr>
          <p:cNvPr id="975" name="object 97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28" y="3249156"/>
            <a:ext cx="45838" cy="45823"/>
          </a:xfrm>
          <a:prstGeom prst="rect">
            <a:avLst/>
          </a:prstGeom>
        </p:spPr>
      </p:pic>
      <p:pic>
        <p:nvPicPr>
          <p:cNvPr id="976" name="object 976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104857" y="3249156"/>
            <a:ext cx="45838" cy="45823"/>
          </a:xfrm>
          <a:prstGeom prst="rect">
            <a:avLst/>
          </a:prstGeom>
        </p:spPr>
      </p:pic>
      <p:pic>
        <p:nvPicPr>
          <p:cNvPr id="977" name="object 977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208363" y="3249156"/>
            <a:ext cx="45846" cy="45823"/>
          </a:xfrm>
          <a:prstGeom prst="rect">
            <a:avLst/>
          </a:prstGeom>
        </p:spPr>
      </p:pic>
      <p:pic>
        <p:nvPicPr>
          <p:cNvPr id="978" name="object 978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416298" y="3249156"/>
            <a:ext cx="45853" cy="45823"/>
          </a:xfrm>
          <a:prstGeom prst="rect">
            <a:avLst/>
          </a:prstGeom>
        </p:spPr>
      </p:pic>
      <p:pic>
        <p:nvPicPr>
          <p:cNvPr id="979" name="object 979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312792" y="3249156"/>
            <a:ext cx="45846" cy="45823"/>
          </a:xfrm>
          <a:prstGeom prst="rect">
            <a:avLst/>
          </a:prstGeom>
        </p:spPr>
      </p:pic>
      <p:pic>
        <p:nvPicPr>
          <p:cNvPr id="980" name="object 980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520727" y="3249156"/>
            <a:ext cx="45853" cy="45823"/>
          </a:xfrm>
          <a:prstGeom prst="rect">
            <a:avLst/>
          </a:prstGeom>
        </p:spPr>
      </p:pic>
      <p:pic>
        <p:nvPicPr>
          <p:cNvPr id="981" name="object 981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24233" y="3249156"/>
            <a:ext cx="45846" cy="45823"/>
          </a:xfrm>
          <a:prstGeom prst="rect">
            <a:avLst/>
          </a:prstGeom>
        </p:spPr>
      </p:pic>
      <p:pic>
        <p:nvPicPr>
          <p:cNvPr id="982" name="object 98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28" y="3348964"/>
            <a:ext cx="45838" cy="45822"/>
          </a:xfrm>
          <a:prstGeom prst="rect">
            <a:avLst/>
          </a:prstGeom>
        </p:spPr>
      </p:pic>
      <p:pic>
        <p:nvPicPr>
          <p:cNvPr id="983" name="object 983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104857" y="3348964"/>
            <a:ext cx="45838" cy="45822"/>
          </a:xfrm>
          <a:prstGeom prst="rect">
            <a:avLst/>
          </a:prstGeom>
        </p:spPr>
      </p:pic>
      <p:pic>
        <p:nvPicPr>
          <p:cNvPr id="984" name="object 984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208363" y="3348964"/>
            <a:ext cx="45846" cy="45822"/>
          </a:xfrm>
          <a:prstGeom prst="rect">
            <a:avLst/>
          </a:prstGeom>
        </p:spPr>
      </p:pic>
      <p:pic>
        <p:nvPicPr>
          <p:cNvPr id="985" name="object 985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312792" y="3348964"/>
            <a:ext cx="45846" cy="45822"/>
          </a:xfrm>
          <a:prstGeom prst="rect">
            <a:avLst/>
          </a:prstGeom>
        </p:spPr>
      </p:pic>
      <p:pic>
        <p:nvPicPr>
          <p:cNvPr id="986" name="object 986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416298" y="3348964"/>
            <a:ext cx="45853" cy="45822"/>
          </a:xfrm>
          <a:prstGeom prst="rect">
            <a:avLst/>
          </a:prstGeom>
        </p:spPr>
      </p:pic>
      <p:pic>
        <p:nvPicPr>
          <p:cNvPr id="987" name="object 987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520727" y="3348964"/>
            <a:ext cx="45853" cy="45822"/>
          </a:xfrm>
          <a:prstGeom prst="rect">
            <a:avLst/>
          </a:prstGeom>
        </p:spPr>
      </p:pic>
      <p:pic>
        <p:nvPicPr>
          <p:cNvPr id="988" name="object 988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24233" y="3348964"/>
            <a:ext cx="45846" cy="45822"/>
          </a:xfrm>
          <a:prstGeom prst="rect">
            <a:avLst/>
          </a:prstGeom>
        </p:spPr>
      </p:pic>
      <p:pic>
        <p:nvPicPr>
          <p:cNvPr id="989" name="object 989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728662" y="2747339"/>
            <a:ext cx="45823" cy="45823"/>
          </a:xfrm>
          <a:prstGeom prst="rect">
            <a:avLst/>
          </a:prstGeom>
        </p:spPr>
      </p:pic>
      <p:pic>
        <p:nvPicPr>
          <p:cNvPr id="990" name="object 990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833092" y="2747339"/>
            <a:ext cx="45822" cy="45823"/>
          </a:xfrm>
          <a:prstGeom prst="rect">
            <a:avLst/>
          </a:prstGeom>
        </p:spPr>
      </p:pic>
      <p:pic>
        <p:nvPicPr>
          <p:cNvPr id="991" name="object 991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936596" y="2747339"/>
            <a:ext cx="45823" cy="45823"/>
          </a:xfrm>
          <a:prstGeom prst="rect">
            <a:avLst/>
          </a:prstGeom>
        </p:spPr>
      </p:pic>
      <p:pic>
        <p:nvPicPr>
          <p:cNvPr id="992" name="object 992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1041026" y="2747339"/>
            <a:ext cx="45822" cy="45823"/>
          </a:xfrm>
          <a:prstGeom prst="rect">
            <a:avLst/>
          </a:prstGeom>
        </p:spPr>
      </p:pic>
      <p:pic>
        <p:nvPicPr>
          <p:cNvPr id="993" name="object 993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144531" y="2747339"/>
            <a:ext cx="45822" cy="45823"/>
          </a:xfrm>
          <a:prstGeom prst="rect">
            <a:avLst/>
          </a:prstGeom>
        </p:spPr>
      </p:pic>
      <p:pic>
        <p:nvPicPr>
          <p:cNvPr id="994" name="object 994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1248961" y="2747339"/>
            <a:ext cx="45822" cy="45823"/>
          </a:xfrm>
          <a:prstGeom prst="rect">
            <a:avLst/>
          </a:prstGeom>
        </p:spPr>
      </p:pic>
      <p:pic>
        <p:nvPicPr>
          <p:cNvPr id="995" name="object 995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1352466" y="2747339"/>
            <a:ext cx="45822" cy="45823"/>
          </a:xfrm>
          <a:prstGeom prst="rect">
            <a:avLst/>
          </a:prstGeom>
        </p:spPr>
      </p:pic>
      <p:pic>
        <p:nvPicPr>
          <p:cNvPr id="996" name="object 996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728662" y="2847148"/>
            <a:ext cx="45823" cy="45822"/>
          </a:xfrm>
          <a:prstGeom prst="rect">
            <a:avLst/>
          </a:prstGeom>
        </p:spPr>
      </p:pic>
      <p:pic>
        <p:nvPicPr>
          <p:cNvPr id="997" name="object 997"/>
          <p:cNvPicPr/>
          <p:nvPr/>
        </p:nvPicPr>
        <p:blipFill>
          <a:blip r:embed="rId542" cstate="print"/>
          <a:stretch>
            <a:fillRect/>
          </a:stretch>
        </p:blipFill>
        <p:spPr>
          <a:xfrm>
            <a:off x="428" y="3449697"/>
            <a:ext cx="45838" cy="45822"/>
          </a:xfrm>
          <a:prstGeom prst="rect">
            <a:avLst/>
          </a:prstGeom>
        </p:spPr>
      </p:pic>
      <p:pic>
        <p:nvPicPr>
          <p:cNvPr id="998" name="object 998"/>
          <p:cNvPicPr/>
          <p:nvPr/>
        </p:nvPicPr>
        <p:blipFill>
          <a:blip r:embed="rId543" cstate="print"/>
          <a:stretch>
            <a:fillRect/>
          </a:stretch>
        </p:blipFill>
        <p:spPr>
          <a:xfrm>
            <a:off x="104857" y="3449697"/>
            <a:ext cx="45838" cy="45822"/>
          </a:xfrm>
          <a:prstGeom prst="rect">
            <a:avLst/>
          </a:prstGeom>
        </p:spPr>
      </p:pic>
      <p:pic>
        <p:nvPicPr>
          <p:cNvPr id="999" name="object 999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208363" y="3449697"/>
            <a:ext cx="45846" cy="45822"/>
          </a:xfrm>
          <a:prstGeom prst="rect">
            <a:avLst/>
          </a:prstGeom>
        </p:spPr>
      </p:pic>
      <p:pic>
        <p:nvPicPr>
          <p:cNvPr id="1000" name="object 1000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312792" y="3449697"/>
            <a:ext cx="45846" cy="45822"/>
          </a:xfrm>
          <a:prstGeom prst="rect">
            <a:avLst/>
          </a:prstGeom>
        </p:spPr>
      </p:pic>
      <p:pic>
        <p:nvPicPr>
          <p:cNvPr id="1001" name="object 1001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416298" y="3449697"/>
            <a:ext cx="45853" cy="45822"/>
          </a:xfrm>
          <a:prstGeom prst="rect">
            <a:avLst/>
          </a:prstGeom>
        </p:spPr>
      </p:pic>
      <p:pic>
        <p:nvPicPr>
          <p:cNvPr id="1002" name="object 100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20727" y="3449697"/>
            <a:ext cx="45853" cy="45822"/>
          </a:xfrm>
          <a:prstGeom prst="rect">
            <a:avLst/>
          </a:prstGeom>
        </p:spPr>
      </p:pic>
      <p:pic>
        <p:nvPicPr>
          <p:cNvPr id="1003" name="object 1003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833092" y="2847148"/>
            <a:ext cx="45822" cy="45822"/>
          </a:xfrm>
          <a:prstGeom prst="rect">
            <a:avLst/>
          </a:prstGeom>
        </p:spPr>
      </p:pic>
      <p:pic>
        <p:nvPicPr>
          <p:cNvPr id="1004" name="object 1004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936596" y="2847148"/>
            <a:ext cx="45823" cy="45822"/>
          </a:xfrm>
          <a:prstGeom prst="rect">
            <a:avLst/>
          </a:prstGeom>
        </p:spPr>
      </p:pic>
      <p:pic>
        <p:nvPicPr>
          <p:cNvPr id="1005" name="object 1005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1144531" y="2847148"/>
            <a:ext cx="45822" cy="45822"/>
          </a:xfrm>
          <a:prstGeom prst="rect">
            <a:avLst/>
          </a:prstGeom>
        </p:spPr>
      </p:pic>
      <p:pic>
        <p:nvPicPr>
          <p:cNvPr id="1006" name="object 1006"/>
          <p:cNvPicPr/>
          <p:nvPr/>
        </p:nvPicPr>
        <p:blipFill>
          <a:blip r:embed="rId548" cstate="print"/>
          <a:stretch>
            <a:fillRect/>
          </a:stretch>
        </p:blipFill>
        <p:spPr>
          <a:xfrm>
            <a:off x="1041026" y="2847148"/>
            <a:ext cx="45822" cy="45822"/>
          </a:xfrm>
          <a:prstGeom prst="rect">
            <a:avLst/>
          </a:prstGeom>
        </p:spPr>
      </p:pic>
      <p:pic>
        <p:nvPicPr>
          <p:cNvPr id="1007" name="object 1007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1352466" y="2847148"/>
            <a:ext cx="45822" cy="45822"/>
          </a:xfrm>
          <a:prstGeom prst="rect">
            <a:avLst/>
          </a:prstGeom>
        </p:spPr>
      </p:pic>
      <p:pic>
        <p:nvPicPr>
          <p:cNvPr id="1008" name="object 1008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1248961" y="2847148"/>
            <a:ext cx="45822" cy="45822"/>
          </a:xfrm>
          <a:prstGeom prst="rect">
            <a:avLst/>
          </a:prstGeom>
        </p:spPr>
      </p:pic>
      <p:pic>
        <p:nvPicPr>
          <p:cNvPr id="1009" name="object 1009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833092" y="2947881"/>
            <a:ext cx="45822" cy="45823"/>
          </a:xfrm>
          <a:prstGeom prst="rect">
            <a:avLst/>
          </a:prstGeom>
        </p:spPr>
      </p:pic>
      <p:pic>
        <p:nvPicPr>
          <p:cNvPr id="1010" name="object 1010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728662" y="2947881"/>
            <a:ext cx="45823" cy="45823"/>
          </a:xfrm>
          <a:prstGeom prst="rect">
            <a:avLst/>
          </a:prstGeom>
        </p:spPr>
      </p:pic>
      <p:pic>
        <p:nvPicPr>
          <p:cNvPr id="1011" name="object 1011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936596" y="2947881"/>
            <a:ext cx="45823" cy="45823"/>
          </a:xfrm>
          <a:prstGeom prst="rect">
            <a:avLst/>
          </a:prstGeom>
        </p:spPr>
      </p:pic>
      <p:pic>
        <p:nvPicPr>
          <p:cNvPr id="1012" name="object 1012"/>
          <p:cNvPicPr/>
          <p:nvPr/>
        </p:nvPicPr>
        <p:blipFill>
          <a:blip r:embed="rId548" cstate="print"/>
          <a:stretch>
            <a:fillRect/>
          </a:stretch>
        </p:blipFill>
        <p:spPr>
          <a:xfrm>
            <a:off x="1041026" y="2947881"/>
            <a:ext cx="45822" cy="45823"/>
          </a:xfrm>
          <a:prstGeom prst="rect">
            <a:avLst/>
          </a:prstGeom>
        </p:spPr>
      </p:pic>
      <p:pic>
        <p:nvPicPr>
          <p:cNvPr id="1013" name="object 1013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1144531" y="2947881"/>
            <a:ext cx="45822" cy="45823"/>
          </a:xfrm>
          <a:prstGeom prst="rect">
            <a:avLst/>
          </a:prstGeom>
        </p:spPr>
      </p:pic>
      <p:pic>
        <p:nvPicPr>
          <p:cNvPr id="1014" name="object 1014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1248961" y="2947881"/>
            <a:ext cx="45822" cy="45823"/>
          </a:xfrm>
          <a:prstGeom prst="rect">
            <a:avLst/>
          </a:prstGeom>
        </p:spPr>
      </p:pic>
      <p:pic>
        <p:nvPicPr>
          <p:cNvPr id="1015" name="object 1015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1352466" y="2947881"/>
            <a:ext cx="45822" cy="45823"/>
          </a:xfrm>
          <a:prstGeom prst="rect">
            <a:avLst/>
          </a:prstGeom>
        </p:spPr>
      </p:pic>
      <p:pic>
        <p:nvPicPr>
          <p:cNvPr id="1016" name="object 1016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728662" y="3047690"/>
            <a:ext cx="45823" cy="45822"/>
          </a:xfrm>
          <a:prstGeom prst="rect">
            <a:avLst/>
          </a:prstGeom>
        </p:spPr>
      </p:pic>
      <p:pic>
        <p:nvPicPr>
          <p:cNvPr id="1017" name="object 1017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833092" y="3047690"/>
            <a:ext cx="45822" cy="45822"/>
          </a:xfrm>
          <a:prstGeom prst="rect">
            <a:avLst/>
          </a:prstGeom>
        </p:spPr>
      </p:pic>
      <p:pic>
        <p:nvPicPr>
          <p:cNvPr id="1018" name="object 1018"/>
          <p:cNvPicPr/>
          <p:nvPr/>
        </p:nvPicPr>
        <p:blipFill>
          <a:blip r:embed="rId552" cstate="print"/>
          <a:stretch>
            <a:fillRect/>
          </a:stretch>
        </p:blipFill>
        <p:spPr>
          <a:xfrm>
            <a:off x="1041026" y="3047690"/>
            <a:ext cx="45822" cy="45822"/>
          </a:xfrm>
          <a:prstGeom prst="rect">
            <a:avLst/>
          </a:prstGeom>
        </p:spPr>
      </p:pic>
      <p:pic>
        <p:nvPicPr>
          <p:cNvPr id="1019" name="object 1019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936596" y="3047690"/>
            <a:ext cx="45823" cy="45822"/>
          </a:xfrm>
          <a:prstGeom prst="rect">
            <a:avLst/>
          </a:prstGeom>
        </p:spPr>
      </p:pic>
      <p:pic>
        <p:nvPicPr>
          <p:cNvPr id="1020" name="object 1020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1248961" y="3047690"/>
            <a:ext cx="45822" cy="45822"/>
          </a:xfrm>
          <a:prstGeom prst="rect">
            <a:avLst/>
          </a:prstGeom>
        </p:spPr>
      </p:pic>
      <p:pic>
        <p:nvPicPr>
          <p:cNvPr id="1021" name="object 1021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1144531" y="3047690"/>
            <a:ext cx="45822" cy="45822"/>
          </a:xfrm>
          <a:prstGeom prst="rect">
            <a:avLst/>
          </a:prstGeom>
        </p:spPr>
      </p:pic>
      <p:pic>
        <p:nvPicPr>
          <p:cNvPr id="1022" name="object 1022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728662" y="3148423"/>
            <a:ext cx="45823" cy="45822"/>
          </a:xfrm>
          <a:prstGeom prst="rect">
            <a:avLst/>
          </a:prstGeom>
        </p:spPr>
      </p:pic>
      <p:pic>
        <p:nvPicPr>
          <p:cNvPr id="1023" name="object 1023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1352466" y="3047690"/>
            <a:ext cx="45822" cy="45822"/>
          </a:xfrm>
          <a:prstGeom prst="rect">
            <a:avLst/>
          </a:prstGeom>
        </p:spPr>
      </p:pic>
      <p:pic>
        <p:nvPicPr>
          <p:cNvPr id="1024" name="object 1024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936596" y="3148423"/>
            <a:ext cx="45823" cy="45822"/>
          </a:xfrm>
          <a:prstGeom prst="rect">
            <a:avLst/>
          </a:prstGeom>
        </p:spPr>
      </p:pic>
      <p:pic>
        <p:nvPicPr>
          <p:cNvPr id="1025" name="object 1025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833092" y="3148423"/>
            <a:ext cx="45822" cy="45822"/>
          </a:xfrm>
          <a:prstGeom prst="rect">
            <a:avLst/>
          </a:prstGeom>
        </p:spPr>
      </p:pic>
      <p:pic>
        <p:nvPicPr>
          <p:cNvPr id="1026" name="object 1026"/>
          <p:cNvPicPr/>
          <p:nvPr/>
        </p:nvPicPr>
        <p:blipFill>
          <a:blip r:embed="rId557" cstate="print"/>
          <a:stretch>
            <a:fillRect/>
          </a:stretch>
        </p:blipFill>
        <p:spPr>
          <a:xfrm>
            <a:off x="1041026" y="3148423"/>
            <a:ext cx="45822" cy="45822"/>
          </a:xfrm>
          <a:prstGeom prst="rect">
            <a:avLst/>
          </a:prstGeom>
        </p:spPr>
      </p:pic>
      <p:pic>
        <p:nvPicPr>
          <p:cNvPr id="1027" name="object 1027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1144531" y="3148423"/>
            <a:ext cx="45822" cy="45822"/>
          </a:xfrm>
          <a:prstGeom prst="rect">
            <a:avLst/>
          </a:prstGeom>
        </p:spPr>
      </p:pic>
      <p:pic>
        <p:nvPicPr>
          <p:cNvPr id="1028" name="object 1028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1248961" y="3148423"/>
            <a:ext cx="45822" cy="45822"/>
          </a:xfrm>
          <a:prstGeom prst="rect">
            <a:avLst/>
          </a:prstGeom>
        </p:spPr>
      </p:pic>
      <p:pic>
        <p:nvPicPr>
          <p:cNvPr id="1029" name="object 1029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1352466" y="3148423"/>
            <a:ext cx="45822" cy="45822"/>
          </a:xfrm>
          <a:prstGeom prst="rect">
            <a:avLst/>
          </a:prstGeom>
        </p:spPr>
      </p:pic>
      <p:pic>
        <p:nvPicPr>
          <p:cNvPr id="1030" name="object 1030"/>
          <p:cNvPicPr/>
          <p:nvPr/>
        </p:nvPicPr>
        <p:blipFill>
          <a:blip r:embed="rId560" cstate="print"/>
          <a:stretch>
            <a:fillRect/>
          </a:stretch>
        </p:blipFill>
        <p:spPr>
          <a:xfrm>
            <a:off x="728662" y="3249156"/>
            <a:ext cx="45823" cy="45823"/>
          </a:xfrm>
          <a:prstGeom prst="rect">
            <a:avLst/>
          </a:prstGeom>
        </p:spPr>
      </p:pic>
      <p:pic>
        <p:nvPicPr>
          <p:cNvPr id="1031" name="object 1031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833092" y="3249156"/>
            <a:ext cx="45822" cy="45823"/>
          </a:xfrm>
          <a:prstGeom prst="rect">
            <a:avLst/>
          </a:prstGeom>
        </p:spPr>
      </p:pic>
      <p:pic>
        <p:nvPicPr>
          <p:cNvPr id="1032" name="object 1032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936596" y="3249156"/>
            <a:ext cx="45823" cy="45823"/>
          </a:xfrm>
          <a:prstGeom prst="rect">
            <a:avLst/>
          </a:prstGeom>
        </p:spPr>
      </p:pic>
      <p:pic>
        <p:nvPicPr>
          <p:cNvPr id="1033" name="object 1033"/>
          <p:cNvPicPr/>
          <p:nvPr/>
        </p:nvPicPr>
        <p:blipFill>
          <a:blip r:embed="rId562" cstate="print"/>
          <a:stretch>
            <a:fillRect/>
          </a:stretch>
        </p:blipFill>
        <p:spPr>
          <a:xfrm>
            <a:off x="1041026" y="3249156"/>
            <a:ext cx="45822" cy="45823"/>
          </a:xfrm>
          <a:prstGeom prst="rect">
            <a:avLst/>
          </a:prstGeom>
        </p:spPr>
      </p:pic>
      <p:pic>
        <p:nvPicPr>
          <p:cNvPr id="1034" name="object 1034"/>
          <p:cNvPicPr/>
          <p:nvPr/>
        </p:nvPicPr>
        <p:blipFill>
          <a:blip r:embed="rId563" cstate="print"/>
          <a:stretch>
            <a:fillRect/>
          </a:stretch>
        </p:blipFill>
        <p:spPr>
          <a:xfrm>
            <a:off x="1144531" y="3249156"/>
            <a:ext cx="45822" cy="45823"/>
          </a:xfrm>
          <a:prstGeom prst="rect">
            <a:avLst/>
          </a:prstGeom>
        </p:spPr>
      </p:pic>
      <p:pic>
        <p:nvPicPr>
          <p:cNvPr id="1035" name="object 1035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1248961" y="3249156"/>
            <a:ext cx="45822" cy="45823"/>
          </a:xfrm>
          <a:prstGeom prst="rect">
            <a:avLst/>
          </a:prstGeom>
        </p:spPr>
      </p:pic>
      <p:pic>
        <p:nvPicPr>
          <p:cNvPr id="1036" name="object 1036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1352466" y="3249156"/>
            <a:ext cx="45822" cy="45823"/>
          </a:xfrm>
          <a:prstGeom prst="rect">
            <a:avLst/>
          </a:prstGeom>
        </p:spPr>
      </p:pic>
      <p:pic>
        <p:nvPicPr>
          <p:cNvPr id="1037" name="object 1037"/>
          <p:cNvPicPr/>
          <p:nvPr/>
        </p:nvPicPr>
        <p:blipFill>
          <a:blip r:embed="rId560" cstate="print"/>
          <a:stretch>
            <a:fillRect/>
          </a:stretch>
        </p:blipFill>
        <p:spPr>
          <a:xfrm>
            <a:off x="728662" y="3348964"/>
            <a:ext cx="45823" cy="45822"/>
          </a:xfrm>
          <a:prstGeom prst="rect">
            <a:avLst/>
          </a:prstGeom>
        </p:spPr>
      </p:pic>
      <p:pic>
        <p:nvPicPr>
          <p:cNvPr id="1038" name="object 1038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833092" y="3348964"/>
            <a:ext cx="45822" cy="45822"/>
          </a:xfrm>
          <a:prstGeom prst="rect">
            <a:avLst/>
          </a:prstGeom>
        </p:spPr>
      </p:pic>
      <p:pic>
        <p:nvPicPr>
          <p:cNvPr id="1039" name="object 1039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936596" y="3348964"/>
            <a:ext cx="45823" cy="45822"/>
          </a:xfrm>
          <a:prstGeom prst="rect">
            <a:avLst/>
          </a:prstGeom>
        </p:spPr>
      </p:pic>
      <p:pic>
        <p:nvPicPr>
          <p:cNvPr id="1040" name="object 1040"/>
          <p:cNvPicPr/>
          <p:nvPr/>
        </p:nvPicPr>
        <p:blipFill>
          <a:blip r:embed="rId562" cstate="print"/>
          <a:stretch>
            <a:fillRect/>
          </a:stretch>
        </p:blipFill>
        <p:spPr>
          <a:xfrm>
            <a:off x="1041026" y="3348964"/>
            <a:ext cx="45822" cy="45822"/>
          </a:xfrm>
          <a:prstGeom prst="rect">
            <a:avLst/>
          </a:prstGeom>
        </p:spPr>
      </p:pic>
      <p:pic>
        <p:nvPicPr>
          <p:cNvPr id="1041" name="object 1041"/>
          <p:cNvPicPr/>
          <p:nvPr/>
        </p:nvPicPr>
        <p:blipFill>
          <a:blip r:embed="rId563" cstate="print"/>
          <a:stretch>
            <a:fillRect/>
          </a:stretch>
        </p:blipFill>
        <p:spPr>
          <a:xfrm>
            <a:off x="1144531" y="3348964"/>
            <a:ext cx="45822" cy="45822"/>
          </a:xfrm>
          <a:prstGeom prst="rect">
            <a:avLst/>
          </a:prstGeom>
        </p:spPr>
      </p:pic>
      <p:pic>
        <p:nvPicPr>
          <p:cNvPr id="1042" name="object 1042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1248961" y="3348964"/>
            <a:ext cx="45822" cy="45822"/>
          </a:xfrm>
          <a:prstGeom prst="rect">
            <a:avLst/>
          </a:prstGeom>
        </p:spPr>
      </p:pic>
      <p:pic>
        <p:nvPicPr>
          <p:cNvPr id="1043" name="object 1043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1352466" y="3348964"/>
            <a:ext cx="45822" cy="45822"/>
          </a:xfrm>
          <a:prstGeom prst="rect">
            <a:avLst/>
          </a:prstGeom>
        </p:spPr>
      </p:pic>
      <p:pic>
        <p:nvPicPr>
          <p:cNvPr id="1044" name="object 1044"/>
          <p:cNvPicPr/>
          <p:nvPr/>
        </p:nvPicPr>
        <p:blipFill>
          <a:blip r:embed="rId565" cstate="print"/>
          <a:stretch>
            <a:fillRect/>
          </a:stretch>
        </p:blipFill>
        <p:spPr>
          <a:xfrm>
            <a:off x="1456896" y="2747339"/>
            <a:ext cx="45822" cy="45823"/>
          </a:xfrm>
          <a:prstGeom prst="rect">
            <a:avLst/>
          </a:prstGeom>
        </p:spPr>
      </p:pic>
      <p:pic>
        <p:nvPicPr>
          <p:cNvPr id="1045" name="object 1045"/>
          <p:cNvPicPr/>
          <p:nvPr/>
        </p:nvPicPr>
        <p:blipFill>
          <a:blip r:embed="rId566" cstate="print"/>
          <a:stretch>
            <a:fillRect/>
          </a:stretch>
        </p:blipFill>
        <p:spPr>
          <a:xfrm>
            <a:off x="1561325" y="2747339"/>
            <a:ext cx="45822" cy="45823"/>
          </a:xfrm>
          <a:prstGeom prst="rect">
            <a:avLst/>
          </a:prstGeom>
        </p:spPr>
      </p:pic>
      <p:pic>
        <p:nvPicPr>
          <p:cNvPr id="1046" name="object 1046"/>
          <p:cNvPicPr/>
          <p:nvPr/>
        </p:nvPicPr>
        <p:blipFill>
          <a:blip r:embed="rId567" cstate="print"/>
          <a:stretch>
            <a:fillRect/>
          </a:stretch>
        </p:blipFill>
        <p:spPr>
          <a:xfrm>
            <a:off x="1664830" y="2747339"/>
            <a:ext cx="45822" cy="45823"/>
          </a:xfrm>
          <a:prstGeom prst="rect">
            <a:avLst/>
          </a:prstGeom>
        </p:spPr>
      </p:pic>
      <p:pic>
        <p:nvPicPr>
          <p:cNvPr id="1047" name="object 1047"/>
          <p:cNvPicPr/>
          <p:nvPr/>
        </p:nvPicPr>
        <p:blipFill>
          <a:blip r:embed="rId567" cstate="print"/>
          <a:stretch>
            <a:fillRect/>
          </a:stretch>
        </p:blipFill>
        <p:spPr>
          <a:xfrm>
            <a:off x="1769260" y="2747339"/>
            <a:ext cx="45822" cy="45823"/>
          </a:xfrm>
          <a:prstGeom prst="rect">
            <a:avLst/>
          </a:prstGeom>
        </p:spPr>
      </p:pic>
      <p:pic>
        <p:nvPicPr>
          <p:cNvPr id="1048" name="object 1048"/>
          <p:cNvPicPr/>
          <p:nvPr/>
        </p:nvPicPr>
        <p:blipFill>
          <a:blip r:embed="rId568" cstate="print"/>
          <a:stretch>
            <a:fillRect/>
          </a:stretch>
        </p:blipFill>
        <p:spPr>
          <a:xfrm>
            <a:off x="1872765" y="2747339"/>
            <a:ext cx="45822" cy="45823"/>
          </a:xfrm>
          <a:prstGeom prst="rect">
            <a:avLst/>
          </a:prstGeom>
        </p:spPr>
      </p:pic>
      <p:pic>
        <p:nvPicPr>
          <p:cNvPr id="1049" name="object 1049"/>
          <p:cNvPicPr/>
          <p:nvPr/>
        </p:nvPicPr>
        <p:blipFill>
          <a:blip r:embed="rId569" cstate="print"/>
          <a:stretch>
            <a:fillRect/>
          </a:stretch>
        </p:blipFill>
        <p:spPr>
          <a:xfrm>
            <a:off x="1977195" y="2747339"/>
            <a:ext cx="45822" cy="45823"/>
          </a:xfrm>
          <a:prstGeom prst="rect">
            <a:avLst/>
          </a:prstGeom>
        </p:spPr>
      </p:pic>
      <p:pic>
        <p:nvPicPr>
          <p:cNvPr id="1050" name="object 1050"/>
          <p:cNvPicPr/>
          <p:nvPr/>
        </p:nvPicPr>
        <p:blipFill>
          <a:blip r:embed="rId569" cstate="print"/>
          <a:stretch>
            <a:fillRect/>
          </a:stretch>
        </p:blipFill>
        <p:spPr>
          <a:xfrm>
            <a:off x="2080700" y="2747339"/>
            <a:ext cx="45822" cy="45823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570" cstate="print"/>
          <a:stretch>
            <a:fillRect/>
          </a:stretch>
        </p:blipFill>
        <p:spPr>
          <a:xfrm>
            <a:off x="1456896" y="2847148"/>
            <a:ext cx="45822" cy="45822"/>
          </a:xfrm>
          <a:prstGeom prst="rect">
            <a:avLst/>
          </a:prstGeom>
        </p:spPr>
      </p:pic>
      <p:pic>
        <p:nvPicPr>
          <p:cNvPr id="1052" name="object 1052"/>
          <p:cNvPicPr/>
          <p:nvPr/>
        </p:nvPicPr>
        <p:blipFill>
          <a:blip r:embed="rId571" cstate="print"/>
          <a:stretch>
            <a:fillRect/>
          </a:stretch>
        </p:blipFill>
        <p:spPr>
          <a:xfrm>
            <a:off x="1561325" y="2847148"/>
            <a:ext cx="45822" cy="45822"/>
          </a:xfrm>
          <a:prstGeom prst="rect">
            <a:avLst/>
          </a:prstGeom>
        </p:spPr>
      </p:pic>
      <p:pic>
        <p:nvPicPr>
          <p:cNvPr id="1053" name="object 1053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1664830" y="2847148"/>
            <a:ext cx="45822" cy="45822"/>
          </a:xfrm>
          <a:prstGeom prst="rect">
            <a:avLst/>
          </a:prstGeom>
        </p:spPr>
      </p:pic>
      <p:pic>
        <p:nvPicPr>
          <p:cNvPr id="1054" name="object 1054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1769260" y="2847148"/>
            <a:ext cx="45822" cy="45822"/>
          </a:xfrm>
          <a:prstGeom prst="rect">
            <a:avLst/>
          </a:prstGeom>
        </p:spPr>
      </p:pic>
      <p:pic>
        <p:nvPicPr>
          <p:cNvPr id="1055" name="object 1055"/>
          <p:cNvPicPr/>
          <p:nvPr/>
        </p:nvPicPr>
        <p:blipFill>
          <a:blip r:embed="rId573" cstate="print"/>
          <a:stretch>
            <a:fillRect/>
          </a:stretch>
        </p:blipFill>
        <p:spPr>
          <a:xfrm>
            <a:off x="1872765" y="2847148"/>
            <a:ext cx="45822" cy="45822"/>
          </a:xfrm>
          <a:prstGeom prst="rect">
            <a:avLst/>
          </a:prstGeom>
        </p:spPr>
      </p:pic>
      <p:pic>
        <p:nvPicPr>
          <p:cNvPr id="1056" name="object 105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977195" y="2847148"/>
            <a:ext cx="45822" cy="45822"/>
          </a:xfrm>
          <a:prstGeom prst="rect">
            <a:avLst/>
          </a:prstGeom>
        </p:spPr>
      </p:pic>
      <p:pic>
        <p:nvPicPr>
          <p:cNvPr id="1057" name="object 105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080700" y="2847148"/>
            <a:ext cx="45822" cy="45822"/>
          </a:xfrm>
          <a:prstGeom prst="rect">
            <a:avLst/>
          </a:prstGeom>
        </p:spPr>
      </p:pic>
      <p:pic>
        <p:nvPicPr>
          <p:cNvPr id="1058" name="object 1058"/>
          <p:cNvPicPr/>
          <p:nvPr/>
        </p:nvPicPr>
        <p:blipFill>
          <a:blip r:embed="rId570" cstate="print"/>
          <a:stretch>
            <a:fillRect/>
          </a:stretch>
        </p:blipFill>
        <p:spPr>
          <a:xfrm>
            <a:off x="1456896" y="2947881"/>
            <a:ext cx="45822" cy="45823"/>
          </a:xfrm>
          <a:prstGeom prst="rect">
            <a:avLst/>
          </a:prstGeom>
        </p:spPr>
      </p:pic>
      <p:pic>
        <p:nvPicPr>
          <p:cNvPr id="1059" name="object 1059"/>
          <p:cNvPicPr/>
          <p:nvPr/>
        </p:nvPicPr>
        <p:blipFill>
          <a:blip r:embed="rId571" cstate="print"/>
          <a:stretch>
            <a:fillRect/>
          </a:stretch>
        </p:blipFill>
        <p:spPr>
          <a:xfrm>
            <a:off x="1561325" y="2947881"/>
            <a:ext cx="45822" cy="45823"/>
          </a:xfrm>
          <a:prstGeom prst="rect">
            <a:avLst/>
          </a:prstGeom>
        </p:spPr>
      </p:pic>
      <p:pic>
        <p:nvPicPr>
          <p:cNvPr id="1060" name="object 1060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1664830" y="2947881"/>
            <a:ext cx="45822" cy="45823"/>
          </a:xfrm>
          <a:prstGeom prst="rect">
            <a:avLst/>
          </a:prstGeom>
        </p:spPr>
      </p:pic>
      <p:pic>
        <p:nvPicPr>
          <p:cNvPr id="1061" name="object 1061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1769260" y="2947881"/>
            <a:ext cx="45822" cy="45823"/>
          </a:xfrm>
          <a:prstGeom prst="rect">
            <a:avLst/>
          </a:prstGeom>
        </p:spPr>
      </p:pic>
      <p:pic>
        <p:nvPicPr>
          <p:cNvPr id="1062" name="object 1062"/>
          <p:cNvPicPr/>
          <p:nvPr/>
        </p:nvPicPr>
        <p:blipFill>
          <a:blip r:embed="rId573" cstate="print"/>
          <a:stretch>
            <a:fillRect/>
          </a:stretch>
        </p:blipFill>
        <p:spPr>
          <a:xfrm>
            <a:off x="1872765" y="2947881"/>
            <a:ext cx="45822" cy="45823"/>
          </a:xfrm>
          <a:prstGeom prst="rect">
            <a:avLst/>
          </a:prstGeom>
        </p:spPr>
      </p:pic>
      <p:pic>
        <p:nvPicPr>
          <p:cNvPr id="1063" name="object 1063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977195" y="2947881"/>
            <a:ext cx="45822" cy="45823"/>
          </a:xfrm>
          <a:prstGeom prst="rect">
            <a:avLst/>
          </a:prstGeom>
        </p:spPr>
      </p:pic>
      <p:pic>
        <p:nvPicPr>
          <p:cNvPr id="1064" name="object 106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080700" y="2947881"/>
            <a:ext cx="45822" cy="45823"/>
          </a:xfrm>
          <a:prstGeom prst="rect">
            <a:avLst/>
          </a:prstGeom>
        </p:spPr>
      </p:pic>
      <p:pic>
        <p:nvPicPr>
          <p:cNvPr id="1065" name="object 1065"/>
          <p:cNvPicPr/>
          <p:nvPr/>
        </p:nvPicPr>
        <p:blipFill>
          <a:blip r:embed="rId575" cstate="print"/>
          <a:stretch>
            <a:fillRect/>
          </a:stretch>
        </p:blipFill>
        <p:spPr>
          <a:xfrm>
            <a:off x="1456896" y="3047690"/>
            <a:ext cx="45822" cy="45822"/>
          </a:xfrm>
          <a:prstGeom prst="rect">
            <a:avLst/>
          </a:prstGeom>
        </p:spPr>
      </p:pic>
      <p:pic>
        <p:nvPicPr>
          <p:cNvPr id="1066" name="object 1066"/>
          <p:cNvPicPr/>
          <p:nvPr/>
        </p:nvPicPr>
        <p:blipFill>
          <a:blip r:embed="rId576" cstate="print"/>
          <a:stretch>
            <a:fillRect/>
          </a:stretch>
        </p:blipFill>
        <p:spPr>
          <a:xfrm>
            <a:off x="1561325" y="3047690"/>
            <a:ext cx="45822" cy="45822"/>
          </a:xfrm>
          <a:prstGeom prst="rect">
            <a:avLst/>
          </a:prstGeom>
        </p:spPr>
      </p:pic>
      <p:pic>
        <p:nvPicPr>
          <p:cNvPr id="1067" name="object 1067"/>
          <p:cNvPicPr/>
          <p:nvPr/>
        </p:nvPicPr>
        <p:blipFill>
          <a:blip r:embed="rId577" cstate="print"/>
          <a:stretch>
            <a:fillRect/>
          </a:stretch>
        </p:blipFill>
        <p:spPr>
          <a:xfrm>
            <a:off x="1664830" y="3047690"/>
            <a:ext cx="45822" cy="45822"/>
          </a:xfrm>
          <a:prstGeom prst="rect">
            <a:avLst/>
          </a:prstGeom>
        </p:spPr>
      </p:pic>
      <p:pic>
        <p:nvPicPr>
          <p:cNvPr id="1068" name="object 1068"/>
          <p:cNvPicPr/>
          <p:nvPr/>
        </p:nvPicPr>
        <p:blipFill>
          <a:blip r:embed="rId577" cstate="print"/>
          <a:stretch>
            <a:fillRect/>
          </a:stretch>
        </p:blipFill>
        <p:spPr>
          <a:xfrm>
            <a:off x="1769260" y="3047690"/>
            <a:ext cx="45822" cy="45822"/>
          </a:xfrm>
          <a:prstGeom prst="rect">
            <a:avLst/>
          </a:prstGeom>
        </p:spPr>
      </p:pic>
      <p:pic>
        <p:nvPicPr>
          <p:cNvPr id="1069" name="object 1069"/>
          <p:cNvPicPr/>
          <p:nvPr/>
        </p:nvPicPr>
        <p:blipFill>
          <a:blip r:embed="rId578" cstate="print"/>
          <a:stretch>
            <a:fillRect/>
          </a:stretch>
        </p:blipFill>
        <p:spPr>
          <a:xfrm>
            <a:off x="1872765" y="3047690"/>
            <a:ext cx="45822" cy="45822"/>
          </a:xfrm>
          <a:prstGeom prst="rect">
            <a:avLst/>
          </a:prstGeom>
        </p:spPr>
      </p:pic>
      <p:pic>
        <p:nvPicPr>
          <p:cNvPr id="1070" name="object 1070"/>
          <p:cNvPicPr/>
          <p:nvPr/>
        </p:nvPicPr>
        <p:blipFill>
          <a:blip r:embed="rId579" cstate="print"/>
          <a:stretch>
            <a:fillRect/>
          </a:stretch>
        </p:blipFill>
        <p:spPr>
          <a:xfrm>
            <a:off x="1977195" y="3047690"/>
            <a:ext cx="45822" cy="45822"/>
          </a:xfrm>
          <a:prstGeom prst="rect">
            <a:avLst/>
          </a:prstGeom>
        </p:spPr>
      </p:pic>
      <p:pic>
        <p:nvPicPr>
          <p:cNvPr id="1071" name="object 1071"/>
          <p:cNvPicPr/>
          <p:nvPr/>
        </p:nvPicPr>
        <p:blipFill>
          <a:blip r:embed="rId579" cstate="print"/>
          <a:stretch>
            <a:fillRect/>
          </a:stretch>
        </p:blipFill>
        <p:spPr>
          <a:xfrm>
            <a:off x="2080700" y="3047690"/>
            <a:ext cx="45822" cy="45822"/>
          </a:xfrm>
          <a:prstGeom prst="rect">
            <a:avLst/>
          </a:prstGeom>
        </p:spPr>
      </p:pic>
      <p:pic>
        <p:nvPicPr>
          <p:cNvPr id="1072" name="object 1072"/>
          <p:cNvPicPr/>
          <p:nvPr/>
        </p:nvPicPr>
        <p:blipFill>
          <a:blip r:embed="rId580" cstate="print"/>
          <a:stretch>
            <a:fillRect/>
          </a:stretch>
        </p:blipFill>
        <p:spPr>
          <a:xfrm>
            <a:off x="1456896" y="3148423"/>
            <a:ext cx="45822" cy="45822"/>
          </a:xfrm>
          <a:prstGeom prst="rect">
            <a:avLst/>
          </a:prstGeom>
        </p:spPr>
      </p:pic>
      <p:pic>
        <p:nvPicPr>
          <p:cNvPr id="1073" name="object 1073"/>
          <p:cNvPicPr/>
          <p:nvPr/>
        </p:nvPicPr>
        <p:blipFill>
          <a:blip r:embed="rId581" cstate="print"/>
          <a:stretch>
            <a:fillRect/>
          </a:stretch>
        </p:blipFill>
        <p:spPr>
          <a:xfrm>
            <a:off x="1561325" y="3148423"/>
            <a:ext cx="45822" cy="45822"/>
          </a:xfrm>
          <a:prstGeom prst="rect">
            <a:avLst/>
          </a:prstGeom>
        </p:spPr>
      </p:pic>
      <p:pic>
        <p:nvPicPr>
          <p:cNvPr id="1074" name="object 1074"/>
          <p:cNvPicPr/>
          <p:nvPr/>
        </p:nvPicPr>
        <p:blipFill>
          <a:blip r:embed="rId582" cstate="print"/>
          <a:stretch>
            <a:fillRect/>
          </a:stretch>
        </p:blipFill>
        <p:spPr>
          <a:xfrm>
            <a:off x="1664830" y="3148423"/>
            <a:ext cx="45822" cy="45822"/>
          </a:xfrm>
          <a:prstGeom prst="rect">
            <a:avLst/>
          </a:prstGeom>
        </p:spPr>
      </p:pic>
      <p:pic>
        <p:nvPicPr>
          <p:cNvPr id="1075" name="object 1075"/>
          <p:cNvPicPr/>
          <p:nvPr/>
        </p:nvPicPr>
        <p:blipFill>
          <a:blip r:embed="rId582" cstate="print"/>
          <a:stretch>
            <a:fillRect/>
          </a:stretch>
        </p:blipFill>
        <p:spPr>
          <a:xfrm>
            <a:off x="1769260" y="3148423"/>
            <a:ext cx="45822" cy="45822"/>
          </a:xfrm>
          <a:prstGeom prst="rect">
            <a:avLst/>
          </a:prstGeom>
        </p:spPr>
      </p:pic>
      <p:pic>
        <p:nvPicPr>
          <p:cNvPr id="1076" name="object 1076"/>
          <p:cNvPicPr/>
          <p:nvPr/>
        </p:nvPicPr>
        <p:blipFill>
          <a:blip r:embed="rId583" cstate="print"/>
          <a:stretch>
            <a:fillRect/>
          </a:stretch>
        </p:blipFill>
        <p:spPr>
          <a:xfrm>
            <a:off x="1872765" y="3148423"/>
            <a:ext cx="45822" cy="45822"/>
          </a:xfrm>
          <a:prstGeom prst="rect">
            <a:avLst/>
          </a:prstGeom>
        </p:spPr>
      </p:pic>
      <p:pic>
        <p:nvPicPr>
          <p:cNvPr id="1077" name="object 1077"/>
          <p:cNvPicPr/>
          <p:nvPr/>
        </p:nvPicPr>
        <p:blipFill>
          <a:blip r:embed="rId584" cstate="print"/>
          <a:stretch>
            <a:fillRect/>
          </a:stretch>
        </p:blipFill>
        <p:spPr>
          <a:xfrm>
            <a:off x="1977195" y="3148423"/>
            <a:ext cx="45822" cy="45822"/>
          </a:xfrm>
          <a:prstGeom prst="rect">
            <a:avLst/>
          </a:prstGeom>
        </p:spPr>
      </p:pic>
      <p:pic>
        <p:nvPicPr>
          <p:cNvPr id="1078" name="object 1078"/>
          <p:cNvPicPr/>
          <p:nvPr/>
        </p:nvPicPr>
        <p:blipFill>
          <a:blip r:embed="rId584" cstate="print"/>
          <a:stretch>
            <a:fillRect/>
          </a:stretch>
        </p:blipFill>
        <p:spPr>
          <a:xfrm>
            <a:off x="2080700" y="3148423"/>
            <a:ext cx="45822" cy="45822"/>
          </a:xfrm>
          <a:prstGeom prst="rect">
            <a:avLst/>
          </a:prstGeom>
        </p:spPr>
      </p:pic>
      <p:pic>
        <p:nvPicPr>
          <p:cNvPr id="1079" name="object 1079"/>
          <p:cNvPicPr/>
          <p:nvPr/>
        </p:nvPicPr>
        <p:blipFill>
          <a:blip r:embed="rId585" cstate="print"/>
          <a:stretch>
            <a:fillRect/>
          </a:stretch>
        </p:blipFill>
        <p:spPr>
          <a:xfrm>
            <a:off x="1456896" y="3249156"/>
            <a:ext cx="45822" cy="45823"/>
          </a:xfrm>
          <a:prstGeom prst="rect">
            <a:avLst/>
          </a:prstGeom>
        </p:spPr>
      </p:pic>
      <p:pic>
        <p:nvPicPr>
          <p:cNvPr id="1080" name="object 1080"/>
          <p:cNvPicPr/>
          <p:nvPr/>
        </p:nvPicPr>
        <p:blipFill>
          <a:blip r:embed="rId586" cstate="print"/>
          <a:stretch>
            <a:fillRect/>
          </a:stretch>
        </p:blipFill>
        <p:spPr>
          <a:xfrm>
            <a:off x="1561325" y="3249156"/>
            <a:ext cx="45822" cy="45823"/>
          </a:xfrm>
          <a:prstGeom prst="rect">
            <a:avLst/>
          </a:prstGeom>
        </p:spPr>
      </p:pic>
      <p:pic>
        <p:nvPicPr>
          <p:cNvPr id="1081" name="object 1081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1664830" y="3249156"/>
            <a:ext cx="45822" cy="45823"/>
          </a:xfrm>
          <a:prstGeom prst="rect">
            <a:avLst/>
          </a:prstGeom>
        </p:spPr>
      </p:pic>
      <p:pic>
        <p:nvPicPr>
          <p:cNvPr id="1082" name="object 1082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1769260" y="3249156"/>
            <a:ext cx="45822" cy="45823"/>
          </a:xfrm>
          <a:prstGeom prst="rect">
            <a:avLst/>
          </a:prstGeom>
        </p:spPr>
      </p:pic>
      <p:pic>
        <p:nvPicPr>
          <p:cNvPr id="1083" name="object 1083"/>
          <p:cNvPicPr/>
          <p:nvPr/>
        </p:nvPicPr>
        <p:blipFill>
          <a:blip r:embed="rId588" cstate="print"/>
          <a:stretch>
            <a:fillRect/>
          </a:stretch>
        </p:blipFill>
        <p:spPr>
          <a:xfrm>
            <a:off x="1872765" y="3249156"/>
            <a:ext cx="45822" cy="45823"/>
          </a:xfrm>
          <a:prstGeom prst="rect">
            <a:avLst/>
          </a:prstGeom>
        </p:spPr>
      </p:pic>
      <p:pic>
        <p:nvPicPr>
          <p:cNvPr id="1084" name="object 1084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1977195" y="3249156"/>
            <a:ext cx="45822" cy="45823"/>
          </a:xfrm>
          <a:prstGeom prst="rect">
            <a:avLst/>
          </a:prstGeom>
        </p:spPr>
      </p:pic>
      <p:pic>
        <p:nvPicPr>
          <p:cNvPr id="1085" name="object 1085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2080700" y="3249156"/>
            <a:ext cx="45822" cy="45823"/>
          </a:xfrm>
          <a:prstGeom prst="rect">
            <a:avLst/>
          </a:prstGeom>
        </p:spPr>
      </p:pic>
      <p:pic>
        <p:nvPicPr>
          <p:cNvPr id="1086" name="object 1086"/>
          <p:cNvPicPr/>
          <p:nvPr/>
        </p:nvPicPr>
        <p:blipFill>
          <a:blip r:embed="rId585" cstate="print"/>
          <a:stretch>
            <a:fillRect/>
          </a:stretch>
        </p:blipFill>
        <p:spPr>
          <a:xfrm>
            <a:off x="1456896" y="3348964"/>
            <a:ext cx="45822" cy="45822"/>
          </a:xfrm>
          <a:prstGeom prst="rect">
            <a:avLst/>
          </a:prstGeom>
        </p:spPr>
      </p:pic>
      <p:pic>
        <p:nvPicPr>
          <p:cNvPr id="1087" name="object 1087"/>
          <p:cNvPicPr/>
          <p:nvPr/>
        </p:nvPicPr>
        <p:blipFill>
          <a:blip r:embed="rId586" cstate="print"/>
          <a:stretch>
            <a:fillRect/>
          </a:stretch>
        </p:blipFill>
        <p:spPr>
          <a:xfrm>
            <a:off x="1561325" y="3348964"/>
            <a:ext cx="45822" cy="45822"/>
          </a:xfrm>
          <a:prstGeom prst="rect">
            <a:avLst/>
          </a:prstGeom>
        </p:spPr>
      </p:pic>
      <p:pic>
        <p:nvPicPr>
          <p:cNvPr id="1088" name="object 1088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1664830" y="3348964"/>
            <a:ext cx="45822" cy="45822"/>
          </a:xfrm>
          <a:prstGeom prst="rect">
            <a:avLst/>
          </a:prstGeom>
        </p:spPr>
      </p:pic>
      <p:pic>
        <p:nvPicPr>
          <p:cNvPr id="1089" name="object 1089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1769260" y="3348964"/>
            <a:ext cx="45822" cy="45822"/>
          </a:xfrm>
          <a:prstGeom prst="rect">
            <a:avLst/>
          </a:prstGeom>
        </p:spPr>
      </p:pic>
      <p:pic>
        <p:nvPicPr>
          <p:cNvPr id="1090" name="object 1090"/>
          <p:cNvPicPr/>
          <p:nvPr/>
        </p:nvPicPr>
        <p:blipFill>
          <a:blip r:embed="rId588" cstate="print"/>
          <a:stretch>
            <a:fillRect/>
          </a:stretch>
        </p:blipFill>
        <p:spPr>
          <a:xfrm>
            <a:off x="1872765" y="3348964"/>
            <a:ext cx="45822" cy="45822"/>
          </a:xfrm>
          <a:prstGeom prst="rect">
            <a:avLst/>
          </a:prstGeom>
        </p:spPr>
      </p:pic>
      <p:pic>
        <p:nvPicPr>
          <p:cNvPr id="1091" name="object 1091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1977195" y="3348964"/>
            <a:ext cx="45822" cy="45822"/>
          </a:xfrm>
          <a:prstGeom prst="rect">
            <a:avLst/>
          </a:prstGeom>
        </p:spPr>
      </p:pic>
      <p:pic>
        <p:nvPicPr>
          <p:cNvPr id="1092" name="object 1092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2080700" y="3348964"/>
            <a:ext cx="45822" cy="45822"/>
          </a:xfrm>
          <a:prstGeom prst="rect">
            <a:avLst/>
          </a:prstGeom>
        </p:spPr>
      </p:pic>
      <p:pic>
        <p:nvPicPr>
          <p:cNvPr id="1093" name="object 1093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2185130" y="2747339"/>
            <a:ext cx="45822" cy="45823"/>
          </a:xfrm>
          <a:prstGeom prst="rect">
            <a:avLst/>
          </a:prstGeom>
        </p:spPr>
      </p:pic>
      <p:pic>
        <p:nvPicPr>
          <p:cNvPr id="1094" name="object 1094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2289559" y="2747339"/>
            <a:ext cx="45822" cy="45823"/>
          </a:xfrm>
          <a:prstGeom prst="rect">
            <a:avLst/>
          </a:prstGeom>
        </p:spPr>
      </p:pic>
      <p:pic>
        <p:nvPicPr>
          <p:cNvPr id="1095" name="object 1095"/>
          <p:cNvPicPr/>
          <p:nvPr/>
        </p:nvPicPr>
        <p:blipFill>
          <a:blip r:embed="rId591" cstate="print"/>
          <a:stretch>
            <a:fillRect/>
          </a:stretch>
        </p:blipFill>
        <p:spPr>
          <a:xfrm>
            <a:off x="2393064" y="2747339"/>
            <a:ext cx="45822" cy="45823"/>
          </a:xfrm>
          <a:prstGeom prst="rect">
            <a:avLst/>
          </a:prstGeom>
        </p:spPr>
      </p:pic>
      <p:pic>
        <p:nvPicPr>
          <p:cNvPr id="1096" name="object 1096"/>
          <p:cNvPicPr/>
          <p:nvPr/>
        </p:nvPicPr>
        <p:blipFill>
          <a:blip r:embed="rId591" cstate="print"/>
          <a:stretch>
            <a:fillRect/>
          </a:stretch>
        </p:blipFill>
        <p:spPr>
          <a:xfrm>
            <a:off x="2497494" y="2747339"/>
            <a:ext cx="45822" cy="45823"/>
          </a:xfrm>
          <a:prstGeom prst="rect">
            <a:avLst/>
          </a:prstGeom>
        </p:spPr>
      </p:pic>
      <p:pic>
        <p:nvPicPr>
          <p:cNvPr id="1097" name="object 1097"/>
          <p:cNvPicPr/>
          <p:nvPr/>
        </p:nvPicPr>
        <p:blipFill>
          <a:blip r:embed="rId592" cstate="print"/>
          <a:stretch>
            <a:fillRect/>
          </a:stretch>
        </p:blipFill>
        <p:spPr>
          <a:xfrm>
            <a:off x="2600999" y="2747339"/>
            <a:ext cx="45822" cy="45823"/>
          </a:xfrm>
          <a:prstGeom prst="rect">
            <a:avLst/>
          </a:prstGeom>
        </p:spPr>
      </p:pic>
      <p:pic>
        <p:nvPicPr>
          <p:cNvPr id="1098" name="object 1098"/>
          <p:cNvPicPr/>
          <p:nvPr/>
        </p:nvPicPr>
        <p:blipFill>
          <a:blip r:embed="rId592" cstate="print"/>
          <a:stretch>
            <a:fillRect/>
          </a:stretch>
        </p:blipFill>
        <p:spPr>
          <a:xfrm>
            <a:off x="2705429" y="2747339"/>
            <a:ext cx="45822" cy="45823"/>
          </a:xfrm>
          <a:prstGeom prst="rect">
            <a:avLst/>
          </a:prstGeom>
        </p:spPr>
      </p:pic>
      <p:pic>
        <p:nvPicPr>
          <p:cNvPr id="1099" name="object 1099"/>
          <p:cNvPicPr/>
          <p:nvPr/>
        </p:nvPicPr>
        <p:blipFill>
          <a:blip r:embed="rId593" cstate="print"/>
          <a:stretch>
            <a:fillRect/>
          </a:stretch>
        </p:blipFill>
        <p:spPr>
          <a:xfrm>
            <a:off x="2808934" y="2747339"/>
            <a:ext cx="45822" cy="45823"/>
          </a:xfrm>
          <a:prstGeom prst="rect">
            <a:avLst/>
          </a:prstGeom>
        </p:spPr>
      </p:pic>
      <p:pic>
        <p:nvPicPr>
          <p:cNvPr id="1100" name="object 1100"/>
          <p:cNvPicPr/>
          <p:nvPr/>
        </p:nvPicPr>
        <p:blipFill>
          <a:blip r:embed="rId594" cstate="print"/>
          <a:stretch>
            <a:fillRect/>
          </a:stretch>
        </p:blipFill>
        <p:spPr>
          <a:xfrm>
            <a:off x="2913364" y="2747339"/>
            <a:ext cx="45822" cy="45823"/>
          </a:xfrm>
          <a:prstGeom prst="rect">
            <a:avLst/>
          </a:prstGeom>
        </p:spPr>
      </p:pic>
      <p:pic>
        <p:nvPicPr>
          <p:cNvPr id="1101" name="object 110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185130" y="2847148"/>
            <a:ext cx="45822" cy="45822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289559" y="2847148"/>
            <a:ext cx="45822" cy="45822"/>
          </a:xfrm>
          <a:prstGeom prst="rect">
            <a:avLst/>
          </a:prstGeom>
        </p:spPr>
      </p:pic>
      <p:pic>
        <p:nvPicPr>
          <p:cNvPr id="1103" name="object 110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393064" y="2847148"/>
            <a:ext cx="45822" cy="45822"/>
          </a:xfrm>
          <a:prstGeom prst="rect">
            <a:avLst/>
          </a:prstGeom>
        </p:spPr>
      </p:pic>
      <p:pic>
        <p:nvPicPr>
          <p:cNvPr id="1104" name="object 110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497494" y="2847148"/>
            <a:ext cx="45822" cy="45822"/>
          </a:xfrm>
          <a:prstGeom prst="rect">
            <a:avLst/>
          </a:prstGeom>
        </p:spPr>
      </p:pic>
      <p:pic>
        <p:nvPicPr>
          <p:cNvPr id="1105" name="object 1105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2600999" y="2847148"/>
            <a:ext cx="45822" cy="45822"/>
          </a:xfrm>
          <a:prstGeom prst="rect">
            <a:avLst/>
          </a:prstGeom>
        </p:spPr>
      </p:pic>
      <p:pic>
        <p:nvPicPr>
          <p:cNvPr id="1106" name="object 1106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2705429" y="2847148"/>
            <a:ext cx="45822" cy="45822"/>
          </a:xfrm>
          <a:prstGeom prst="rect">
            <a:avLst/>
          </a:prstGeom>
        </p:spPr>
      </p:pic>
      <p:pic>
        <p:nvPicPr>
          <p:cNvPr id="1107" name="object 1107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2808934" y="2847148"/>
            <a:ext cx="45822" cy="45822"/>
          </a:xfrm>
          <a:prstGeom prst="rect">
            <a:avLst/>
          </a:prstGeom>
        </p:spPr>
      </p:pic>
      <p:pic>
        <p:nvPicPr>
          <p:cNvPr id="1108" name="object 1108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2913364" y="2847148"/>
            <a:ext cx="45822" cy="45822"/>
          </a:xfrm>
          <a:prstGeom prst="rect">
            <a:avLst/>
          </a:prstGeom>
        </p:spPr>
      </p:pic>
      <p:pic>
        <p:nvPicPr>
          <p:cNvPr id="1109" name="object 110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185130" y="2947881"/>
            <a:ext cx="45822" cy="45823"/>
          </a:xfrm>
          <a:prstGeom prst="rect">
            <a:avLst/>
          </a:prstGeom>
        </p:spPr>
      </p:pic>
      <p:pic>
        <p:nvPicPr>
          <p:cNvPr id="1110" name="object 111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289559" y="2947881"/>
            <a:ext cx="45822" cy="45823"/>
          </a:xfrm>
          <a:prstGeom prst="rect">
            <a:avLst/>
          </a:prstGeom>
        </p:spPr>
      </p:pic>
      <p:pic>
        <p:nvPicPr>
          <p:cNvPr id="1111" name="object 111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393064" y="2947881"/>
            <a:ext cx="45822" cy="45823"/>
          </a:xfrm>
          <a:prstGeom prst="rect">
            <a:avLst/>
          </a:prstGeom>
        </p:spPr>
      </p:pic>
      <p:pic>
        <p:nvPicPr>
          <p:cNvPr id="1112" name="object 1112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497494" y="2947881"/>
            <a:ext cx="45822" cy="45823"/>
          </a:xfrm>
          <a:prstGeom prst="rect">
            <a:avLst/>
          </a:prstGeom>
        </p:spPr>
      </p:pic>
      <p:pic>
        <p:nvPicPr>
          <p:cNvPr id="1113" name="object 1113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2600999" y="2947881"/>
            <a:ext cx="45822" cy="45823"/>
          </a:xfrm>
          <a:prstGeom prst="rect">
            <a:avLst/>
          </a:prstGeom>
        </p:spPr>
      </p:pic>
      <p:pic>
        <p:nvPicPr>
          <p:cNvPr id="1114" name="object 1114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2705429" y="2947881"/>
            <a:ext cx="45822" cy="45823"/>
          </a:xfrm>
          <a:prstGeom prst="rect">
            <a:avLst/>
          </a:prstGeom>
        </p:spPr>
      </p:pic>
      <p:pic>
        <p:nvPicPr>
          <p:cNvPr id="1115" name="object 1115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2808934" y="2947881"/>
            <a:ext cx="45822" cy="45823"/>
          </a:xfrm>
          <a:prstGeom prst="rect">
            <a:avLst/>
          </a:prstGeom>
        </p:spPr>
      </p:pic>
      <p:pic>
        <p:nvPicPr>
          <p:cNvPr id="1116" name="object 1116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2913364" y="2947881"/>
            <a:ext cx="45822" cy="45823"/>
          </a:xfrm>
          <a:prstGeom prst="rect">
            <a:avLst/>
          </a:prstGeom>
        </p:spPr>
      </p:pic>
      <p:pic>
        <p:nvPicPr>
          <p:cNvPr id="1117" name="object 1117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2185130" y="3047690"/>
            <a:ext cx="45822" cy="45822"/>
          </a:xfrm>
          <a:prstGeom prst="rect">
            <a:avLst/>
          </a:prstGeom>
        </p:spPr>
      </p:pic>
      <p:pic>
        <p:nvPicPr>
          <p:cNvPr id="1118" name="object 1118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2289559" y="3047690"/>
            <a:ext cx="45822" cy="45822"/>
          </a:xfrm>
          <a:prstGeom prst="rect">
            <a:avLst/>
          </a:prstGeom>
        </p:spPr>
      </p:pic>
      <p:pic>
        <p:nvPicPr>
          <p:cNvPr id="1119" name="object 1119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2393064" y="3047690"/>
            <a:ext cx="45822" cy="45822"/>
          </a:xfrm>
          <a:prstGeom prst="rect">
            <a:avLst/>
          </a:prstGeom>
        </p:spPr>
      </p:pic>
      <p:pic>
        <p:nvPicPr>
          <p:cNvPr id="1120" name="object 1120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2497494" y="3047690"/>
            <a:ext cx="45822" cy="45822"/>
          </a:xfrm>
          <a:prstGeom prst="rect">
            <a:avLst/>
          </a:prstGeom>
        </p:spPr>
      </p:pic>
      <p:pic>
        <p:nvPicPr>
          <p:cNvPr id="1121" name="object 1121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2600999" y="3047690"/>
            <a:ext cx="45822" cy="45822"/>
          </a:xfrm>
          <a:prstGeom prst="rect">
            <a:avLst/>
          </a:prstGeom>
        </p:spPr>
      </p:pic>
      <p:pic>
        <p:nvPicPr>
          <p:cNvPr id="1122" name="object 1122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2705429" y="3047690"/>
            <a:ext cx="45822" cy="45822"/>
          </a:xfrm>
          <a:prstGeom prst="rect">
            <a:avLst/>
          </a:prstGeom>
        </p:spPr>
      </p:pic>
      <p:pic>
        <p:nvPicPr>
          <p:cNvPr id="1123" name="object 1123"/>
          <p:cNvPicPr/>
          <p:nvPr/>
        </p:nvPicPr>
        <p:blipFill>
          <a:blip r:embed="rId603" cstate="print"/>
          <a:stretch>
            <a:fillRect/>
          </a:stretch>
        </p:blipFill>
        <p:spPr>
          <a:xfrm>
            <a:off x="2808934" y="3047690"/>
            <a:ext cx="45822" cy="45822"/>
          </a:xfrm>
          <a:prstGeom prst="rect">
            <a:avLst/>
          </a:prstGeom>
        </p:spPr>
      </p:pic>
      <p:pic>
        <p:nvPicPr>
          <p:cNvPr id="1124" name="object 1124"/>
          <p:cNvPicPr/>
          <p:nvPr/>
        </p:nvPicPr>
        <p:blipFill>
          <a:blip r:embed="rId604" cstate="print"/>
          <a:stretch>
            <a:fillRect/>
          </a:stretch>
        </p:blipFill>
        <p:spPr>
          <a:xfrm>
            <a:off x="2913364" y="3047690"/>
            <a:ext cx="45822" cy="45822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605" cstate="print"/>
          <a:stretch>
            <a:fillRect/>
          </a:stretch>
        </p:blipFill>
        <p:spPr>
          <a:xfrm>
            <a:off x="2185130" y="3148423"/>
            <a:ext cx="45822" cy="45822"/>
          </a:xfrm>
          <a:prstGeom prst="rect">
            <a:avLst/>
          </a:prstGeom>
        </p:spPr>
      </p:pic>
      <p:pic>
        <p:nvPicPr>
          <p:cNvPr id="1126" name="object 1126"/>
          <p:cNvPicPr/>
          <p:nvPr/>
        </p:nvPicPr>
        <p:blipFill>
          <a:blip r:embed="rId605" cstate="print"/>
          <a:stretch>
            <a:fillRect/>
          </a:stretch>
        </p:blipFill>
        <p:spPr>
          <a:xfrm>
            <a:off x="2289559" y="3148423"/>
            <a:ext cx="45822" cy="45822"/>
          </a:xfrm>
          <a:prstGeom prst="rect">
            <a:avLst/>
          </a:prstGeom>
        </p:spPr>
      </p:pic>
      <p:pic>
        <p:nvPicPr>
          <p:cNvPr id="1127" name="object 1127"/>
          <p:cNvPicPr/>
          <p:nvPr/>
        </p:nvPicPr>
        <p:blipFill>
          <a:blip r:embed="rId606" cstate="print"/>
          <a:stretch>
            <a:fillRect/>
          </a:stretch>
        </p:blipFill>
        <p:spPr>
          <a:xfrm>
            <a:off x="2393064" y="3148423"/>
            <a:ext cx="45822" cy="45822"/>
          </a:xfrm>
          <a:prstGeom prst="rect">
            <a:avLst/>
          </a:prstGeom>
        </p:spPr>
      </p:pic>
      <p:pic>
        <p:nvPicPr>
          <p:cNvPr id="1128" name="object 1128"/>
          <p:cNvPicPr/>
          <p:nvPr/>
        </p:nvPicPr>
        <p:blipFill>
          <a:blip r:embed="rId606" cstate="print"/>
          <a:stretch>
            <a:fillRect/>
          </a:stretch>
        </p:blipFill>
        <p:spPr>
          <a:xfrm>
            <a:off x="2497494" y="3148423"/>
            <a:ext cx="45822" cy="45822"/>
          </a:xfrm>
          <a:prstGeom prst="rect">
            <a:avLst/>
          </a:prstGeom>
        </p:spPr>
      </p:pic>
      <p:pic>
        <p:nvPicPr>
          <p:cNvPr id="1129" name="object 1129"/>
          <p:cNvPicPr/>
          <p:nvPr/>
        </p:nvPicPr>
        <p:blipFill>
          <a:blip r:embed="rId607" cstate="print"/>
          <a:stretch>
            <a:fillRect/>
          </a:stretch>
        </p:blipFill>
        <p:spPr>
          <a:xfrm>
            <a:off x="2600999" y="3148423"/>
            <a:ext cx="45822" cy="45822"/>
          </a:xfrm>
          <a:prstGeom prst="rect">
            <a:avLst/>
          </a:prstGeom>
        </p:spPr>
      </p:pic>
      <p:pic>
        <p:nvPicPr>
          <p:cNvPr id="1130" name="object 1130"/>
          <p:cNvPicPr/>
          <p:nvPr/>
        </p:nvPicPr>
        <p:blipFill>
          <a:blip r:embed="rId607" cstate="print"/>
          <a:stretch>
            <a:fillRect/>
          </a:stretch>
        </p:blipFill>
        <p:spPr>
          <a:xfrm>
            <a:off x="2705429" y="3148423"/>
            <a:ext cx="45822" cy="45822"/>
          </a:xfrm>
          <a:prstGeom prst="rect">
            <a:avLst/>
          </a:prstGeom>
        </p:spPr>
      </p:pic>
      <p:pic>
        <p:nvPicPr>
          <p:cNvPr id="1131" name="object 1131"/>
          <p:cNvPicPr/>
          <p:nvPr/>
        </p:nvPicPr>
        <p:blipFill>
          <a:blip r:embed="rId608" cstate="print"/>
          <a:stretch>
            <a:fillRect/>
          </a:stretch>
        </p:blipFill>
        <p:spPr>
          <a:xfrm>
            <a:off x="2808934" y="3148423"/>
            <a:ext cx="45822" cy="45822"/>
          </a:xfrm>
          <a:prstGeom prst="rect">
            <a:avLst/>
          </a:prstGeom>
        </p:spPr>
      </p:pic>
      <p:pic>
        <p:nvPicPr>
          <p:cNvPr id="1132" name="object 1132"/>
          <p:cNvPicPr/>
          <p:nvPr/>
        </p:nvPicPr>
        <p:blipFill>
          <a:blip r:embed="rId609" cstate="print"/>
          <a:stretch>
            <a:fillRect/>
          </a:stretch>
        </p:blipFill>
        <p:spPr>
          <a:xfrm>
            <a:off x="2913364" y="3148423"/>
            <a:ext cx="45822" cy="45822"/>
          </a:xfrm>
          <a:prstGeom prst="rect">
            <a:avLst/>
          </a:prstGeom>
        </p:spPr>
      </p:pic>
      <p:pic>
        <p:nvPicPr>
          <p:cNvPr id="1133" name="object 1133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2185130" y="3249156"/>
            <a:ext cx="45822" cy="45823"/>
          </a:xfrm>
          <a:prstGeom prst="rect">
            <a:avLst/>
          </a:prstGeom>
        </p:spPr>
      </p:pic>
      <p:pic>
        <p:nvPicPr>
          <p:cNvPr id="1134" name="object 1134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2289559" y="3249156"/>
            <a:ext cx="45822" cy="45823"/>
          </a:xfrm>
          <a:prstGeom prst="rect">
            <a:avLst/>
          </a:prstGeom>
        </p:spPr>
      </p:pic>
      <p:pic>
        <p:nvPicPr>
          <p:cNvPr id="1135" name="object 1135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2393064" y="3249156"/>
            <a:ext cx="45822" cy="45823"/>
          </a:xfrm>
          <a:prstGeom prst="rect">
            <a:avLst/>
          </a:prstGeom>
        </p:spPr>
      </p:pic>
      <p:pic>
        <p:nvPicPr>
          <p:cNvPr id="1136" name="object 1136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2497494" y="3249156"/>
            <a:ext cx="45822" cy="45823"/>
          </a:xfrm>
          <a:prstGeom prst="rect">
            <a:avLst/>
          </a:prstGeom>
        </p:spPr>
      </p:pic>
      <p:pic>
        <p:nvPicPr>
          <p:cNvPr id="1137" name="object 1137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2600999" y="3249156"/>
            <a:ext cx="45822" cy="45823"/>
          </a:xfrm>
          <a:prstGeom prst="rect">
            <a:avLst/>
          </a:prstGeom>
        </p:spPr>
      </p:pic>
      <p:pic>
        <p:nvPicPr>
          <p:cNvPr id="1138" name="object 1138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2705429" y="3249156"/>
            <a:ext cx="45822" cy="45823"/>
          </a:xfrm>
          <a:prstGeom prst="rect">
            <a:avLst/>
          </a:prstGeom>
        </p:spPr>
      </p:pic>
      <p:pic>
        <p:nvPicPr>
          <p:cNvPr id="1139" name="object 1139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2808934" y="3249156"/>
            <a:ext cx="45822" cy="45823"/>
          </a:xfrm>
          <a:prstGeom prst="rect">
            <a:avLst/>
          </a:prstGeom>
        </p:spPr>
      </p:pic>
      <p:pic>
        <p:nvPicPr>
          <p:cNvPr id="1140" name="object 1140"/>
          <p:cNvPicPr/>
          <p:nvPr/>
        </p:nvPicPr>
        <p:blipFill>
          <a:blip r:embed="rId614" cstate="print"/>
          <a:stretch>
            <a:fillRect/>
          </a:stretch>
        </p:blipFill>
        <p:spPr>
          <a:xfrm>
            <a:off x="2913364" y="3249156"/>
            <a:ext cx="45822" cy="45823"/>
          </a:xfrm>
          <a:prstGeom prst="rect">
            <a:avLst/>
          </a:prstGeom>
        </p:spPr>
      </p:pic>
      <p:pic>
        <p:nvPicPr>
          <p:cNvPr id="1141" name="object 1141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2185130" y="3348964"/>
            <a:ext cx="45822" cy="45822"/>
          </a:xfrm>
          <a:prstGeom prst="rect">
            <a:avLst/>
          </a:prstGeom>
        </p:spPr>
      </p:pic>
      <p:pic>
        <p:nvPicPr>
          <p:cNvPr id="1142" name="object 1142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2289559" y="3348964"/>
            <a:ext cx="45822" cy="45822"/>
          </a:xfrm>
          <a:prstGeom prst="rect">
            <a:avLst/>
          </a:prstGeom>
        </p:spPr>
      </p:pic>
      <p:pic>
        <p:nvPicPr>
          <p:cNvPr id="1143" name="object 1143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2393064" y="3348964"/>
            <a:ext cx="45822" cy="45822"/>
          </a:xfrm>
          <a:prstGeom prst="rect">
            <a:avLst/>
          </a:prstGeom>
        </p:spPr>
      </p:pic>
      <p:pic>
        <p:nvPicPr>
          <p:cNvPr id="1144" name="object 1144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2497494" y="3348964"/>
            <a:ext cx="45822" cy="45822"/>
          </a:xfrm>
          <a:prstGeom prst="rect">
            <a:avLst/>
          </a:prstGeom>
        </p:spPr>
      </p:pic>
      <p:pic>
        <p:nvPicPr>
          <p:cNvPr id="1145" name="object 1145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2600999" y="3348964"/>
            <a:ext cx="45822" cy="45822"/>
          </a:xfrm>
          <a:prstGeom prst="rect">
            <a:avLst/>
          </a:prstGeom>
        </p:spPr>
      </p:pic>
      <p:pic>
        <p:nvPicPr>
          <p:cNvPr id="1146" name="object 1146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2705429" y="3348964"/>
            <a:ext cx="45822" cy="45822"/>
          </a:xfrm>
          <a:prstGeom prst="rect">
            <a:avLst/>
          </a:prstGeom>
        </p:spPr>
      </p:pic>
      <p:pic>
        <p:nvPicPr>
          <p:cNvPr id="1147" name="object 1147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2808934" y="3348964"/>
            <a:ext cx="45822" cy="45822"/>
          </a:xfrm>
          <a:prstGeom prst="rect">
            <a:avLst/>
          </a:prstGeom>
        </p:spPr>
      </p:pic>
      <p:pic>
        <p:nvPicPr>
          <p:cNvPr id="1148" name="object 1148"/>
          <p:cNvPicPr/>
          <p:nvPr/>
        </p:nvPicPr>
        <p:blipFill>
          <a:blip r:embed="rId614" cstate="print"/>
          <a:stretch>
            <a:fillRect/>
          </a:stretch>
        </p:blipFill>
        <p:spPr>
          <a:xfrm>
            <a:off x="2913364" y="3348964"/>
            <a:ext cx="45822" cy="45822"/>
          </a:xfrm>
          <a:prstGeom prst="rect">
            <a:avLst/>
          </a:prstGeom>
        </p:spPr>
      </p:pic>
      <p:pic>
        <p:nvPicPr>
          <p:cNvPr id="1149" name="object 1149"/>
          <p:cNvPicPr/>
          <p:nvPr/>
        </p:nvPicPr>
        <p:blipFill>
          <a:blip r:embed="rId615" cstate="print"/>
          <a:stretch>
            <a:fillRect/>
          </a:stretch>
        </p:blipFill>
        <p:spPr>
          <a:xfrm>
            <a:off x="624233" y="3449697"/>
            <a:ext cx="45846" cy="45822"/>
          </a:xfrm>
          <a:prstGeom prst="rect">
            <a:avLst/>
          </a:prstGeom>
        </p:spPr>
      </p:pic>
      <p:pic>
        <p:nvPicPr>
          <p:cNvPr id="1150" name="object 1150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428" y="3549506"/>
            <a:ext cx="45838" cy="45823"/>
          </a:xfrm>
          <a:prstGeom prst="rect">
            <a:avLst/>
          </a:prstGeom>
        </p:spPr>
      </p:pic>
      <p:pic>
        <p:nvPicPr>
          <p:cNvPr id="1151" name="object 1151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104857" y="3549506"/>
            <a:ext cx="45838" cy="45823"/>
          </a:xfrm>
          <a:prstGeom prst="rect">
            <a:avLst/>
          </a:prstGeom>
        </p:spPr>
      </p:pic>
      <p:pic>
        <p:nvPicPr>
          <p:cNvPr id="1152" name="object 1152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208363" y="3549506"/>
            <a:ext cx="45846" cy="45823"/>
          </a:xfrm>
          <a:prstGeom prst="rect">
            <a:avLst/>
          </a:prstGeom>
        </p:spPr>
      </p:pic>
      <p:pic>
        <p:nvPicPr>
          <p:cNvPr id="1153" name="object 1153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312792" y="3549506"/>
            <a:ext cx="45846" cy="45823"/>
          </a:xfrm>
          <a:prstGeom prst="rect">
            <a:avLst/>
          </a:prstGeom>
        </p:spPr>
      </p:pic>
      <p:pic>
        <p:nvPicPr>
          <p:cNvPr id="1154" name="object 1154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416298" y="3549506"/>
            <a:ext cx="45853" cy="45823"/>
          </a:xfrm>
          <a:prstGeom prst="rect">
            <a:avLst/>
          </a:prstGeom>
        </p:spPr>
      </p:pic>
      <p:pic>
        <p:nvPicPr>
          <p:cNvPr id="1155" name="object 1155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520727" y="3549506"/>
            <a:ext cx="45853" cy="45823"/>
          </a:xfrm>
          <a:prstGeom prst="rect">
            <a:avLst/>
          </a:prstGeom>
        </p:spPr>
      </p:pic>
      <p:pic>
        <p:nvPicPr>
          <p:cNvPr id="1156" name="object 1156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624233" y="3549506"/>
            <a:ext cx="45846" cy="45823"/>
          </a:xfrm>
          <a:prstGeom prst="rect">
            <a:avLst/>
          </a:prstGeom>
        </p:spPr>
      </p:pic>
      <p:pic>
        <p:nvPicPr>
          <p:cNvPr id="1157" name="object 1157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428" y="3650239"/>
            <a:ext cx="45838" cy="45822"/>
          </a:xfrm>
          <a:prstGeom prst="rect">
            <a:avLst/>
          </a:prstGeom>
        </p:spPr>
      </p:pic>
      <p:pic>
        <p:nvPicPr>
          <p:cNvPr id="1158" name="object 1158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104857" y="3650239"/>
            <a:ext cx="45838" cy="45822"/>
          </a:xfrm>
          <a:prstGeom prst="rect">
            <a:avLst/>
          </a:prstGeom>
        </p:spPr>
      </p:pic>
      <p:pic>
        <p:nvPicPr>
          <p:cNvPr id="1159" name="object 1159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208363" y="3650239"/>
            <a:ext cx="45846" cy="45822"/>
          </a:xfrm>
          <a:prstGeom prst="rect">
            <a:avLst/>
          </a:prstGeom>
        </p:spPr>
      </p:pic>
      <p:pic>
        <p:nvPicPr>
          <p:cNvPr id="1160" name="object 1160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312792" y="3650239"/>
            <a:ext cx="45846" cy="45822"/>
          </a:xfrm>
          <a:prstGeom prst="rect">
            <a:avLst/>
          </a:prstGeom>
        </p:spPr>
      </p:pic>
      <p:pic>
        <p:nvPicPr>
          <p:cNvPr id="1161" name="object 1161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416298" y="3650239"/>
            <a:ext cx="45853" cy="45822"/>
          </a:xfrm>
          <a:prstGeom prst="rect">
            <a:avLst/>
          </a:prstGeom>
        </p:spPr>
      </p:pic>
      <p:pic>
        <p:nvPicPr>
          <p:cNvPr id="1162" name="object 1162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520727" y="3650239"/>
            <a:ext cx="45853" cy="45822"/>
          </a:xfrm>
          <a:prstGeom prst="rect">
            <a:avLst/>
          </a:prstGeom>
        </p:spPr>
      </p:pic>
      <p:pic>
        <p:nvPicPr>
          <p:cNvPr id="1163" name="object 1163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624233" y="3650239"/>
            <a:ext cx="45846" cy="45822"/>
          </a:xfrm>
          <a:prstGeom prst="rect">
            <a:avLst/>
          </a:prstGeom>
        </p:spPr>
      </p:pic>
      <p:pic>
        <p:nvPicPr>
          <p:cNvPr id="1164" name="object 1164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428" y="3750972"/>
            <a:ext cx="45838" cy="45822"/>
          </a:xfrm>
          <a:prstGeom prst="rect">
            <a:avLst/>
          </a:prstGeom>
        </p:spPr>
      </p:pic>
      <p:pic>
        <p:nvPicPr>
          <p:cNvPr id="1165" name="object 1165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104857" y="3750972"/>
            <a:ext cx="45838" cy="45822"/>
          </a:xfrm>
          <a:prstGeom prst="rect">
            <a:avLst/>
          </a:prstGeom>
        </p:spPr>
      </p:pic>
      <p:pic>
        <p:nvPicPr>
          <p:cNvPr id="1166" name="object 1166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208363" y="3750972"/>
            <a:ext cx="45846" cy="45822"/>
          </a:xfrm>
          <a:prstGeom prst="rect">
            <a:avLst/>
          </a:prstGeom>
        </p:spPr>
      </p:pic>
      <p:pic>
        <p:nvPicPr>
          <p:cNvPr id="1167" name="object 1167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312792" y="3750972"/>
            <a:ext cx="45846" cy="45822"/>
          </a:xfrm>
          <a:prstGeom prst="rect">
            <a:avLst/>
          </a:prstGeom>
        </p:spPr>
      </p:pic>
      <p:pic>
        <p:nvPicPr>
          <p:cNvPr id="1168" name="object 1168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416298" y="3750972"/>
            <a:ext cx="45853" cy="45822"/>
          </a:xfrm>
          <a:prstGeom prst="rect">
            <a:avLst/>
          </a:prstGeom>
        </p:spPr>
      </p:pic>
      <p:pic>
        <p:nvPicPr>
          <p:cNvPr id="1169" name="object 1169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520727" y="3750972"/>
            <a:ext cx="45853" cy="45822"/>
          </a:xfrm>
          <a:prstGeom prst="rect">
            <a:avLst/>
          </a:prstGeom>
        </p:spPr>
      </p:pic>
      <p:pic>
        <p:nvPicPr>
          <p:cNvPr id="1170" name="object 1170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624233" y="3750972"/>
            <a:ext cx="45846" cy="45822"/>
          </a:xfrm>
          <a:prstGeom prst="rect">
            <a:avLst/>
          </a:prstGeom>
        </p:spPr>
      </p:pic>
      <p:pic>
        <p:nvPicPr>
          <p:cNvPr id="1171" name="object 1171"/>
          <p:cNvPicPr/>
          <p:nvPr/>
        </p:nvPicPr>
        <p:blipFill>
          <a:blip r:embed="rId626" cstate="print"/>
          <a:stretch>
            <a:fillRect/>
          </a:stretch>
        </p:blipFill>
        <p:spPr>
          <a:xfrm>
            <a:off x="428" y="3850780"/>
            <a:ext cx="45838" cy="45823"/>
          </a:xfrm>
          <a:prstGeom prst="rect">
            <a:avLst/>
          </a:prstGeom>
        </p:spPr>
      </p:pic>
      <p:pic>
        <p:nvPicPr>
          <p:cNvPr id="1172" name="object 1172"/>
          <p:cNvPicPr/>
          <p:nvPr/>
        </p:nvPicPr>
        <p:blipFill>
          <a:blip r:embed="rId627" cstate="print"/>
          <a:stretch>
            <a:fillRect/>
          </a:stretch>
        </p:blipFill>
        <p:spPr>
          <a:xfrm>
            <a:off x="104857" y="3850780"/>
            <a:ext cx="45838" cy="45823"/>
          </a:xfrm>
          <a:prstGeom prst="rect">
            <a:avLst/>
          </a:prstGeom>
        </p:spPr>
      </p:pic>
      <p:pic>
        <p:nvPicPr>
          <p:cNvPr id="1173" name="object 1173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208363" y="3850780"/>
            <a:ext cx="45846" cy="45823"/>
          </a:xfrm>
          <a:prstGeom prst="rect">
            <a:avLst/>
          </a:prstGeom>
        </p:spPr>
      </p:pic>
      <p:pic>
        <p:nvPicPr>
          <p:cNvPr id="1174" name="object 1174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312792" y="3850780"/>
            <a:ext cx="45846" cy="45823"/>
          </a:xfrm>
          <a:prstGeom prst="rect">
            <a:avLst/>
          </a:prstGeom>
        </p:spPr>
      </p:pic>
      <p:pic>
        <p:nvPicPr>
          <p:cNvPr id="1175" name="object 1175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416298" y="3850780"/>
            <a:ext cx="45853" cy="45823"/>
          </a:xfrm>
          <a:prstGeom prst="rect">
            <a:avLst/>
          </a:prstGeom>
        </p:spPr>
      </p:pic>
      <p:pic>
        <p:nvPicPr>
          <p:cNvPr id="1176" name="object 1176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520727" y="3850780"/>
            <a:ext cx="45853" cy="45823"/>
          </a:xfrm>
          <a:prstGeom prst="rect">
            <a:avLst/>
          </a:prstGeom>
        </p:spPr>
      </p:pic>
      <p:pic>
        <p:nvPicPr>
          <p:cNvPr id="1177" name="object 1177"/>
          <p:cNvPicPr/>
          <p:nvPr/>
        </p:nvPicPr>
        <p:blipFill>
          <a:blip r:embed="rId630" cstate="print"/>
          <a:stretch>
            <a:fillRect/>
          </a:stretch>
        </p:blipFill>
        <p:spPr>
          <a:xfrm>
            <a:off x="624233" y="3850780"/>
            <a:ext cx="45846" cy="45823"/>
          </a:xfrm>
          <a:prstGeom prst="rect">
            <a:avLst/>
          </a:prstGeom>
        </p:spPr>
      </p:pic>
      <p:pic>
        <p:nvPicPr>
          <p:cNvPr id="1178" name="object 1178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428" y="3951513"/>
            <a:ext cx="45838" cy="45822"/>
          </a:xfrm>
          <a:prstGeom prst="rect">
            <a:avLst/>
          </a:prstGeom>
        </p:spPr>
      </p:pic>
      <p:pic>
        <p:nvPicPr>
          <p:cNvPr id="1179" name="object 1179"/>
          <p:cNvPicPr/>
          <p:nvPr/>
        </p:nvPicPr>
        <p:blipFill>
          <a:blip r:embed="rId632" cstate="print"/>
          <a:stretch>
            <a:fillRect/>
          </a:stretch>
        </p:blipFill>
        <p:spPr>
          <a:xfrm>
            <a:off x="104857" y="3951513"/>
            <a:ext cx="45838" cy="45822"/>
          </a:xfrm>
          <a:prstGeom prst="rect">
            <a:avLst/>
          </a:prstGeom>
        </p:spPr>
      </p:pic>
      <p:pic>
        <p:nvPicPr>
          <p:cNvPr id="1180" name="object 1180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208363" y="3951513"/>
            <a:ext cx="45846" cy="45822"/>
          </a:xfrm>
          <a:prstGeom prst="rect">
            <a:avLst/>
          </a:prstGeom>
        </p:spPr>
      </p:pic>
      <p:pic>
        <p:nvPicPr>
          <p:cNvPr id="1181" name="object 1181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312792" y="3951513"/>
            <a:ext cx="45846" cy="45822"/>
          </a:xfrm>
          <a:prstGeom prst="rect">
            <a:avLst/>
          </a:prstGeom>
        </p:spPr>
      </p:pic>
      <p:pic>
        <p:nvPicPr>
          <p:cNvPr id="1182" name="object 1182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416298" y="3951513"/>
            <a:ext cx="45853" cy="45822"/>
          </a:xfrm>
          <a:prstGeom prst="rect">
            <a:avLst/>
          </a:prstGeom>
        </p:spPr>
      </p:pic>
      <p:pic>
        <p:nvPicPr>
          <p:cNvPr id="1183" name="object 1183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520727" y="3951513"/>
            <a:ext cx="45853" cy="45822"/>
          </a:xfrm>
          <a:prstGeom prst="rect">
            <a:avLst/>
          </a:prstGeom>
        </p:spPr>
      </p:pic>
      <p:pic>
        <p:nvPicPr>
          <p:cNvPr id="1184" name="object 1184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624233" y="3951513"/>
            <a:ext cx="45846" cy="45822"/>
          </a:xfrm>
          <a:prstGeom prst="rect">
            <a:avLst/>
          </a:prstGeom>
        </p:spPr>
      </p:pic>
      <p:pic>
        <p:nvPicPr>
          <p:cNvPr id="1185" name="object 1185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428" y="4051322"/>
            <a:ext cx="45838" cy="45822"/>
          </a:xfrm>
          <a:prstGeom prst="rect">
            <a:avLst/>
          </a:prstGeom>
        </p:spPr>
      </p:pic>
      <p:pic>
        <p:nvPicPr>
          <p:cNvPr id="1186" name="object 1186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104857" y="4051322"/>
            <a:ext cx="45838" cy="45822"/>
          </a:xfrm>
          <a:prstGeom prst="rect">
            <a:avLst/>
          </a:prstGeom>
        </p:spPr>
      </p:pic>
      <p:pic>
        <p:nvPicPr>
          <p:cNvPr id="1187" name="object 1187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208363" y="4051322"/>
            <a:ext cx="45846" cy="45822"/>
          </a:xfrm>
          <a:prstGeom prst="rect">
            <a:avLst/>
          </a:prstGeom>
        </p:spPr>
      </p:pic>
      <p:pic>
        <p:nvPicPr>
          <p:cNvPr id="1188" name="object 1188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312792" y="4051322"/>
            <a:ext cx="45846" cy="45822"/>
          </a:xfrm>
          <a:prstGeom prst="rect">
            <a:avLst/>
          </a:prstGeom>
        </p:spPr>
      </p:pic>
      <p:pic>
        <p:nvPicPr>
          <p:cNvPr id="1189" name="object 1189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416298" y="4051322"/>
            <a:ext cx="45853" cy="45822"/>
          </a:xfrm>
          <a:prstGeom prst="rect">
            <a:avLst/>
          </a:prstGeom>
        </p:spPr>
      </p:pic>
      <p:pic>
        <p:nvPicPr>
          <p:cNvPr id="1190" name="object 1190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520727" y="4051322"/>
            <a:ext cx="45853" cy="45822"/>
          </a:xfrm>
          <a:prstGeom prst="rect">
            <a:avLst/>
          </a:prstGeom>
        </p:spPr>
      </p:pic>
      <p:pic>
        <p:nvPicPr>
          <p:cNvPr id="1191" name="object 119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24233" y="4051322"/>
            <a:ext cx="45846" cy="45822"/>
          </a:xfrm>
          <a:prstGeom prst="rect">
            <a:avLst/>
          </a:prstGeom>
        </p:spPr>
      </p:pic>
      <p:pic>
        <p:nvPicPr>
          <p:cNvPr id="1192" name="object 119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728662" y="3449697"/>
            <a:ext cx="45823" cy="45822"/>
          </a:xfrm>
          <a:prstGeom prst="rect">
            <a:avLst/>
          </a:prstGeom>
        </p:spPr>
      </p:pic>
      <p:pic>
        <p:nvPicPr>
          <p:cNvPr id="1193" name="object 1193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833092" y="3449697"/>
            <a:ext cx="45822" cy="45822"/>
          </a:xfrm>
          <a:prstGeom prst="rect">
            <a:avLst/>
          </a:prstGeom>
        </p:spPr>
      </p:pic>
      <p:pic>
        <p:nvPicPr>
          <p:cNvPr id="1194" name="object 1194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936596" y="3449697"/>
            <a:ext cx="45823" cy="45822"/>
          </a:xfrm>
          <a:prstGeom prst="rect">
            <a:avLst/>
          </a:prstGeom>
        </p:spPr>
      </p:pic>
      <p:pic>
        <p:nvPicPr>
          <p:cNvPr id="1195" name="object 1195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1041026" y="3449697"/>
            <a:ext cx="45822" cy="45822"/>
          </a:xfrm>
          <a:prstGeom prst="rect">
            <a:avLst/>
          </a:prstGeom>
        </p:spPr>
      </p:pic>
      <p:pic>
        <p:nvPicPr>
          <p:cNvPr id="1196" name="object 1196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1144531" y="3449697"/>
            <a:ext cx="45822" cy="45822"/>
          </a:xfrm>
          <a:prstGeom prst="rect">
            <a:avLst/>
          </a:prstGeom>
        </p:spPr>
      </p:pic>
      <p:pic>
        <p:nvPicPr>
          <p:cNvPr id="1197" name="object 1197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1248961" y="3449697"/>
            <a:ext cx="45822" cy="45822"/>
          </a:xfrm>
          <a:prstGeom prst="rect">
            <a:avLst/>
          </a:prstGeom>
        </p:spPr>
      </p:pic>
      <p:pic>
        <p:nvPicPr>
          <p:cNvPr id="1198" name="object 1198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1352466" y="3449697"/>
            <a:ext cx="45822" cy="45822"/>
          </a:xfrm>
          <a:prstGeom prst="rect">
            <a:avLst/>
          </a:prstGeom>
        </p:spPr>
      </p:pic>
      <p:pic>
        <p:nvPicPr>
          <p:cNvPr id="1199" name="object 1199"/>
          <p:cNvPicPr/>
          <p:nvPr/>
        </p:nvPicPr>
        <p:blipFill>
          <a:blip r:embed="rId646" cstate="print"/>
          <a:stretch>
            <a:fillRect/>
          </a:stretch>
        </p:blipFill>
        <p:spPr>
          <a:xfrm>
            <a:off x="728662" y="3549506"/>
            <a:ext cx="45823" cy="45823"/>
          </a:xfrm>
          <a:prstGeom prst="rect">
            <a:avLst/>
          </a:prstGeom>
        </p:spPr>
      </p:pic>
      <p:pic>
        <p:nvPicPr>
          <p:cNvPr id="1200" name="object 1200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428" y="4152055"/>
            <a:ext cx="45838" cy="45822"/>
          </a:xfrm>
          <a:prstGeom prst="rect">
            <a:avLst/>
          </a:prstGeom>
        </p:spPr>
      </p:pic>
      <p:pic>
        <p:nvPicPr>
          <p:cNvPr id="1201" name="object 1201"/>
          <p:cNvPicPr/>
          <p:nvPr/>
        </p:nvPicPr>
        <p:blipFill>
          <a:blip r:embed="rId648" cstate="print"/>
          <a:stretch>
            <a:fillRect/>
          </a:stretch>
        </p:blipFill>
        <p:spPr>
          <a:xfrm>
            <a:off x="104857" y="4152055"/>
            <a:ext cx="45838" cy="45822"/>
          </a:xfrm>
          <a:prstGeom prst="rect">
            <a:avLst/>
          </a:prstGeom>
        </p:spPr>
      </p:pic>
      <p:pic>
        <p:nvPicPr>
          <p:cNvPr id="1202" name="object 1202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208363" y="4152055"/>
            <a:ext cx="45846" cy="45822"/>
          </a:xfrm>
          <a:prstGeom prst="rect">
            <a:avLst/>
          </a:prstGeom>
        </p:spPr>
      </p:pic>
      <p:pic>
        <p:nvPicPr>
          <p:cNvPr id="1203" name="object 1203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312792" y="4152055"/>
            <a:ext cx="45846" cy="45822"/>
          </a:xfrm>
          <a:prstGeom prst="rect">
            <a:avLst/>
          </a:prstGeom>
        </p:spPr>
      </p:pic>
      <p:pic>
        <p:nvPicPr>
          <p:cNvPr id="1204" name="object 1204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416298" y="4152055"/>
            <a:ext cx="45853" cy="45822"/>
          </a:xfrm>
          <a:prstGeom prst="rect">
            <a:avLst/>
          </a:prstGeom>
        </p:spPr>
      </p:pic>
      <p:pic>
        <p:nvPicPr>
          <p:cNvPr id="1205" name="object 1205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520727" y="4152055"/>
            <a:ext cx="45853" cy="45822"/>
          </a:xfrm>
          <a:prstGeom prst="rect">
            <a:avLst/>
          </a:prstGeom>
        </p:spPr>
      </p:pic>
      <p:pic>
        <p:nvPicPr>
          <p:cNvPr id="1206" name="object 1206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833092" y="3549506"/>
            <a:ext cx="45822" cy="45823"/>
          </a:xfrm>
          <a:prstGeom prst="rect">
            <a:avLst/>
          </a:prstGeom>
        </p:spPr>
      </p:pic>
      <p:pic>
        <p:nvPicPr>
          <p:cNvPr id="1207" name="object 1207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936596" y="3549506"/>
            <a:ext cx="45823" cy="45823"/>
          </a:xfrm>
          <a:prstGeom prst="rect">
            <a:avLst/>
          </a:prstGeom>
        </p:spPr>
      </p:pic>
      <p:pic>
        <p:nvPicPr>
          <p:cNvPr id="1208" name="object 1208"/>
          <p:cNvPicPr/>
          <p:nvPr/>
        </p:nvPicPr>
        <p:blipFill>
          <a:blip r:embed="rId652" cstate="print"/>
          <a:stretch>
            <a:fillRect/>
          </a:stretch>
        </p:blipFill>
        <p:spPr>
          <a:xfrm>
            <a:off x="1041026" y="3549506"/>
            <a:ext cx="45822" cy="45823"/>
          </a:xfrm>
          <a:prstGeom prst="rect">
            <a:avLst/>
          </a:prstGeom>
        </p:spPr>
      </p:pic>
      <p:pic>
        <p:nvPicPr>
          <p:cNvPr id="1209" name="object 1209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1144531" y="3549506"/>
            <a:ext cx="45822" cy="45823"/>
          </a:xfrm>
          <a:prstGeom prst="rect">
            <a:avLst/>
          </a:prstGeom>
        </p:spPr>
      </p:pic>
      <p:pic>
        <p:nvPicPr>
          <p:cNvPr id="1210" name="object 1210"/>
          <p:cNvPicPr/>
          <p:nvPr/>
        </p:nvPicPr>
        <p:blipFill>
          <a:blip r:embed="rId654" cstate="print"/>
          <a:stretch>
            <a:fillRect/>
          </a:stretch>
        </p:blipFill>
        <p:spPr>
          <a:xfrm>
            <a:off x="1248961" y="3549506"/>
            <a:ext cx="45822" cy="45823"/>
          </a:xfrm>
          <a:prstGeom prst="rect">
            <a:avLst/>
          </a:prstGeom>
        </p:spPr>
      </p:pic>
      <p:pic>
        <p:nvPicPr>
          <p:cNvPr id="1211" name="object 1211"/>
          <p:cNvPicPr/>
          <p:nvPr/>
        </p:nvPicPr>
        <p:blipFill>
          <a:blip r:embed="rId654" cstate="print"/>
          <a:stretch>
            <a:fillRect/>
          </a:stretch>
        </p:blipFill>
        <p:spPr>
          <a:xfrm>
            <a:off x="1352466" y="3549506"/>
            <a:ext cx="45822" cy="45823"/>
          </a:xfrm>
          <a:prstGeom prst="rect">
            <a:avLst/>
          </a:prstGeom>
        </p:spPr>
      </p:pic>
      <p:pic>
        <p:nvPicPr>
          <p:cNvPr id="1212" name="object 1212"/>
          <p:cNvPicPr/>
          <p:nvPr/>
        </p:nvPicPr>
        <p:blipFill>
          <a:blip r:embed="rId655" cstate="print"/>
          <a:stretch>
            <a:fillRect/>
          </a:stretch>
        </p:blipFill>
        <p:spPr>
          <a:xfrm>
            <a:off x="728662" y="3650239"/>
            <a:ext cx="45823" cy="45822"/>
          </a:xfrm>
          <a:prstGeom prst="rect">
            <a:avLst/>
          </a:prstGeom>
        </p:spPr>
      </p:pic>
      <p:pic>
        <p:nvPicPr>
          <p:cNvPr id="1213" name="object 1213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833092" y="3650239"/>
            <a:ext cx="45822" cy="45822"/>
          </a:xfrm>
          <a:prstGeom prst="rect">
            <a:avLst/>
          </a:prstGeom>
        </p:spPr>
      </p:pic>
      <p:pic>
        <p:nvPicPr>
          <p:cNvPr id="1214" name="object 1214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936596" y="3650239"/>
            <a:ext cx="45823" cy="45822"/>
          </a:xfrm>
          <a:prstGeom prst="rect">
            <a:avLst/>
          </a:prstGeom>
        </p:spPr>
      </p:pic>
      <p:pic>
        <p:nvPicPr>
          <p:cNvPr id="1215" name="object 1215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1041026" y="3650239"/>
            <a:ext cx="45822" cy="45822"/>
          </a:xfrm>
          <a:prstGeom prst="rect">
            <a:avLst/>
          </a:prstGeom>
        </p:spPr>
      </p:pic>
      <p:pic>
        <p:nvPicPr>
          <p:cNvPr id="1216" name="object 1216"/>
          <p:cNvPicPr/>
          <p:nvPr/>
        </p:nvPicPr>
        <p:blipFill>
          <a:blip r:embed="rId658" cstate="print"/>
          <a:stretch>
            <a:fillRect/>
          </a:stretch>
        </p:blipFill>
        <p:spPr>
          <a:xfrm>
            <a:off x="1144531" y="3650239"/>
            <a:ext cx="45822" cy="45822"/>
          </a:xfrm>
          <a:prstGeom prst="rect">
            <a:avLst/>
          </a:prstGeom>
        </p:spPr>
      </p:pic>
      <p:pic>
        <p:nvPicPr>
          <p:cNvPr id="1217" name="object 1217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1248961" y="3650239"/>
            <a:ext cx="45822" cy="45822"/>
          </a:xfrm>
          <a:prstGeom prst="rect">
            <a:avLst/>
          </a:prstGeom>
        </p:spPr>
      </p:pic>
      <p:pic>
        <p:nvPicPr>
          <p:cNvPr id="1218" name="object 1218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1352466" y="3650239"/>
            <a:ext cx="45822" cy="45822"/>
          </a:xfrm>
          <a:prstGeom prst="rect">
            <a:avLst/>
          </a:prstGeom>
        </p:spPr>
      </p:pic>
      <p:pic>
        <p:nvPicPr>
          <p:cNvPr id="1219" name="object 1219"/>
          <p:cNvPicPr/>
          <p:nvPr/>
        </p:nvPicPr>
        <p:blipFill>
          <a:blip r:embed="rId655" cstate="print"/>
          <a:stretch>
            <a:fillRect/>
          </a:stretch>
        </p:blipFill>
        <p:spPr>
          <a:xfrm>
            <a:off x="728662" y="3750972"/>
            <a:ext cx="45823" cy="45822"/>
          </a:xfrm>
          <a:prstGeom prst="rect">
            <a:avLst/>
          </a:prstGeom>
        </p:spPr>
      </p:pic>
      <p:pic>
        <p:nvPicPr>
          <p:cNvPr id="1220" name="object 1220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833092" y="3750972"/>
            <a:ext cx="45822" cy="45822"/>
          </a:xfrm>
          <a:prstGeom prst="rect">
            <a:avLst/>
          </a:prstGeom>
        </p:spPr>
      </p:pic>
      <p:pic>
        <p:nvPicPr>
          <p:cNvPr id="1221" name="object 1221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936596" y="3750972"/>
            <a:ext cx="45823" cy="45822"/>
          </a:xfrm>
          <a:prstGeom prst="rect">
            <a:avLst/>
          </a:prstGeom>
        </p:spPr>
      </p:pic>
      <p:pic>
        <p:nvPicPr>
          <p:cNvPr id="1222" name="object 1222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1041026" y="3750972"/>
            <a:ext cx="45822" cy="45822"/>
          </a:xfrm>
          <a:prstGeom prst="rect">
            <a:avLst/>
          </a:prstGeom>
        </p:spPr>
      </p:pic>
      <p:pic>
        <p:nvPicPr>
          <p:cNvPr id="1223" name="object 1223"/>
          <p:cNvPicPr/>
          <p:nvPr/>
        </p:nvPicPr>
        <p:blipFill>
          <a:blip r:embed="rId658" cstate="print"/>
          <a:stretch>
            <a:fillRect/>
          </a:stretch>
        </p:blipFill>
        <p:spPr>
          <a:xfrm>
            <a:off x="1144531" y="3750972"/>
            <a:ext cx="45822" cy="45822"/>
          </a:xfrm>
          <a:prstGeom prst="rect">
            <a:avLst/>
          </a:prstGeom>
        </p:spPr>
      </p:pic>
      <p:pic>
        <p:nvPicPr>
          <p:cNvPr id="1224" name="object 1224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1248961" y="3750972"/>
            <a:ext cx="45822" cy="45822"/>
          </a:xfrm>
          <a:prstGeom prst="rect">
            <a:avLst/>
          </a:prstGeom>
        </p:spPr>
      </p:pic>
      <p:pic>
        <p:nvPicPr>
          <p:cNvPr id="1225" name="object 1225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1352466" y="3750972"/>
            <a:ext cx="45822" cy="45822"/>
          </a:xfrm>
          <a:prstGeom prst="rect">
            <a:avLst/>
          </a:prstGeom>
        </p:spPr>
      </p:pic>
      <p:pic>
        <p:nvPicPr>
          <p:cNvPr id="1226" name="object 1226"/>
          <p:cNvPicPr/>
          <p:nvPr/>
        </p:nvPicPr>
        <p:blipFill>
          <a:blip r:embed="rId660" cstate="print"/>
          <a:stretch>
            <a:fillRect/>
          </a:stretch>
        </p:blipFill>
        <p:spPr>
          <a:xfrm>
            <a:off x="728662" y="3850780"/>
            <a:ext cx="45823" cy="45823"/>
          </a:xfrm>
          <a:prstGeom prst="rect">
            <a:avLst/>
          </a:prstGeom>
        </p:spPr>
      </p:pic>
      <p:pic>
        <p:nvPicPr>
          <p:cNvPr id="1227" name="object 1227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833092" y="3850780"/>
            <a:ext cx="45822" cy="45823"/>
          </a:xfrm>
          <a:prstGeom prst="rect">
            <a:avLst/>
          </a:prstGeom>
        </p:spPr>
      </p:pic>
      <p:pic>
        <p:nvPicPr>
          <p:cNvPr id="1228" name="object 1228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936596" y="3850780"/>
            <a:ext cx="45823" cy="45823"/>
          </a:xfrm>
          <a:prstGeom prst="rect">
            <a:avLst/>
          </a:prstGeom>
        </p:spPr>
      </p:pic>
      <p:pic>
        <p:nvPicPr>
          <p:cNvPr id="1229" name="object 1229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1041026" y="3850780"/>
            <a:ext cx="45822" cy="45823"/>
          </a:xfrm>
          <a:prstGeom prst="rect">
            <a:avLst/>
          </a:prstGeom>
        </p:spPr>
      </p:pic>
      <p:pic>
        <p:nvPicPr>
          <p:cNvPr id="1230" name="object 1230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1144531" y="3850780"/>
            <a:ext cx="45822" cy="45823"/>
          </a:xfrm>
          <a:prstGeom prst="rect">
            <a:avLst/>
          </a:prstGeom>
        </p:spPr>
      </p:pic>
      <p:pic>
        <p:nvPicPr>
          <p:cNvPr id="1231" name="object 1231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1248961" y="3850780"/>
            <a:ext cx="45822" cy="45823"/>
          </a:xfrm>
          <a:prstGeom prst="rect">
            <a:avLst/>
          </a:prstGeom>
        </p:spPr>
      </p:pic>
      <p:pic>
        <p:nvPicPr>
          <p:cNvPr id="1232" name="object 1232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1352466" y="3850780"/>
            <a:ext cx="45822" cy="45823"/>
          </a:xfrm>
          <a:prstGeom prst="rect">
            <a:avLst/>
          </a:prstGeom>
        </p:spPr>
      </p:pic>
      <p:pic>
        <p:nvPicPr>
          <p:cNvPr id="1233" name="object 123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728662" y="3951513"/>
            <a:ext cx="45823" cy="45822"/>
          </a:xfrm>
          <a:prstGeom prst="rect">
            <a:avLst/>
          </a:prstGeom>
        </p:spPr>
      </p:pic>
      <p:pic>
        <p:nvPicPr>
          <p:cNvPr id="1234" name="object 1234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833092" y="3951513"/>
            <a:ext cx="45822" cy="45822"/>
          </a:xfrm>
          <a:prstGeom prst="rect">
            <a:avLst/>
          </a:prstGeom>
        </p:spPr>
      </p:pic>
      <p:pic>
        <p:nvPicPr>
          <p:cNvPr id="1235" name="object 1235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936596" y="3951513"/>
            <a:ext cx="45823" cy="45822"/>
          </a:xfrm>
          <a:prstGeom prst="rect">
            <a:avLst/>
          </a:prstGeom>
        </p:spPr>
      </p:pic>
      <p:pic>
        <p:nvPicPr>
          <p:cNvPr id="1236" name="object 1236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1041026" y="3951513"/>
            <a:ext cx="45822" cy="45822"/>
          </a:xfrm>
          <a:prstGeom prst="rect">
            <a:avLst/>
          </a:prstGeom>
        </p:spPr>
      </p:pic>
      <p:pic>
        <p:nvPicPr>
          <p:cNvPr id="1237" name="object 123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144531" y="3951513"/>
            <a:ext cx="45822" cy="45822"/>
          </a:xfrm>
          <a:prstGeom prst="rect">
            <a:avLst/>
          </a:prstGeom>
        </p:spPr>
      </p:pic>
      <p:pic>
        <p:nvPicPr>
          <p:cNvPr id="1238" name="object 1238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1248961" y="3951513"/>
            <a:ext cx="45822" cy="45822"/>
          </a:xfrm>
          <a:prstGeom prst="rect">
            <a:avLst/>
          </a:prstGeom>
        </p:spPr>
      </p:pic>
      <p:pic>
        <p:nvPicPr>
          <p:cNvPr id="1239" name="object 1239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1352466" y="3951513"/>
            <a:ext cx="45822" cy="45822"/>
          </a:xfrm>
          <a:prstGeom prst="rect">
            <a:avLst/>
          </a:prstGeom>
        </p:spPr>
      </p:pic>
      <p:pic>
        <p:nvPicPr>
          <p:cNvPr id="1240" name="object 1240"/>
          <p:cNvPicPr/>
          <p:nvPr/>
        </p:nvPicPr>
        <p:blipFill>
          <a:blip r:embed="rId670" cstate="print"/>
          <a:stretch>
            <a:fillRect/>
          </a:stretch>
        </p:blipFill>
        <p:spPr>
          <a:xfrm>
            <a:off x="728662" y="4051322"/>
            <a:ext cx="45823" cy="45822"/>
          </a:xfrm>
          <a:prstGeom prst="rect">
            <a:avLst/>
          </a:prstGeom>
        </p:spPr>
      </p:pic>
      <p:pic>
        <p:nvPicPr>
          <p:cNvPr id="1241" name="object 1241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833092" y="4051322"/>
            <a:ext cx="45822" cy="45822"/>
          </a:xfrm>
          <a:prstGeom prst="rect">
            <a:avLst/>
          </a:prstGeom>
        </p:spPr>
      </p:pic>
      <p:pic>
        <p:nvPicPr>
          <p:cNvPr id="1242" name="object 1242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936596" y="4051322"/>
            <a:ext cx="45823" cy="45822"/>
          </a:xfrm>
          <a:prstGeom prst="rect">
            <a:avLst/>
          </a:prstGeom>
        </p:spPr>
      </p:pic>
      <p:pic>
        <p:nvPicPr>
          <p:cNvPr id="1243" name="object 1243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1041026" y="4051322"/>
            <a:ext cx="45822" cy="45822"/>
          </a:xfrm>
          <a:prstGeom prst="rect">
            <a:avLst/>
          </a:prstGeom>
        </p:spPr>
      </p:pic>
      <p:pic>
        <p:nvPicPr>
          <p:cNvPr id="1244" name="object 1244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1144531" y="4051322"/>
            <a:ext cx="45822" cy="45822"/>
          </a:xfrm>
          <a:prstGeom prst="rect">
            <a:avLst/>
          </a:prstGeom>
        </p:spPr>
      </p:pic>
      <p:pic>
        <p:nvPicPr>
          <p:cNvPr id="1245" name="object 1245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1248961" y="4051322"/>
            <a:ext cx="45822" cy="45822"/>
          </a:xfrm>
          <a:prstGeom prst="rect">
            <a:avLst/>
          </a:prstGeom>
        </p:spPr>
      </p:pic>
      <p:pic>
        <p:nvPicPr>
          <p:cNvPr id="1246" name="object 1246"/>
          <p:cNvPicPr/>
          <p:nvPr/>
        </p:nvPicPr>
        <p:blipFill>
          <a:blip r:embed="rId674" cstate="print"/>
          <a:stretch>
            <a:fillRect/>
          </a:stretch>
        </p:blipFill>
        <p:spPr>
          <a:xfrm>
            <a:off x="1352466" y="4051322"/>
            <a:ext cx="45822" cy="45822"/>
          </a:xfrm>
          <a:prstGeom prst="rect">
            <a:avLst/>
          </a:prstGeom>
        </p:spPr>
      </p:pic>
      <p:pic>
        <p:nvPicPr>
          <p:cNvPr id="1247" name="object 1247"/>
          <p:cNvPicPr/>
          <p:nvPr/>
        </p:nvPicPr>
        <p:blipFill>
          <a:blip r:embed="rId675" cstate="print"/>
          <a:stretch>
            <a:fillRect/>
          </a:stretch>
        </p:blipFill>
        <p:spPr>
          <a:xfrm>
            <a:off x="1456896" y="3449697"/>
            <a:ext cx="45822" cy="45822"/>
          </a:xfrm>
          <a:prstGeom prst="rect">
            <a:avLst/>
          </a:prstGeom>
        </p:spPr>
      </p:pic>
      <p:pic>
        <p:nvPicPr>
          <p:cNvPr id="1248" name="object 1248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1561325" y="3449697"/>
            <a:ext cx="45822" cy="45822"/>
          </a:xfrm>
          <a:prstGeom prst="rect">
            <a:avLst/>
          </a:prstGeom>
        </p:spPr>
      </p:pic>
      <p:pic>
        <p:nvPicPr>
          <p:cNvPr id="1249" name="object 1249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1664830" y="3449697"/>
            <a:ext cx="45822" cy="45822"/>
          </a:xfrm>
          <a:prstGeom prst="rect">
            <a:avLst/>
          </a:prstGeom>
        </p:spPr>
      </p:pic>
      <p:pic>
        <p:nvPicPr>
          <p:cNvPr id="1250" name="object 1250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1769260" y="3449697"/>
            <a:ext cx="45822" cy="45822"/>
          </a:xfrm>
          <a:prstGeom prst="rect">
            <a:avLst/>
          </a:prstGeom>
        </p:spPr>
      </p:pic>
      <p:pic>
        <p:nvPicPr>
          <p:cNvPr id="1251" name="object 1251"/>
          <p:cNvPicPr/>
          <p:nvPr/>
        </p:nvPicPr>
        <p:blipFill>
          <a:blip r:embed="rId678" cstate="print"/>
          <a:stretch>
            <a:fillRect/>
          </a:stretch>
        </p:blipFill>
        <p:spPr>
          <a:xfrm>
            <a:off x="1872765" y="3449697"/>
            <a:ext cx="45822" cy="45822"/>
          </a:xfrm>
          <a:prstGeom prst="rect">
            <a:avLst/>
          </a:prstGeom>
        </p:spPr>
      </p:pic>
      <p:pic>
        <p:nvPicPr>
          <p:cNvPr id="1252" name="object 1252"/>
          <p:cNvPicPr/>
          <p:nvPr/>
        </p:nvPicPr>
        <p:blipFill>
          <a:blip r:embed="rId679" cstate="print"/>
          <a:stretch>
            <a:fillRect/>
          </a:stretch>
        </p:blipFill>
        <p:spPr>
          <a:xfrm>
            <a:off x="1977195" y="3449697"/>
            <a:ext cx="45822" cy="45822"/>
          </a:xfrm>
          <a:prstGeom prst="rect">
            <a:avLst/>
          </a:prstGeom>
        </p:spPr>
      </p:pic>
      <p:pic>
        <p:nvPicPr>
          <p:cNvPr id="1253" name="object 1253"/>
          <p:cNvPicPr/>
          <p:nvPr/>
        </p:nvPicPr>
        <p:blipFill>
          <a:blip r:embed="rId679" cstate="print"/>
          <a:stretch>
            <a:fillRect/>
          </a:stretch>
        </p:blipFill>
        <p:spPr>
          <a:xfrm>
            <a:off x="2080700" y="3449697"/>
            <a:ext cx="45822" cy="45822"/>
          </a:xfrm>
          <a:prstGeom prst="rect">
            <a:avLst/>
          </a:prstGeom>
        </p:spPr>
      </p:pic>
      <p:pic>
        <p:nvPicPr>
          <p:cNvPr id="1254" name="object 1254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1456896" y="3549506"/>
            <a:ext cx="45822" cy="45823"/>
          </a:xfrm>
          <a:prstGeom prst="rect">
            <a:avLst/>
          </a:prstGeom>
        </p:spPr>
      </p:pic>
      <p:pic>
        <p:nvPicPr>
          <p:cNvPr id="1255" name="object 1255"/>
          <p:cNvPicPr/>
          <p:nvPr/>
        </p:nvPicPr>
        <p:blipFill>
          <a:blip r:embed="rId681" cstate="print"/>
          <a:stretch>
            <a:fillRect/>
          </a:stretch>
        </p:blipFill>
        <p:spPr>
          <a:xfrm>
            <a:off x="1561325" y="3549506"/>
            <a:ext cx="45822" cy="45823"/>
          </a:xfrm>
          <a:prstGeom prst="rect">
            <a:avLst/>
          </a:prstGeom>
        </p:spPr>
      </p:pic>
      <p:pic>
        <p:nvPicPr>
          <p:cNvPr id="1256" name="object 1256"/>
          <p:cNvPicPr/>
          <p:nvPr/>
        </p:nvPicPr>
        <p:blipFill>
          <a:blip r:embed="rId682" cstate="print"/>
          <a:stretch>
            <a:fillRect/>
          </a:stretch>
        </p:blipFill>
        <p:spPr>
          <a:xfrm>
            <a:off x="1664830" y="3549506"/>
            <a:ext cx="45822" cy="45823"/>
          </a:xfrm>
          <a:prstGeom prst="rect">
            <a:avLst/>
          </a:prstGeom>
        </p:spPr>
      </p:pic>
      <p:pic>
        <p:nvPicPr>
          <p:cNvPr id="1257" name="object 1257"/>
          <p:cNvPicPr/>
          <p:nvPr/>
        </p:nvPicPr>
        <p:blipFill>
          <a:blip r:embed="rId682" cstate="print"/>
          <a:stretch>
            <a:fillRect/>
          </a:stretch>
        </p:blipFill>
        <p:spPr>
          <a:xfrm>
            <a:off x="1769260" y="3549506"/>
            <a:ext cx="45822" cy="45823"/>
          </a:xfrm>
          <a:prstGeom prst="rect">
            <a:avLst/>
          </a:prstGeom>
        </p:spPr>
      </p:pic>
      <p:pic>
        <p:nvPicPr>
          <p:cNvPr id="1258" name="object 1258"/>
          <p:cNvPicPr/>
          <p:nvPr/>
        </p:nvPicPr>
        <p:blipFill>
          <a:blip r:embed="rId683" cstate="print"/>
          <a:stretch>
            <a:fillRect/>
          </a:stretch>
        </p:blipFill>
        <p:spPr>
          <a:xfrm>
            <a:off x="1872765" y="3549506"/>
            <a:ext cx="45822" cy="45823"/>
          </a:xfrm>
          <a:prstGeom prst="rect">
            <a:avLst/>
          </a:prstGeom>
        </p:spPr>
      </p:pic>
      <p:pic>
        <p:nvPicPr>
          <p:cNvPr id="1259" name="object 1259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977195" y="3549506"/>
            <a:ext cx="45822" cy="45823"/>
          </a:xfrm>
          <a:prstGeom prst="rect">
            <a:avLst/>
          </a:prstGeom>
        </p:spPr>
      </p:pic>
      <p:pic>
        <p:nvPicPr>
          <p:cNvPr id="1260" name="object 1260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2080700" y="3549506"/>
            <a:ext cx="45822" cy="45823"/>
          </a:xfrm>
          <a:prstGeom prst="rect">
            <a:avLst/>
          </a:prstGeom>
        </p:spPr>
      </p:pic>
      <p:pic>
        <p:nvPicPr>
          <p:cNvPr id="1261" name="object 126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456896" y="3650239"/>
            <a:ext cx="45822" cy="45822"/>
          </a:xfrm>
          <a:prstGeom prst="rect">
            <a:avLst/>
          </a:prstGeom>
        </p:spPr>
      </p:pic>
      <p:pic>
        <p:nvPicPr>
          <p:cNvPr id="1262" name="object 1262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1561325" y="3650239"/>
            <a:ext cx="45822" cy="45822"/>
          </a:xfrm>
          <a:prstGeom prst="rect">
            <a:avLst/>
          </a:prstGeom>
        </p:spPr>
      </p:pic>
      <p:pic>
        <p:nvPicPr>
          <p:cNvPr id="1263" name="object 1263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1664830" y="3650239"/>
            <a:ext cx="45822" cy="45822"/>
          </a:xfrm>
          <a:prstGeom prst="rect">
            <a:avLst/>
          </a:prstGeom>
        </p:spPr>
      </p:pic>
      <p:pic>
        <p:nvPicPr>
          <p:cNvPr id="1264" name="object 1264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1769260" y="3650239"/>
            <a:ext cx="45822" cy="45822"/>
          </a:xfrm>
          <a:prstGeom prst="rect">
            <a:avLst/>
          </a:prstGeom>
        </p:spPr>
      </p:pic>
      <p:pic>
        <p:nvPicPr>
          <p:cNvPr id="1265" name="object 1265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1872765" y="3650239"/>
            <a:ext cx="45822" cy="45822"/>
          </a:xfrm>
          <a:prstGeom prst="rect">
            <a:avLst/>
          </a:prstGeom>
        </p:spPr>
      </p:pic>
      <p:pic>
        <p:nvPicPr>
          <p:cNvPr id="1266" name="object 126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977195" y="3650239"/>
            <a:ext cx="45822" cy="45822"/>
          </a:xfrm>
          <a:prstGeom prst="rect">
            <a:avLst/>
          </a:prstGeom>
        </p:spPr>
      </p:pic>
      <p:pic>
        <p:nvPicPr>
          <p:cNvPr id="1267" name="object 126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2080700" y="3650239"/>
            <a:ext cx="45822" cy="45822"/>
          </a:xfrm>
          <a:prstGeom prst="rect">
            <a:avLst/>
          </a:prstGeom>
        </p:spPr>
      </p:pic>
      <p:pic>
        <p:nvPicPr>
          <p:cNvPr id="1268" name="object 1268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456896" y="3750972"/>
            <a:ext cx="45822" cy="45822"/>
          </a:xfrm>
          <a:prstGeom prst="rect">
            <a:avLst/>
          </a:prstGeom>
        </p:spPr>
      </p:pic>
      <p:pic>
        <p:nvPicPr>
          <p:cNvPr id="1269" name="object 1269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1561325" y="3750972"/>
            <a:ext cx="45822" cy="45822"/>
          </a:xfrm>
          <a:prstGeom prst="rect">
            <a:avLst/>
          </a:prstGeom>
        </p:spPr>
      </p:pic>
      <p:pic>
        <p:nvPicPr>
          <p:cNvPr id="1270" name="object 1270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1664830" y="3750972"/>
            <a:ext cx="45822" cy="45822"/>
          </a:xfrm>
          <a:prstGeom prst="rect">
            <a:avLst/>
          </a:prstGeom>
        </p:spPr>
      </p:pic>
      <p:pic>
        <p:nvPicPr>
          <p:cNvPr id="1271" name="object 1271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1769260" y="3750972"/>
            <a:ext cx="45822" cy="45822"/>
          </a:xfrm>
          <a:prstGeom prst="rect">
            <a:avLst/>
          </a:prstGeom>
        </p:spPr>
      </p:pic>
      <p:pic>
        <p:nvPicPr>
          <p:cNvPr id="1272" name="object 1272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1872765" y="3750972"/>
            <a:ext cx="45822" cy="45822"/>
          </a:xfrm>
          <a:prstGeom prst="rect">
            <a:avLst/>
          </a:prstGeom>
        </p:spPr>
      </p:pic>
      <p:pic>
        <p:nvPicPr>
          <p:cNvPr id="1273" name="object 1273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977195" y="3750972"/>
            <a:ext cx="45822" cy="45822"/>
          </a:xfrm>
          <a:prstGeom prst="rect">
            <a:avLst/>
          </a:prstGeom>
        </p:spPr>
      </p:pic>
      <p:pic>
        <p:nvPicPr>
          <p:cNvPr id="1274" name="object 127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2080700" y="3750972"/>
            <a:ext cx="45822" cy="45822"/>
          </a:xfrm>
          <a:prstGeom prst="rect">
            <a:avLst/>
          </a:prstGeom>
        </p:spPr>
      </p:pic>
      <p:pic>
        <p:nvPicPr>
          <p:cNvPr id="1275" name="object 1275"/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1456896" y="3850780"/>
            <a:ext cx="45822" cy="45823"/>
          </a:xfrm>
          <a:prstGeom prst="rect">
            <a:avLst/>
          </a:prstGeom>
        </p:spPr>
      </p:pic>
      <p:pic>
        <p:nvPicPr>
          <p:cNvPr id="1276" name="object 127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561325" y="3850780"/>
            <a:ext cx="45822" cy="45823"/>
          </a:xfrm>
          <a:prstGeom prst="rect">
            <a:avLst/>
          </a:prstGeom>
        </p:spPr>
      </p:pic>
      <p:pic>
        <p:nvPicPr>
          <p:cNvPr id="1277" name="object 1277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1664830" y="3850780"/>
            <a:ext cx="45822" cy="45823"/>
          </a:xfrm>
          <a:prstGeom prst="rect">
            <a:avLst/>
          </a:prstGeom>
        </p:spPr>
      </p:pic>
      <p:pic>
        <p:nvPicPr>
          <p:cNvPr id="1278" name="object 1278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1769260" y="3850780"/>
            <a:ext cx="45822" cy="45823"/>
          </a:xfrm>
          <a:prstGeom prst="rect">
            <a:avLst/>
          </a:prstGeom>
        </p:spPr>
      </p:pic>
      <p:pic>
        <p:nvPicPr>
          <p:cNvPr id="1279" name="object 1279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1872765" y="3850780"/>
            <a:ext cx="45822" cy="45823"/>
          </a:xfrm>
          <a:prstGeom prst="rect">
            <a:avLst/>
          </a:prstGeom>
        </p:spPr>
      </p:pic>
      <p:pic>
        <p:nvPicPr>
          <p:cNvPr id="1280" name="object 1280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1977195" y="3850780"/>
            <a:ext cx="45822" cy="45823"/>
          </a:xfrm>
          <a:prstGeom prst="rect">
            <a:avLst/>
          </a:prstGeom>
        </p:spPr>
      </p:pic>
      <p:pic>
        <p:nvPicPr>
          <p:cNvPr id="1281" name="object 1281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2080700" y="3850780"/>
            <a:ext cx="45822" cy="45823"/>
          </a:xfrm>
          <a:prstGeom prst="rect">
            <a:avLst/>
          </a:prstGeom>
        </p:spPr>
      </p:pic>
      <p:pic>
        <p:nvPicPr>
          <p:cNvPr id="1282" name="object 1282"/>
          <p:cNvPicPr/>
          <p:nvPr/>
        </p:nvPicPr>
        <p:blipFill>
          <a:blip r:embed="rId695" cstate="print"/>
          <a:stretch>
            <a:fillRect/>
          </a:stretch>
        </p:blipFill>
        <p:spPr>
          <a:xfrm>
            <a:off x="1456896" y="3951513"/>
            <a:ext cx="45822" cy="45822"/>
          </a:xfrm>
          <a:prstGeom prst="rect">
            <a:avLst/>
          </a:prstGeom>
        </p:spPr>
      </p:pic>
      <p:pic>
        <p:nvPicPr>
          <p:cNvPr id="1283" name="object 1283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1561325" y="3951513"/>
            <a:ext cx="45822" cy="45822"/>
          </a:xfrm>
          <a:prstGeom prst="rect">
            <a:avLst/>
          </a:prstGeom>
        </p:spPr>
      </p:pic>
      <p:pic>
        <p:nvPicPr>
          <p:cNvPr id="1284" name="object 1284"/>
          <p:cNvPicPr/>
          <p:nvPr/>
        </p:nvPicPr>
        <p:blipFill>
          <a:blip r:embed="rId697" cstate="print"/>
          <a:stretch>
            <a:fillRect/>
          </a:stretch>
        </p:blipFill>
        <p:spPr>
          <a:xfrm>
            <a:off x="1664830" y="3951513"/>
            <a:ext cx="45822" cy="45822"/>
          </a:xfrm>
          <a:prstGeom prst="rect">
            <a:avLst/>
          </a:prstGeom>
        </p:spPr>
      </p:pic>
      <p:pic>
        <p:nvPicPr>
          <p:cNvPr id="1285" name="object 1285"/>
          <p:cNvPicPr/>
          <p:nvPr/>
        </p:nvPicPr>
        <p:blipFill>
          <a:blip r:embed="rId697" cstate="print"/>
          <a:stretch>
            <a:fillRect/>
          </a:stretch>
        </p:blipFill>
        <p:spPr>
          <a:xfrm>
            <a:off x="1769260" y="3951513"/>
            <a:ext cx="45822" cy="45822"/>
          </a:xfrm>
          <a:prstGeom prst="rect">
            <a:avLst/>
          </a:prstGeom>
        </p:spPr>
      </p:pic>
      <p:pic>
        <p:nvPicPr>
          <p:cNvPr id="1286" name="object 1286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1872765" y="3951513"/>
            <a:ext cx="45822" cy="45822"/>
          </a:xfrm>
          <a:prstGeom prst="rect">
            <a:avLst/>
          </a:prstGeom>
        </p:spPr>
      </p:pic>
      <p:pic>
        <p:nvPicPr>
          <p:cNvPr id="1287" name="object 1287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1977195" y="3951513"/>
            <a:ext cx="45822" cy="45822"/>
          </a:xfrm>
          <a:prstGeom prst="rect">
            <a:avLst/>
          </a:prstGeom>
        </p:spPr>
      </p:pic>
      <p:pic>
        <p:nvPicPr>
          <p:cNvPr id="1288" name="object 1288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2080700" y="3951513"/>
            <a:ext cx="45822" cy="45822"/>
          </a:xfrm>
          <a:prstGeom prst="rect">
            <a:avLst/>
          </a:prstGeom>
        </p:spPr>
      </p:pic>
      <p:pic>
        <p:nvPicPr>
          <p:cNvPr id="1289" name="object 1289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1456896" y="4051322"/>
            <a:ext cx="45822" cy="45822"/>
          </a:xfrm>
          <a:prstGeom prst="rect">
            <a:avLst/>
          </a:prstGeom>
        </p:spPr>
      </p:pic>
      <p:pic>
        <p:nvPicPr>
          <p:cNvPr id="1290" name="object 1290"/>
          <p:cNvPicPr/>
          <p:nvPr/>
        </p:nvPicPr>
        <p:blipFill>
          <a:blip r:embed="rId701" cstate="print"/>
          <a:stretch>
            <a:fillRect/>
          </a:stretch>
        </p:blipFill>
        <p:spPr>
          <a:xfrm>
            <a:off x="1561325" y="4051322"/>
            <a:ext cx="45822" cy="45822"/>
          </a:xfrm>
          <a:prstGeom prst="rect">
            <a:avLst/>
          </a:prstGeom>
        </p:spPr>
      </p:pic>
      <p:pic>
        <p:nvPicPr>
          <p:cNvPr id="1291" name="object 1291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1664830" y="4051322"/>
            <a:ext cx="45822" cy="45822"/>
          </a:xfrm>
          <a:prstGeom prst="rect">
            <a:avLst/>
          </a:prstGeom>
        </p:spPr>
      </p:pic>
      <p:pic>
        <p:nvPicPr>
          <p:cNvPr id="1292" name="object 1292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1769260" y="4051322"/>
            <a:ext cx="45822" cy="45822"/>
          </a:xfrm>
          <a:prstGeom prst="rect">
            <a:avLst/>
          </a:prstGeom>
        </p:spPr>
      </p:pic>
      <p:pic>
        <p:nvPicPr>
          <p:cNvPr id="1293" name="object 1293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1872765" y="4051322"/>
            <a:ext cx="45822" cy="45822"/>
          </a:xfrm>
          <a:prstGeom prst="rect">
            <a:avLst/>
          </a:prstGeom>
        </p:spPr>
      </p:pic>
      <p:pic>
        <p:nvPicPr>
          <p:cNvPr id="1294" name="object 1294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1977195" y="4051322"/>
            <a:ext cx="45822" cy="45822"/>
          </a:xfrm>
          <a:prstGeom prst="rect">
            <a:avLst/>
          </a:prstGeom>
        </p:spPr>
      </p:pic>
      <p:pic>
        <p:nvPicPr>
          <p:cNvPr id="1295" name="object 1295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2080700" y="4051322"/>
            <a:ext cx="45822" cy="45822"/>
          </a:xfrm>
          <a:prstGeom prst="rect">
            <a:avLst/>
          </a:prstGeom>
        </p:spPr>
      </p:pic>
      <p:pic>
        <p:nvPicPr>
          <p:cNvPr id="1296" name="object 1296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2185130" y="3449697"/>
            <a:ext cx="45822" cy="45822"/>
          </a:xfrm>
          <a:prstGeom prst="rect">
            <a:avLst/>
          </a:prstGeom>
        </p:spPr>
      </p:pic>
      <p:pic>
        <p:nvPicPr>
          <p:cNvPr id="1297" name="object 1297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2289559" y="3449697"/>
            <a:ext cx="45822" cy="45822"/>
          </a:xfrm>
          <a:prstGeom prst="rect">
            <a:avLst/>
          </a:prstGeom>
        </p:spPr>
      </p:pic>
      <p:pic>
        <p:nvPicPr>
          <p:cNvPr id="1298" name="object 1298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2393064" y="3449697"/>
            <a:ext cx="45822" cy="45822"/>
          </a:xfrm>
          <a:prstGeom prst="rect">
            <a:avLst/>
          </a:prstGeom>
        </p:spPr>
      </p:pic>
      <p:pic>
        <p:nvPicPr>
          <p:cNvPr id="1299" name="object 1299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2497494" y="3449697"/>
            <a:ext cx="45822" cy="45822"/>
          </a:xfrm>
          <a:prstGeom prst="rect">
            <a:avLst/>
          </a:prstGeom>
        </p:spPr>
      </p:pic>
      <p:pic>
        <p:nvPicPr>
          <p:cNvPr id="1300" name="object 1300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2600999" y="3449697"/>
            <a:ext cx="45822" cy="45822"/>
          </a:xfrm>
          <a:prstGeom prst="rect">
            <a:avLst/>
          </a:prstGeom>
        </p:spPr>
      </p:pic>
      <p:pic>
        <p:nvPicPr>
          <p:cNvPr id="1301" name="object 1301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2705429" y="3449697"/>
            <a:ext cx="45822" cy="45822"/>
          </a:xfrm>
          <a:prstGeom prst="rect">
            <a:avLst/>
          </a:prstGeom>
        </p:spPr>
      </p:pic>
      <p:pic>
        <p:nvPicPr>
          <p:cNvPr id="1302" name="object 1302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2808934" y="3449697"/>
            <a:ext cx="45822" cy="45822"/>
          </a:xfrm>
          <a:prstGeom prst="rect">
            <a:avLst/>
          </a:prstGeom>
        </p:spPr>
      </p:pic>
      <p:pic>
        <p:nvPicPr>
          <p:cNvPr id="1303" name="object 1303"/>
          <p:cNvPicPr/>
          <p:nvPr/>
        </p:nvPicPr>
        <p:blipFill>
          <a:blip r:embed="rId709" cstate="print"/>
          <a:stretch>
            <a:fillRect/>
          </a:stretch>
        </p:blipFill>
        <p:spPr>
          <a:xfrm>
            <a:off x="2913364" y="3449697"/>
            <a:ext cx="45822" cy="45822"/>
          </a:xfrm>
          <a:prstGeom prst="rect">
            <a:avLst/>
          </a:prstGeom>
        </p:spPr>
      </p:pic>
      <p:pic>
        <p:nvPicPr>
          <p:cNvPr id="1304" name="object 1304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2185130" y="3549506"/>
            <a:ext cx="45822" cy="45823"/>
          </a:xfrm>
          <a:prstGeom prst="rect">
            <a:avLst/>
          </a:prstGeom>
        </p:spPr>
      </p:pic>
      <p:pic>
        <p:nvPicPr>
          <p:cNvPr id="1305" name="object 1305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2289559" y="3549506"/>
            <a:ext cx="45822" cy="45823"/>
          </a:xfrm>
          <a:prstGeom prst="rect">
            <a:avLst/>
          </a:prstGeom>
        </p:spPr>
      </p:pic>
      <p:pic>
        <p:nvPicPr>
          <p:cNvPr id="1306" name="object 1306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2393064" y="3549506"/>
            <a:ext cx="45822" cy="45823"/>
          </a:xfrm>
          <a:prstGeom prst="rect">
            <a:avLst/>
          </a:prstGeom>
        </p:spPr>
      </p:pic>
      <p:pic>
        <p:nvPicPr>
          <p:cNvPr id="1307" name="object 1307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2497494" y="3549506"/>
            <a:ext cx="45822" cy="45823"/>
          </a:xfrm>
          <a:prstGeom prst="rect">
            <a:avLst/>
          </a:prstGeom>
        </p:spPr>
      </p:pic>
      <p:pic>
        <p:nvPicPr>
          <p:cNvPr id="1308" name="object 1308"/>
          <p:cNvPicPr/>
          <p:nvPr/>
        </p:nvPicPr>
        <p:blipFill>
          <a:blip r:embed="rId712" cstate="print"/>
          <a:stretch>
            <a:fillRect/>
          </a:stretch>
        </p:blipFill>
        <p:spPr>
          <a:xfrm>
            <a:off x="2600999" y="3549506"/>
            <a:ext cx="45822" cy="45823"/>
          </a:xfrm>
          <a:prstGeom prst="rect">
            <a:avLst/>
          </a:prstGeom>
        </p:spPr>
      </p:pic>
      <p:pic>
        <p:nvPicPr>
          <p:cNvPr id="1309" name="object 1309"/>
          <p:cNvPicPr/>
          <p:nvPr/>
        </p:nvPicPr>
        <p:blipFill>
          <a:blip r:embed="rId712" cstate="print"/>
          <a:stretch>
            <a:fillRect/>
          </a:stretch>
        </p:blipFill>
        <p:spPr>
          <a:xfrm>
            <a:off x="2705429" y="3549506"/>
            <a:ext cx="45822" cy="45823"/>
          </a:xfrm>
          <a:prstGeom prst="rect">
            <a:avLst/>
          </a:prstGeom>
        </p:spPr>
      </p:pic>
      <p:pic>
        <p:nvPicPr>
          <p:cNvPr id="1310" name="object 1310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2808934" y="3549506"/>
            <a:ext cx="45822" cy="45823"/>
          </a:xfrm>
          <a:prstGeom prst="rect">
            <a:avLst/>
          </a:prstGeom>
        </p:spPr>
      </p:pic>
      <p:pic>
        <p:nvPicPr>
          <p:cNvPr id="1311" name="object 1311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2913364" y="3549506"/>
            <a:ext cx="45822" cy="45823"/>
          </a:xfrm>
          <a:prstGeom prst="rect">
            <a:avLst/>
          </a:prstGeom>
        </p:spPr>
      </p:pic>
      <p:pic>
        <p:nvPicPr>
          <p:cNvPr id="1312" name="object 1312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2185130" y="3650239"/>
            <a:ext cx="45822" cy="45822"/>
          </a:xfrm>
          <a:prstGeom prst="rect">
            <a:avLst/>
          </a:prstGeom>
        </p:spPr>
      </p:pic>
      <p:pic>
        <p:nvPicPr>
          <p:cNvPr id="1313" name="object 1313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2289559" y="3650239"/>
            <a:ext cx="45822" cy="45822"/>
          </a:xfrm>
          <a:prstGeom prst="rect">
            <a:avLst/>
          </a:prstGeom>
        </p:spPr>
      </p:pic>
      <p:pic>
        <p:nvPicPr>
          <p:cNvPr id="1314" name="object 1314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2393064" y="3650239"/>
            <a:ext cx="45822" cy="45822"/>
          </a:xfrm>
          <a:prstGeom prst="rect">
            <a:avLst/>
          </a:prstGeom>
        </p:spPr>
      </p:pic>
      <p:pic>
        <p:nvPicPr>
          <p:cNvPr id="1315" name="object 1315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2497494" y="3650239"/>
            <a:ext cx="45822" cy="45822"/>
          </a:xfrm>
          <a:prstGeom prst="rect">
            <a:avLst/>
          </a:prstGeom>
        </p:spPr>
      </p:pic>
      <p:pic>
        <p:nvPicPr>
          <p:cNvPr id="1316" name="object 1316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2600999" y="3650239"/>
            <a:ext cx="45822" cy="45822"/>
          </a:xfrm>
          <a:prstGeom prst="rect">
            <a:avLst/>
          </a:prstGeom>
        </p:spPr>
      </p:pic>
      <p:pic>
        <p:nvPicPr>
          <p:cNvPr id="1317" name="object 1317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2705429" y="3650239"/>
            <a:ext cx="45822" cy="45822"/>
          </a:xfrm>
          <a:prstGeom prst="rect">
            <a:avLst/>
          </a:prstGeom>
        </p:spPr>
      </p:pic>
      <p:pic>
        <p:nvPicPr>
          <p:cNvPr id="1318" name="object 1318"/>
          <p:cNvPicPr/>
          <p:nvPr/>
        </p:nvPicPr>
        <p:blipFill>
          <a:blip r:embed="rId718" cstate="print"/>
          <a:stretch>
            <a:fillRect/>
          </a:stretch>
        </p:blipFill>
        <p:spPr>
          <a:xfrm>
            <a:off x="2808934" y="3650239"/>
            <a:ext cx="45822" cy="45822"/>
          </a:xfrm>
          <a:prstGeom prst="rect">
            <a:avLst/>
          </a:prstGeom>
        </p:spPr>
      </p:pic>
      <p:pic>
        <p:nvPicPr>
          <p:cNvPr id="1319" name="object 1319"/>
          <p:cNvPicPr/>
          <p:nvPr/>
        </p:nvPicPr>
        <p:blipFill>
          <a:blip r:embed="rId719" cstate="print"/>
          <a:stretch>
            <a:fillRect/>
          </a:stretch>
        </p:blipFill>
        <p:spPr>
          <a:xfrm>
            <a:off x="2913364" y="3650239"/>
            <a:ext cx="45822" cy="45822"/>
          </a:xfrm>
          <a:prstGeom prst="rect">
            <a:avLst/>
          </a:prstGeom>
        </p:spPr>
      </p:pic>
      <p:pic>
        <p:nvPicPr>
          <p:cNvPr id="1320" name="object 1320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2185130" y="3750972"/>
            <a:ext cx="45822" cy="45822"/>
          </a:xfrm>
          <a:prstGeom prst="rect">
            <a:avLst/>
          </a:prstGeom>
        </p:spPr>
      </p:pic>
      <p:pic>
        <p:nvPicPr>
          <p:cNvPr id="1321" name="object 1321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2289559" y="3750972"/>
            <a:ext cx="45822" cy="45822"/>
          </a:xfrm>
          <a:prstGeom prst="rect">
            <a:avLst/>
          </a:prstGeom>
        </p:spPr>
      </p:pic>
      <p:pic>
        <p:nvPicPr>
          <p:cNvPr id="1322" name="object 1322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2393064" y="3750972"/>
            <a:ext cx="45822" cy="45822"/>
          </a:xfrm>
          <a:prstGeom prst="rect">
            <a:avLst/>
          </a:prstGeom>
        </p:spPr>
      </p:pic>
      <p:pic>
        <p:nvPicPr>
          <p:cNvPr id="1323" name="object 1323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2497494" y="3750972"/>
            <a:ext cx="45822" cy="45822"/>
          </a:xfrm>
          <a:prstGeom prst="rect">
            <a:avLst/>
          </a:prstGeom>
        </p:spPr>
      </p:pic>
      <p:pic>
        <p:nvPicPr>
          <p:cNvPr id="1324" name="object 1324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2600999" y="3750972"/>
            <a:ext cx="45822" cy="45822"/>
          </a:xfrm>
          <a:prstGeom prst="rect">
            <a:avLst/>
          </a:prstGeom>
        </p:spPr>
      </p:pic>
      <p:pic>
        <p:nvPicPr>
          <p:cNvPr id="1325" name="object 1325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2705429" y="3750972"/>
            <a:ext cx="45822" cy="45822"/>
          </a:xfrm>
          <a:prstGeom prst="rect">
            <a:avLst/>
          </a:prstGeom>
        </p:spPr>
      </p:pic>
      <p:pic>
        <p:nvPicPr>
          <p:cNvPr id="1326" name="object 1326"/>
          <p:cNvPicPr/>
          <p:nvPr/>
        </p:nvPicPr>
        <p:blipFill>
          <a:blip r:embed="rId718" cstate="print"/>
          <a:stretch>
            <a:fillRect/>
          </a:stretch>
        </p:blipFill>
        <p:spPr>
          <a:xfrm>
            <a:off x="2808934" y="3750972"/>
            <a:ext cx="45822" cy="45822"/>
          </a:xfrm>
          <a:prstGeom prst="rect">
            <a:avLst/>
          </a:prstGeom>
        </p:spPr>
      </p:pic>
      <p:pic>
        <p:nvPicPr>
          <p:cNvPr id="1327" name="object 1327"/>
          <p:cNvPicPr/>
          <p:nvPr/>
        </p:nvPicPr>
        <p:blipFill>
          <a:blip r:embed="rId719" cstate="print"/>
          <a:stretch>
            <a:fillRect/>
          </a:stretch>
        </p:blipFill>
        <p:spPr>
          <a:xfrm>
            <a:off x="2913364" y="3750972"/>
            <a:ext cx="45822" cy="45822"/>
          </a:xfrm>
          <a:prstGeom prst="rect">
            <a:avLst/>
          </a:prstGeom>
        </p:spPr>
      </p:pic>
      <p:pic>
        <p:nvPicPr>
          <p:cNvPr id="1328" name="object 1328"/>
          <p:cNvPicPr/>
          <p:nvPr/>
        </p:nvPicPr>
        <p:blipFill>
          <a:blip r:embed="rId720" cstate="print"/>
          <a:stretch>
            <a:fillRect/>
          </a:stretch>
        </p:blipFill>
        <p:spPr>
          <a:xfrm>
            <a:off x="2185130" y="3850780"/>
            <a:ext cx="45822" cy="45823"/>
          </a:xfrm>
          <a:prstGeom prst="rect">
            <a:avLst/>
          </a:prstGeom>
        </p:spPr>
      </p:pic>
      <p:pic>
        <p:nvPicPr>
          <p:cNvPr id="1329" name="object 1329"/>
          <p:cNvPicPr/>
          <p:nvPr/>
        </p:nvPicPr>
        <p:blipFill>
          <a:blip r:embed="rId720" cstate="print"/>
          <a:stretch>
            <a:fillRect/>
          </a:stretch>
        </p:blipFill>
        <p:spPr>
          <a:xfrm>
            <a:off x="2289559" y="3850780"/>
            <a:ext cx="45822" cy="45823"/>
          </a:xfrm>
          <a:prstGeom prst="rect">
            <a:avLst/>
          </a:prstGeom>
        </p:spPr>
      </p:pic>
      <p:pic>
        <p:nvPicPr>
          <p:cNvPr id="1330" name="object 1330"/>
          <p:cNvPicPr/>
          <p:nvPr/>
        </p:nvPicPr>
        <p:blipFill>
          <a:blip r:embed="rId721" cstate="print"/>
          <a:stretch>
            <a:fillRect/>
          </a:stretch>
        </p:blipFill>
        <p:spPr>
          <a:xfrm>
            <a:off x="2393064" y="3850780"/>
            <a:ext cx="45822" cy="45823"/>
          </a:xfrm>
          <a:prstGeom prst="rect">
            <a:avLst/>
          </a:prstGeom>
        </p:spPr>
      </p:pic>
      <p:pic>
        <p:nvPicPr>
          <p:cNvPr id="1331" name="object 1331"/>
          <p:cNvPicPr/>
          <p:nvPr/>
        </p:nvPicPr>
        <p:blipFill>
          <a:blip r:embed="rId721" cstate="print"/>
          <a:stretch>
            <a:fillRect/>
          </a:stretch>
        </p:blipFill>
        <p:spPr>
          <a:xfrm>
            <a:off x="2497494" y="3850780"/>
            <a:ext cx="45822" cy="45823"/>
          </a:xfrm>
          <a:prstGeom prst="rect">
            <a:avLst/>
          </a:prstGeom>
        </p:spPr>
      </p:pic>
      <p:pic>
        <p:nvPicPr>
          <p:cNvPr id="1332" name="object 1332"/>
          <p:cNvPicPr/>
          <p:nvPr/>
        </p:nvPicPr>
        <p:blipFill>
          <a:blip r:embed="rId722" cstate="print"/>
          <a:stretch>
            <a:fillRect/>
          </a:stretch>
        </p:blipFill>
        <p:spPr>
          <a:xfrm>
            <a:off x="2600999" y="3850780"/>
            <a:ext cx="45822" cy="45823"/>
          </a:xfrm>
          <a:prstGeom prst="rect">
            <a:avLst/>
          </a:prstGeom>
        </p:spPr>
      </p:pic>
      <p:pic>
        <p:nvPicPr>
          <p:cNvPr id="1333" name="object 1333"/>
          <p:cNvPicPr/>
          <p:nvPr/>
        </p:nvPicPr>
        <p:blipFill>
          <a:blip r:embed="rId722" cstate="print"/>
          <a:stretch>
            <a:fillRect/>
          </a:stretch>
        </p:blipFill>
        <p:spPr>
          <a:xfrm>
            <a:off x="2705429" y="3850780"/>
            <a:ext cx="45822" cy="45823"/>
          </a:xfrm>
          <a:prstGeom prst="rect">
            <a:avLst/>
          </a:prstGeom>
        </p:spPr>
      </p:pic>
      <p:pic>
        <p:nvPicPr>
          <p:cNvPr id="1334" name="object 1334"/>
          <p:cNvPicPr/>
          <p:nvPr/>
        </p:nvPicPr>
        <p:blipFill>
          <a:blip r:embed="rId723" cstate="print"/>
          <a:stretch>
            <a:fillRect/>
          </a:stretch>
        </p:blipFill>
        <p:spPr>
          <a:xfrm>
            <a:off x="2808934" y="3850780"/>
            <a:ext cx="45822" cy="45823"/>
          </a:xfrm>
          <a:prstGeom prst="rect">
            <a:avLst/>
          </a:prstGeom>
        </p:spPr>
      </p:pic>
      <p:pic>
        <p:nvPicPr>
          <p:cNvPr id="1335" name="object 1335"/>
          <p:cNvPicPr/>
          <p:nvPr/>
        </p:nvPicPr>
        <p:blipFill>
          <a:blip r:embed="rId724" cstate="print"/>
          <a:stretch>
            <a:fillRect/>
          </a:stretch>
        </p:blipFill>
        <p:spPr>
          <a:xfrm>
            <a:off x="2913364" y="3850780"/>
            <a:ext cx="45822" cy="45823"/>
          </a:xfrm>
          <a:prstGeom prst="rect">
            <a:avLst/>
          </a:prstGeom>
        </p:spPr>
      </p:pic>
      <p:pic>
        <p:nvPicPr>
          <p:cNvPr id="1336" name="object 1336"/>
          <p:cNvPicPr/>
          <p:nvPr/>
        </p:nvPicPr>
        <p:blipFill>
          <a:blip r:embed="rId725" cstate="print"/>
          <a:stretch>
            <a:fillRect/>
          </a:stretch>
        </p:blipFill>
        <p:spPr>
          <a:xfrm>
            <a:off x="2185130" y="3951513"/>
            <a:ext cx="45822" cy="45822"/>
          </a:xfrm>
          <a:prstGeom prst="rect">
            <a:avLst/>
          </a:prstGeom>
        </p:spPr>
      </p:pic>
      <p:pic>
        <p:nvPicPr>
          <p:cNvPr id="1337" name="object 1337"/>
          <p:cNvPicPr/>
          <p:nvPr/>
        </p:nvPicPr>
        <p:blipFill>
          <a:blip r:embed="rId725" cstate="print"/>
          <a:stretch>
            <a:fillRect/>
          </a:stretch>
        </p:blipFill>
        <p:spPr>
          <a:xfrm>
            <a:off x="2289559" y="3951513"/>
            <a:ext cx="45822" cy="45822"/>
          </a:xfrm>
          <a:prstGeom prst="rect">
            <a:avLst/>
          </a:prstGeom>
        </p:spPr>
      </p:pic>
      <p:pic>
        <p:nvPicPr>
          <p:cNvPr id="1338" name="object 1338"/>
          <p:cNvPicPr/>
          <p:nvPr/>
        </p:nvPicPr>
        <p:blipFill>
          <a:blip r:embed="rId726" cstate="print"/>
          <a:stretch>
            <a:fillRect/>
          </a:stretch>
        </p:blipFill>
        <p:spPr>
          <a:xfrm>
            <a:off x="2393064" y="3951513"/>
            <a:ext cx="45822" cy="45822"/>
          </a:xfrm>
          <a:prstGeom prst="rect">
            <a:avLst/>
          </a:prstGeom>
        </p:spPr>
      </p:pic>
      <p:pic>
        <p:nvPicPr>
          <p:cNvPr id="1339" name="object 1339"/>
          <p:cNvPicPr/>
          <p:nvPr/>
        </p:nvPicPr>
        <p:blipFill>
          <a:blip r:embed="rId726" cstate="print"/>
          <a:stretch>
            <a:fillRect/>
          </a:stretch>
        </p:blipFill>
        <p:spPr>
          <a:xfrm>
            <a:off x="2497494" y="3951513"/>
            <a:ext cx="45822" cy="45822"/>
          </a:xfrm>
          <a:prstGeom prst="rect">
            <a:avLst/>
          </a:prstGeom>
        </p:spPr>
      </p:pic>
      <p:pic>
        <p:nvPicPr>
          <p:cNvPr id="1340" name="object 1340"/>
          <p:cNvPicPr/>
          <p:nvPr/>
        </p:nvPicPr>
        <p:blipFill>
          <a:blip r:embed="rId727" cstate="print"/>
          <a:stretch>
            <a:fillRect/>
          </a:stretch>
        </p:blipFill>
        <p:spPr>
          <a:xfrm>
            <a:off x="2600999" y="3951513"/>
            <a:ext cx="45822" cy="45822"/>
          </a:xfrm>
          <a:prstGeom prst="rect">
            <a:avLst/>
          </a:prstGeom>
        </p:spPr>
      </p:pic>
      <p:pic>
        <p:nvPicPr>
          <p:cNvPr id="1341" name="object 1341"/>
          <p:cNvPicPr/>
          <p:nvPr/>
        </p:nvPicPr>
        <p:blipFill>
          <a:blip r:embed="rId727" cstate="print"/>
          <a:stretch>
            <a:fillRect/>
          </a:stretch>
        </p:blipFill>
        <p:spPr>
          <a:xfrm>
            <a:off x="2705429" y="3951513"/>
            <a:ext cx="45822" cy="45822"/>
          </a:xfrm>
          <a:prstGeom prst="rect">
            <a:avLst/>
          </a:prstGeom>
        </p:spPr>
      </p:pic>
      <p:pic>
        <p:nvPicPr>
          <p:cNvPr id="1342" name="object 1342"/>
          <p:cNvPicPr/>
          <p:nvPr/>
        </p:nvPicPr>
        <p:blipFill>
          <a:blip r:embed="rId728" cstate="print"/>
          <a:stretch>
            <a:fillRect/>
          </a:stretch>
        </p:blipFill>
        <p:spPr>
          <a:xfrm>
            <a:off x="2808934" y="3951513"/>
            <a:ext cx="45822" cy="45822"/>
          </a:xfrm>
          <a:prstGeom prst="rect">
            <a:avLst/>
          </a:prstGeom>
        </p:spPr>
      </p:pic>
      <p:pic>
        <p:nvPicPr>
          <p:cNvPr id="1343" name="object 1343"/>
          <p:cNvPicPr/>
          <p:nvPr/>
        </p:nvPicPr>
        <p:blipFill>
          <a:blip r:embed="rId729" cstate="print"/>
          <a:stretch>
            <a:fillRect/>
          </a:stretch>
        </p:blipFill>
        <p:spPr>
          <a:xfrm>
            <a:off x="2913364" y="3951513"/>
            <a:ext cx="45822" cy="45822"/>
          </a:xfrm>
          <a:prstGeom prst="rect">
            <a:avLst/>
          </a:prstGeom>
        </p:spPr>
      </p:pic>
      <p:pic>
        <p:nvPicPr>
          <p:cNvPr id="1344" name="object 1344"/>
          <p:cNvPicPr/>
          <p:nvPr/>
        </p:nvPicPr>
        <p:blipFill>
          <a:blip r:embed="rId730" cstate="print"/>
          <a:stretch>
            <a:fillRect/>
          </a:stretch>
        </p:blipFill>
        <p:spPr>
          <a:xfrm>
            <a:off x="2185130" y="4051322"/>
            <a:ext cx="45822" cy="45822"/>
          </a:xfrm>
          <a:prstGeom prst="rect">
            <a:avLst/>
          </a:prstGeom>
        </p:spPr>
      </p:pic>
      <p:pic>
        <p:nvPicPr>
          <p:cNvPr id="1345" name="object 1345"/>
          <p:cNvPicPr/>
          <p:nvPr/>
        </p:nvPicPr>
        <p:blipFill>
          <a:blip r:embed="rId730" cstate="print"/>
          <a:stretch>
            <a:fillRect/>
          </a:stretch>
        </p:blipFill>
        <p:spPr>
          <a:xfrm>
            <a:off x="2289559" y="4051322"/>
            <a:ext cx="45822" cy="45822"/>
          </a:xfrm>
          <a:prstGeom prst="rect">
            <a:avLst/>
          </a:prstGeom>
        </p:spPr>
      </p:pic>
      <p:pic>
        <p:nvPicPr>
          <p:cNvPr id="1346" name="object 1346"/>
          <p:cNvPicPr/>
          <p:nvPr/>
        </p:nvPicPr>
        <p:blipFill>
          <a:blip r:embed="rId731" cstate="print"/>
          <a:stretch>
            <a:fillRect/>
          </a:stretch>
        </p:blipFill>
        <p:spPr>
          <a:xfrm>
            <a:off x="2393064" y="4051322"/>
            <a:ext cx="45822" cy="45822"/>
          </a:xfrm>
          <a:prstGeom prst="rect">
            <a:avLst/>
          </a:prstGeom>
        </p:spPr>
      </p:pic>
      <p:pic>
        <p:nvPicPr>
          <p:cNvPr id="1347" name="object 1347"/>
          <p:cNvPicPr/>
          <p:nvPr/>
        </p:nvPicPr>
        <p:blipFill>
          <a:blip r:embed="rId731" cstate="print"/>
          <a:stretch>
            <a:fillRect/>
          </a:stretch>
        </p:blipFill>
        <p:spPr>
          <a:xfrm>
            <a:off x="2497494" y="4051322"/>
            <a:ext cx="45822" cy="45822"/>
          </a:xfrm>
          <a:prstGeom prst="rect">
            <a:avLst/>
          </a:prstGeom>
        </p:spPr>
      </p:pic>
      <p:pic>
        <p:nvPicPr>
          <p:cNvPr id="1348" name="object 1348"/>
          <p:cNvPicPr/>
          <p:nvPr/>
        </p:nvPicPr>
        <p:blipFill>
          <a:blip r:embed="rId732" cstate="print"/>
          <a:stretch>
            <a:fillRect/>
          </a:stretch>
        </p:blipFill>
        <p:spPr>
          <a:xfrm>
            <a:off x="2600999" y="4051322"/>
            <a:ext cx="45822" cy="45822"/>
          </a:xfrm>
          <a:prstGeom prst="rect">
            <a:avLst/>
          </a:prstGeom>
        </p:spPr>
      </p:pic>
      <p:pic>
        <p:nvPicPr>
          <p:cNvPr id="1349" name="object 1349"/>
          <p:cNvPicPr/>
          <p:nvPr/>
        </p:nvPicPr>
        <p:blipFill>
          <a:blip r:embed="rId732" cstate="print"/>
          <a:stretch>
            <a:fillRect/>
          </a:stretch>
        </p:blipFill>
        <p:spPr>
          <a:xfrm>
            <a:off x="2705429" y="4051322"/>
            <a:ext cx="45822" cy="45822"/>
          </a:xfrm>
          <a:prstGeom prst="rect">
            <a:avLst/>
          </a:prstGeom>
        </p:spPr>
      </p:pic>
      <p:pic>
        <p:nvPicPr>
          <p:cNvPr id="1350" name="object 1350"/>
          <p:cNvPicPr/>
          <p:nvPr/>
        </p:nvPicPr>
        <p:blipFill>
          <a:blip r:embed="rId733" cstate="print"/>
          <a:stretch>
            <a:fillRect/>
          </a:stretch>
        </p:blipFill>
        <p:spPr>
          <a:xfrm>
            <a:off x="2808934" y="4051322"/>
            <a:ext cx="45822" cy="45822"/>
          </a:xfrm>
          <a:prstGeom prst="rect">
            <a:avLst/>
          </a:prstGeom>
        </p:spPr>
      </p:pic>
      <p:pic>
        <p:nvPicPr>
          <p:cNvPr id="1351" name="object 1351"/>
          <p:cNvPicPr/>
          <p:nvPr/>
        </p:nvPicPr>
        <p:blipFill>
          <a:blip r:embed="rId734" cstate="print"/>
          <a:stretch>
            <a:fillRect/>
          </a:stretch>
        </p:blipFill>
        <p:spPr>
          <a:xfrm>
            <a:off x="2913364" y="4051322"/>
            <a:ext cx="45822" cy="45822"/>
          </a:xfrm>
          <a:prstGeom prst="rect">
            <a:avLst/>
          </a:prstGeom>
        </p:spPr>
      </p:pic>
      <p:pic>
        <p:nvPicPr>
          <p:cNvPr id="1352" name="object 1352"/>
          <p:cNvPicPr/>
          <p:nvPr/>
        </p:nvPicPr>
        <p:blipFill>
          <a:blip r:embed="rId735" cstate="print"/>
          <a:stretch>
            <a:fillRect/>
          </a:stretch>
        </p:blipFill>
        <p:spPr>
          <a:xfrm>
            <a:off x="624233" y="4152055"/>
            <a:ext cx="45846" cy="45822"/>
          </a:xfrm>
          <a:prstGeom prst="rect">
            <a:avLst/>
          </a:prstGeom>
        </p:spPr>
      </p:pic>
      <p:pic>
        <p:nvPicPr>
          <p:cNvPr id="1353" name="object 1353"/>
          <p:cNvPicPr/>
          <p:nvPr/>
        </p:nvPicPr>
        <p:blipFill>
          <a:blip r:embed="rId736" cstate="print"/>
          <a:stretch>
            <a:fillRect/>
          </a:stretch>
        </p:blipFill>
        <p:spPr>
          <a:xfrm>
            <a:off x="428" y="4251863"/>
            <a:ext cx="45838" cy="45822"/>
          </a:xfrm>
          <a:prstGeom prst="rect">
            <a:avLst/>
          </a:prstGeom>
        </p:spPr>
      </p:pic>
      <p:pic>
        <p:nvPicPr>
          <p:cNvPr id="1354" name="object 1354"/>
          <p:cNvPicPr/>
          <p:nvPr/>
        </p:nvPicPr>
        <p:blipFill>
          <a:blip r:embed="rId737" cstate="print"/>
          <a:stretch>
            <a:fillRect/>
          </a:stretch>
        </p:blipFill>
        <p:spPr>
          <a:xfrm>
            <a:off x="104857" y="4251863"/>
            <a:ext cx="45838" cy="45822"/>
          </a:xfrm>
          <a:prstGeom prst="rect">
            <a:avLst/>
          </a:prstGeom>
        </p:spPr>
      </p:pic>
      <p:pic>
        <p:nvPicPr>
          <p:cNvPr id="1355" name="object 1355"/>
          <p:cNvPicPr/>
          <p:nvPr/>
        </p:nvPicPr>
        <p:blipFill>
          <a:blip r:embed="rId738" cstate="print"/>
          <a:stretch>
            <a:fillRect/>
          </a:stretch>
        </p:blipFill>
        <p:spPr>
          <a:xfrm>
            <a:off x="208363" y="4251863"/>
            <a:ext cx="45846" cy="45822"/>
          </a:xfrm>
          <a:prstGeom prst="rect">
            <a:avLst/>
          </a:prstGeom>
        </p:spPr>
      </p:pic>
      <p:pic>
        <p:nvPicPr>
          <p:cNvPr id="1356" name="object 1356"/>
          <p:cNvPicPr/>
          <p:nvPr/>
        </p:nvPicPr>
        <p:blipFill>
          <a:blip r:embed="rId739" cstate="print"/>
          <a:stretch>
            <a:fillRect/>
          </a:stretch>
        </p:blipFill>
        <p:spPr>
          <a:xfrm>
            <a:off x="312792" y="4251863"/>
            <a:ext cx="45846" cy="45822"/>
          </a:xfrm>
          <a:prstGeom prst="rect">
            <a:avLst/>
          </a:prstGeom>
        </p:spPr>
      </p:pic>
      <p:pic>
        <p:nvPicPr>
          <p:cNvPr id="1357" name="object 1357"/>
          <p:cNvPicPr/>
          <p:nvPr/>
        </p:nvPicPr>
        <p:blipFill>
          <a:blip r:embed="rId738" cstate="print"/>
          <a:stretch>
            <a:fillRect/>
          </a:stretch>
        </p:blipFill>
        <p:spPr>
          <a:xfrm>
            <a:off x="416298" y="4251863"/>
            <a:ext cx="45853" cy="45822"/>
          </a:xfrm>
          <a:prstGeom prst="rect">
            <a:avLst/>
          </a:prstGeom>
        </p:spPr>
      </p:pic>
      <p:pic>
        <p:nvPicPr>
          <p:cNvPr id="1358" name="object 1358"/>
          <p:cNvPicPr/>
          <p:nvPr/>
        </p:nvPicPr>
        <p:blipFill>
          <a:blip r:embed="rId739" cstate="print"/>
          <a:stretch>
            <a:fillRect/>
          </a:stretch>
        </p:blipFill>
        <p:spPr>
          <a:xfrm>
            <a:off x="520727" y="4251863"/>
            <a:ext cx="45853" cy="45822"/>
          </a:xfrm>
          <a:prstGeom prst="rect">
            <a:avLst/>
          </a:prstGeom>
        </p:spPr>
      </p:pic>
      <p:pic>
        <p:nvPicPr>
          <p:cNvPr id="1359" name="object 1359"/>
          <p:cNvPicPr/>
          <p:nvPr/>
        </p:nvPicPr>
        <p:blipFill>
          <a:blip r:embed="rId740" cstate="print"/>
          <a:stretch>
            <a:fillRect/>
          </a:stretch>
        </p:blipFill>
        <p:spPr>
          <a:xfrm>
            <a:off x="624233" y="4251863"/>
            <a:ext cx="45846" cy="45822"/>
          </a:xfrm>
          <a:prstGeom prst="rect">
            <a:avLst/>
          </a:prstGeom>
        </p:spPr>
      </p:pic>
      <p:pic>
        <p:nvPicPr>
          <p:cNvPr id="1360" name="object 1360"/>
          <p:cNvPicPr/>
          <p:nvPr/>
        </p:nvPicPr>
        <p:blipFill>
          <a:blip r:embed="rId741" cstate="print"/>
          <a:stretch>
            <a:fillRect/>
          </a:stretch>
        </p:blipFill>
        <p:spPr>
          <a:xfrm>
            <a:off x="428" y="4352597"/>
            <a:ext cx="45838" cy="45822"/>
          </a:xfrm>
          <a:prstGeom prst="rect">
            <a:avLst/>
          </a:prstGeom>
        </p:spPr>
      </p:pic>
      <p:pic>
        <p:nvPicPr>
          <p:cNvPr id="1361" name="object 1361"/>
          <p:cNvPicPr/>
          <p:nvPr/>
        </p:nvPicPr>
        <p:blipFill>
          <a:blip r:embed="rId742" cstate="print"/>
          <a:stretch>
            <a:fillRect/>
          </a:stretch>
        </p:blipFill>
        <p:spPr>
          <a:xfrm>
            <a:off x="104857" y="4352597"/>
            <a:ext cx="45838" cy="45822"/>
          </a:xfrm>
          <a:prstGeom prst="rect">
            <a:avLst/>
          </a:prstGeom>
        </p:spPr>
      </p:pic>
      <p:pic>
        <p:nvPicPr>
          <p:cNvPr id="1362" name="object 1362"/>
          <p:cNvPicPr/>
          <p:nvPr/>
        </p:nvPicPr>
        <p:blipFill>
          <a:blip r:embed="rId743" cstate="print"/>
          <a:stretch>
            <a:fillRect/>
          </a:stretch>
        </p:blipFill>
        <p:spPr>
          <a:xfrm>
            <a:off x="208363" y="4352597"/>
            <a:ext cx="45846" cy="45822"/>
          </a:xfrm>
          <a:prstGeom prst="rect">
            <a:avLst/>
          </a:prstGeom>
        </p:spPr>
      </p:pic>
      <p:pic>
        <p:nvPicPr>
          <p:cNvPr id="1363" name="object 1363"/>
          <p:cNvPicPr/>
          <p:nvPr/>
        </p:nvPicPr>
        <p:blipFill>
          <a:blip r:embed="rId744" cstate="print"/>
          <a:stretch>
            <a:fillRect/>
          </a:stretch>
        </p:blipFill>
        <p:spPr>
          <a:xfrm>
            <a:off x="312792" y="4352597"/>
            <a:ext cx="45846" cy="45822"/>
          </a:xfrm>
          <a:prstGeom prst="rect">
            <a:avLst/>
          </a:prstGeom>
        </p:spPr>
      </p:pic>
      <p:pic>
        <p:nvPicPr>
          <p:cNvPr id="1364" name="object 1364"/>
          <p:cNvPicPr/>
          <p:nvPr/>
        </p:nvPicPr>
        <p:blipFill>
          <a:blip r:embed="rId743" cstate="print"/>
          <a:stretch>
            <a:fillRect/>
          </a:stretch>
        </p:blipFill>
        <p:spPr>
          <a:xfrm>
            <a:off x="416298" y="4352597"/>
            <a:ext cx="45853" cy="45822"/>
          </a:xfrm>
          <a:prstGeom prst="rect">
            <a:avLst/>
          </a:prstGeom>
        </p:spPr>
      </p:pic>
      <p:pic>
        <p:nvPicPr>
          <p:cNvPr id="1365" name="object 1365"/>
          <p:cNvPicPr/>
          <p:nvPr/>
        </p:nvPicPr>
        <p:blipFill>
          <a:blip r:embed="rId744" cstate="print"/>
          <a:stretch>
            <a:fillRect/>
          </a:stretch>
        </p:blipFill>
        <p:spPr>
          <a:xfrm>
            <a:off x="520727" y="4352597"/>
            <a:ext cx="45853" cy="45822"/>
          </a:xfrm>
          <a:prstGeom prst="rect">
            <a:avLst/>
          </a:prstGeom>
        </p:spPr>
      </p:pic>
      <p:pic>
        <p:nvPicPr>
          <p:cNvPr id="1366" name="object 1366"/>
          <p:cNvPicPr/>
          <p:nvPr/>
        </p:nvPicPr>
        <p:blipFill>
          <a:blip r:embed="rId745" cstate="print"/>
          <a:stretch>
            <a:fillRect/>
          </a:stretch>
        </p:blipFill>
        <p:spPr>
          <a:xfrm>
            <a:off x="624233" y="4352597"/>
            <a:ext cx="45846" cy="45822"/>
          </a:xfrm>
          <a:prstGeom prst="rect">
            <a:avLst/>
          </a:prstGeom>
        </p:spPr>
      </p:pic>
      <p:pic>
        <p:nvPicPr>
          <p:cNvPr id="1367" name="object 1367"/>
          <p:cNvPicPr/>
          <p:nvPr/>
        </p:nvPicPr>
        <p:blipFill>
          <a:blip r:embed="rId746" cstate="print"/>
          <a:stretch>
            <a:fillRect/>
          </a:stretch>
        </p:blipFill>
        <p:spPr>
          <a:xfrm>
            <a:off x="428" y="4453329"/>
            <a:ext cx="45838" cy="45822"/>
          </a:xfrm>
          <a:prstGeom prst="rect">
            <a:avLst/>
          </a:prstGeom>
        </p:spPr>
      </p:pic>
      <p:pic>
        <p:nvPicPr>
          <p:cNvPr id="1368" name="object 1368"/>
          <p:cNvPicPr/>
          <p:nvPr/>
        </p:nvPicPr>
        <p:blipFill>
          <a:blip r:embed="rId747" cstate="print"/>
          <a:stretch>
            <a:fillRect/>
          </a:stretch>
        </p:blipFill>
        <p:spPr>
          <a:xfrm>
            <a:off x="104857" y="4453329"/>
            <a:ext cx="45838" cy="45822"/>
          </a:xfrm>
          <a:prstGeom prst="rect">
            <a:avLst/>
          </a:prstGeom>
        </p:spPr>
      </p:pic>
      <p:pic>
        <p:nvPicPr>
          <p:cNvPr id="1369" name="object 1369"/>
          <p:cNvPicPr/>
          <p:nvPr/>
        </p:nvPicPr>
        <p:blipFill>
          <a:blip r:embed="rId748" cstate="print"/>
          <a:stretch>
            <a:fillRect/>
          </a:stretch>
        </p:blipFill>
        <p:spPr>
          <a:xfrm>
            <a:off x="208363" y="4453329"/>
            <a:ext cx="45846" cy="45822"/>
          </a:xfrm>
          <a:prstGeom prst="rect">
            <a:avLst/>
          </a:prstGeom>
        </p:spPr>
      </p:pic>
      <p:pic>
        <p:nvPicPr>
          <p:cNvPr id="1370" name="object 1370"/>
          <p:cNvPicPr/>
          <p:nvPr/>
        </p:nvPicPr>
        <p:blipFill>
          <a:blip r:embed="rId749" cstate="print"/>
          <a:stretch>
            <a:fillRect/>
          </a:stretch>
        </p:blipFill>
        <p:spPr>
          <a:xfrm>
            <a:off x="312792" y="4453329"/>
            <a:ext cx="45846" cy="45822"/>
          </a:xfrm>
          <a:prstGeom prst="rect">
            <a:avLst/>
          </a:prstGeom>
        </p:spPr>
      </p:pic>
      <p:pic>
        <p:nvPicPr>
          <p:cNvPr id="1371" name="object 1371"/>
          <p:cNvPicPr/>
          <p:nvPr/>
        </p:nvPicPr>
        <p:blipFill>
          <a:blip r:embed="rId748" cstate="print"/>
          <a:stretch>
            <a:fillRect/>
          </a:stretch>
        </p:blipFill>
        <p:spPr>
          <a:xfrm>
            <a:off x="416298" y="4453329"/>
            <a:ext cx="45853" cy="45822"/>
          </a:xfrm>
          <a:prstGeom prst="rect">
            <a:avLst/>
          </a:prstGeom>
        </p:spPr>
      </p:pic>
      <p:pic>
        <p:nvPicPr>
          <p:cNvPr id="1372" name="object 1372"/>
          <p:cNvPicPr/>
          <p:nvPr/>
        </p:nvPicPr>
        <p:blipFill>
          <a:blip r:embed="rId749" cstate="print"/>
          <a:stretch>
            <a:fillRect/>
          </a:stretch>
        </p:blipFill>
        <p:spPr>
          <a:xfrm>
            <a:off x="520727" y="4453329"/>
            <a:ext cx="45853" cy="45822"/>
          </a:xfrm>
          <a:prstGeom prst="rect">
            <a:avLst/>
          </a:prstGeom>
        </p:spPr>
      </p:pic>
      <p:pic>
        <p:nvPicPr>
          <p:cNvPr id="1373" name="object 1373"/>
          <p:cNvPicPr/>
          <p:nvPr/>
        </p:nvPicPr>
        <p:blipFill>
          <a:blip r:embed="rId750" cstate="print"/>
          <a:stretch>
            <a:fillRect/>
          </a:stretch>
        </p:blipFill>
        <p:spPr>
          <a:xfrm>
            <a:off x="624233" y="4453329"/>
            <a:ext cx="45846" cy="45822"/>
          </a:xfrm>
          <a:prstGeom prst="rect">
            <a:avLst/>
          </a:prstGeom>
        </p:spPr>
      </p:pic>
      <p:pic>
        <p:nvPicPr>
          <p:cNvPr id="1374" name="object 1374"/>
          <p:cNvPicPr/>
          <p:nvPr/>
        </p:nvPicPr>
        <p:blipFill>
          <a:blip r:embed="rId751" cstate="print"/>
          <a:stretch>
            <a:fillRect/>
          </a:stretch>
        </p:blipFill>
        <p:spPr>
          <a:xfrm>
            <a:off x="428" y="4553138"/>
            <a:ext cx="45838" cy="45822"/>
          </a:xfrm>
          <a:prstGeom prst="rect">
            <a:avLst/>
          </a:prstGeom>
        </p:spPr>
      </p:pic>
      <p:pic>
        <p:nvPicPr>
          <p:cNvPr id="1375" name="object 1375"/>
          <p:cNvPicPr/>
          <p:nvPr/>
        </p:nvPicPr>
        <p:blipFill>
          <a:blip r:embed="rId752" cstate="print"/>
          <a:stretch>
            <a:fillRect/>
          </a:stretch>
        </p:blipFill>
        <p:spPr>
          <a:xfrm>
            <a:off x="104857" y="4553138"/>
            <a:ext cx="45838" cy="45822"/>
          </a:xfrm>
          <a:prstGeom prst="rect">
            <a:avLst/>
          </a:prstGeom>
        </p:spPr>
      </p:pic>
      <p:pic>
        <p:nvPicPr>
          <p:cNvPr id="1376" name="object 1376"/>
          <p:cNvPicPr/>
          <p:nvPr/>
        </p:nvPicPr>
        <p:blipFill>
          <a:blip r:embed="rId753" cstate="print"/>
          <a:stretch>
            <a:fillRect/>
          </a:stretch>
        </p:blipFill>
        <p:spPr>
          <a:xfrm>
            <a:off x="208363" y="4553138"/>
            <a:ext cx="45846" cy="45822"/>
          </a:xfrm>
          <a:prstGeom prst="rect">
            <a:avLst/>
          </a:prstGeom>
        </p:spPr>
      </p:pic>
      <p:pic>
        <p:nvPicPr>
          <p:cNvPr id="1377" name="object 1377"/>
          <p:cNvPicPr/>
          <p:nvPr/>
        </p:nvPicPr>
        <p:blipFill>
          <a:blip r:embed="rId754" cstate="print"/>
          <a:stretch>
            <a:fillRect/>
          </a:stretch>
        </p:blipFill>
        <p:spPr>
          <a:xfrm>
            <a:off x="312792" y="4553138"/>
            <a:ext cx="45846" cy="45822"/>
          </a:xfrm>
          <a:prstGeom prst="rect">
            <a:avLst/>
          </a:prstGeom>
        </p:spPr>
      </p:pic>
      <p:pic>
        <p:nvPicPr>
          <p:cNvPr id="1378" name="object 1378"/>
          <p:cNvPicPr/>
          <p:nvPr/>
        </p:nvPicPr>
        <p:blipFill>
          <a:blip r:embed="rId753" cstate="print"/>
          <a:stretch>
            <a:fillRect/>
          </a:stretch>
        </p:blipFill>
        <p:spPr>
          <a:xfrm>
            <a:off x="416298" y="4553138"/>
            <a:ext cx="45853" cy="45822"/>
          </a:xfrm>
          <a:prstGeom prst="rect">
            <a:avLst/>
          </a:prstGeom>
        </p:spPr>
      </p:pic>
      <p:pic>
        <p:nvPicPr>
          <p:cNvPr id="1379" name="object 1379"/>
          <p:cNvPicPr/>
          <p:nvPr/>
        </p:nvPicPr>
        <p:blipFill>
          <a:blip r:embed="rId754" cstate="print"/>
          <a:stretch>
            <a:fillRect/>
          </a:stretch>
        </p:blipFill>
        <p:spPr>
          <a:xfrm>
            <a:off x="520727" y="4553138"/>
            <a:ext cx="45853" cy="45822"/>
          </a:xfrm>
          <a:prstGeom prst="rect">
            <a:avLst/>
          </a:prstGeom>
        </p:spPr>
      </p:pic>
      <p:pic>
        <p:nvPicPr>
          <p:cNvPr id="1380" name="object 1380"/>
          <p:cNvPicPr/>
          <p:nvPr/>
        </p:nvPicPr>
        <p:blipFill>
          <a:blip r:embed="rId755" cstate="print"/>
          <a:stretch>
            <a:fillRect/>
          </a:stretch>
        </p:blipFill>
        <p:spPr>
          <a:xfrm>
            <a:off x="624233" y="4553138"/>
            <a:ext cx="45846" cy="45822"/>
          </a:xfrm>
          <a:prstGeom prst="rect">
            <a:avLst/>
          </a:prstGeom>
        </p:spPr>
      </p:pic>
      <p:pic>
        <p:nvPicPr>
          <p:cNvPr id="1381" name="object 1381"/>
          <p:cNvPicPr/>
          <p:nvPr/>
        </p:nvPicPr>
        <p:blipFill>
          <a:blip r:embed="rId751" cstate="print"/>
          <a:stretch>
            <a:fillRect/>
          </a:stretch>
        </p:blipFill>
        <p:spPr>
          <a:xfrm>
            <a:off x="428" y="4653871"/>
            <a:ext cx="45838" cy="45822"/>
          </a:xfrm>
          <a:prstGeom prst="rect">
            <a:avLst/>
          </a:prstGeom>
        </p:spPr>
      </p:pic>
      <p:pic>
        <p:nvPicPr>
          <p:cNvPr id="1382" name="object 1382"/>
          <p:cNvPicPr/>
          <p:nvPr/>
        </p:nvPicPr>
        <p:blipFill>
          <a:blip r:embed="rId752" cstate="print"/>
          <a:stretch>
            <a:fillRect/>
          </a:stretch>
        </p:blipFill>
        <p:spPr>
          <a:xfrm>
            <a:off x="104857" y="4653871"/>
            <a:ext cx="45838" cy="45822"/>
          </a:xfrm>
          <a:prstGeom prst="rect">
            <a:avLst/>
          </a:prstGeom>
        </p:spPr>
      </p:pic>
      <p:pic>
        <p:nvPicPr>
          <p:cNvPr id="1383" name="object 1383"/>
          <p:cNvPicPr/>
          <p:nvPr/>
        </p:nvPicPr>
        <p:blipFill>
          <a:blip r:embed="rId753" cstate="print"/>
          <a:stretch>
            <a:fillRect/>
          </a:stretch>
        </p:blipFill>
        <p:spPr>
          <a:xfrm>
            <a:off x="208363" y="4653871"/>
            <a:ext cx="45846" cy="45822"/>
          </a:xfrm>
          <a:prstGeom prst="rect">
            <a:avLst/>
          </a:prstGeom>
        </p:spPr>
      </p:pic>
      <p:pic>
        <p:nvPicPr>
          <p:cNvPr id="1384" name="object 1384"/>
          <p:cNvPicPr/>
          <p:nvPr/>
        </p:nvPicPr>
        <p:blipFill>
          <a:blip r:embed="rId754" cstate="print"/>
          <a:stretch>
            <a:fillRect/>
          </a:stretch>
        </p:blipFill>
        <p:spPr>
          <a:xfrm>
            <a:off x="312792" y="4653871"/>
            <a:ext cx="45846" cy="45822"/>
          </a:xfrm>
          <a:prstGeom prst="rect">
            <a:avLst/>
          </a:prstGeom>
        </p:spPr>
      </p:pic>
      <p:pic>
        <p:nvPicPr>
          <p:cNvPr id="1385" name="object 1385"/>
          <p:cNvPicPr/>
          <p:nvPr/>
        </p:nvPicPr>
        <p:blipFill>
          <a:blip r:embed="rId753" cstate="print"/>
          <a:stretch>
            <a:fillRect/>
          </a:stretch>
        </p:blipFill>
        <p:spPr>
          <a:xfrm>
            <a:off x="416298" y="4653871"/>
            <a:ext cx="45853" cy="45822"/>
          </a:xfrm>
          <a:prstGeom prst="rect">
            <a:avLst/>
          </a:prstGeom>
        </p:spPr>
      </p:pic>
      <p:pic>
        <p:nvPicPr>
          <p:cNvPr id="1386" name="object 1386"/>
          <p:cNvPicPr/>
          <p:nvPr/>
        </p:nvPicPr>
        <p:blipFill>
          <a:blip r:embed="rId754" cstate="print"/>
          <a:stretch>
            <a:fillRect/>
          </a:stretch>
        </p:blipFill>
        <p:spPr>
          <a:xfrm>
            <a:off x="520727" y="4653871"/>
            <a:ext cx="45853" cy="45822"/>
          </a:xfrm>
          <a:prstGeom prst="rect">
            <a:avLst/>
          </a:prstGeom>
        </p:spPr>
      </p:pic>
      <p:pic>
        <p:nvPicPr>
          <p:cNvPr id="1387" name="object 1387"/>
          <p:cNvPicPr/>
          <p:nvPr/>
        </p:nvPicPr>
        <p:blipFill>
          <a:blip r:embed="rId755" cstate="print"/>
          <a:stretch>
            <a:fillRect/>
          </a:stretch>
        </p:blipFill>
        <p:spPr>
          <a:xfrm>
            <a:off x="624233" y="4653871"/>
            <a:ext cx="45846" cy="45822"/>
          </a:xfrm>
          <a:prstGeom prst="rect">
            <a:avLst/>
          </a:prstGeom>
        </p:spPr>
      </p:pic>
      <p:pic>
        <p:nvPicPr>
          <p:cNvPr id="1388" name="object 1388"/>
          <p:cNvPicPr/>
          <p:nvPr/>
        </p:nvPicPr>
        <p:blipFill>
          <a:blip r:embed="rId756" cstate="print"/>
          <a:stretch>
            <a:fillRect/>
          </a:stretch>
        </p:blipFill>
        <p:spPr>
          <a:xfrm>
            <a:off x="428" y="4753680"/>
            <a:ext cx="45838" cy="45822"/>
          </a:xfrm>
          <a:prstGeom prst="rect">
            <a:avLst/>
          </a:prstGeom>
        </p:spPr>
      </p:pic>
      <p:pic>
        <p:nvPicPr>
          <p:cNvPr id="1389" name="object 1389"/>
          <p:cNvPicPr/>
          <p:nvPr/>
        </p:nvPicPr>
        <p:blipFill>
          <a:blip r:embed="rId757" cstate="print"/>
          <a:stretch>
            <a:fillRect/>
          </a:stretch>
        </p:blipFill>
        <p:spPr>
          <a:xfrm>
            <a:off x="104857" y="4753680"/>
            <a:ext cx="45838" cy="45822"/>
          </a:xfrm>
          <a:prstGeom prst="rect">
            <a:avLst/>
          </a:prstGeom>
        </p:spPr>
      </p:pic>
      <p:pic>
        <p:nvPicPr>
          <p:cNvPr id="1390" name="object 1390"/>
          <p:cNvPicPr/>
          <p:nvPr/>
        </p:nvPicPr>
        <p:blipFill>
          <a:blip r:embed="rId758" cstate="print"/>
          <a:stretch>
            <a:fillRect/>
          </a:stretch>
        </p:blipFill>
        <p:spPr>
          <a:xfrm>
            <a:off x="208363" y="4753680"/>
            <a:ext cx="45846" cy="45822"/>
          </a:xfrm>
          <a:prstGeom prst="rect">
            <a:avLst/>
          </a:prstGeom>
        </p:spPr>
      </p:pic>
      <p:pic>
        <p:nvPicPr>
          <p:cNvPr id="1391" name="object 1391"/>
          <p:cNvPicPr/>
          <p:nvPr/>
        </p:nvPicPr>
        <p:blipFill>
          <a:blip r:embed="rId759" cstate="print"/>
          <a:stretch>
            <a:fillRect/>
          </a:stretch>
        </p:blipFill>
        <p:spPr>
          <a:xfrm>
            <a:off x="312792" y="4753680"/>
            <a:ext cx="45846" cy="45822"/>
          </a:xfrm>
          <a:prstGeom prst="rect">
            <a:avLst/>
          </a:prstGeom>
        </p:spPr>
      </p:pic>
      <p:pic>
        <p:nvPicPr>
          <p:cNvPr id="1392" name="object 1392"/>
          <p:cNvPicPr/>
          <p:nvPr/>
        </p:nvPicPr>
        <p:blipFill>
          <a:blip r:embed="rId758" cstate="print"/>
          <a:stretch>
            <a:fillRect/>
          </a:stretch>
        </p:blipFill>
        <p:spPr>
          <a:xfrm>
            <a:off x="416298" y="4753680"/>
            <a:ext cx="45853" cy="45822"/>
          </a:xfrm>
          <a:prstGeom prst="rect">
            <a:avLst/>
          </a:prstGeom>
        </p:spPr>
      </p:pic>
      <p:pic>
        <p:nvPicPr>
          <p:cNvPr id="1393" name="object 1393"/>
          <p:cNvPicPr/>
          <p:nvPr/>
        </p:nvPicPr>
        <p:blipFill>
          <a:blip r:embed="rId759" cstate="print"/>
          <a:stretch>
            <a:fillRect/>
          </a:stretch>
        </p:blipFill>
        <p:spPr>
          <a:xfrm>
            <a:off x="520727" y="4753680"/>
            <a:ext cx="45853" cy="45822"/>
          </a:xfrm>
          <a:prstGeom prst="rect">
            <a:avLst/>
          </a:prstGeom>
        </p:spPr>
      </p:pic>
      <p:pic>
        <p:nvPicPr>
          <p:cNvPr id="1394" name="object 1394"/>
          <p:cNvPicPr/>
          <p:nvPr/>
        </p:nvPicPr>
        <p:blipFill>
          <a:blip r:embed="rId760" cstate="print"/>
          <a:stretch>
            <a:fillRect/>
          </a:stretch>
        </p:blipFill>
        <p:spPr>
          <a:xfrm>
            <a:off x="624233" y="4753680"/>
            <a:ext cx="45846" cy="45822"/>
          </a:xfrm>
          <a:prstGeom prst="rect">
            <a:avLst/>
          </a:prstGeom>
        </p:spPr>
      </p:pic>
      <p:pic>
        <p:nvPicPr>
          <p:cNvPr id="1395" name="object 1395"/>
          <p:cNvPicPr/>
          <p:nvPr/>
        </p:nvPicPr>
        <p:blipFill>
          <a:blip r:embed="rId756" cstate="print"/>
          <a:stretch>
            <a:fillRect/>
          </a:stretch>
        </p:blipFill>
        <p:spPr>
          <a:xfrm>
            <a:off x="428" y="4854413"/>
            <a:ext cx="45838" cy="45823"/>
          </a:xfrm>
          <a:prstGeom prst="rect">
            <a:avLst/>
          </a:prstGeom>
        </p:spPr>
      </p:pic>
      <p:pic>
        <p:nvPicPr>
          <p:cNvPr id="1396" name="object 1396"/>
          <p:cNvPicPr/>
          <p:nvPr/>
        </p:nvPicPr>
        <p:blipFill>
          <a:blip r:embed="rId757" cstate="print"/>
          <a:stretch>
            <a:fillRect/>
          </a:stretch>
        </p:blipFill>
        <p:spPr>
          <a:xfrm>
            <a:off x="104857" y="4854413"/>
            <a:ext cx="45838" cy="45823"/>
          </a:xfrm>
          <a:prstGeom prst="rect">
            <a:avLst/>
          </a:prstGeom>
        </p:spPr>
      </p:pic>
      <p:pic>
        <p:nvPicPr>
          <p:cNvPr id="1397" name="object 1397"/>
          <p:cNvPicPr/>
          <p:nvPr/>
        </p:nvPicPr>
        <p:blipFill>
          <a:blip r:embed="rId758" cstate="print"/>
          <a:stretch>
            <a:fillRect/>
          </a:stretch>
        </p:blipFill>
        <p:spPr>
          <a:xfrm>
            <a:off x="208363" y="4854413"/>
            <a:ext cx="45846" cy="45823"/>
          </a:xfrm>
          <a:prstGeom prst="rect">
            <a:avLst/>
          </a:prstGeom>
        </p:spPr>
      </p:pic>
      <p:pic>
        <p:nvPicPr>
          <p:cNvPr id="1398" name="object 1398"/>
          <p:cNvPicPr/>
          <p:nvPr/>
        </p:nvPicPr>
        <p:blipFill>
          <a:blip r:embed="rId759" cstate="print"/>
          <a:stretch>
            <a:fillRect/>
          </a:stretch>
        </p:blipFill>
        <p:spPr>
          <a:xfrm>
            <a:off x="312792" y="4854413"/>
            <a:ext cx="45846" cy="45823"/>
          </a:xfrm>
          <a:prstGeom prst="rect">
            <a:avLst/>
          </a:prstGeom>
        </p:spPr>
      </p:pic>
      <p:pic>
        <p:nvPicPr>
          <p:cNvPr id="1399" name="object 1399"/>
          <p:cNvPicPr/>
          <p:nvPr/>
        </p:nvPicPr>
        <p:blipFill>
          <a:blip r:embed="rId758" cstate="print"/>
          <a:stretch>
            <a:fillRect/>
          </a:stretch>
        </p:blipFill>
        <p:spPr>
          <a:xfrm>
            <a:off x="416298" y="4854413"/>
            <a:ext cx="45853" cy="45823"/>
          </a:xfrm>
          <a:prstGeom prst="rect">
            <a:avLst/>
          </a:prstGeom>
        </p:spPr>
      </p:pic>
      <p:pic>
        <p:nvPicPr>
          <p:cNvPr id="1400" name="object 1400"/>
          <p:cNvPicPr/>
          <p:nvPr/>
        </p:nvPicPr>
        <p:blipFill>
          <a:blip r:embed="rId759" cstate="print"/>
          <a:stretch>
            <a:fillRect/>
          </a:stretch>
        </p:blipFill>
        <p:spPr>
          <a:xfrm>
            <a:off x="520727" y="4854413"/>
            <a:ext cx="45853" cy="45823"/>
          </a:xfrm>
          <a:prstGeom prst="rect">
            <a:avLst/>
          </a:prstGeom>
        </p:spPr>
      </p:pic>
      <p:pic>
        <p:nvPicPr>
          <p:cNvPr id="1401" name="object 1401"/>
          <p:cNvPicPr/>
          <p:nvPr/>
        </p:nvPicPr>
        <p:blipFill>
          <a:blip r:embed="rId760" cstate="print"/>
          <a:stretch>
            <a:fillRect/>
          </a:stretch>
        </p:blipFill>
        <p:spPr>
          <a:xfrm>
            <a:off x="624233" y="4854413"/>
            <a:ext cx="45846" cy="45823"/>
          </a:xfrm>
          <a:prstGeom prst="rect">
            <a:avLst/>
          </a:prstGeom>
        </p:spPr>
      </p:pic>
      <p:pic>
        <p:nvPicPr>
          <p:cNvPr id="1402" name="object 1402"/>
          <p:cNvPicPr/>
          <p:nvPr/>
        </p:nvPicPr>
        <p:blipFill>
          <a:blip r:embed="rId761" cstate="print"/>
          <a:stretch>
            <a:fillRect/>
          </a:stretch>
        </p:blipFill>
        <p:spPr>
          <a:xfrm>
            <a:off x="728662" y="4152055"/>
            <a:ext cx="45823" cy="45822"/>
          </a:xfrm>
          <a:prstGeom prst="rect">
            <a:avLst/>
          </a:prstGeom>
        </p:spPr>
      </p:pic>
      <p:pic>
        <p:nvPicPr>
          <p:cNvPr id="1403" name="object 1403"/>
          <p:cNvPicPr/>
          <p:nvPr/>
        </p:nvPicPr>
        <p:blipFill>
          <a:blip r:embed="rId762" cstate="print"/>
          <a:stretch>
            <a:fillRect/>
          </a:stretch>
        </p:blipFill>
        <p:spPr>
          <a:xfrm>
            <a:off x="833092" y="4152055"/>
            <a:ext cx="45822" cy="45822"/>
          </a:xfrm>
          <a:prstGeom prst="rect">
            <a:avLst/>
          </a:prstGeom>
        </p:spPr>
      </p:pic>
      <p:pic>
        <p:nvPicPr>
          <p:cNvPr id="1404" name="object 1404"/>
          <p:cNvPicPr/>
          <p:nvPr/>
        </p:nvPicPr>
        <p:blipFill>
          <a:blip r:embed="rId762" cstate="print"/>
          <a:stretch>
            <a:fillRect/>
          </a:stretch>
        </p:blipFill>
        <p:spPr>
          <a:xfrm>
            <a:off x="936596" y="4152055"/>
            <a:ext cx="45823" cy="45822"/>
          </a:xfrm>
          <a:prstGeom prst="rect">
            <a:avLst/>
          </a:prstGeom>
        </p:spPr>
      </p:pic>
      <p:pic>
        <p:nvPicPr>
          <p:cNvPr id="1405" name="object 1405"/>
          <p:cNvPicPr/>
          <p:nvPr/>
        </p:nvPicPr>
        <p:blipFill>
          <a:blip r:embed="rId763" cstate="print"/>
          <a:stretch>
            <a:fillRect/>
          </a:stretch>
        </p:blipFill>
        <p:spPr>
          <a:xfrm>
            <a:off x="1041026" y="4152055"/>
            <a:ext cx="45822" cy="45822"/>
          </a:xfrm>
          <a:prstGeom prst="rect">
            <a:avLst/>
          </a:prstGeom>
        </p:spPr>
      </p:pic>
      <p:pic>
        <p:nvPicPr>
          <p:cNvPr id="1406" name="object 1406"/>
          <p:cNvPicPr/>
          <p:nvPr/>
        </p:nvPicPr>
        <p:blipFill>
          <a:blip r:embed="rId764" cstate="print"/>
          <a:stretch>
            <a:fillRect/>
          </a:stretch>
        </p:blipFill>
        <p:spPr>
          <a:xfrm>
            <a:off x="1144531" y="4152055"/>
            <a:ext cx="45822" cy="45822"/>
          </a:xfrm>
          <a:prstGeom prst="rect">
            <a:avLst/>
          </a:prstGeom>
        </p:spPr>
      </p:pic>
      <p:pic>
        <p:nvPicPr>
          <p:cNvPr id="1407" name="object 1407"/>
          <p:cNvPicPr/>
          <p:nvPr/>
        </p:nvPicPr>
        <p:blipFill>
          <a:blip r:embed="rId765" cstate="print"/>
          <a:stretch>
            <a:fillRect/>
          </a:stretch>
        </p:blipFill>
        <p:spPr>
          <a:xfrm>
            <a:off x="1248961" y="4152055"/>
            <a:ext cx="45822" cy="45822"/>
          </a:xfrm>
          <a:prstGeom prst="rect">
            <a:avLst/>
          </a:prstGeom>
        </p:spPr>
      </p:pic>
      <p:pic>
        <p:nvPicPr>
          <p:cNvPr id="1408" name="object 1408"/>
          <p:cNvPicPr/>
          <p:nvPr/>
        </p:nvPicPr>
        <p:blipFill>
          <a:blip r:embed="rId765" cstate="print"/>
          <a:stretch>
            <a:fillRect/>
          </a:stretch>
        </p:blipFill>
        <p:spPr>
          <a:xfrm>
            <a:off x="1352466" y="4152055"/>
            <a:ext cx="45822" cy="45822"/>
          </a:xfrm>
          <a:prstGeom prst="rect">
            <a:avLst/>
          </a:prstGeom>
        </p:spPr>
      </p:pic>
      <p:pic>
        <p:nvPicPr>
          <p:cNvPr id="1409" name="object 1409"/>
          <p:cNvPicPr/>
          <p:nvPr/>
        </p:nvPicPr>
        <p:blipFill>
          <a:blip r:embed="rId766" cstate="print"/>
          <a:stretch>
            <a:fillRect/>
          </a:stretch>
        </p:blipFill>
        <p:spPr>
          <a:xfrm>
            <a:off x="728662" y="4251863"/>
            <a:ext cx="45823" cy="45822"/>
          </a:xfrm>
          <a:prstGeom prst="rect">
            <a:avLst/>
          </a:prstGeom>
        </p:spPr>
      </p:pic>
      <p:pic>
        <p:nvPicPr>
          <p:cNvPr id="1410" name="object 1410"/>
          <p:cNvPicPr/>
          <p:nvPr/>
        </p:nvPicPr>
        <p:blipFill>
          <a:blip r:embed="rId767" cstate="print"/>
          <a:stretch>
            <a:fillRect/>
          </a:stretch>
        </p:blipFill>
        <p:spPr>
          <a:xfrm>
            <a:off x="833092" y="4251863"/>
            <a:ext cx="45822" cy="45822"/>
          </a:xfrm>
          <a:prstGeom prst="rect">
            <a:avLst/>
          </a:prstGeom>
        </p:spPr>
      </p:pic>
      <p:pic>
        <p:nvPicPr>
          <p:cNvPr id="1411" name="object 1411"/>
          <p:cNvPicPr/>
          <p:nvPr/>
        </p:nvPicPr>
        <p:blipFill>
          <a:blip r:embed="rId767" cstate="print"/>
          <a:stretch>
            <a:fillRect/>
          </a:stretch>
        </p:blipFill>
        <p:spPr>
          <a:xfrm>
            <a:off x="936596" y="4251863"/>
            <a:ext cx="45823" cy="45822"/>
          </a:xfrm>
          <a:prstGeom prst="rect">
            <a:avLst/>
          </a:prstGeom>
        </p:spPr>
      </p:pic>
      <p:pic>
        <p:nvPicPr>
          <p:cNvPr id="1412" name="object 1412"/>
          <p:cNvPicPr/>
          <p:nvPr/>
        </p:nvPicPr>
        <p:blipFill>
          <a:blip r:embed="rId768" cstate="print"/>
          <a:stretch>
            <a:fillRect/>
          </a:stretch>
        </p:blipFill>
        <p:spPr>
          <a:xfrm>
            <a:off x="1041026" y="4251863"/>
            <a:ext cx="45822" cy="45822"/>
          </a:xfrm>
          <a:prstGeom prst="rect">
            <a:avLst/>
          </a:prstGeom>
        </p:spPr>
      </p:pic>
      <p:pic>
        <p:nvPicPr>
          <p:cNvPr id="1413" name="object 1413"/>
          <p:cNvPicPr/>
          <p:nvPr/>
        </p:nvPicPr>
        <p:blipFill>
          <a:blip r:embed="rId769" cstate="print"/>
          <a:stretch>
            <a:fillRect/>
          </a:stretch>
        </p:blipFill>
        <p:spPr>
          <a:xfrm>
            <a:off x="1144531" y="4251863"/>
            <a:ext cx="45822" cy="45822"/>
          </a:xfrm>
          <a:prstGeom prst="rect">
            <a:avLst/>
          </a:prstGeom>
        </p:spPr>
      </p:pic>
      <p:pic>
        <p:nvPicPr>
          <p:cNvPr id="1414" name="object 1414"/>
          <p:cNvPicPr/>
          <p:nvPr/>
        </p:nvPicPr>
        <p:blipFill>
          <a:blip r:embed="rId770" cstate="print"/>
          <a:stretch>
            <a:fillRect/>
          </a:stretch>
        </p:blipFill>
        <p:spPr>
          <a:xfrm>
            <a:off x="1248961" y="4251863"/>
            <a:ext cx="45822" cy="45822"/>
          </a:xfrm>
          <a:prstGeom prst="rect">
            <a:avLst/>
          </a:prstGeom>
        </p:spPr>
      </p:pic>
      <p:pic>
        <p:nvPicPr>
          <p:cNvPr id="1415" name="object 1415"/>
          <p:cNvPicPr/>
          <p:nvPr/>
        </p:nvPicPr>
        <p:blipFill>
          <a:blip r:embed="rId770" cstate="print"/>
          <a:stretch>
            <a:fillRect/>
          </a:stretch>
        </p:blipFill>
        <p:spPr>
          <a:xfrm>
            <a:off x="1352466" y="4251863"/>
            <a:ext cx="45822" cy="45822"/>
          </a:xfrm>
          <a:prstGeom prst="rect">
            <a:avLst/>
          </a:prstGeom>
        </p:spPr>
      </p:pic>
      <p:pic>
        <p:nvPicPr>
          <p:cNvPr id="1416" name="object 1416"/>
          <p:cNvPicPr/>
          <p:nvPr/>
        </p:nvPicPr>
        <p:blipFill>
          <a:blip r:embed="rId771" cstate="print"/>
          <a:stretch>
            <a:fillRect/>
          </a:stretch>
        </p:blipFill>
        <p:spPr>
          <a:xfrm>
            <a:off x="728662" y="4352597"/>
            <a:ext cx="45823" cy="45822"/>
          </a:xfrm>
          <a:prstGeom prst="rect">
            <a:avLst/>
          </a:prstGeom>
        </p:spPr>
      </p:pic>
      <p:pic>
        <p:nvPicPr>
          <p:cNvPr id="1417" name="object 1417"/>
          <p:cNvPicPr/>
          <p:nvPr/>
        </p:nvPicPr>
        <p:blipFill>
          <a:blip r:embed="rId772" cstate="print"/>
          <a:stretch>
            <a:fillRect/>
          </a:stretch>
        </p:blipFill>
        <p:spPr>
          <a:xfrm>
            <a:off x="833092" y="4352597"/>
            <a:ext cx="45822" cy="45822"/>
          </a:xfrm>
          <a:prstGeom prst="rect">
            <a:avLst/>
          </a:prstGeom>
        </p:spPr>
      </p:pic>
      <p:pic>
        <p:nvPicPr>
          <p:cNvPr id="1418" name="object 1418"/>
          <p:cNvPicPr/>
          <p:nvPr/>
        </p:nvPicPr>
        <p:blipFill>
          <a:blip r:embed="rId772" cstate="print"/>
          <a:stretch>
            <a:fillRect/>
          </a:stretch>
        </p:blipFill>
        <p:spPr>
          <a:xfrm>
            <a:off x="936596" y="4352597"/>
            <a:ext cx="45823" cy="45822"/>
          </a:xfrm>
          <a:prstGeom prst="rect">
            <a:avLst/>
          </a:prstGeom>
        </p:spPr>
      </p:pic>
      <p:pic>
        <p:nvPicPr>
          <p:cNvPr id="1419" name="object 1419"/>
          <p:cNvPicPr/>
          <p:nvPr/>
        </p:nvPicPr>
        <p:blipFill>
          <a:blip r:embed="rId773" cstate="print"/>
          <a:stretch>
            <a:fillRect/>
          </a:stretch>
        </p:blipFill>
        <p:spPr>
          <a:xfrm>
            <a:off x="1041026" y="4352597"/>
            <a:ext cx="45822" cy="45822"/>
          </a:xfrm>
          <a:prstGeom prst="rect">
            <a:avLst/>
          </a:prstGeom>
        </p:spPr>
      </p:pic>
      <p:pic>
        <p:nvPicPr>
          <p:cNvPr id="1420" name="object 1420"/>
          <p:cNvPicPr/>
          <p:nvPr/>
        </p:nvPicPr>
        <p:blipFill>
          <a:blip r:embed="rId774" cstate="print"/>
          <a:stretch>
            <a:fillRect/>
          </a:stretch>
        </p:blipFill>
        <p:spPr>
          <a:xfrm>
            <a:off x="1144531" y="4352597"/>
            <a:ext cx="45822" cy="45822"/>
          </a:xfrm>
          <a:prstGeom prst="rect">
            <a:avLst/>
          </a:prstGeom>
        </p:spPr>
      </p:pic>
      <p:pic>
        <p:nvPicPr>
          <p:cNvPr id="1421" name="object 1421"/>
          <p:cNvPicPr/>
          <p:nvPr/>
        </p:nvPicPr>
        <p:blipFill>
          <a:blip r:embed="rId775" cstate="print"/>
          <a:stretch>
            <a:fillRect/>
          </a:stretch>
        </p:blipFill>
        <p:spPr>
          <a:xfrm>
            <a:off x="1248961" y="4352597"/>
            <a:ext cx="45822" cy="45822"/>
          </a:xfrm>
          <a:prstGeom prst="rect">
            <a:avLst/>
          </a:prstGeom>
        </p:spPr>
      </p:pic>
      <p:pic>
        <p:nvPicPr>
          <p:cNvPr id="1422" name="object 1422"/>
          <p:cNvPicPr/>
          <p:nvPr/>
        </p:nvPicPr>
        <p:blipFill>
          <a:blip r:embed="rId775" cstate="print"/>
          <a:stretch>
            <a:fillRect/>
          </a:stretch>
        </p:blipFill>
        <p:spPr>
          <a:xfrm>
            <a:off x="1352466" y="4352597"/>
            <a:ext cx="45822" cy="45822"/>
          </a:xfrm>
          <a:prstGeom prst="rect">
            <a:avLst/>
          </a:prstGeom>
        </p:spPr>
      </p:pic>
      <p:pic>
        <p:nvPicPr>
          <p:cNvPr id="1423" name="object 1423"/>
          <p:cNvPicPr/>
          <p:nvPr/>
        </p:nvPicPr>
        <p:blipFill>
          <a:blip r:embed="rId776" cstate="print"/>
          <a:stretch>
            <a:fillRect/>
          </a:stretch>
        </p:blipFill>
        <p:spPr>
          <a:xfrm>
            <a:off x="728662" y="4453329"/>
            <a:ext cx="45823" cy="45822"/>
          </a:xfrm>
          <a:prstGeom prst="rect">
            <a:avLst/>
          </a:prstGeom>
        </p:spPr>
      </p:pic>
      <p:pic>
        <p:nvPicPr>
          <p:cNvPr id="1424" name="object 1424"/>
          <p:cNvPicPr/>
          <p:nvPr/>
        </p:nvPicPr>
        <p:blipFill>
          <a:blip r:embed="rId777" cstate="print"/>
          <a:stretch>
            <a:fillRect/>
          </a:stretch>
        </p:blipFill>
        <p:spPr>
          <a:xfrm>
            <a:off x="833092" y="4453329"/>
            <a:ext cx="45822" cy="45822"/>
          </a:xfrm>
          <a:prstGeom prst="rect">
            <a:avLst/>
          </a:prstGeom>
        </p:spPr>
      </p:pic>
      <p:pic>
        <p:nvPicPr>
          <p:cNvPr id="1425" name="object 1425"/>
          <p:cNvPicPr/>
          <p:nvPr/>
        </p:nvPicPr>
        <p:blipFill>
          <a:blip r:embed="rId777" cstate="print"/>
          <a:stretch>
            <a:fillRect/>
          </a:stretch>
        </p:blipFill>
        <p:spPr>
          <a:xfrm>
            <a:off x="936596" y="4453329"/>
            <a:ext cx="45823" cy="45822"/>
          </a:xfrm>
          <a:prstGeom prst="rect">
            <a:avLst/>
          </a:prstGeom>
        </p:spPr>
      </p:pic>
      <p:pic>
        <p:nvPicPr>
          <p:cNvPr id="1426" name="object 1426"/>
          <p:cNvPicPr/>
          <p:nvPr/>
        </p:nvPicPr>
        <p:blipFill>
          <a:blip r:embed="rId778" cstate="print"/>
          <a:stretch>
            <a:fillRect/>
          </a:stretch>
        </p:blipFill>
        <p:spPr>
          <a:xfrm>
            <a:off x="1041026" y="4453329"/>
            <a:ext cx="45822" cy="45822"/>
          </a:xfrm>
          <a:prstGeom prst="rect">
            <a:avLst/>
          </a:prstGeom>
        </p:spPr>
      </p:pic>
      <p:pic>
        <p:nvPicPr>
          <p:cNvPr id="1427" name="object 1427"/>
          <p:cNvPicPr/>
          <p:nvPr/>
        </p:nvPicPr>
        <p:blipFill>
          <a:blip r:embed="rId779" cstate="print"/>
          <a:stretch>
            <a:fillRect/>
          </a:stretch>
        </p:blipFill>
        <p:spPr>
          <a:xfrm>
            <a:off x="1144531" y="4453329"/>
            <a:ext cx="45822" cy="45822"/>
          </a:xfrm>
          <a:prstGeom prst="rect">
            <a:avLst/>
          </a:prstGeom>
        </p:spPr>
      </p:pic>
      <p:pic>
        <p:nvPicPr>
          <p:cNvPr id="1428" name="object 1428"/>
          <p:cNvPicPr/>
          <p:nvPr/>
        </p:nvPicPr>
        <p:blipFill>
          <a:blip r:embed="rId780" cstate="print"/>
          <a:stretch>
            <a:fillRect/>
          </a:stretch>
        </p:blipFill>
        <p:spPr>
          <a:xfrm>
            <a:off x="1248961" y="4453329"/>
            <a:ext cx="45822" cy="45822"/>
          </a:xfrm>
          <a:prstGeom prst="rect">
            <a:avLst/>
          </a:prstGeom>
        </p:spPr>
      </p:pic>
      <p:pic>
        <p:nvPicPr>
          <p:cNvPr id="1429" name="object 1429"/>
          <p:cNvPicPr/>
          <p:nvPr/>
        </p:nvPicPr>
        <p:blipFill>
          <a:blip r:embed="rId780" cstate="print"/>
          <a:stretch>
            <a:fillRect/>
          </a:stretch>
        </p:blipFill>
        <p:spPr>
          <a:xfrm>
            <a:off x="1352466" y="4453329"/>
            <a:ext cx="45822" cy="45822"/>
          </a:xfrm>
          <a:prstGeom prst="rect">
            <a:avLst/>
          </a:prstGeom>
        </p:spPr>
      </p:pic>
      <p:pic>
        <p:nvPicPr>
          <p:cNvPr id="1430" name="object 1430"/>
          <p:cNvPicPr/>
          <p:nvPr/>
        </p:nvPicPr>
        <p:blipFill>
          <a:blip r:embed="rId781" cstate="print"/>
          <a:stretch>
            <a:fillRect/>
          </a:stretch>
        </p:blipFill>
        <p:spPr>
          <a:xfrm>
            <a:off x="728662" y="4553138"/>
            <a:ext cx="45823" cy="45822"/>
          </a:xfrm>
          <a:prstGeom prst="rect">
            <a:avLst/>
          </a:prstGeom>
        </p:spPr>
      </p:pic>
      <p:pic>
        <p:nvPicPr>
          <p:cNvPr id="1431" name="object 1431"/>
          <p:cNvPicPr/>
          <p:nvPr/>
        </p:nvPicPr>
        <p:blipFill>
          <a:blip r:embed="rId782" cstate="print"/>
          <a:stretch>
            <a:fillRect/>
          </a:stretch>
        </p:blipFill>
        <p:spPr>
          <a:xfrm>
            <a:off x="833092" y="4553138"/>
            <a:ext cx="45822" cy="45822"/>
          </a:xfrm>
          <a:prstGeom prst="rect">
            <a:avLst/>
          </a:prstGeom>
        </p:spPr>
      </p:pic>
      <p:pic>
        <p:nvPicPr>
          <p:cNvPr id="1432" name="object 1432"/>
          <p:cNvPicPr/>
          <p:nvPr/>
        </p:nvPicPr>
        <p:blipFill>
          <a:blip r:embed="rId782" cstate="print"/>
          <a:stretch>
            <a:fillRect/>
          </a:stretch>
        </p:blipFill>
        <p:spPr>
          <a:xfrm>
            <a:off x="936596" y="4553138"/>
            <a:ext cx="45823" cy="45822"/>
          </a:xfrm>
          <a:prstGeom prst="rect">
            <a:avLst/>
          </a:prstGeom>
        </p:spPr>
      </p:pic>
      <p:pic>
        <p:nvPicPr>
          <p:cNvPr id="1433" name="object 1433"/>
          <p:cNvPicPr/>
          <p:nvPr/>
        </p:nvPicPr>
        <p:blipFill>
          <a:blip r:embed="rId783" cstate="print"/>
          <a:stretch>
            <a:fillRect/>
          </a:stretch>
        </p:blipFill>
        <p:spPr>
          <a:xfrm>
            <a:off x="1041026" y="4553138"/>
            <a:ext cx="45822" cy="45822"/>
          </a:xfrm>
          <a:prstGeom prst="rect">
            <a:avLst/>
          </a:prstGeom>
        </p:spPr>
      </p:pic>
      <p:pic>
        <p:nvPicPr>
          <p:cNvPr id="1434" name="object 1434"/>
          <p:cNvPicPr/>
          <p:nvPr/>
        </p:nvPicPr>
        <p:blipFill>
          <a:blip r:embed="rId784" cstate="print"/>
          <a:stretch>
            <a:fillRect/>
          </a:stretch>
        </p:blipFill>
        <p:spPr>
          <a:xfrm>
            <a:off x="1144531" y="4553138"/>
            <a:ext cx="45822" cy="45822"/>
          </a:xfrm>
          <a:prstGeom prst="rect">
            <a:avLst/>
          </a:prstGeom>
        </p:spPr>
      </p:pic>
      <p:pic>
        <p:nvPicPr>
          <p:cNvPr id="1435" name="object 1435"/>
          <p:cNvPicPr/>
          <p:nvPr/>
        </p:nvPicPr>
        <p:blipFill>
          <a:blip r:embed="rId785" cstate="print"/>
          <a:stretch>
            <a:fillRect/>
          </a:stretch>
        </p:blipFill>
        <p:spPr>
          <a:xfrm>
            <a:off x="1248961" y="4553138"/>
            <a:ext cx="45822" cy="45822"/>
          </a:xfrm>
          <a:prstGeom prst="rect">
            <a:avLst/>
          </a:prstGeom>
        </p:spPr>
      </p:pic>
      <p:pic>
        <p:nvPicPr>
          <p:cNvPr id="1436" name="object 1436"/>
          <p:cNvPicPr/>
          <p:nvPr/>
        </p:nvPicPr>
        <p:blipFill>
          <a:blip r:embed="rId785" cstate="print"/>
          <a:stretch>
            <a:fillRect/>
          </a:stretch>
        </p:blipFill>
        <p:spPr>
          <a:xfrm>
            <a:off x="1352466" y="4553138"/>
            <a:ext cx="45822" cy="45822"/>
          </a:xfrm>
          <a:prstGeom prst="rect">
            <a:avLst/>
          </a:prstGeom>
        </p:spPr>
      </p:pic>
      <p:pic>
        <p:nvPicPr>
          <p:cNvPr id="1437" name="object 1437"/>
          <p:cNvPicPr/>
          <p:nvPr/>
        </p:nvPicPr>
        <p:blipFill>
          <a:blip r:embed="rId781" cstate="print"/>
          <a:stretch>
            <a:fillRect/>
          </a:stretch>
        </p:blipFill>
        <p:spPr>
          <a:xfrm>
            <a:off x="728662" y="4653871"/>
            <a:ext cx="45823" cy="45822"/>
          </a:xfrm>
          <a:prstGeom prst="rect">
            <a:avLst/>
          </a:prstGeom>
        </p:spPr>
      </p:pic>
      <p:pic>
        <p:nvPicPr>
          <p:cNvPr id="1438" name="object 1438"/>
          <p:cNvPicPr/>
          <p:nvPr/>
        </p:nvPicPr>
        <p:blipFill>
          <a:blip r:embed="rId782" cstate="print"/>
          <a:stretch>
            <a:fillRect/>
          </a:stretch>
        </p:blipFill>
        <p:spPr>
          <a:xfrm>
            <a:off x="833092" y="4653871"/>
            <a:ext cx="45822" cy="45822"/>
          </a:xfrm>
          <a:prstGeom prst="rect">
            <a:avLst/>
          </a:prstGeom>
        </p:spPr>
      </p:pic>
      <p:pic>
        <p:nvPicPr>
          <p:cNvPr id="1439" name="object 1439"/>
          <p:cNvPicPr/>
          <p:nvPr/>
        </p:nvPicPr>
        <p:blipFill>
          <a:blip r:embed="rId782" cstate="print"/>
          <a:stretch>
            <a:fillRect/>
          </a:stretch>
        </p:blipFill>
        <p:spPr>
          <a:xfrm>
            <a:off x="936596" y="4653871"/>
            <a:ext cx="45823" cy="45822"/>
          </a:xfrm>
          <a:prstGeom prst="rect">
            <a:avLst/>
          </a:prstGeom>
        </p:spPr>
      </p:pic>
      <p:pic>
        <p:nvPicPr>
          <p:cNvPr id="1440" name="object 1440"/>
          <p:cNvPicPr/>
          <p:nvPr/>
        </p:nvPicPr>
        <p:blipFill>
          <a:blip r:embed="rId783" cstate="print"/>
          <a:stretch>
            <a:fillRect/>
          </a:stretch>
        </p:blipFill>
        <p:spPr>
          <a:xfrm>
            <a:off x="1041026" y="4653871"/>
            <a:ext cx="45822" cy="45822"/>
          </a:xfrm>
          <a:prstGeom prst="rect">
            <a:avLst/>
          </a:prstGeom>
        </p:spPr>
      </p:pic>
      <p:pic>
        <p:nvPicPr>
          <p:cNvPr id="1441" name="object 1441"/>
          <p:cNvPicPr/>
          <p:nvPr/>
        </p:nvPicPr>
        <p:blipFill>
          <a:blip r:embed="rId784" cstate="print"/>
          <a:stretch>
            <a:fillRect/>
          </a:stretch>
        </p:blipFill>
        <p:spPr>
          <a:xfrm>
            <a:off x="1144531" y="4653871"/>
            <a:ext cx="45822" cy="45822"/>
          </a:xfrm>
          <a:prstGeom prst="rect">
            <a:avLst/>
          </a:prstGeom>
        </p:spPr>
      </p:pic>
      <p:pic>
        <p:nvPicPr>
          <p:cNvPr id="1442" name="object 1442"/>
          <p:cNvPicPr/>
          <p:nvPr/>
        </p:nvPicPr>
        <p:blipFill>
          <a:blip r:embed="rId785" cstate="print"/>
          <a:stretch>
            <a:fillRect/>
          </a:stretch>
        </p:blipFill>
        <p:spPr>
          <a:xfrm>
            <a:off x="1248961" y="4653871"/>
            <a:ext cx="45822" cy="45822"/>
          </a:xfrm>
          <a:prstGeom prst="rect">
            <a:avLst/>
          </a:prstGeom>
        </p:spPr>
      </p:pic>
      <p:pic>
        <p:nvPicPr>
          <p:cNvPr id="1443" name="object 1443"/>
          <p:cNvPicPr/>
          <p:nvPr/>
        </p:nvPicPr>
        <p:blipFill>
          <a:blip r:embed="rId785" cstate="print"/>
          <a:stretch>
            <a:fillRect/>
          </a:stretch>
        </p:blipFill>
        <p:spPr>
          <a:xfrm>
            <a:off x="1352466" y="4653871"/>
            <a:ext cx="45822" cy="45822"/>
          </a:xfrm>
          <a:prstGeom prst="rect">
            <a:avLst/>
          </a:prstGeom>
        </p:spPr>
      </p:pic>
      <p:pic>
        <p:nvPicPr>
          <p:cNvPr id="1444" name="object 1444"/>
          <p:cNvPicPr/>
          <p:nvPr/>
        </p:nvPicPr>
        <p:blipFill>
          <a:blip r:embed="rId786" cstate="print"/>
          <a:stretch>
            <a:fillRect/>
          </a:stretch>
        </p:blipFill>
        <p:spPr>
          <a:xfrm>
            <a:off x="728662" y="4753680"/>
            <a:ext cx="45823" cy="45822"/>
          </a:xfrm>
          <a:prstGeom prst="rect">
            <a:avLst/>
          </a:prstGeom>
        </p:spPr>
      </p:pic>
      <p:pic>
        <p:nvPicPr>
          <p:cNvPr id="1445" name="object 1445"/>
          <p:cNvPicPr/>
          <p:nvPr/>
        </p:nvPicPr>
        <p:blipFill>
          <a:blip r:embed="rId787" cstate="print"/>
          <a:stretch>
            <a:fillRect/>
          </a:stretch>
        </p:blipFill>
        <p:spPr>
          <a:xfrm>
            <a:off x="833092" y="4753680"/>
            <a:ext cx="45822" cy="45822"/>
          </a:xfrm>
          <a:prstGeom prst="rect">
            <a:avLst/>
          </a:prstGeom>
        </p:spPr>
      </p:pic>
      <p:pic>
        <p:nvPicPr>
          <p:cNvPr id="1446" name="object 1446"/>
          <p:cNvPicPr/>
          <p:nvPr/>
        </p:nvPicPr>
        <p:blipFill>
          <a:blip r:embed="rId787" cstate="print"/>
          <a:stretch>
            <a:fillRect/>
          </a:stretch>
        </p:blipFill>
        <p:spPr>
          <a:xfrm>
            <a:off x="936596" y="4753680"/>
            <a:ext cx="45823" cy="45822"/>
          </a:xfrm>
          <a:prstGeom prst="rect">
            <a:avLst/>
          </a:prstGeom>
        </p:spPr>
      </p:pic>
      <p:pic>
        <p:nvPicPr>
          <p:cNvPr id="1447" name="object 1447"/>
          <p:cNvPicPr/>
          <p:nvPr/>
        </p:nvPicPr>
        <p:blipFill>
          <a:blip r:embed="rId788" cstate="print"/>
          <a:stretch>
            <a:fillRect/>
          </a:stretch>
        </p:blipFill>
        <p:spPr>
          <a:xfrm>
            <a:off x="1041026" y="4753680"/>
            <a:ext cx="45822" cy="45822"/>
          </a:xfrm>
          <a:prstGeom prst="rect">
            <a:avLst/>
          </a:prstGeom>
        </p:spPr>
      </p:pic>
      <p:pic>
        <p:nvPicPr>
          <p:cNvPr id="1448" name="object 1448"/>
          <p:cNvPicPr/>
          <p:nvPr/>
        </p:nvPicPr>
        <p:blipFill>
          <a:blip r:embed="rId789" cstate="print"/>
          <a:stretch>
            <a:fillRect/>
          </a:stretch>
        </p:blipFill>
        <p:spPr>
          <a:xfrm>
            <a:off x="1144531" y="4753680"/>
            <a:ext cx="45822" cy="45822"/>
          </a:xfrm>
          <a:prstGeom prst="rect">
            <a:avLst/>
          </a:prstGeom>
        </p:spPr>
      </p:pic>
      <p:pic>
        <p:nvPicPr>
          <p:cNvPr id="1449" name="object 1449"/>
          <p:cNvPicPr/>
          <p:nvPr/>
        </p:nvPicPr>
        <p:blipFill>
          <a:blip r:embed="rId790" cstate="print"/>
          <a:stretch>
            <a:fillRect/>
          </a:stretch>
        </p:blipFill>
        <p:spPr>
          <a:xfrm>
            <a:off x="1248961" y="4753680"/>
            <a:ext cx="45822" cy="45822"/>
          </a:xfrm>
          <a:prstGeom prst="rect">
            <a:avLst/>
          </a:prstGeom>
        </p:spPr>
      </p:pic>
      <p:pic>
        <p:nvPicPr>
          <p:cNvPr id="1450" name="object 1450"/>
          <p:cNvPicPr/>
          <p:nvPr/>
        </p:nvPicPr>
        <p:blipFill>
          <a:blip r:embed="rId790" cstate="print"/>
          <a:stretch>
            <a:fillRect/>
          </a:stretch>
        </p:blipFill>
        <p:spPr>
          <a:xfrm>
            <a:off x="1352466" y="4753680"/>
            <a:ext cx="45822" cy="45822"/>
          </a:xfrm>
          <a:prstGeom prst="rect">
            <a:avLst/>
          </a:prstGeom>
        </p:spPr>
      </p:pic>
      <p:pic>
        <p:nvPicPr>
          <p:cNvPr id="1451" name="object 1451"/>
          <p:cNvPicPr/>
          <p:nvPr/>
        </p:nvPicPr>
        <p:blipFill>
          <a:blip r:embed="rId786" cstate="print"/>
          <a:stretch>
            <a:fillRect/>
          </a:stretch>
        </p:blipFill>
        <p:spPr>
          <a:xfrm>
            <a:off x="728662" y="4854413"/>
            <a:ext cx="45823" cy="45823"/>
          </a:xfrm>
          <a:prstGeom prst="rect">
            <a:avLst/>
          </a:prstGeom>
        </p:spPr>
      </p:pic>
      <p:pic>
        <p:nvPicPr>
          <p:cNvPr id="1452" name="object 1452"/>
          <p:cNvPicPr/>
          <p:nvPr/>
        </p:nvPicPr>
        <p:blipFill>
          <a:blip r:embed="rId787" cstate="print"/>
          <a:stretch>
            <a:fillRect/>
          </a:stretch>
        </p:blipFill>
        <p:spPr>
          <a:xfrm>
            <a:off x="833092" y="4854413"/>
            <a:ext cx="45822" cy="45823"/>
          </a:xfrm>
          <a:prstGeom prst="rect">
            <a:avLst/>
          </a:prstGeom>
        </p:spPr>
      </p:pic>
      <p:pic>
        <p:nvPicPr>
          <p:cNvPr id="1453" name="object 1453"/>
          <p:cNvPicPr/>
          <p:nvPr/>
        </p:nvPicPr>
        <p:blipFill>
          <a:blip r:embed="rId787" cstate="print"/>
          <a:stretch>
            <a:fillRect/>
          </a:stretch>
        </p:blipFill>
        <p:spPr>
          <a:xfrm>
            <a:off x="936596" y="4854413"/>
            <a:ext cx="45823" cy="45823"/>
          </a:xfrm>
          <a:prstGeom prst="rect">
            <a:avLst/>
          </a:prstGeom>
        </p:spPr>
      </p:pic>
      <p:pic>
        <p:nvPicPr>
          <p:cNvPr id="1454" name="object 1454"/>
          <p:cNvPicPr/>
          <p:nvPr/>
        </p:nvPicPr>
        <p:blipFill>
          <a:blip r:embed="rId788" cstate="print"/>
          <a:stretch>
            <a:fillRect/>
          </a:stretch>
        </p:blipFill>
        <p:spPr>
          <a:xfrm>
            <a:off x="1041026" y="4854413"/>
            <a:ext cx="45822" cy="45823"/>
          </a:xfrm>
          <a:prstGeom prst="rect">
            <a:avLst/>
          </a:prstGeom>
        </p:spPr>
      </p:pic>
      <p:pic>
        <p:nvPicPr>
          <p:cNvPr id="1455" name="object 1455"/>
          <p:cNvPicPr/>
          <p:nvPr/>
        </p:nvPicPr>
        <p:blipFill>
          <a:blip r:embed="rId789" cstate="print"/>
          <a:stretch>
            <a:fillRect/>
          </a:stretch>
        </p:blipFill>
        <p:spPr>
          <a:xfrm>
            <a:off x="1144531" y="4854413"/>
            <a:ext cx="45822" cy="45823"/>
          </a:xfrm>
          <a:prstGeom prst="rect">
            <a:avLst/>
          </a:prstGeom>
        </p:spPr>
      </p:pic>
      <p:pic>
        <p:nvPicPr>
          <p:cNvPr id="1456" name="object 1456"/>
          <p:cNvPicPr/>
          <p:nvPr/>
        </p:nvPicPr>
        <p:blipFill>
          <a:blip r:embed="rId790" cstate="print"/>
          <a:stretch>
            <a:fillRect/>
          </a:stretch>
        </p:blipFill>
        <p:spPr>
          <a:xfrm>
            <a:off x="1248961" y="4854413"/>
            <a:ext cx="45822" cy="45823"/>
          </a:xfrm>
          <a:prstGeom prst="rect">
            <a:avLst/>
          </a:prstGeom>
        </p:spPr>
      </p:pic>
      <p:pic>
        <p:nvPicPr>
          <p:cNvPr id="1457" name="object 1457"/>
          <p:cNvPicPr/>
          <p:nvPr/>
        </p:nvPicPr>
        <p:blipFill>
          <a:blip r:embed="rId790" cstate="print"/>
          <a:stretch>
            <a:fillRect/>
          </a:stretch>
        </p:blipFill>
        <p:spPr>
          <a:xfrm>
            <a:off x="1352466" y="4854413"/>
            <a:ext cx="45822" cy="45823"/>
          </a:xfrm>
          <a:prstGeom prst="rect">
            <a:avLst/>
          </a:prstGeom>
        </p:spPr>
      </p:pic>
      <p:pic>
        <p:nvPicPr>
          <p:cNvPr id="1458" name="object 1458"/>
          <p:cNvPicPr/>
          <p:nvPr/>
        </p:nvPicPr>
        <p:blipFill>
          <a:blip r:embed="rId791" cstate="print"/>
          <a:stretch>
            <a:fillRect/>
          </a:stretch>
        </p:blipFill>
        <p:spPr>
          <a:xfrm>
            <a:off x="1456896" y="4152055"/>
            <a:ext cx="45822" cy="45822"/>
          </a:xfrm>
          <a:prstGeom prst="rect">
            <a:avLst/>
          </a:prstGeom>
        </p:spPr>
      </p:pic>
      <p:pic>
        <p:nvPicPr>
          <p:cNvPr id="1459" name="object 1459"/>
          <p:cNvPicPr/>
          <p:nvPr/>
        </p:nvPicPr>
        <p:blipFill>
          <a:blip r:embed="rId792" cstate="print"/>
          <a:stretch>
            <a:fillRect/>
          </a:stretch>
        </p:blipFill>
        <p:spPr>
          <a:xfrm>
            <a:off x="1561325" y="4152055"/>
            <a:ext cx="45822" cy="45822"/>
          </a:xfrm>
          <a:prstGeom prst="rect">
            <a:avLst/>
          </a:prstGeom>
        </p:spPr>
      </p:pic>
      <p:pic>
        <p:nvPicPr>
          <p:cNvPr id="1460" name="object 1460"/>
          <p:cNvPicPr/>
          <p:nvPr/>
        </p:nvPicPr>
        <p:blipFill>
          <a:blip r:embed="rId793" cstate="print"/>
          <a:stretch>
            <a:fillRect/>
          </a:stretch>
        </p:blipFill>
        <p:spPr>
          <a:xfrm>
            <a:off x="1664830" y="4152055"/>
            <a:ext cx="45822" cy="45822"/>
          </a:xfrm>
          <a:prstGeom prst="rect">
            <a:avLst/>
          </a:prstGeom>
        </p:spPr>
      </p:pic>
      <p:pic>
        <p:nvPicPr>
          <p:cNvPr id="1461" name="object 1461"/>
          <p:cNvPicPr/>
          <p:nvPr/>
        </p:nvPicPr>
        <p:blipFill>
          <a:blip r:embed="rId793" cstate="print"/>
          <a:stretch>
            <a:fillRect/>
          </a:stretch>
        </p:blipFill>
        <p:spPr>
          <a:xfrm>
            <a:off x="1769260" y="4152055"/>
            <a:ext cx="45822" cy="45822"/>
          </a:xfrm>
          <a:prstGeom prst="rect">
            <a:avLst/>
          </a:prstGeom>
        </p:spPr>
      </p:pic>
      <p:pic>
        <p:nvPicPr>
          <p:cNvPr id="1462" name="object 1462"/>
          <p:cNvPicPr/>
          <p:nvPr/>
        </p:nvPicPr>
        <p:blipFill>
          <a:blip r:embed="rId794" cstate="print"/>
          <a:stretch>
            <a:fillRect/>
          </a:stretch>
        </p:blipFill>
        <p:spPr>
          <a:xfrm>
            <a:off x="1872765" y="4152055"/>
            <a:ext cx="45822" cy="45822"/>
          </a:xfrm>
          <a:prstGeom prst="rect">
            <a:avLst/>
          </a:prstGeom>
        </p:spPr>
      </p:pic>
      <p:pic>
        <p:nvPicPr>
          <p:cNvPr id="1463" name="object 1463"/>
          <p:cNvPicPr/>
          <p:nvPr/>
        </p:nvPicPr>
        <p:blipFill>
          <a:blip r:embed="rId795" cstate="print"/>
          <a:stretch>
            <a:fillRect/>
          </a:stretch>
        </p:blipFill>
        <p:spPr>
          <a:xfrm>
            <a:off x="1977195" y="4152055"/>
            <a:ext cx="45822" cy="45822"/>
          </a:xfrm>
          <a:prstGeom prst="rect">
            <a:avLst/>
          </a:prstGeom>
        </p:spPr>
      </p:pic>
      <p:pic>
        <p:nvPicPr>
          <p:cNvPr id="1464" name="object 1464"/>
          <p:cNvPicPr/>
          <p:nvPr/>
        </p:nvPicPr>
        <p:blipFill>
          <a:blip r:embed="rId795" cstate="print"/>
          <a:stretch>
            <a:fillRect/>
          </a:stretch>
        </p:blipFill>
        <p:spPr>
          <a:xfrm>
            <a:off x="2080700" y="4152055"/>
            <a:ext cx="45822" cy="45822"/>
          </a:xfrm>
          <a:prstGeom prst="rect">
            <a:avLst/>
          </a:prstGeom>
        </p:spPr>
      </p:pic>
      <p:pic>
        <p:nvPicPr>
          <p:cNvPr id="1465" name="object 1465"/>
          <p:cNvPicPr/>
          <p:nvPr/>
        </p:nvPicPr>
        <p:blipFill>
          <a:blip r:embed="rId796" cstate="print"/>
          <a:stretch>
            <a:fillRect/>
          </a:stretch>
        </p:blipFill>
        <p:spPr>
          <a:xfrm>
            <a:off x="1456896" y="4251863"/>
            <a:ext cx="45822" cy="45822"/>
          </a:xfrm>
          <a:prstGeom prst="rect">
            <a:avLst/>
          </a:prstGeom>
        </p:spPr>
      </p:pic>
      <p:pic>
        <p:nvPicPr>
          <p:cNvPr id="1466" name="object 1466"/>
          <p:cNvPicPr/>
          <p:nvPr/>
        </p:nvPicPr>
        <p:blipFill>
          <a:blip r:embed="rId797" cstate="print"/>
          <a:stretch>
            <a:fillRect/>
          </a:stretch>
        </p:blipFill>
        <p:spPr>
          <a:xfrm>
            <a:off x="1561325" y="4251863"/>
            <a:ext cx="45822" cy="45822"/>
          </a:xfrm>
          <a:prstGeom prst="rect">
            <a:avLst/>
          </a:prstGeom>
        </p:spPr>
      </p:pic>
      <p:pic>
        <p:nvPicPr>
          <p:cNvPr id="1467" name="object 1467"/>
          <p:cNvPicPr/>
          <p:nvPr/>
        </p:nvPicPr>
        <p:blipFill>
          <a:blip r:embed="rId798" cstate="print"/>
          <a:stretch>
            <a:fillRect/>
          </a:stretch>
        </p:blipFill>
        <p:spPr>
          <a:xfrm>
            <a:off x="1664830" y="4251863"/>
            <a:ext cx="45822" cy="45822"/>
          </a:xfrm>
          <a:prstGeom prst="rect">
            <a:avLst/>
          </a:prstGeom>
        </p:spPr>
      </p:pic>
      <p:pic>
        <p:nvPicPr>
          <p:cNvPr id="1468" name="object 1468"/>
          <p:cNvPicPr/>
          <p:nvPr/>
        </p:nvPicPr>
        <p:blipFill>
          <a:blip r:embed="rId798" cstate="print"/>
          <a:stretch>
            <a:fillRect/>
          </a:stretch>
        </p:blipFill>
        <p:spPr>
          <a:xfrm>
            <a:off x="1769260" y="4251863"/>
            <a:ext cx="45822" cy="45822"/>
          </a:xfrm>
          <a:prstGeom prst="rect">
            <a:avLst/>
          </a:prstGeom>
        </p:spPr>
      </p:pic>
      <p:pic>
        <p:nvPicPr>
          <p:cNvPr id="1469" name="object 1469"/>
          <p:cNvPicPr/>
          <p:nvPr/>
        </p:nvPicPr>
        <p:blipFill>
          <a:blip r:embed="rId799" cstate="print"/>
          <a:stretch>
            <a:fillRect/>
          </a:stretch>
        </p:blipFill>
        <p:spPr>
          <a:xfrm>
            <a:off x="1872765" y="4251863"/>
            <a:ext cx="45822" cy="45822"/>
          </a:xfrm>
          <a:prstGeom prst="rect">
            <a:avLst/>
          </a:prstGeom>
        </p:spPr>
      </p:pic>
      <p:pic>
        <p:nvPicPr>
          <p:cNvPr id="1470" name="object 1470"/>
          <p:cNvPicPr/>
          <p:nvPr/>
        </p:nvPicPr>
        <p:blipFill>
          <a:blip r:embed="rId800" cstate="print"/>
          <a:stretch>
            <a:fillRect/>
          </a:stretch>
        </p:blipFill>
        <p:spPr>
          <a:xfrm>
            <a:off x="1977195" y="4251863"/>
            <a:ext cx="45822" cy="45822"/>
          </a:xfrm>
          <a:prstGeom prst="rect">
            <a:avLst/>
          </a:prstGeom>
        </p:spPr>
      </p:pic>
      <p:pic>
        <p:nvPicPr>
          <p:cNvPr id="1471" name="object 1471"/>
          <p:cNvPicPr/>
          <p:nvPr/>
        </p:nvPicPr>
        <p:blipFill>
          <a:blip r:embed="rId800" cstate="print"/>
          <a:stretch>
            <a:fillRect/>
          </a:stretch>
        </p:blipFill>
        <p:spPr>
          <a:xfrm>
            <a:off x="2080700" y="4251863"/>
            <a:ext cx="45822" cy="45822"/>
          </a:xfrm>
          <a:prstGeom prst="rect">
            <a:avLst/>
          </a:prstGeom>
        </p:spPr>
      </p:pic>
      <p:pic>
        <p:nvPicPr>
          <p:cNvPr id="1472" name="object 1472"/>
          <p:cNvPicPr/>
          <p:nvPr/>
        </p:nvPicPr>
        <p:blipFill>
          <a:blip r:embed="rId801" cstate="print"/>
          <a:stretch>
            <a:fillRect/>
          </a:stretch>
        </p:blipFill>
        <p:spPr>
          <a:xfrm>
            <a:off x="1456896" y="4352597"/>
            <a:ext cx="45822" cy="45822"/>
          </a:xfrm>
          <a:prstGeom prst="rect">
            <a:avLst/>
          </a:prstGeom>
        </p:spPr>
      </p:pic>
      <p:pic>
        <p:nvPicPr>
          <p:cNvPr id="1473" name="object 1473"/>
          <p:cNvPicPr/>
          <p:nvPr/>
        </p:nvPicPr>
        <p:blipFill>
          <a:blip r:embed="rId802" cstate="print"/>
          <a:stretch>
            <a:fillRect/>
          </a:stretch>
        </p:blipFill>
        <p:spPr>
          <a:xfrm>
            <a:off x="1561325" y="4352597"/>
            <a:ext cx="45822" cy="45822"/>
          </a:xfrm>
          <a:prstGeom prst="rect">
            <a:avLst/>
          </a:prstGeom>
        </p:spPr>
      </p:pic>
      <p:pic>
        <p:nvPicPr>
          <p:cNvPr id="1474" name="object 1474"/>
          <p:cNvPicPr/>
          <p:nvPr/>
        </p:nvPicPr>
        <p:blipFill>
          <a:blip r:embed="rId803" cstate="print"/>
          <a:stretch>
            <a:fillRect/>
          </a:stretch>
        </p:blipFill>
        <p:spPr>
          <a:xfrm>
            <a:off x="1664830" y="4352597"/>
            <a:ext cx="45822" cy="45822"/>
          </a:xfrm>
          <a:prstGeom prst="rect">
            <a:avLst/>
          </a:prstGeom>
        </p:spPr>
      </p:pic>
      <p:pic>
        <p:nvPicPr>
          <p:cNvPr id="1475" name="object 1475"/>
          <p:cNvPicPr/>
          <p:nvPr/>
        </p:nvPicPr>
        <p:blipFill>
          <a:blip r:embed="rId803" cstate="print"/>
          <a:stretch>
            <a:fillRect/>
          </a:stretch>
        </p:blipFill>
        <p:spPr>
          <a:xfrm>
            <a:off x="1769260" y="4352597"/>
            <a:ext cx="45822" cy="45822"/>
          </a:xfrm>
          <a:prstGeom prst="rect">
            <a:avLst/>
          </a:prstGeom>
        </p:spPr>
      </p:pic>
      <p:pic>
        <p:nvPicPr>
          <p:cNvPr id="1476" name="object 1476"/>
          <p:cNvPicPr/>
          <p:nvPr/>
        </p:nvPicPr>
        <p:blipFill>
          <a:blip r:embed="rId804" cstate="print"/>
          <a:stretch>
            <a:fillRect/>
          </a:stretch>
        </p:blipFill>
        <p:spPr>
          <a:xfrm>
            <a:off x="1872765" y="4352597"/>
            <a:ext cx="45822" cy="45822"/>
          </a:xfrm>
          <a:prstGeom prst="rect">
            <a:avLst/>
          </a:prstGeom>
        </p:spPr>
      </p:pic>
      <p:pic>
        <p:nvPicPr>
          <p:cNvPr id="1477" name="object 1477"/>
          <p:cNvPicPr/>
          <p:nvPr/>
        </p:nvPicPr>
        <p:blipFill>
          <a:blip r:embed="rId805" cstate="print"/>
          <a:stretch>
            <a:fillRect/>
          </a:stretch>
        </p:blipFill>
        <p:spPr>
          <a:xfrm>
            <a:off x="1977195" y="4352597"/>
            <a:ext cx="45822" cy="45822"/>
          </a:xfrm>
          <a:prstGeom prst="rect">
            <a:avLst/>
          </a:prstGeom>
        </p:spPr>
      </p:pic>
      <p:pic>
        <p:nvPicPr>
          <p:cNvPr id="1478" name="object 1478"/>
          <p:cNvPicPr/>
          <p:nvPr/>
        </p:nvPicPr>
        <p:blipFill>
          <a:blip r:embed="rId805" cstate="print"/>
          <a:stretch>
            <a:fillRect/>
          </a:stretch>
        </p:blipFill>
        <p:spPr>
          <a:xfrm>
            <a:off x="2080700" y="4352597"/>
            <a:ext cx="45822" cy="45822"/>
          </a:xfrm>
          <a:prstGeom prst="rect">
            <a:avLst/>
          </a:prstGeom>
        </p:spPr>
      </p:pic>
      <p:pic>
        <p:nvPicPr>
          <p:cNvPr id="1479" name="object 1479"/>
          <p:cNvPicPr/>
          <p:nvPr/>
        </p:nvPicPr>
        <p:blipFill>
          <a:blip r:embed="rId806" cstate="print"/>
          <a:stretch>
            <a:fillRect/>
          </a:stretch>
        </p:blipFill>
        <p:spPr>
          <a:xfrm>
            <a:off x="1456896" y="4453329"/>
            <a:ext cx="45822" cy="45822"/>
          </a:xfrm>
          <a:prstGeom prst="rect">
            <a:avLst/>
          </a:prstGeom>
        </p:spPr>
      </p:pic>
      <p:pic>
        <p:nvPicPr>
          <p:cNvPr id="1480" name="object 1480"/>
          <p:cNvPicPr/>
          <p:nvPr/>
        </p:nvPicPr>
        <p:blipFill>
          <a:blip r:embed="rId807" cstate="print"/>
          <a:stretch>
            <a:fillRect/>
          </a:stretch>
        </p:blipFill>
        <p:spPr>
          <a:xfrm>
            <a:off x="1561325" y="4453329"/>
            <a:ext cx="45822" cy="45822"/>
          </a:xfrm>
          <a:prstGeom prst="rect">
            <a:avLst/>
          </a:prstGeom>
        </p:spPr>
      </p:pic>
      <p:pic>
        <p:nvPicPr>
          <p:cNvPr id="1481" name="object 1481"/>
          <p:cNvPicPr/>
          <p:nvPr/>
        </p:nvPicPr>
        <p:blipFill>
          <a:blip r:embed="rId808" cstate="print"/>
          <a:stretch>
            <a:fillRect/>
          </a:stretch>
        </p:blipFill>
        <p:spPr>
          <a:xfrm>
            <a:off x="1664830" y="4453329"/>
            <a:ext cx="45822" cy="45822"/>
          </a:xfrm>
          <a:prstGeom prst="rect">
            <a:avLst/>
          </a:prstGeom>
        </p:spPr>
      </p:pic>
      <p:pic>
        <p:nvPicPr>
          <p:cNvPr id="1482" name="object 1482"/>
          <p:cNvPicPr/>
          <p:nvPr/>
        </p:nvPicPr>
        <p:blipFill>
          <a:blip r:embed="rId808" cstate="print"/>
          <a:stretch>
            <a:fillRect/>
          </a:stretch>
        </p:blipFill>
        <p:spPr>
          <a:xfrm>
            <a:off x="1769260" y="4453329"/>
            <a:ext cx="45822" cy="45822"/>
          </a:xfrm>
          <a:prstGeom prst="rect">
            <a:avLst/>
          </a:prstGeom>
        </p:spPr>
      </p:pic>
      <p:pic>
        <p:nvPicPr>
          <p:cNvPr id="1483" name="object 1483"/>
          <p:cNvPicPr/>
          <p:nvPr/>
        </p:nvPicPr>
        <p:blipFill>
          <a:blip r:embed="rId809" cstate="print"/>
          <a:stretch>
            <a:fillRect/>
          </a:stretch>
        </p:blipFill>
        <p:spPr>
          <a:xfrm>
            <a:off x="1872765" y="4453329"/>
            <a:ext cx="45822" cy="45822"/>
          </a:xfrm>
          <a:prstGeom prst="rect">
            <a:avLst/>
          </a:prstGeom>
        </p:spPr>
      </p:pic>
      <p:pic>
        <p:nvPicPr>
          <p:cNvPr id="1484" name="object 1484"/>
          <p:cNvPicPr/>
          <p:nvPr/>
        </p:nvPicPr>
        <p:blipFill>
          <a:blip r:embed="rId810" cstate="print"/>
          <a:stretch>
            <a:fillRect/>
          </a:stretch>
        </p:blipFill>
        <p:spPr>
          <a:xfrm>
            <a:off x="1977195" y="4453329"/>
            <a:ext cx="45822" cy="45822"/>
          </a:xfrm>
          <a:prstGeom prst="rect">
            <a:avLst/>
          </a:prstGeom>
        </p:spPr>
      </p:pic>
      <p:pic>
        <p:nvPicPr>
          <p:cNvPr id="1485" name="object 1485"/>
          <p:cNvPicPr/>
          <p:nvPr/>
        </p:nvPicPr>
        <p:blipFill>
          <a:blip r:embed="rId810" cstate="print"/>
          <a:stretch>
            <a:fillRect/>
          </a:stretch>
        </p:blipFill>
        <p:spPr>
          <a:xfrm>
            <a:off x="2080700" y="4453329"/>
            <a:ext cx="45822" cy="45822"/>
          </a:xfrm>
          <a:prstGeom prst="rect">
            <a:avLst/>
          </a:prstGeom>
        </p:spPr>
      </p:pic>
      <p:pic>
        <p:nvPicPr>
          <p:cNvPr id="1486" name="object 1486"/>
          <p:cNvPicPr/>
          <p:nvPr/>
        </p:nvPicPr>
        <p:blipFill>
          <a:blip r:embed="rId811" cstate="print"/>
          <a:stretch>
            <a:fillRect/>
          </a:stretch>
        </p:blipFill>
        <p:spPr>
          <a:xfrm>
            <a:off x="1456896" y="4553138"/>
            <a:ext cx="45822" cy="45822"/>
          </a:xfrm>
          <a:prstGeom prst="rect">
            <a:avLst/>
          </a:prstGeom>
        </p:spPr>
      </p:pic>
      <p:pic>
        <p:nvPicPr>
          <p:cNvPr id="1487" name="object 1487"/>
          <p:cNvPicPr/>
          <p:nvPr/>
        </p:nvPicPr>
        <p:blipFill>
          <a:blip r:embed="rId812" cstate="print"/>
          <a:stretch>
            <a:fillRect/>
          </a:stretch>
        </p:blipFill>
        <p:spPr>
          <a:xfrm>
            <a:off x="1561325" y="4553138"/>
            <a:ext cx="45822" cy="45822"/>
          </a:xfrm>
          <a:prstGeom prst="rect">
            <a:avLst/>
          </a:prstGeom>
        </p:spPr>
      </p:pic>
      <p:pic>
        <p:nvPicPr>
          <p:cNvPr id="1488" name="object 1488"/>
          <p:cNvPicPr/>
          <p:nvPr/>
        </p:nvPicPr>
        <p:blipFill>
          <a:blip r:embed="rId813" cstate="print"/>
          <a:stretch>
            <a:fillRect/>
          </a:stretch>
        </p:blipFill>
        <p:spPr>
          <a:xfrm>
            <a:off x="1664830" y="4553138"/>
            <a:ext cx="45822" cy="45822"/>
          </a:xfrm>
          <a:prstGeom prst="rect">
            <a:avLst/>
          </a:prstGeom>
        </p:spPr>
      </p:pic>
      <p:pic>
        <p:nvPicPr>
          <p:cNvPr id="1489" name="object 1489"/>
          <p:cNvPicPr/>
          <p:nvPr/>
        </p:nvPicPr>
        <p:blipFill>
          <a:blip r:embed="rId813" cstate="print"/>
          <a:stretch>
            <a:fillRect/>
          </a:stretch>
        </p:blipFill>
        <p:spPr>
          <a:xfrm>
            <a:off x="1769260" y="4553138"/>
            <a:ext cx="45822" cy="45822"/>
          </a:xfrm>
          <a:prstGeom prst="rect">
            <a:avLst/>
          </a:prstGeom>
        </p:spPr>
      </p:pic>
      <p:pic>
        <p:nvPicPr>
          <p:cNvPr id="1490" name="object 1490"/>
          <p:cNvPicPr/>
          <p:nvPr/>
        </p:nvPicPr>
        <p:blipFill>
          <a:blip r:embed="rId814" cstate="print"/>
          <a:stretch>
            <a:fillRect/>
          </a:stretch>
        </p:blipFill>
        <p:spPr>
          <a:xfrm>
            <a:off x="1872765" y="4553138"/>
            <a:ext cx="45822" cy="45822"/>
          </a:xfrm>
          <a:prstGeom prst="rect">
            <a:avLst/>
          </a:prstGeom>
        </p:spPr>
      </p:pic>
      <p:pic>
        <p:nvPicPr>
          <p:cNvPr id="1491" name="object 1491"/>
          <p:cNvPicPr/>
          <p:nvPr/>
        </p:nvPicPr>
        <p:blipFill>
          <a:blip r:embed="rId815" cstate="print"/>
          <a:stretch>
            <a:fillRect/>
          </a:stretch>
        </p:blipFill>
        <p:spPr>
          <a:xfrm>
            <a:off x="1977195" y="4553138"/>
            <a:ext cx="45822" cy="45822"/>
          </a:xfrm>
          <a:prstGeom prst="rect">
            <a:avLst/>
          </a:prstGeom>
        </p:spPr>
      </p:pic>
      <p:pic>
        <p:nvPicPr>
          <p:cNvPr id="1492" name="object 1492"/>
          <p:cNvPicPr/>
          <p:nvPr/>
        </p:nvPicPr>
        <p:blipFill>
          <a:blip r:embed="rId815" cstate="print"/>
          <a:stretch>
            <a:fillRect/>
          </a:stretch>
        </p:blipFill>
        <p:spPr>
          <a:xfrm>
            <a:off x="2080700" y="4553138"/>
            <a:ext cx="45822" cy="45822"/>
          </a:xfrm>
          <a:prstGeom prst="rect">
            <a:avLst/>
          </a:prstGeom>
        </p:spPr>
      </p:pic>
      <p:pic>
        <p:nvPicPr>
          <p:cNvPr id="1493" name="object 1493"/>
          <p:cNvPicPr/>
          <p:nvPr/>
        </p:nvPicPr>
        <p:blipFill>
          <a:blip r:embed="rId811" cstate="print"/>
          <a:stretch>
            <a:fillRect/>
          </a:stretch>
        </p:blipFill>
        <p:spPr>
          <a:xfrm>
            <a:off x="1456896" y="4653871"/>
            <a:ext cx="45822" cy="45822"/>
          </a:xfrm>
          <a:prstGeom prst="rect">
            <a:avLst/>
          </a:prstGeom>
        </p:spPr>
      </p:pic>
      <p:pic>
        <p:nvPicPr>
          <p:cNvPr id="1494" name="object 1494"/>
          <p:cNvPicPr/>
          <p:nvPr/>
        </p:nvPicPr>
        <p:blipFill>
          <a:blip r:embed="rId812" cstate="print"/>
          <a:stretch>
            <a:fillRect/>
          </a:stretch>
        </p:blipFill>
        <p:spPr>
          <a:xfrm>
            <a:off x="1561325" y="4653871"/>
            <a:ext cx="45822" cy="45822"/>
          </a:xfrm>
          <a:prstGeom prst="rect">
            <a:avLst/>
          </a:prstGeom>
        </p:spPr>
      </p:pic>
      <p:pic>
        <p:nvPicPr>
          <p:cNvPr id="1495" name="object 1495"/>
          <p:cNvPicPr/>
          <p:nvPr/>
        </p:nvPicPr>
        <p:blipFill>
          <a:blip r:embed="rId813" cstate="print"/>
          <a:stretch>
            <a:fillRect/>
          </a:stretch>
        </p:blipFill>
        <p:spPr>
          <a:xfrm>
            <a:off x="1664830" y="4653871"/>
            <a:ext cx="45822" cy="45822"/>
          </a:xfrm>
          <a:prstGeom prst="rect">
            <a:avLst/>
          </a:prstGeom>
        </p:spPr>
      </p:pic>
      <p:pic>
        <p:nvPicPr>
          <p:cNvPr id="1496" name="object 1496"/>
          <p:cNvPicPr/>
          <p:nvPr/>
        </p:nvPicPr>
        <p:blipFill>
          <a:blip r:embed="rId813" cstate="print"/>
          <a:stretch>
            <a:fillRect/>
          </a:stretch>
        </p:blipFill>
        <p:spPr>
          <a:xfrm>
            <a:off x="1769260" y="4653871"/>
            <a:ext cx="45822" cy="45822"/>
          </a:xfrm>
          <a:prstGeom prst="rect">
            <a:avLst/>
          </a:prstGeom>
        </p:spPr>
      </p:pic>
      <p:pic>
        <p:nvPicPr>
          <p:cNvPr id="1497" name="object 1497"/>
          <p:cNvPicPr/>
          <p:nvPr/>
        </p:nvPicPr>
        <p:blipFill>
          <a:blip r:embed="rId814" cstate="print"/>
          <a:stretch>
            <a:fillRect/>
          </a:stretch>
        </p:blipFill>
        <p:spPr>
          <a:xfrm>
            <a:off x="1872765" y="4653871"/>
            <a:ext cx="45822" cy="45822"/>
          </a:xfrm>
          <a:prstGeom prst="rect">
            <a:avLst/>
          </a:prstGeom>
        </p:spPr>
      </p:pic>
      <p:pic>
        <p:nvPicPr>
          <p:cNvPr id="1498" name="object 1498"/>
          <p:cNvPicPr/>
          <p:nvPr/>
        </p:nvPicPr>
        <p:blipFill>
          <a:blip r:embed="rId815" cstate="print"/>
          <a:stretch>
            <a:fillRect/>
          </a:stretch>
        </p:blipFill>
        <p:spPr>
          <a:xfrm>
            <a:off x="1977195" y="4653871"/>
            <a:ext cx="45822" cy="45822"/>
          </a:xfrm>
          <a:prstGeom prst="rect">
            <a:avLst/>
          </a:prstGeom>
        </p:spPr>
      </p:pic>
      <p:pic>
        <p:nvPicPr>
          <p:cNvPr id="1499" name="object 1499"/>
          <p:cNvPicPr/>
          <p:nvPr/>
        </p:nvPicPr>
        <p:blipFill>
          <a:blip r:embed="rId815" cstate="print"/>
          <a:stretch>
            <a:fillRect/>
          </a:stretch>
        </p:blipFill>
        <p:spPr>
          <a:xfrm>
            <a:off x="2080700" y="4653871"/>
            <a:ext cx="45822" cy="45822"/>
          </a:xfrm>
          <a:prstGeom prst="rect">
            <a:avLst/>
          </a:prstGeom>
        </p:spPr>
      </p:pic>
      <p:pic>
        <p:nvPicPr>
          <p:cNvPr id="1500" name="object 1500"/>
          <p:cNvPicPr/>
          <p:nvPr/>
        </p:nvPicPr>
        <p:blipFill>
          <a:blip r:embed="rId816" cstate="print"/>
          <a:stretch>
            <a:fillRect/>
          </a:stretch>
        </p:blipFill>
        <p:spPr>
          <a:xfrm>
            <a:off x="1456896" y="4753680"/>
            <a:ext cx="45822" cy="45822"/>
          </a:xfrm>
          <a:prstGeom prst="rect">
            <a:avLst/>
          </a:prstGeom>
        </p:spPr>
      </p:pic>
      <p:pic>
        <p:nvPicPr>
          <p:cNvPr id="1501" name="object 1501"/>
          <p:cNvPicPr/>
          <p:nvPr/>
        </p:nvPicPr>
        <p:blipFill>
          <a:blip r:embed="rId817" cstate="print"/>
          <a:stretch>
            <a:fillRect/>
          </a:stretch>
        </p:blipFill>
        <p:spPr>
          <a:xfrm>
            <a:off x="1561325" y="4753680"/>
            <a:ext cx="45822" cy="45822"/>
          </a:xfrm>
          <a:prstGeom prst="rect">
            <a:avLst/>
          </a:prstGeom>
        </p:spPr>
      </p:pic>
      <p:pic>
        <p:nvPicPr>
          <p:cNvPr id="1502" name="object 1502"/>
          <p:cNvPicPr/>
          <p:nvPr/>
        </p:nvPicPr>
        <p:blipFill>
          <a:blip r:embed="rId818" cstate="print"/>
          <a:stretch>
            <a:fillRect/>
          </a:stretch>
        </p:blipFill>
        <p:spPr>
          <a:xfrm>
            <a:off x="1664830" y="4753680"/>
            <a:ext cx="45822" cy="45822"/>
          </a:xfrm>
          <a:prstGeom prst="rect">
            <a:avLst/>
          </a:prstGeom>
        </p:spPr>
      </p:pic>
      <p:pic>
        <p:nvPicPr>
          <p:cNvPr id="1503" name="object 1503"/>
          <p:cNvPicPr/>
          <p:nvPr/>
        </p:nvPicPr>
        <p:blipFill>
          <a:blip r:embed="rId818" cstate="print"/>
          <a:stretch>
            <a:fillRect/>
          </a:stretch>
        </p:blipFill>
        <p:spPr>
          <a:xfrm>
            <a:off x="1769260" y="4753680"/>
            <a:ext cx="45822" cy="45822"/>
          </a:xfrm>
          <a:prstGeom prst="rect">
            <a:avLst/>
          </a:prstGeom>
        </p:spPr>
      </p:pic>
      <p:pic>
        <p:nvPicPr>
          <p:cNvPr id="1504" name="object 1504"/>
          <p:cNvPicPr/>
          <p:nvPr/>
        </p:nvPicPr>
        <p:blipFill>
          <a:blip r:embed="rId819" cstate="print"/>
          <a:stretch>
            <a:fillRect/>
          </a:stretch>
        </p:blipFill>
        <p:spPr>
          <a:xfrm>
            <a:off x="1872765" y="4753680"/>
            <a:ext cx="45822" cy="45822"/>
          </a:xfrm>
          <a:prstGeom prst="rect">
            <a:avLst/>
          </a:prstGeom>
        </p:spPr>
      </p:pic>
      <p:pic>
        <p:nvPicPr>
          <p:cNvPr id="1505" name="object 1505"/>
          <p:cNvPicPr/>
          <p:nvPr/>
        </p:nvPicPr>
        <p:blipFill>
          <a:blip r:embed="rId820" cstate="print"/>
          <a:stretch>
            <a:fillRect/>
          </a:stretch>
        </p:blipFill>
        <p:spPr>
          <a:xfrm>
            <a:off x="1977195" y="4753680"/>
            <a:ext cx="45822" cy="45822"/>
          </a:xfrm>
          <a:prstGeom prst="rect">
            <a:avLst/>
          </a:prstGeom>
        </p:spPr>
      </p:pic>
      <p:pic>
        <p:nvPicPr>
          <p:cNvPr id="1506" name="object 1506"/>
          <p:cNvPicPr/>
          <p:nvPr/>
        </p:nvPicPr>
        <p:blipFill>
          <a:blip r:embed="rId820" cstate="print"/>
          <a:stretch>
            <a:fillRect/>
          </a:stretch>
        </p:blipFill>
        <p:spPr>
          <a:xfrm>
            <a:off x="2080700" y="4753680"/>
            <a:ext cx="45822" cy="45822"/>
          </a:xfrm>
          <a:prstGeom prst="rect">
            <a:avLst/>
          </a:prstGeom>
        </p:spPr>
      </p:pic>
      <p:pic>
        <p:nvPicPr>
          <p:cNvPr id="1507" name="object 1507"/>
          <p:cNvPicPr/>
          <p:nvPr/>
        </p:nvPicPr>
        <p:blipFill>
          <a:blip r:embed="rId816" cstate="print"/>
          <a:stretch>
            <a:fillRect/>
          </a:stretch>
        </p:blipFill>
        <p:spPr>
          <a:xfrm>
            <a:off x="1456896" y="4854413"/>
            <a:ext cx="45822" cy="45823"/>
          </a:xfrm>
          <a:prstGeom prst="rect">
            <a:avLst/>
          </a:prstGeom>
        </p:spPr>
      </p:pic>
      <p:pic>
        <p:nvPicPr>
          <p:cNvPr id="1508" name="object 1508"/>
          <p:cNvPicPr/>
          <p:nvPr/>
        </p:nvPicPr>
        <p:blipFill>
          <a:blip r:embed="rId817" cstate="print"/>
          <a:stretch>
            <a:fillRect/>
          </a:stretch>
        </p:blipFill>
        <p:spPr>
          <a:xfrm>
            <a:off x="1561325" y="4854413"/>
            <a:ext cx="45822" cy="45823"/>
          </a:xfrm>
          <a:prstGeom prst="rect">
            <a:avLst/>
          </a:prstGeom>
        </p:spPr>
      </p:pic>
      <p:pic>
        <p:nvPicPr>
          <p:cNvPr id="1509" name="object 1509"/>
          <p:cNvPicPr/>
          <p:nvPr/>
        </p:nvPicPr>
        <p:blipFill>
          <a:blip r:embed="rId818" cstate="print"/>
          <a:stretch>
            <a:fillRect/>
          </a:stretch>
        </p:blipFill>
        <p:spPr>
          <a:xfrm>
            <a:off x="1664830" y="4854413"/>
            <a:ext cx="45822" cy="45823"/>
          </a:xfrm>
          <a:prstGeom prst="rect">
            <a:avLst/>
          </a:prstGeom>
        </p:spPr>
      </p:pic>
      <p:pic>
        <p:nvPicPr>
          <p:cNvPr id="1510" name="object 1510"/>
          <p:cNvPicPr/>
          <p:nvPr/>
        </p:nvPicPr>
        <p:blipFill>
          <a:blip r:embed="rId818" cstate="print"/>
          <a:stretch>
            <a:fillRect/>
          </a:stretch>
        </p:blipFill>
        <p:spPr>
          <a:xfrm>
            <a:off x="1769260" y="4854413"/>
            <a:ext cx="45822" cy="45823"/>
          </a:xfrm>
          <a:prstGeom prst="rect">
            <a:avLst/>
          </a:prstGeom>
        </p:spPr>
      </p:pic>
      <p:pic>
        <p:nvPicPr>
          <p:cNvPr id="1511" name="object 1511"/>
          <p:cNvPicPr/>
          <p:nvPr/>
        </p:nvPicPr>
        <p:blipFill>
          <a:blip r:embed="rId819" cstate="print"/>
          <a:stretch>
            <a:fillRect/>
          </a:stretch>
        </p:blipFill>
        <p:spPr>
          <a:xfrm>
            <a:off x="1872765" y="4854413"/>
            <a:ext cx="45822" cy="45823"/>
          </a:xfrm>
          <a:prstGeom prst="rect">
            <a:avLst/>
          </a:prstGeom>
        </p:spPr>
      </p:pic>
      <p:pic>
        <p:nvPicPr>
          <p:cNvPr id="1512" name="object 1512"/>
          <p:cNvPicPr/>
          <p:nvPr/>
        </p:nvPicPr>
        <p:blipFill>
          <a:blip r:embed="rId820" cstate="print"/>
          <a:stretch>
            <a:fillRect/>
          </a:stretch>
        </p:blipFill>
        <p:spPr>
          <a:xfrm>
            <a:off x="1977195" y="4854413"/>
            <a:ext cx="45822" cy="45823"/>
          </a:xfrm>
          <a:prstGeom prst="rect">
            <a:avLst/>
          </a:prstGeom>
        </p:spPr>
      </p:pic>
      <p:pic>
        <p:nvPicPr>
          <p:cNvPr id="1513" name="object 1513"/>
          <p:cNvPicPr/>
          <p:nvPr/>
        </p:nvPicPr>
        <p:blipFill>
          <a:blip r:embed="rId820" cstate="print"/>
          <a:stretch>
            <a:fillRect/>
          </a:stretch>
        </p:blipFill>
        <p:spPr>
          <a:xfrm>
            <a:off x="2080700" y="4854413"/>
            <a:ext cx="45822" cy="45823"/>
          </a:xfrm>
          <a:prstGeom prst="rect">
            <a:avLst/>
          </a:prstGeom>
        </p:spPr>
      </p:pic>
      <p:pic>
        <p:nvPicPr>
          <p:cNvPr id="1514" name="object 1514"/>
          <p:cNvPicPr/>
          <p:nvPr/>
        </p:nvPicPr>
        <p:blipFill>
          <a:blip r:embed="rId821" cstate="print"/>
          <a:stretch>
            <a:fillRect/>
          </a:stretch>
        </p:blipFill>
        <p:spPr>
          <a:xfrm>
            <a:off x="2185130" y="4152055"/>
            <a:ext cx="45822" cy="45822"/>
          </a:xfrm>
          <a:prstGeom prst="rect">
            <a:avLst/>
          </a:prstGeom>
        </p:spPr>
      </p:pic>
      <p:pic>
        <p:nvPicPr>
          <p:cNvPr id="1515" name="object 1515"/>
          <p:cNvPicPr/>
          <p:nvPr/>
        </p:nvPicPr>
        <p:blipFill>
          <a:blip r:embed="rId821" cstate="print"/>
          <a:stretch>
            <a:fillRect/>
          </a:stretch>
        </p:blipFill>
        <p:spPr>
          <a:xfrm>
            <a:off x="2289559" y="4152055"/>
            <a:ext cx="45822" cy="45822"/>
          </a:xfrm>
          <a:prstGeom prst="rect">
            <a:avLst/>
          </a:prstGeom>
        </p:spPr>
      </p:pic>
      <p:pic>
        <p:nvPicPr>
          <p:cNvPr id="1516" name="object 1516"/>
          <p:cNvPicPr/>
          <p:nvPr/>
        </p:nvPicPr>
        <p:blipFill>
          <a:blip r:embed="rId822" cstate="print"/>
          <a:stretch>
            <a:fillRect/>
          </a:stretch>
        </p:blipFill>
        <p:spPr>
          <a:xfrm>
            <a:off x="2393064" y="4152055"/>
            <a:ext cx="45822" cy="45822"/>
          </a:xfrm>
          <a:prstGeom prst="rect">
            <a:avLst/>
          </a:prstGeom>
        </p:spPr>
      </p:pic>
      <p:pic>
        <p:nvPicPr>
          <p:cNvPr id="1517" name="object 1517"/>
          <p:cNvPicPr/>
          <p:nvPr/>
        </p:nvPicPr>
        <p:blipFill>
          <a:blip r:embed="rId822" cstate="print"/>
          <a:stretch>
            <a:fillRect/>
          </a:stretch>
        </p:blipFill>
        <p:spPr>
          <a:xfrm>
            <a:off x="2497494" y="4152055"/>
            <a:ext cx="45822" cy="45822"/>
          </a:xfrm>
          <a:prstGeom prst="rect">
            <a:avLst/>
          </a:prstGeom>
        </p:spPr>
      </p:pic>
      <p:pic>
        <p:nvPicPr>
          <p:cNvPr id="1518" name="object 1518"/>
          <p:cNvPicPr/>
          <p:nvPr/>
        </p:nvPicPr>
        <p:blipFill>
          <a:blip r:embed="rId823" cstate="print"/>
          <a:stretch>
            <a:fillRect/>
          </a:stretch>
        </p:blipFill>
        <p:spPr>
          <a:xfrm>
            <a:off x="2600999" y="4152055"/>
            <a:ext cx="45822" cy="45822"/>
          </a:xfrm>
          <a:prstGeom prst="rect">
            <a:avLst/>
          </a:prstGeom>
        </p:spPr>
      </p:pic>
      <p:pic>
        <p:nvPicPr>
          <p:cNvPr id="1519" name="object 1519"/>
          <p:cNvPicPr/>
          <p:nvPr/>
        </p:nvPicPr>
        <p:blipFill>
          <a:blip r:embed="rId823" cstate="print"/>
          <a:stretch>
            <a:fillRect/>
          </a:stretch>
        </p:blipFill>
        <p:spPr>
          <a:xfrm>
            <a:off x="2705429" y="4152055"/>
            <a:ext cx="45822" cy="45822"/>
          </a:xfrm>
          <a:prstGeom prst="rect">
            <a:avLst/>
          </a:prstGeom>
        </p:spPr>
      </p:pic>
      <p:pic>
        <p:nvPicPr>
          <p:cNvPr id="1520" name="object 1520"/>
          <p:cNvPicPr/>
          <p:nvPr/>
        </p:nvPicPr>
        <p:blipFill>
          <a:blip r:embed="rId824" cstate="print"/>
          <a:stretch>
            <a:fillRect/>
          </a:stretch>
        </p:blipFill>
        <p:spPr>
          <a:xfrm>
            <a:off x="2808934" y="4152055"/>
            <a:ext cx="45822" cy="45822"/>
          </a:xfrm>
          <a:prstGeom prst="rect">
            <a:avLst/>
          </a:prstGeom>
        </p:spPr>
      </p:pic>
      <p:pic>
        <p:nvPicPr>
          <p:cNvPr id="1521" name="object 1521"/>
          <p:cNvPicPr/>
          <p:nvPr/>
        </p:nvPicPr>
        <p:blipFill>
          <a:blip r:embed="rId825" cstate="print"/>
          <a:stretch>
            <a:fillRect/>
          </a:stretch>
        </p:blipFill>
        <p:spPr>
          <a:xfrm>
            <a:off x="2913364" y="4152055"/>
            <a:ext cx="45822" cy="45822"/>
          </a:xfrm>
          <a:prstGeom prst="rect">
            <a:avLst/>
          </a:prstGeom>
        </p:spPr>
      </p:pic>
      <p:pic>
        <p:nvPicPr>
          <p:cNvPr id="1522" name="object 1522"/>
          <p:cNvPicPr/>
          <p:nvPr/>
        </p:nvPicPr>
        <p:blipFill>
          <a:blip r:embed="rId826" cstate="print"/>
          <a:stretch>
            <a:fillRect/>
          </a:stretch>
        </p:blipFill>
        <p:spPr>
          <a:xfrm>
            <a:off x="2185130" y="4251863"/>
            <a:ext cx="45822" cy="45822"/>
          </a:xfrm>
          <a:prstGeom prst="rect">
            <a:avLst/>
          </a:prstGeom>
        </p:spPr>
      </p:pic>
      <p:pic>
        <p:nvPicPr>
          <p:cNvPr id="1523" name="object 1523"/>
          <p:cNvPicPr/>
          <p:nvPr/>
        </p:nvPicPr>
        <p:blipFill>
          <a:blip r:embed="rId826" cstate="print"/>
          <a:stretch>
            <a:fillRect/>
          </a:stretch>
        </p:blipFill>
        <p:spPr>
          <a:xfrm>
            <a:off x="2289559" y="4251863"/>
            <a:ext cx="45822" cy="45822"/>
          </a:xfrm>
          <a:prstGeom prst="rect">
            <a:avLst/>
          </a:prstGeom>
        </p:spPr>
      </p:pic>
      <p:pic>
        <p:nvPicPr>
          <p:cNvPr id="1524" name="object 1524"/>
          <p:cNvPicPr/>
          <p:nvPr/>
        </p:nvPicPr>
        <p:blipFill>
          <a:blip r:embed="rId827" cstate="print"/>
          <a:stretch>
            <a:fillRect/>
          </a:stretch>
        </p:blipFill>
        <p:spPr>
          <a:xfrm>
            <a:off x="2393064" y="4251863"/>
            <a:ext cx="45822" cy="45822"/>
          </a:xfrm>
          <a:prstGeom prst="rect">
            <a:avLst/>
          </a:prstGeom>
        </p:spPr>
      </p:pic>
      <p:pic>
        <p:nvPicPr>
          <p:cNvPr id="1525" name="object 1525"/>
          <p:cNvPicPr/>
          <p:nvPr/>
        </p:nvPicPr>
        <p:blipFill>
          <a:blip r:embed="rId827" cstate="print"/>
          <a:stretch>
            <a:fillRect/>
          </a:stretch>
        </p:blipFill>
        <p:spPr>
          <a:xfrm>
            <a:off x="2497494" y="4251863"/>
            <a:ext cx="45822" cy="45822"/>
          </a:xfrm>
          <a:prstGeom prst="rect">
            <a:avLst/>
          </a:prstGeom>
        </p:spPr>
      </p:pic>
      <p:pic>
        <p:nvPicPr>
          <p:cNvPr id="1526" name="object 1526"/>
          <p:cNvPicPr/>
          <p:nvPr/>
        </p:nvPicPr>
        <p:blipFill>
          <a:blip r:embed="rId828" cstate="print"/>
          <a:stretch>
            <a:fillRect/>
          </a:stretch>
        </p:blipFill>
        <p:spPr>
          <a:xfrm>
            <a:off x="2600999" y="4251863"/>
            <a:ext cx="45822" cy="45822"/>
          </a:xfrm>
          <a:prstGeom prst="rect">
            <a:avLst/>
          </a:prstGeom>
        </p:spPr>
      </p:pic>
      <p:pic>
        <p:nvPicPr>
          <p:cNvPr id="1527" name="object 1527"/>
          <p:cNvPicPr/>
          <p:nvPr/>
        </p:nvPicPr>
        <p:blipFill>
          <a:blip r:embed="rId828" cstate="print"/>
          <a:stretch>
            <a:fillRect/>
          </a:stretch>
        </p:blipFill>
        <p:spPr>
          <a:xfrm>
            <a:off x="2705429" y="4251863"/>
            <a:ext cx="45822" cy="45822"/>
          </a:xfrm>
          <a:prstGeom prst="rect">
            <a:avLst/>
          </a:prstGeom>
        </p:spPr>
      </p:pic>
      <p:pic>
        <p:nvPicPr>
          <p:cNvPr id="1528" name="object 1528"/>
          <p:cNvPicPr/>
          <p:nvPr/>
        </p:nvPicPr>
        <p:blipFill>
          <a:blip r:embed="rId829" cstate="print"/>
          <a:stretch>
            <a:fillRect/>
          </a:stretch>
        </p:blipFill>
        <p:spPr>
          <a:xfrm>
            <a:off x="2808934" y="4251863"/>
            <a:ext cx="45822" cy="45822"/>
          </a:xfrm>
          <a:prstGeom prst="rect">
            <a:avLst/>
          </a:prstGeom>
        </p:spPr>
      </p:pic>
      <p:pic>
        <p:nvPicPr>
          <p:cNvPr id="1529" name="object 1529"/>
          <p:cNvPicPr/>
          <p:nvPr/>
        </p:nvPicPr>
        <p:blipFill>
          <a:blip r:embed="rId830" cstate="print"/>
          <a:stretch>
            <a:fillRect/>
          </a:stretch>
        </p:blipFill>
        <p:spPr>
          <a:xfrm>
            <a:off x="2913364" y="4251863"/>
            <a:ext cx="45822" cy="45822"/>
          </a:xfrm>
          <a:prstGeom prst="rect">
            <a:avLst/>
          </a:prstGeom>
        </p:spPr>
      </p:pic>
      <p:pic>
        <p:nvPicPr>
          <p:cNvPr id="1530" name="object 1530"/>
          <p:cNvPicPr/>
          <p:nvPr/>
        </p:nvPicPr>
        <p:blipFill>
          <a:blip r:embed="rId831" cstate="print"/>
          <a:stretch>
            <a:fillRect/>
          </a:stretch>
        </p:blipFill>
        <p:spPr>
          <a:xfrm>
            <a:off x="2185130" y="4352597"/>
            <a:ext cx="45822" cy="45822"/>
          </a:xfrm>
          <a:prstGeom prst="rect">
            <a:avLst/>
          </a:prstGeom>
        </p:spPr>
      </p:pic>
      <p:pic>
        <p:nvPicPr>
          <p:cNvPr id="1531" name="object 1531"/>
          <p:cNvPicPr/>
          <p:nvPr/>
        </p:nvPicPr>
        <p:blipFill>
          <a:blip r:embed="rId831" cstate="print"/>
          <a:stretch>
            <a:fillRect/>
          </a:stretch>
        </p:blipFill>
        <p:spPr>
          <a:xfrm>
            <a:off x="2289559" y="4352597"/>
            <a:ext cx="45822" cy="45822"/>
          </a:xfrm>
          <a:prstGeom prst="rect">
            <a:avLst/>
          </a:prstGeom>
        </p:spPr>
      </p:pic>
      <p:pic>
        <p:nvPicPr>
          <p:cNvPr id="1532" name="object 1532"/>
          <p:cNvPicPr/>
          <p:nvPr/>
        </p:nvPicPr>
        <p:blipFill>
          <a:blip r:embed="rId832" cstate="print"/>
          <a:stretch>
            <a:fillRect/>
          </a:stretch>
        </p:blipFill>
        <p:spPr>
          <a:xfrm>
            <a:off x="2393064" y="4352597"/>
            <a:ext cx="45822" cy="45822"/>
          </a:xfrm>
          <a:prstGeom prst="rect">
            <a:avLst/>
          </a:prstGeom>
        </p:spPr>
      </p:pic>
      <p:pic>
        <p:nvPicPr>
          <p:cNvPr id="1533" name="object 1533"/>
          <p:cNvPicPr/>
          <p:nvPr/>
        </p:nvPicPr>
        <p:blipFill>
          <a:blip r:embed="rId832" cstate="print"/>
          <a:stretch>
            <a:fillRect/>
          </a:stretch>
        </p:blipFill>
        <p:spPr>
          <a:xfrm>
            <a:off x="2497494" y="4352597"/>
            <a:ext cx="45822" cy="45822"/>
          </a:xfrm>
          <a:prstGeom prst="rect">
            <a:avLst/>
          </a:prstGeom>
        </p:spPr>
      </p:pic>
      <p:pic>
        <p:nvPicPr>
          <p:cNvPr id="1534" name="object 1534"/>
          <p:cNvPicPr/>
          <p:nvPr/>
        </p:nvPicPr>
        <p:blipFill>
          <a:blip r:embed="rId833" cstate="print"/>
          <a:stretch>
            <a:fillRect/>
          </a:stretch>
        </p:blipFill>
        <p:spPr>
          <a:xfrm>
            <a:off x="2600999" y="4352597"/>
            <a:ext cx="45822" cy="45822"/>
          </a:xfrm>
          <a:prstGeom prst="rect">
            <a:avLst/>
          </a:prstGeom>
        </p:spPr>
      </p:pic>
      <p:pic>
        <p:nvPicPr>
          <p:cNvPr id="1535" name="object 1535"/>
          <p:cNvPicPr/>
          <p:nvPr/>
        </p:nvPicPr>
        <p:blipFill>
          <a:blip r:embed="rId833" cstate="print"/>
          <a:stretch>
            <a:fillRect/>
          </a:stretch>
        </p:blipFill>
        <p:spPr>
          <a:xfrm>
            <a:off x="2705429" y="4352597"/>
            <a:ext cx="45822" cy="45822"/>
          </a:xfrm>
          <a:prstGeom prst="rect">
            <a:avLst/>
          </a:prstGeom>
        </p:spPr>
      </p:pic>
      <p:pic>
        <p:nvPicPr>
          <p:cNvPr id="1536" name="object 1536"/>
          <p:cNvPicPr/>
          <p:nvPr/>
        </p:nvPicPr>
        <p:blipFill>
          <a:blip r:embed="rId834" cstate="print"/>
          <a:stretch>
            <a:fillRect/>
          </a:stretch>
        </p:blipFill>
        <p:spPr>
          <a:xfrm>
            <a:off x="2808934" y="4352597"/>
            <a:ext cx="45822" cy="45822"/>
          </a:xfrm>
          <a:prstGeom prst="rect">
            <a:avLst/>
          </a:prstGeom>
        </p:spPr>
      </p:pic>
      <p:pic>
        <p:nvPicPr>
          <p:cNvPr id="1537" name="object 1537"/>
          <p:cNvPicPr/>
          <p:nvPr/>
        </p:nvPicPr>
        <p:blipFill>
          <a:blip r:embed="rId835" cstate="print"/>
          <a:stretch>
            <a:fillRect/>
          </a:stretch>
        </p:blipFill>
        <p:spPr>
          <a:xfrm>
            <a:off x="2913364" y="4352597"/>
            <a:ext cx="45822" cy="45822"/>
          </a:xfrm>
          <a:prstGeom prst="rect">
            <a:avLst/>
          </a:prstGeom>
        </p:spPr>
      </p:pic>
      <p:pic>
        <p:nvPicPr>
          <p:cNvPr id="1538" name="object 1538"/>
          <p:cNvPicPr/>
          <p:nvPr/>
        </p:nvPicPr>
        <p:blipFill>
          <a:blip r:embed="rId836" cstate="print"/>
          <a:stretch>
            <a:fillRect/>
          </a:stretch>
        </p:blipFill>
        <p:spPr>
          <a:xfrm>
            <a:off x="2185130" y="4453329"/>
            <a:ext cx="45822" cy="45822"/>
          </a:xfrm>
          <a:prstGeom prst="rect">
            <a:avLst/>
          </a:prstGeom>
        </p:spPr>
      </p:pic>
      <p:pic>
        <p:nvPicPr>
          <p:cNvPr id="1539" name="object 1539"/>
          <p:cNvPicPr/>
          <p:nvPr/>
        </p:nvPicPr>
        <p:blipFill>
          <a:blip r:embed="rId836" cstate="print"/>
          <a:stretch>
            <a:fillRect/>
          </a:stretch>
        </p:blipFill>
        <p:spPr>
          <a:xfrm>
            <a:off x="2289559" y="4453329"/>
            <a:ext cx="45822" cy="45822"/>
          </a:xfrm>
          <a:prstGeom prst="rect">
            <a:avLst/>
          </a:prstGeom>
        </p:spPr>
      </p:pic>
      <p:pic>
        <p:nvPicPr>
          <p:cNvPr id="1540" name="object 1540"/>
          <p:cNvPicPr/>
          <p:nvPr/>
        </p:nvPicPr>
        <p:blipFill>
          <a:blip r:embed="rId837" cstate="print"/>
          <a:stretch>
            <a:fillRect/>
          </a:stretch>
        </p:blipFill>
        <p:spPr>
          <a:xfrm>
            <a:off x="2393064" y="4453329"/>
            <a:ext cx="45822" cy="45822"/>
          </a:xfrm>
          <a:prstGeom prst="rect">
            <a:avLst/>
          </a:prstGeom>
        </p:spPr>
      </p:pic>
      <p:pic>
        <p:nvPicPr>
          <p:cNvPr id="1541" name="object 1541"/>
          <p:cNvPicPr/>
          <p:nvPr/>
        </p:nvPicPr>
        <p:blipFill>
          <a:blip r:embed="rId837" cstate="print"/>
          <a:stretch>
            <a:fillRect/>
          </a:stretch>
        </p:blipFill>
        <p:spPr>
          <a:xfrm>
            <a:off x="2497494" y="4453329"/>
            <a:ext cx="45822" cy="45822"/>
          </a:xfrm>
          <a:prstGeom prst="rect">
            <a:avLst/>
          </a:prstGeom>
        </p:spPr>
      </p:pic>
      <p:pic>
        <p:nvPicPr>
          <p:cNvPr id="1542" name="object 1542"/>
          <p:cNvPicPr/>
          <p:nvPr/>
        </p:nvPicPr>
        <p:blipFill>
          <a:blip r:embed="rId838" cstate="print"/>
          <a:stretch>
            <a:fillRect/>
          </a:stretch>
        </p:blipFill>
        <p:spPr>
          <a:xfrm>
            <a:off x="2600999" y="4453329"/>
            <a:ext cx="45822" cy="45822"/>
          </a:xfrm>
          <a:prstGeom prst="rect">
            <a:avLst/>
          </a:prstGeom>
        </p:spPr>
      </p:pic>
      <p:pic>
        <p:nvPicPr>
          <p:cNvPr id="1543" name="object 1543"/>
          <p:cNvPicPr/>
          <p:nvPr/>
        </p:nvPicPr>
        <p:blipFill>
          <a:blip r:embed="rId838" cstate="print"/>
          <a:stretch>
            <a:fillRect/>
          </a:stretch>
        </p:blipFill>
        <p:spPr>
          <a:xfrm>
            <a:off x="2705429" y="4453329"/>
            <a:ext cx="45822" cy="45822"/>
          </a:xfrm>
          <a:prstGeom prst="rect">
            <a:avLst/>
          </a:prstGeom>
        </p:spPr>
      </p:pic>
      <p:pic>
        <p:nvPicPr>
          <p:cNvPr id="1544" name="object 1544"/>
          <p:cNvPicPr/>
          <p:nvPr/>
        </p:nvPicPr>
        <p:blipFill>
          <a:blip r:embed="rId839" cstate="print"/>
          <a:stretch>
            <a:fillRect/>
          </a:stretch>
        </p:blipFill>
        <p:spPr>
          <a:xfrm>
            <a:off x="2808934" y="4453329"/>
            <a:ext cx="45822" cy="45822"/>
          </a:xfrm>
          <a:prstGeom prst="rect">
            <a:avLst/>
          </a:prstGeom>
        </p:spPr>
      </p:pic>
      <p:pic>
        <p:nvPicPr>
          <p:cNvPr id="1545" name="object 1545"/>
          <p:cNvPicPr/>
          <p:nvPr/>
        </p:nvPicPr>
        <p:blipFill>
          <a:blip r:embed="rId840" cstate="print"/>
          <a:stretch>
            <a:fillRect/>
          </a:stretch>
        </p:blipFill>
        <p:spPr>
          <a:xfrm>
            <a:off x="2913364" y="4453329"/>
            <a:ext cx="45822" cy="45822"/>
          </a:xfrm>
          <a:prstGeom prst="rect">
            <a:avLst/>
          </a:prstGeom>
        </p:spPr>
      </p:pic>
      <p:pic>
        <p:nvPicPr>
          <p:cNvPr id="1546" name="object 1546"/>
          <p:cNvPicPr/>
          <p:nvPr/>
        </p:nvPicPr>
        <p:blipFill>
          <a:blip r:embed="rId841" cstate="print"/>
          <a:stretch>
            <a:fillRect/>
          </a:stretch>
        </p:blipFill>
        <p:spPr>
          <a:xfrm>
            <a:off x="2185130" y="4553138"/>
            <a:ext cx="45822" cy="45822"/>
          </a:xfrm>
          <a:prstGeom prst="rect">
            <a:avLst/>
          </a:prstGeom>
        </p:spPr>
      </p:pic>
      <p:pic>
        <p:nvPicPr>
          <p:cNvPr id="1547" name="object 1547"/>
          <p:cNvPicPr/>
          <p:nvPr/>
        </p:nvPicPr>
        <p:blipFill>
          <a:blip r:embed="rId841" cstate="print"/>
          <a:stretch>
            <a:fillRect/>
          </a:stretch>
        </p:blipFill>
        <p:spPr>
          <a:xfrm>
            <a:off x="2289559" y="4553138"/>
            <a:ext cx="45822" cy="45822"/>
          </a:xfrm>
          <a:prstGeom prst="rect">
            <a:avLst/>
          </a:prstGeom>
        </p:spPr>
      </p:pic>
      <p:pic>
        <p:nvPicPr>
          <p:cNvPr id="1548" name="object 1548"/>
          <p:cNvPicPr/>
          <p:nvPr/>
        </p:nvPicPr>
        <p:blipFill>
          <a:blip r:embed="rId842" cstate="print"/>
          <a:stretch>
            <a:fillRect/>
          </a:stretch>
        </p:blipFill>
        <p:spPr>
          <a:xfrm>
            <a:off x="2393064" y="4553138"/>
            <a:ext cx="45822" cy="45822"/>
          </a:xfrm>
          <a:prstGeom prst="rect">
            <a:avLst/>
          </a:prstGeom>
        </p:spPr>
      </p:pic>
      <p:pic>
        <p:nvPicPr>
          <p:cNvPr id="1549" name="object 1549"/>
          <p:cNvPicPr/>
          <p:nvPr/>
        </p:nvPicPr>
        <p:blipFill>
          <a:blip r:embed="rId842" cstate="print"/>
          <a:stretch>
            <a:fillRect/>
          </a:stretch>
        </p:blipFill>
        <p:spPr>
          <a:xfrm>
            <a:off x="2497494" y="4553138"/>
            <a:ext cx="45822" cy="45822"/>
          </a:xfrm>
          <a:prstGeom prst="rect">
            <a:avLst/>
          </a:prstGeom>
        </p:spPr>
      </p:pic>
      <p:pic>
        <p:nvPicPr>
          <p:cNvPr id="1550" name="object 1550"/>
          <p:cNvPicPr/>
          <p:nvPr/>
        </p:nvPicPr>
        <p:blipFill>
          <a:blip r:embed="rId843" cstate="print"/>
          <a:stretch>
            <a:fillRect/>
          </a:stretch>
        </p:blipFill>
        <p:spPr>
          <a:xfrm>
            <a:off x="2600999" y="4553138"/>
            <a:ext cx="45822" cy="45822"/>
          </a:xfrm>
          <a:prstGeom prst="rect">
            <a:avLst/>
          </a:prstGeom>
        </p:spPr>
      </p:pic>
      <p:pic>
        <p:nvPicPr>
          <p:cNvPr id="1551" name="object 1551"/>
          <p:cNvPicPr/>
          <p:nvPr/>
        </p:nvPicPr>
        <p:blipFill>
          <a:blip r:embed="rId843" cstate="print"/>
          <a:stretch>
            <a:fillRect/>
          </a:stretch>
        </p:blipFill>
        <p:spPr>
          <a:xfrm>
            <a:off x="2705429" y="4553138"/>
            <a:ext cx="45822" cy="45822"/>
          </a:xfrm>
          <a:prstGeom prst="rect">
            <a:avLst/>
          </a:prstGeom>
        </p:spPr>
      </p:pic>
      <p:pic>
        <p:nvPicPr>
          <p:cNvPr id="1552" name="object 1552"/>
          <p:cNvPicPr/>
          <p:nvPr/>
        </p:nvPicPr>
        <p:blipFill>
          <a:blip r:embed="rId844" cstate="print"/>
          <a:stretch>
            <a:fillRect/>
          </a:stretch>
        </p:blipFill>
        <p:spPr>
          <a:xfrm>
            <a:off x="2808934" y="4553138"/>
            <a:ext cx="45822" cy="45822"/>
          </a:xfrm>
          <a:prstGeom prst="rect">
            <a:avLst/>
          </a:prstGeom>
        </p:spPr>
      </p:pic>
      <p:pic>
        <p:nvPicPr>
          <p:cNvPr id="1553" name="object 1553"/>
          <p:cNvPicPr/>
          <p:nvPr/>
        </p:nvPicPr>
        <p:blipFill>
          <a:blip r:embed="rId845" cstate="print"/>
          <a:stretch>
            <a:fillRect/>
          </a:stretch>
        </p:blipFill>
        <p:spPr>
          <a:xfrm>
            <a:off x="2913364" y="4553138"/>
            <a:ext cx="45822" cy="45822"/>
          </a:xfrm>
          <a:prstGeom prst="rect">
            <a:avLst/>
          </a:prstGeom>
        </p:spPr>
      </p:pic>
      <p:pic>
        <p:nvPicPr>
          <p:cNvPr id="1554" name="object 1554"/>
          <p:cNvPicPr/>
          <p:nvPr/>
        </p:nvPicPr>
        <p:blipFill>
          <a:blip r:embed="rId841" cstate="print"/>
          <a:stretch>
            <a:fillRect/>
          </a:stretch>
        </p:blipFill>
        <p:spPr>
          <a:xfrm>
            <a:off x="2185130" y="4653871"/>
            <a:ext cx="45822" cy="45822"/>
          </a:xfrm>
          <a:prstGeom prst="rect">
            <a:avLst/>
          </a:prstGeom>
        </p:spPr>
      </p:pic>
      <p:pic>
        <p:nvPicPr>
          <p:cNvPr id="1555" name="object 1555"/>
          <p:cNvPicPr/>
          <p:nvPr/>
        </p:nvPicPr>
        <p:blipFill>
          <a:blip r:embed="rId841" cstate="print"/>
          <a:stretch>
            <a:fillRect/>
          </a:stretch>
        </p:blipFill>
        <p:spPr>
          <a:xfrm>
            <a:off x="2289559" y="4653871"/>
            <a:ext cx="45822" cy="45822"/>
          </a:xfrm>
          <a:prstGeom prst="rect">
            <a:avLst/>
          </a:prstGeom>
        </p:spPr>
      </p:pic>
      <p:pic>
        <p:nvPicPr>
          <p:cNvPr id="1556" name="object 1556"/>
          <p:cNvPicPr/>
          <p:nvPr/>
        </p:nvPicPr>
        <p:blipFill>
          <a:blip r:embed="rId842" cstate="print"/>
          <a:stretch>
            <a:fillRect/>
          </a:stretch>
        </p:blipFill>
        <p:spPr>
          <a:xfrm>
            <a:off x="2393064" y="4653871"/>
            <a:ext cx="45822" cy="45822"/>
          </a:xfrm>
          <a:prstGeom prst="rect">
            <a:avLst/>
          </a:prstGeom>
        </p:spPr>
      </p:pic>
      <p:pic>
        <p:nvPicPr>
          <p:cNvPr id="1557" name="object 1557"/>
          <p:cNvPicPr/>
          <p:nvPr/>
        </p:nvPicPr>
        <p:blipFill>
          <a:blip r:embed="rId842" cstate="print"/>
          <a:stretch>
            <a:fillRect/>
          </a:stretch>
        </p:blipFill>
        <p:spPr>
          <a:xfrm>
            <a:off x="2497494" y="4653871"/>
            <a:ext cx="45822" cy="45822"/>
          </a:xfrm>
          <a:prstGeom prst="rect">
            <a:avLst/>
          </a:prstGeom>
        </p:spPr>
      </p:pic>
      <p:pic>
        <p:nvPicPr>
          <p:cNvPr id="1558" name="object 1558"/>
          <p:cNvPicPr/>
          <p:nvPr/>
        </p:nvPicPr>
        <p:blipFill>
          <a:blip r:embed="rId843" cstate="print"/>
          <a:stretch>
            <a:fillRect/>
          </a:stretch>
        </p:blipFill>
        <p:spPr>
          <a:xfrm>
            <a:off x="2600999" y="4653871"/>
            <a:ext cx="45822" cy="45822"/>
          </a:xfrm>
          <a:prstGeom prst="rect">
            <a:avLst/>
          </a:prstGeom>
        </p:spPr>
      </p:pic>
      <p:pic>
        <p:nvPicPr>
          <p:cNvPr id="1559" name="object 1559"/>
          <p:cNvPicPr/>
          <p:nvPr/>
        </p:nvPicPr>
        <p:blipFill>
          <a:blip r:embed="rId843" cstate="print"/>
          <a:stretch>
            <a:fillRect/>
          </a:stretch>
        </p:blipFill>
        <p:spPr>
          <a:xfrm>
            <a:off x="2705429" y="4653871"/>
            <a:ext cx="45822" cy="45822"/>
          </a:xfrm>
          <a:prstGeom prst="rect">
            <a:avLst/>
          </a:prstGeom>
        </p:spPr>
      </p:pic>
      <p:pic>
        <p:nvPicPr>
          <p:cNvPr id="1560" name="object 1560"/>
          <p:cNvPicPr/>
          <p:nvPr/>
        </p:nvPicPr>
        <p:blipFill>
          <a:blip r:embed="rId844" cstate="print"/>
          <a:stretch>
            <a:fillRect/>
          </a:stretch>
        </p:blipFill>
        <p:spPr>
          <a:xfrm>
            <a:off x="2808934" y="4653871"/>
            <a:ext cx="45822" cy="45822"/>
          </a:xfrm>
          <a:prstGeom prst="rect">
            <a:avLst/>
          </a:prstGeom>
        </p:spPr>
      </p:pic>
      <p:pic>
        <p:nvPicPr>
          <p:cNvPr id="1561" name="object 1561"/>
          <p:cNvPicPr/>
          <p:nvPr/>
        </p:nvPicPr>
        <p:blipFill>
          <a:blip r:embed="rId845" cstate="print"/>
          <a:stretch>
            <a:fillRect/>
          </a:stretch>
        </p:blipFill>
        <p:spPr>
          <a:xfrm>
            <a:off x="2913364" y="4653871"/>
            <a:ext cx="45822" cy="45822"/>
          </a:xfrm>
          <a:prstGeom prst="rect">
            <a:avLst/>
          </a:prstGeom>
        </p:spPr>
      </p:pic>
      <p:pic>
        <p:nvPicPr>
          <p:cNvPr id="1562" name="object 1562"/>
          <p:cNvPicPr/>
          <p:nvPr/>
        </p:nvPicPr>
        <p:blipFill>
          <a:blip r:embed="rId846" cstate="print"/>
          <a:stretch>
            <a:fillRect/>
          </a:stretch>
        </p:blipFill>
        <p:spPr>
          <a:xfrm>
            <a:off x="2185130" y="4753680"/>
            <a:ext cx="45822" cy="45822"/>
          </a:xfrm>
          <a:prstGeom prst="rect">
            <a:avLst/>
          </a:prstGeom>
        </p:spPr>
      </p:pic>
      <p:pic>
        <p:nvPicPr>
          <p:cNvPr id="1563" name="object 1563"/>
          <p:cNvPicPr/>
          <p:nvPr/>
        </p:nvPicPr>
        <p:blipFill>
          <a:blip r:embed="rId846" cstate="print"/>
          <a:stretch>
            <a:fillRect/>
          </a:stretch>
        </p:blipFill>
        <p:spPr>
          <a:xfrm>
            <a:off x="2289559" y="4753680"/>
            <a:ext cx="45822" cy="45822"/>
          </a:xfrm>
          <a:prstGeom prst="rect">
            <a:avLst/>
          </a:prstGeom>
        </p:spPr>
      </p:pic>
      <p:pic>
        <p:nvPicPr>
          <p:cNvPr id="1564" name="object 1564"/>
          <p:cNvPicPr/>
          <p:nvPr/>
        </p:nvPicPr>
        <p:blipFill>
          <a:blip r:embed="rId847" cstate="print"/>
          <a:stretch>
            <a:fillRect/>
          </a:stretch>
        </p:blipFill>
        <p:spPr>
          <a:xfrm>
            <a:off x="2393064" y="4753680"/>
            <a:ext cx="45822" cy="45822"/>
          </a:xfrm>
          <a:prstGeom prst="rect">
            <a:avLst/>
          </a:prstGeom>
        </p:spPr>
      </p:pic>
      <p:pic>
        <p:nvPicPr>
          <p:cNvPr id="1565" name="object 1565"/>
          <p:cNvPicPr/>
          <p:nvPr/>
        </p:nvPicPr>
        <p:blipFill>
          <a:blip r:embed="rId847" cstate="print"/>
          <a:stretch>
            <a:fillRect/>
          </a:stretch>
        </p:blipFill>
        <p:spPr>
          <a:xfrm>
            <a:off x="2497494" y="4753680"/>
            <a:ext cx="45822" cy="45822"/>
          </a:xfrm>
          <a:prstGeom prst="rect">
            <a:avLst/>
          </a:prstGeom>
        </p:spPr>
      </p:pic>
      <p:pic>
        <p:nvPicPr>
          <p:cNvPr id="1566" name="object 1566"/>
          <p:cNvPicPr/>
          <p:nvPr/>
        </p:nvPicPr>
        <p:blipFill>
          <a:blip r:embed="rId848" cstate="print"/>
          <a:stretch>
            <a:fillRect/>
          </a:stretch>
        </p:blipFill>
        <p:spPr>
          <a:xfrm>
            <a:off x="2600999" y="4753680"/>
            <a:ext cx="45822" cy="45822"/>
          </a:xfrm>
          <a:prstGeom prst="rect">
            <a:avLst/>
          </a:prstGeom>
        </p:spPr>
      </p:pic>
      <p:pic>
        <p:nvPicPr>
          <p:cNvPr id="1567" name="object 1567"/>
          <p:cNvPicPr/>
          <p:nvPr/>
        </p:nvPicPr>
        <p:blipFill>
          <a:blip r:embed="rId848" cstate="print"/>
          <a:stretch>
            <a:fillRect/>
          </a:stretch>
        </p:blipFill>
        <p:spPr>
          <a:xfrm>
            <a:off x="2705429" y="4753680"/>
            <a:ext cx="45822" cy="45822"/>
          </a:xfrm>
          <a:prstGeom prst="rect">
            <a:avLst/>
          </a:prstGeom>
        </p:spPr>
      </p:pic>
      <p:pic>
        <p:nvPicPr>
          <p:cNvPr id="1568" name="object 1568"/>
          <p:cNvPicPr/>
          <p:nvPr/>
        </p:nvPicPr>
        <p:blipFill>
          <a:blip r:embed="rId849" cstate="print"/>
          <a:stretch>
            <a:fillRect/>
          </a:stretch>
        </p:blipFill>
        <p:spPr>
          <a:xfrm>
            <a:off x="2808934" y="4753680"/>
            <a:ext cx="45822" cy="45822"/>
          </a:xfrm>
          <a:prstGeom prst="rect">
            <a:avLst/>
          </a:prstGeom>
        </p:spPr>
      </p:pic>
      <p:pic>
        <p:nvPicPr>
          <p:cNvPr id="1569" name="object 1569"/>
          <p:cNvPicPr/>
          <p:nvPr/>
        </p:nvPicPr>
        <p:blipFill>
          <a:blip r:embed="rId850" cstate="print"/>
          <a:stretch>
            <a:fillRect/>
          </a:stretch>
        </p:blipFill>
        <p:spPr>
          <a:xfrm>
            <a:off x="2913364" y="4753680"/>
            <a:ext cx="45822" cy="45822"/>
          </a:xfrm>
          <a:prstGeom prst="rect">
            <a:avLst/>
          </a:prstGeom>
        </p:spPr>
      </p:pic>
      <p:pic>
        <p:nvPicPr>
          <p:cNvPr id="1570" name="object 1570"/>
          <p:cNvPicPr/>
          <p:nvPr/>
        </p:nvPicPr>
        <p:blipFill>
          <a:blip r:embed="rId846" cstate="print"/>
          <a:stretch>
            <a:fillRect/>
          </a:stretch>
        </p:blipFill>
        <p:spPr>
          <a:xfrm>
            <a:off x="2185130" y="4854413"/>
            <a:ext cx="45822" cy="45823"/>
          </a:xfrm>
          <a:prstGeom prst="rect">
            <a:avLst/>
          </a:prstGeom>
        </p:spPr>
      </p:pic>
      <p:pic>
        <p:nvPicPr>
          <p:cNvPr id="1571" name="object 1571"/>
          <p:cNvPicPr/>
          <p:nvPr/>
        </p:nvPicPr>
        <p:blipFill>
          <a:blip r:embed="rId846" cstate="print"/>
          <a:stretch>
            <a:fillRect/>
          </a:stretch>
        </p:blipFill>
        <p:spPr>
          <a:xfrm>
            <a:off x="2289559" y="4854413"/>
            <a:ext cx="45822" cy="45823"/>
          </a:xfrm>
          <a:prstGeom prst="rect">
            <a:avLst/>
          </a:prstGeom>
        </p:spPr>
      </p:pic>
      <p:pic>
        <p:nvPicPr>
          <p:cNvPr id="1572" name="object 1572"/>
          <p:cNvPicPr/>
          <p:nvPr/>
        </p:nvPicPr>
        <p:blipFill>
          <a:blip r:embed="rId847" cstate="print"/>
          <a:stretch>
            <a:fillRect/>
          </a:stretch>
        </p:blipFill>
        <p:spPr>
          <a:xfrm>
            <a:off x="2393064" y="4854413"/>
            <a:ext cx="45822" cy="45823"/>
          </a:xfrm>
          <a:prstGeom prst="rect">
            <a:avLst/>
          </a:prstGeom>
        </p:spPr>
      </p:pic>
      <p:pic>
        <p:nvPicPr>
          <p:cNvPr id="1573" name="object 1573"/>
          <p:cNvPicPr/>
          <p:nvPr/>
        </p:nvPicPr>
        <p:blipFill>
          <a:blip r:embed="rId847" cstate="print"/>
          <a:stretch>
            <a:fillRect/>
          </a:stretch>
        </p:blipFill>
        <p:spPr>
          <a:xfrm>
            <a:off x="2497494" y="4854413"/>
            <a:ext cx="45822" cy="45823"/>
          </a:xfrm>
          <a:prstGeom prst="rect">
            <a:avLst/>
          </a:prstGeom>
        </p:spPr>
      </p:pic>
      <p:pic>
        <p:nvPicPr>
          <p:cNvPr id="1574" name="object 1574"/>
          <p:cNvPicPr/>
          <p:nvPr/>
        </p:nvPicPr>
        <p:blipFill>
          <a:blip r:embed="rId848" cstate="print"/>
          <a:stretch>
            <a:fillRect/>
          </a:stretch>
        </p:blipFill>
        <p:spPr>
          <a:xfrm>
            <a:off x="2600999" y="4854413"/>
            <a:ext cx="45822" cy="45823"/>
          </a:xfrm>
          <a:prstGeom prst="rect">
            <a:avLst/>
          </a:prstGeom>
        </p:spPr>
      </p:pic>
      <p:pic>
        <p:nvPicPr>
          <p:cNvPr id="1575" name="object 1575"/>
          <p:cNvPicPr/>
          <p:nvPr/>
        </p:nvPicPr>
        <p:blipFill>
          <a:blip r:embed="rId848" cstate="print"/>
          <a:stretch>
            <a:fillRect/>
          </a:stretch>
        </p:blipFill>
        <p:spPr>
          <a:xfrm>
            <a:off x="2705429" y="4854413"/>
            <a:ext cx="45822" cy="45823"/>
          </a:xfrm>
          <a:prstGeom prst="rect">
            <a:avLst/>
          </a:prstGeom>
        </p:spPr>
      </p:pic>
      <p:pic>
        <p:nvPicPr>
          <p:cNvPr id="1576" name="object 1576"/>
          <p:cNvPicPr/>
          <p:nvPr/>
        </p:nvPicPr>
        <p:blipFill>
          <a:blip r:embed="rId849" cstate="print"/>
          <a:stretch>
            <a:fillRect/>
          </a:stretch>
        </p:blipFill>
        <p:spPr>
          <a:xfrm>
            <a:off x="2808934" y="4854413"/>
            <a:ext cx="45822" cy="45823"/>
          </a:xfrm>
          <a:prstGeom prst="rect">
            <a:avLst/>
          </a:prstGeom>
        </p:spPr>
      </p:pic>
      <p:pic>
        <p:nvPicPr>
          <p:cNvPr id="1577" name="object 1577"/>
          <p:cNvPicPr/>
          <p:nvPr/>
        </p:nvPicPr>
        <p:blipFill>
          <a:blip r:embed="rId850" cstate="print"/>
          <a:stretch>
            <a:fillRect/>
          </a:stretch>
        </p:blipFill>
        <p:spPr>
          <a:xfrm>
            <a:off x="2913364" y="4854413"/>
            <a:ext cx="45822" cy="45823"/>
          </a:xfrm>
          <a:prstGeom prst="rect">
            <a:avLst/>
          </a:prstGeom>
        </p:spPr>
      </p:pic>
      <p:sp>
        <p:nvSpPr>
          <p:cNvPr id="1578" name="object 1578"/>
          <p:cNvSpPr/>
          <p:nvPr/>
        </p:nvSpPr>
        <p:spPr>
          <a:xfrm>
            <a:off x="428" y="5273055"/>
            <a:ext cx="1596093" cy="1584156"/>
          </a:xfrm>
          <a:custGeom>
            <a:avLst/>
            <a:gdLst/>
            <a:ahLst/>
            <a:cxnLst/>
            <a:rect l="l" t="t" r="r" b="b"/>
            <a:pathLst>
              <a:path w="2632075" h="2612390">
                <a:moveTo>
                  <a:pt x="2631744" y="1979930"/>
                </a:moveTo>
                <a:lnTo>
                  <a:pt x="631050" y="1979930"/>
                </a:lnTo>
                <a:lnTo>
                  <a:pt x="631050" y="0"/>
                </a:lnTo>
                <a:lnTo>
                  <a:pt x="0" y="0"/>
                </a:lnTo>
                <a:lnTo>
                  <a:pt x="0" y="1979930"/>
                </a:lnTo>
                <a:lnTo>
                  <a:pt x="0" y="2612390"/>
                </a:lnTo>
                <a:lnTo>
                  <a:pt x="2631744" y="2612390"/>
                </a:lnTo>
                <a:lnTo>
                  <a:pt x="2631744" y="197993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79" name="object 1579"/>
          <p:cNvSpPr/>
          <p:nvPr/>
        </p:nvSpPr>
        <p:spPr>
          <a:xfrm>
            <a:off x="381164" y="1278394"/>
            <a:ext cx="386990" cy="403548"/>
          </a:xfrm>
          <a:custGeom>
            <a:avLst/>
            <a:gdLst/>
            <a:ahLst/>
            <a:cxnLst/>
            <a:rect l="l" t="t" r="r" b="b"/>
            <a:pathLst>
              <a:path w="638175" h="665480">
                <a:moveTo>
                  <a:pt x="638111" y="295910"/>
                </a:moveTo>
                <a:lnTo>
                  <a:pt x="354025" y="295910"/>
                </a:lnTo>
                <a:lnTo>
                  <a:pt x="354025" y="0"/>
                </a:lnTo>
                <a:lnTo>
                  <a:pt x="284099" y="0"/>
                </a:lnTo>
                <a:lnTo>
                  <a:pt x="284099" y="295910"/>
                </a:lnTo>
                <a:lnTo>
                  <a:pt x="0" y="295910"/>
                </a:lnTo>
                <a:lnTo>
                  <a:pt x="0" y="368300"/>
                </a:lnTo>
                <a:lnTo>
                  <a:pt x="284099" y="368300"/>
                </a:lnTo>
                <a:lnTo>
                  <a:pt x="284099" y="665480"/>
                </a:lnTo>
                <a:lnTo>
                  <a:pt x="354025" y="665480"/>
                </a:lnTo>
                <a:lnTo>
                  <a:pt x="354025" y="368300"/>
                </a:lnTo>
                <a:lnTo>
                  <a:pt x="638111" y="368300"/>
                </a:lnTo>
                <a:lnTo>
                  <a:pt x="638111" y="29591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80" name="object 1580"/>
          <p:cNvSpPr txBox="1"/>
          <p:nvPr/>
        </p:nvSpPr>
        <p:spPr>
          <a:xfrm>
            <a:off x="8788456" y="3638768"/>
            <a:ext cx="2451321" cy="209693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2547" b="1" spc="-52" dirty="0">
                <a:solidFill>
                  <a:srgbClr val="C71F25"/>
                </a:solidFill>
                <a:latin typeface="Calibri"/>
                <a:cs typeface="Calibri"/>
              </a:rPr>
              <a:t>400</a:t>
            </a:r>
            <a:r>
              <a:rPr sz="2547" b="1" spc="-152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2547" b="1" spc="-64" dirty="0">
                <a:solidFill>
                  <a:srgbClr val="C71F25"/>
                </a:solidFill>
                <a:latin typeface="Calibri"/>
                <a:cs typeface="Calibri"/>
              </a:rPr>
              <a:t>PACIENTES</a:t>
            </a:r>
            <a:endParaRPr sz="2547">
              <a:latin typeface="Calibri"/>
              <a:cs typeface="Calibri"/>
            </a:endParaRPr>
          </a:p>
          <a:p>
            <a:pPr marL="7701">
              <a:spcBef>
                <a:spcPts val="1731"/>
              </a:spcBef>
            </a:pPr>
            <a:r>
              <a:rPr sz="1971" b="1" spc="-221" dirty="0">
                <a:solidFill>
                  <a:srgbClr val="616261"/>
                </a:solidFill>
                <a:latin typeface="Calibri"/>
                <a:cs typeface="Calibri"/>
              </a:rPr>
              <a:t>P</a:t>
            </a:r>
            <a:r>
              <a:rPr sz="1971" b="1" spc="-182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971" b="1" spc="-230" dirty="0">
                <a:solidFill>
                  <a:srgbClr val="616261"/>
                </a:solidFill>
                <a:latin typeface="Calibri"/>
                <a:cs typeface="Calibri"/>
              </a:rPr>
              <a:t>r</a:t>
            </a:r>
            <a:r>
              <a:rPr sz="1971" b="1" spc="146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971" b="1" spc="-230" dirty="0">
                <a:solidFill>
                  <a:srgbClr val="616261"/>
                </a:solidFill>
                <a:latin typeface="Calibri"/>
                <a:cs typeface="Calibri"/>
              </a:rPr>
              <a:t>p</a:t>
            </a:r>
            <a:r>
              <a:rPr sz="1971" b="1" spc="-227" dirty="0">
                <a:solidFill>
                  <a:srgbClr val="616261"/>
                </a:solidFill>
                <a:latin typeface="Calibri"/>
                <a:cs typeface="Calibri"/>
              </a:rPr>
              <a:t>a</a:t>
            </a:r>
            <a:r>
              <a:rPr sz="1971" b="1" spc="-230" dirty="0">
                <a:solidFill>
                  <a:srgbClr val="616261"/>
                </a:solidFill>
                <a:latin typeface="Calibri"/>
                <a:cs typeface="Calibri"/>
              </a:rPr>
              <a:t>c</a:t>
            </a:r>
            <a:r>
              <a:rPr sz="1971" b="1" spc="-224" dirty="0">
                <a:solidFill>
                  <a:srgbClr val="616261"/>
                </a:solidFill>
                <a:latin typeface="Calibri"/>
                <a:cs typeface="Calibri"/>
              </a:rPr>
              <a:t>i</a:t>
            </a:r>
            <a:r>
              <a:rPr sz="1971" b="1" spc="-230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971" b="1" spc="-243" dirty="0">
                <a:solidFill>
                  <a:srgbClr val="616261"/>
                </a:solidFill>
                <a:latin typeface="Calibri"/>
                <a:cs typeface="Calibri"/>
              </a:rPr>
              <a:t>n</a:t>
            </a:r>
            <a:r>
              <a:rPr sz="1971" b="1" spc="-248" dirty="0">
                <a:solidFill>
                  <a:srgbClr val="616261"/>
                </a:solidFill>
                <a:latin typeface="Calibri"/>
                <a:cs typeface="Calibri"/>
              </a:rPr>
              <a:t>t</a:t>
            </a:r>
            <a:r>
              <a:rPr sz="1971" b="1" spc="-227" dirty="0">
                <a:solidFill>
                  <a:srgbClr val="616261"/>
                </a:solidFill>
                <a:latin typeface="Calibri"/>
                <a:cs typeface="Calibri"/>
              </a:rPr>
              <a:t>e</a:t>
            </a:r>
            <a:r>
              <a:rPr sz="1971" b="1" spc="-6" dirty="0">
                <a:solidFill>
                  <a:srgbClr val="616261"/>
                </a:solidFill>
                <a:latin typeface="Calibri"/>
                <a:cs typeface="Calibri"/>
              </a:rPr>
              <a:t>s</a:t>
            </a:r>
            <a:endParaRPr sz="1971">
              <a:latin typeface="Calibri"/>
              <a:cs typeface="Calibri"/>
            </a:endParaRPr>
          </a:p>
          <a:p>
            <a:pPr marL="7701" marR="3081">
              <a:spcBef>
                <a:spcPts val="21"/>
              </a:spcBef>
            </a:pPr>
            <a:r>
              <a:rPr sz="2547" b="1" spc="-185" dirty="0">
                <a:solidFill>
                  <a:srgbClr val="C71F25"/>
                </a:solidFill>
                <a:latin typeface="Calibri"/>
                <a:cs typeface="Calibri"/>
              </a:rPr>
              <a:t>ONCOLÓGICOS, </a:t>
            </a:r>
            <a:r>
              <a:rPr sz="2547" b="1" spc="-191" dirty="0">
                <a:solidFill>
                  <a:srgbClr val="C71F25"/>
                </a:solidFill>
                <a:latin typeface="Calibri"/>
                <a:cs typeface="Calibri"/>
              </a:rPr>
              <a:t>R</a:t>
            </a:r>
            <a:r>
              <a:rPr sz="2547" b="1" spc="-188" dirty="0">
                <a:solidFill>
                  <a:srgbClr val="C71F25"/>
                </a:solidFill>
                <a:latin typeface="Calibri"/>
                <a:cs typeface="Calibri"/>
              </a:rPr>
              <a:t>E</a:t>
            </a:r>
            <a:r>
              <a:rPr sz="2547" b="1" spc="-194" dirty="0">
                <a:solidFill>
                  <a:srgbClr val="C71F25"/>
                </a:solidFill>
                <a:latin typeface="Calibri"/>
                <a:cs typeface="Calibri"/>
              </a:rPr>
              <a:t>U</a:t>
            </a:r>
            <a:r>
              <a:rPr sz="2547" b="1" spc="-188" dirty="0">
                <a:solidFill>
                  <a:srgbClr val="C71F25"/>
                </a:solidFill>
                <a:latin typeface="Calibri"/>
                <a:cs typeface="Calibri"/>
              </a:rPr>
              <a:t>M</a:t>
            </a:r>
            <a:r>
              <a:rPr sz="2547" b="1" spc="-388" dirty="0">
                <a:solidFill>
                  <a:srgbClr val="C71F25"/>
                </a:solidFill>
                <a:latin typeface="Calibri"/>
                <a:cs typeface="Calibri"/>
              </a:rPr>
              <a:t>A</a:t>
            </a:r>
            <a:r>
              <a:rPr sz="2547" b="1" spc="-258" dirty="0">
                <a:solidFill>
                  <a:srgbClr val="C71F25"/>
                </a:solidFill>
                <a:latin typeface="Calibri"/>
                <a:cs typeface="Calibri"/>
              </a:rPr>
              <a:t>T</a:t>
            </a:r>
            <a:r>
              <a:rPr sz="2547" b="1" spc="-194" dirty="0">
                <a:solidFill>
                  <a:srgbClr val="C71F25"/>
                </a:solidFill>
                <a:latin typeface="Calibri"/>
                <a:cs typeface="Calibri"/>
              </a:rPr>
              <a:t>O</a:t>
            </a:r>
            <a:r>
              <a:rPr sz="2547" b="1" spc="-233" dirty="0">
                <a:solidFill>
                  <a:srgbClr val="C71F25"/>
                </a:solidFill>
                <a:latin typeface="Calibri"/>
                <a:cs typeface="Calibri"/>
              </a:rPr>
              <a:t>L</a:t>
            </a:r>
            <a:r>
              <a:rPr sz="2547" b="1" spc="-194" dirty="0">
                <a:solidFill>
                  <a:srgbClr val="C71F25"/>
                </a:solidFill>
                <a:latin typeface="Calibri"/>
                <a:cs typeface="Calibri"/>
              </a:rPr>
              <a:t>Ó</a:t>
            </a:r>
            <a:r>
              <a:rPr sz="2547" b="1" spc="-197" dirty="0">
                <a:solidFill>
                  <a:srgbClr val="C71F25"/>
                </a:solidFill>
                <a:latin typeface="Calibri"/>
                <a:cs typeface="Calibri"/>
              </a:rPr>
              <a:t>G</a:t>
            </a:r>
            <a:r>
              <a:rPr sz="2547" b="1" spc="-191" dirty="0">
                <a:solidFill>
                  <a:srgbClr val="C71F25"/>
                </a:solidFill>
                <a:latin typeface="Calibri"/>
                <a:cs typeface="Calibri"/>
              </a:rPr>
              <a:t>I</a:t>
            </a:r>
            <a:r>
              <a:rPr sz="2547" b="1" spc="-212" dirty="0">
                <a:solidFill>
                  <a:srgbClr val="C71F25"/>
                </a:solidFill>
                <a:latin typeface="Calibri"/>
                <a:cs typeface="Calibri"/>
              </a:rPr>
              <a:t>C</a:t>
            </a:r>
            <a:r>
              <a:rPr sz="2547" b="1" spc="-188" dirty="0">
                <a:solidFill>
                  <a:srgbClr val="C71F25"/>
                </a:solidFill>
                <a:latin typeface="Calibri"/>
                <a:cs typeface="Calibri"/>
              </a:rPr>
              <a:t>O</a:t>
            </a:r>
            <a:r>
              <a:rPr sz="2547" b="1" spc="179" dirty="0">
                <a:solidFill>
                  <a:srgbClr val="C71F25"/>
                </a:solidFill>
                <a:latin typeface="Calibri"/>
                <a:cs typeface="Calibri"/>
              </a:rPr>
              <a:t>S</a:t>
            </a:r>
            <a:r>
              <a:rPr sz="2547" b="1" spc="-6" dirty="0">
                <a:solidFill>
                  <a:srgbClr val="C71F25"/>
                </a:solidFill>
                <a:latin typeface="Calibri"/>
                <a:cs typeface="Calibri"/>
              </a:rPr>
              <a:t>E</a:t>
            </a:r>
            <a:r>
              <a:rPr sz="2547" b="1" spc="-179" dirty="0">
                <a:solidFill>
                  <a:srgbClr val="C71F25"/>
                </a:solidFill>
                <a:latin typeface="Calibri"/>
                <a:cs typeface="Calibri"/>
              </a:rPr>
              <a:t> </a:t>
            </a:r>
            <a:r>
              <a:rPr sz="2547" b="1" spc="-215" dirty="0">
                <a:solidFill>
                  <a:srgbClr val="C71F25"/>
                </a:solidFill>
                <a:latin typeface="Calibri"/>
                <a:cs typeface="Calibri"/>
              </a:rPr>
              <a:t>HE</a:t>
            </a:r>
            <a:r>
              <a:rPr sz="2547" b="1" spc="-218" dirty="0">
                <a:solidFill>
                  <a:srgbClr val="C71F25"/>
                </a:solidFill>
                <a:latin typeface="Calibri"/>
                <a:cs typeface="Calibri"/>
              </a:rPr>
              <a:t>M</a:t>
            </a:r>
            <a:r>
              <a:rPr sz="2547" b="1" spc="-415" dirty="0">
                <a:solidFill>
                  <a:srgbClr val="C71F25"/>
                </a:solidFill>
                <a:latin typeface="Calibri"/>
                <a:cs typeface="Calibri"/>
              </a:rPr>
              <a:t>A</a:t>
            </a:r>
            <a:r>
              <a:rPr sz="2547" b="1" spc="-285" dirty="0">
                <a:solidFill>
                  <a:srgbClr val="C71F25"/>
                </a:solidFill>
                <a:latin typeface="Calibri"/>
                <a:cs typeface="Calibri"/>
              </a:rPr>
              <a:t>T</a:t>
            </a:r>
            <a:r>
              <a:rPr sz="2547" b="1" spc="-218" dirty="0">
                <a:solidFill>
                  <a:srgbClr val="C71F25"/>
                </a:solidFill>
                <a:latin typeface="Calibri"/>
                <a:cs typeface="Calibri"/>
              </a:rPr>
              <a:t>O</a:t>
            </a:r>
            <a:r>
              <a:rPr sz="2547" b="1" spc="-261" dirty="0">
                <a:solidFill>
                  <a:srgbClr val="C71F25"/>
                </a:solidFill>
                <a:latin typeface="Calibri"/>
                <a:cs typeface="Calibri"/>
              </a:rPr>
              <a:t>L</a:t>
            </a:r>
            <a:r>
              <a:rPr sz="2547" b="1" spc="-218" dirty="0">
                <a:solidFill>
                  <a:srgbClr val="C71F25"/>
                </a:solidFill>
                <a:latin typeface="Calibri"/>
                <a:cs typeface="Calibri"/>
              </a:rPr>
              <a:t>ÓG</a:t>
            </a:r>
            <a:r>
              <a:rPr sz="2547" b="1" spc="-221" dirty="0">
                <a:solidFill>
                  <a:srgbClr val="C71F25"/>
                </a:solidFill>
                <a:latin typeface="Calibri"/>
                <a:cs typeface="Calibri"/>
              </a:rPr>
              <a:t>I</a:t>
            </a:r>
            <a:r>
              <a:rPr sz="2547" b="1" spc="-243" dirty="0">
                <a:solidFill>
                  <a:srgbClr val="C71F25"/>
                </a:solidFill>
                <a:latin typeface="Calibri"/>
                <a:cs typeface="Calibri"/>
              </a:rPr>
              <a:t>C</a:t>
            </a:r>
            <a:r>
              <a:rPr sz="2547" b="1" spc="-215" dirty="0">
                <a:solidFill>
                  <a:srgbClr val="C71F25"/>
                </a:solidFill>
                <a:latin typeface="Calibri"/>
                <a:cs typeface="Calibri"/>
              </a:rPr>
              <a:t>O</a:t>
            </a:r>
            <a:r>
              <a:rPr sz="2547" b="1" spc="-6" dirty="0">
                <a:solidFill>
                  <a:srgbClr val="C71F25"/>
                </a:solidFill>
                <a:latin typeface="Calibri"/>
                <a:cs typeface="Calibri"/>
              </a:rPr>
              <a:t>S</a:t>
            </a:r>
            <a:endParaRPr sz="2547">
              <a:latin typeface="Calibri"/>
              <a:cs typeface="Calibri"/>
            </a:endParaRPr>
          </a:p>
        </p:txBody>
      </p:sp>
      <p:grpSp>
        <p:nvGrpSpPr>
          <p:cNvPr id="1581" name="object 1581"/>
          <p:cNvGrpSpPr/>
          <p:nvPr/>
        </p:nvGrpSpPr>
        <p:grpSpPr>
          <a:xfrm>
            <a:off x="622384" y="271695"/>
            <a:ext cx="10433710" cy="6538011"/>
            <a:chOff x="1025652" y="448044"/>
            <a:chExt cx="17205960" cy="10781665"/>
          </a:xfrm>
        </p:grpSpPr>
        <p:pic>
          <p:nvPicPr>
            <p:cNvPr id="1582" name="object 1582"/>
            <p:cNvPicPr/>
            <p:nvPr/>
          </p:nvPicPr>
          <p:blipFill>
            <a:blip r:embed="rId851" cstate="print"/>
            <a:stretch>
              <a:fillRect/>
            </a:stretch>
          </p:blipFill>
          <p:spPr>
            <a:xfrm>
              <a:off x="1717548" y="1295367"/>
              <a:ext cx="6679479" cy="4452874"/>
            </a:xfrm>
            <a:prstGeom prst="rect">
              <a:avLst/>
            </a:prstGeom>
          </p:spPr>
        </p:pic>
        <p:pic>
          <p:nvPicPr>
            <p:cNvPr id="1583" name="object 1583"/>
            <p:cNvPicPr/>
            <p:nvPr/>
          </p:nvPicPr>
          <p:blipFill>
            <a:blip r:embed="rId852" cstate="print"/>
            <a:stretch>
              <a:fillRect/>
            </a:stretch>
          </p:blipFill>
          <p:spPr>
            <a:xfrm>
              <a:off x="1025652" y="5653897"/>
              <a:ext cx="6976669" cy="4651104"/>
            </a:xfrm>
            <a:prstGeom prst="rect">
              <a:avLst/>
            </a:prstGeom>
          </p:spPr>
        </p:pic>
        <p:pic>
          <p:nvPicPr>
            <p:cNvPr id="1584" name="object 1584"/>
            <p:cNvPicPr/>
            <p:nvPr/>
          </p:nvPicPr>
          <p:blipFill>
            <a:blip r:embed="rId853" cstate="print"/>
            <a:stretch>
              <a:fillRect/>
            </a:stretch>
          </p:blipFill>
          <p:spPr>
            <a:xfrm>
              <a:off x="7141463" y="5120510"/>
              <a:ext cx="6036230" cy="4230467"/>
            </a:xfrm>
            <a:prstGeom prst="rect">
              <a:avLst/>
            </a:prstGeom>
          </p:spPr>
        </p:pic>
        <p:pic>
          <p:nvPicPr>
            <p:cNvPr id="1585" name="object 1585"/>
            <p:cNvPicPr/>
            <p:nvPr/>
          </p:nvPicPr>
          <p:blipFill>
            <a:blip r:embed="rId854" cstate="print"/>
            <a:stretch>
              <a:fillRect/>
            </a:stretch>
          </p:blipFill>
          <p:spPr>
            <a:xfrm>
              <a:off x="8141208" y="650731"/>
              <a:ext cx="4036767" cy="4039854"/>
            </a:xfrm>
            <a:prstGeom prst="rect">
              <a:avLst/>
            </a:prstGeom>
          </p:spPr>
        </p:pic>
        <p:sp>
          <p:nvSpPr>
            <p:cNvPr id="1586" name="object 1586"/>
            <p:cNvSpPr/>
            <p:nvPr/>
          </p:nvSpPr>
          <p:spPr>
            <a:xfrm>
              <a:off x="6943166" y="4913597"/>
              <a:ext cx="1258570" cy="5588000"/>
            </a:xfrm>
            <a:custGeom>
              <a:avLst/>
              <a:gdLst/>
              <a:ahLst/>
              <a:cxnLst/>
              <a:rect l="l" t="t" r="r" b="b"/>
              <a:pathLst>
                <a:path w="1258570" h="5588000">
                  <a:moveTo>
                    <a:pt x="396735" y="184150"/>
                  </a:moveTo>
                  <a:lnTo>
                    <a:pt x="220078" y="184150"/>
                  </a:lnTo>
                  <a:lnTo>
                    <a:pt x="220078" y="0"/>
                  </a:lnTo>
                  <a:lnTo>
                    <a:pt x="176644" y="0"/>
                  </a:lnTo>
                  <a:lnTo>
                    <a:pt x="176644" y="184150"/>
                  </a:lnTo>
                  <a:lnTo>
                    <a:pt x="0" y="184150"/>
                  </a:lnTo>
                  <a:lnTo>
                    <a:pt x="0" y="229870"/>
                  </a:lnTo>
                  <a:lnTo>
                    <a:pt x="176644" y="229870"/>
                  </a:lnTo>
                  <a:lnTo>
                    <a:pt x="176644" y="414020"/>
                  </a:lnTo>
                  <a:lnTo>
                    <a:pt x="220078" y="414020"/>
                  </a:lnTo>
                  <a:lnTo>
                    <a:pt x="220078" y="229870"/>
                  </a:lnTo>
                  <a:lnTo>
                    <a:pt x="396735" y="229870"/>
                  </a:lnTo>
                  <a:lnTo>
                    <a:pt x="396735" y="184150"/>
                  </a:lnTo>
                  <a:close/>
                </a:path>
                <a:path w="1258570" h="5588000">
                  <a:moveTo>
                    <a:pt x="1258404" y="5358130"/>
                  </a:moveTo>
                  <a:lnTo>
                    <a:pt x="1081760" y="5358130"/>
                  </a:lnTo>
                  <a:lnTo>
                    <a:pt x="1081760" y="5173980"/>
                  </a:lnTo>
                  <a:lnTo>
                    <a:pt x="1038326" y="5173980"/>
                  </a:lnTo>
                  <a:lnTo>
                    <a:pt x="1038326" y="5358130"/>
                  </a:lnTo>
                  <a:lnTo>
                    <a:pt x="861669" y="5358130"/>
                  </a:lnTo>
                  <a:lnTo>
                    <a:pt x="861669" y="5403850"/>
                  </a:lnTo>
                  <a:lnTo>
                    <a:pt x="1038326" y="5403850"/>
                  </a:lnTo>
                  <a:lnTo>
                    <a:pt x="1038326" y="5588000"/>
                  </a:lnTo>
                  <a:lnTo>
                    <a:pt x="1081760" y="5588000"/>
                  </a:lnTo>
                  <a:lnTo>
                    <a:pt x="1081760" y="5403850"/>
                  </a:lnTo>
                  <a:lnTo>
                    <a:pt x="1258404" y="5403850"/>
                  </a:lnTo>
                  <a:lnTo>
                    <a:pt x="1258404" y="5358130"/>
                  </a:lnTo>
                  <a:close/>
                </a:path>
              </a:pathLst>
            </a:custGeom>
            <a:solidFill>
              <a:srgbClr val="C71F25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12413742" y="8643080"/>
              <a:ext cx="2581275" cy="2581275"/>
            </a:xfrm>
            <a:custGeom>
              <a:avLst/>
              <a:gdLst/>
              <a:ahLst/>
              <a:cxnLst/>
              <a:rect l="l" t="t" r="r" b="b"/>
              <a:pathLst>
                <a:path w="2581275" h="2581275">
                  <a:moveTo>
                    <a:pt x="2580642" y="1203742"/>
                  </a:moveTo>
                  <a:lnTo>
                    <a:pt x="1376966" y="1203742"/>
                  </a:lnTo>
                  <a:lnTo>
                    <a:pt x="1376966" y="67"/>
                  </a:lnTo>
                  <a:lnTo>
                    <a:pt x="1203361" y="67"/>
                  </a:lnTo>
                  <a:lnTo>
                    <a:pt x="1203361" y="1203742"/>
                  </a:lnTo>
                  <a:lnTo>
                    <a:pt x="-313" y="1203742"/>
                  </a:lnTo>
                  <a:lnTo>
                    <a:pt x="-313" y="1377474"/>
                  </a:lnTo>
                  <a:lnTo>
                    <a:pt x="1203361" y="1377474"/>
                  </a:lnTo>
                  <a:lnTo>
                    <a:pt x="1203361" y="2581029"/>
                  </a:lnTo>
                  <a:lnTo>
                    <a:pt x="1376966" y="2581029"/>
                  </a:lnTo>
                  <a:lnTo>
                    <a:pt x="1376966" y="1377474"/>
                  </a:lnTo>
                  <a:lnTo>
                    <a:pt x="2580642" y="1377474"/>
                  </a:lnTo>
                  <a:lnTo>
                    <a:pt x="2580642" y="1203742"/>
                  </a:lnTo>
                  <a:close/>
                </a:path>
              </a:pathLst>
            </a:custGeom>
            <a:ln w="10469">
              <a:solidFill>
                <a:srgbClr val="ABADAE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13491209" y="5125688"/>
              <a:ext cx="1109345" cy="1109345"/>
            </a:xfrm>
            <a:custGeom>
              <a:avLst/>
              <a:gdLst/>
              <a:ahLst/>
              <a:cxnLst/>
              <a:rect l="l" t="t" r="r" b="b"/>
              <a:pathLst>
                <a:path w="1109344" h="1109345">
                  <a:moveTo>
                    <a:pt x="1108468" y="517287"/>
                  </a:moveTo>
                  <a:lnTo>
                    <a:pt x="591464" y="517287"/>
                  </a:lnTo>
                  <a:lnTo>
                    <a:pt x="591464" y="156"/>
                  </a:lnTo>
                  <a:lnTo>
                    <a:pt x="516789" y="156"/>
                  </a:lnTo>
                  <a:lnTo>
                    <a:pt x="516789" y="517287"/>
                  </a:lnTo>
                  <a:lnTo>
                    <a:pt x="-340" y="517287"/>
                  </a:lnTo>
                  <a:lnTo>
                    <a:pt x="-340" y="591961"/>
                  </a:lnTo>
                  <a:lnTo>
                    <a:pt x="516789" y="591961"/>
                  </a:lnTo>
                  <a:lnTo>
                    <a:pt x="516789" y="1108965"/>
                  </a:lnTo>
                  <a:lnTo>
                    <a:pt x="591464" y="1108965"/>
                  </a:lnTo>
                  <a:lnTo>
                    <a:pt x="591464" y="591961"/>
                  </a:lnTo>
                  <a:lnTo>
                    <a:pt x="1108468" y="591961"/>
                  </a:lnTo>
                  <a:lnTo>
                    <a:pt x="1108468" y="517287"/>
                  </a:lnTo>
                  <a:close/>
                </a:path>
              </a:pathLst>
            </a:custGeom>
            <a:ln w="6899">
              <a:solidFill>
                <a:srgbClr val="ABADAE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1589" name="object 1589"/>
            <p:cNvPicPr/>
            <p:nvPr/>
          </p:nvPicPr>
          <p:blipFill>
            <a:blip r:embed="rId855" cstate="print"/>
            <a:stretch>
              <a:fillRect/>
            </a:stretch>
          </p:blipFill>
          <p:spPr>
            <a:xfrm>
              <a:off x="14247875" y="448044"/>
              <a:ext cx="3983274" cy="4699741"/>
            </a:xfrm>
            <a:prstGeom prst="rect">
              <a:avLst/>
            </a:prstGeom>
          </p:spPr>
        </p:pic>
        <p:pic>
          <p:nvPicPr>
            <p:cNvPr id="1590" name="object 1590"/>
            <p:cNvPicPr/>
            <p:nvPr/>
          </p:nvPicPr>
          <p:blipFill>
            <a:blip r:embed="rId856" cstate="print"/>
            <a:stretch>
              <a:fillRect/>
            </a:stretch>
          </p:blipFill>
          <p:spPr>
            <a:xfrm>
              <a:off x="15081504" y="4768475"/>
              <a:ext cx="2309944" cy="3915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object 501"/>
          <p:cNvSpPr/>
          <p:nvPr/>
        </p:nvSpPr>
        <p:spPr>
          <a:xfrm>
            <a:off x="8153736" y="457499"/>
            <a:ext cx="673478" cy="673478"/>
          </a:xfrm>
          <a:custGeom>
            <a:avLst/>
            <a:gdLst/>
            <a:ahLst/>
            <a:cxnLst/>
            <a:rect l="l" t="t" r="r" b="b"/>
            <a:pathLst>
              <a:path w="1110615" h="1110614">
                <a:moveTo>
                  <a:pt x="1110039" y="517659"/>
                </a:moveTo>
                <a:lnTo>
                  <a:pt x="592379" y="517659"/>
                </a:lnTo>
                <a:lnTo>
                  <a:pt x="592379" y="0"/>
                </a:lnTo>
                <a:lnTo>
                  <a:pt x="517670" y="0"/>
                </a:lnTo>
                <a:lnTo>
                  <a:pt x="517670" y="517659"/>
                </a:lnTo>
                <a:lnTo>
                  <a:pt x="0" y="517659"/>
                </a:lnTo>
                <a:lnTo>
                  <a:pt x="0" y="592369"/>
                </a:lnTo>
                <a:lnTo>
                  <a:pt x="517670" y="592369"/>
                </a:lnTo>
                <a:lnTo>
                  <a:pt x="517670" y="1110039"/>
                </a:lnTo>
                <a:lnTo>
                  <a:pt x="592379" y="1110039"/>
                </a:lnTo>
                <a:lnTo>
                  <a:pt x="592379" y="592369"/>
                </a:lnTo>
                <a:lnTo>
                  <a:pt x="1110039" y="592369"/>
                </a:lnTo>
                <a:lnTo>
                  <a:pt x="1110039" y="517659"/>
                </a:lnTo>
                <a:close/>
              </a:path>
            </a:pathLst>
          </a:custGeom>
          <a:ln w="6900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913" name="Agrupar 912">
            <a:extLst>
              <a:ext uri="{FF2B5EF4-FFF2-40B4-BE49-F238E27FC236}">
                <a16:creationId xmlns:a16="http://schemas.microsoft.com/office/drawing/2014/main" id="{3EA08E57-8B5E-B7E4-ADBD-4A863B05C664}"/>
              </a:ext>
            </a:extLst>
          </p:cNvPr>
          <p:cNvGrpSpPr>
            <a:grpSpLocks noChangeAspect="1"/>
          </p:cNvGrpSpPr>
          <p:nvPr/>
        </p:nvGrpSpPr>
        <p:grpSpPr>
          <a:xfrm>
            <a:off x="563069" y="2155506"/>
            <a:ext cx="2432626" cy="2916323"/>
            <a:chOff x="766876" y="3304804"/>
            <a:chExt cx="3983274" cy="4775298"/>
          </a:xfrm>
        </p:grpSpPr>
        <p:pic>
          <p:nvPicPr>
            <p:cNvPr id="507" name="object 1589">
              <a:extLst>
                <a:ext uri="{FF2B5EF4-FFF2-40B4-BE49-F238E27FC236}">
                  <a16:creationId xmlns:a16="http://schemas.microsoft.com/office/drawing/2014/main" id="{F090B1AE-7E03-A3FB-54E0-571B04C1C1E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876" y="3304804"/>
              <a:ext cx="3983274" cy="4699741"/>
            </a:xfrm>
            <a:prstGeom prst="rect">
              <a:avLst/>
            </a:prstGeom>
          </p:spPr>
        </p:pic>
        <p:pic>
          <p:nvPicPr>
            <p:cNvPr id="508" name="object 1590">
              <a:extLst>
                <a:ext uri="{FF2B5EF4-FFF2-40B4-BE49-F238E27FC236}">
                  <a16:creationId xmlns:a16="http://schemas.microsoft.com/office/drawing/2014/main" id="{224A0EB2-0BA7-ACC0-87F4-F77E7BEFCA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3541" y="7688600"/>
              <a:ext cx="2309944" cy="391502"/>
            </a:xfrm>
            <a:prstGeom prst="rect">
              <a:avLst/>
            </a:prstGeom>
          </p:spPr>
        </p:pic>
      </p:grpSp>
      <p:grpSp>
        <p:nvGrpSpPr>
          <p:cNvPr id="771" name="Agrupar 770">
            <a:extLst>
              <a:ext uri="{FF2B5EF4-FFF2-40B4-BE49-F238E27FC236}">
                <a16:creationId xmlns:a16="http://schemas.microsoft.com/office/drawing/2014/main" id="{265F9166-A2DC-6D5C-581F-EE3B64E727E5}"/>
              </a:ext>
            </a:extLst>
          </p:cNvPr>
          <p:cNvGrpSpPr/>
          <p:nvPr/>
        </p:nvGrpSpPr>
        <p:grpSpPr>
          <a:xfrm>
            <a:off x="42908" y="27004"/>
            <a:ext cx="643457" cy="1953055"/>
            <a:chOff x="70053" y="44532"/>
            <a:chExt cx="1061108" cy="3220732"/>
          </a:xfrm>
        </p:grpSpPr>
        <p:sp>
          <p:nvSpPr>
            <p:cNvPr id="772" name="object 289">
              <a:extLst>
                <a:ext uri="{FF2B5EF4-FFF2-40B4-BE49-F238E27FC236}">
                  <a16:creationId xmlns:a16="http://schemas.microsoft.com/office/drawing/2014/main" id="{18C08C6B-BAB9-59BE-B1E5-6473B02FB327}"/>
                </a:ext>
              </a:extLst>
            </p:cNvPr>
            <p:cNvSpPr/>
            <p:nvPr/>
          </p:nvSpPr>
          <p:spPr>
            <a:xfrm>
              <a:off x="70053" y="445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3" name="object 290">
              <a:extLst>
                <a:ext uri="{FF2B5EF4-FFF2-40B4-BE49-F238E27FC236}">
                  <a16:creationId xmlns:a16="http://schemas.microsoft.com/office/drawing/2014/main" id="{33F51CE0-A3E4-45E2-C7DD-935191126F75}"/>
                </a:ext>
              </a:extLst>
            </p:cNvPr>
            <p:cNvSpPr/>
            <p:nvPr/>
          </p:nvSpPr>
          <p:spPr>
            <a:xfrm>
              <a:off x="70053" y="210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4" name="object 291">
              <a:extLst>
                <a:ext uri="{FF2B5EF4-FFF2-40B4-BE49-F238E27FC236}">
                  <a16:creationId xmlns:a16="http://schemas.microsoft.com/office/drawing/2014/main" id="{8DF3D9E6-654B-553B-1C31-ACFF9F48589B}"/>
                </a:ext>
              </a:extLst>
            </p:cNvPr>
            <p:cNvSpPr/>
            <p:nvPr/>
          </p:nvSpPr>
          <p:spPr>
            <a:xfrm>
              <a:off x="70053" y="375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5" name="object 292">
              <a:extLst>
                <a:ext uri="{FF2B5EF4-FFF2-40B4-BE49-F238E27FC236}">
                  <a16:creationId xmlns:a16="http://schemas.microsoft.com/office/drawing/2014/main" id="{358DE793-E1F4-869B-89E0-FD72BB78D5E3}"/>
                </a:ext>
              </a:extLst>
            </p:cNvPr>
            <p:cNvSpPr/>
            <p:nvPr/>
          </p:nvSpPr>
          <p:spPr>
            <a:xfrm>
              <a:off x="70053" y="541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6" name="object 293">
              <a:extLst>
                <a:ext uri="{FF2B5EF4-FFF2-40B4-BE49-F238E27FC236}">
                  <a16:creationId xmlns:a16="http://schemas.microsoft.com/office/drawing/2014/main" id="{09EC3A1B-A4E3-D954-132C-AB2A8AAD2F94}"/>
                </a:ext>
              </a:extLst>
            </p:cNvPr>
            <p:cNvSpPr/>
            <p:nvPr/>
          </p:nvSpPr>
          <p:spPr>
            <a:xfrm>
              <a:off x="70053" y="706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7" name="object 294">
              <a:extLst>
                <a:ext uri="{FF2B5EF4-FFF2-40B4-BE49-F238E27FC236}">
                  <a16:creationId xmlns:a16="http://schemas.microsoft.com/office/drawing/2014/main" id="{46E97F62-8EC7-DC63-9995-C173F6FB8707}"/>
                </a:ext>
              </a:extLst>
            </p:cNvPr>
            <p:cNvSpPr/>
            <p:nvPr/>
          </p:nvSpPr>
          <p:spPr>
            <a:xfrm>
              <a:off x="70053" y="872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8" name="object 295">
              <a:extLst>
                <a:ext uri="{FF2B5EF4-FFF2-40B4-BE49-F238E27FC236}">
                  <a16:creationId xmlns:a16="http://schemas.microsoft.com/office/drawing/2014/main" id="{980977A4-997C-FD51-8A9E-A45048FAD1AD}"/>
                </a:ext>
              </a:extLst>
            </p:cNvPr>
            <p:cNvSpPr/>
            <p:nvPr/>
          </p:nvSpPr>
          <p:spPr>
            <a:xfrm>
              <a:off x="241604" y="445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79" name="object 296">
              <a:extLst>
                <a:ext uri="{FF2B5EF4-FFF2-40B4-BE49-F238E27FC236}">
                  <a16:creationId xmlns:a16="http://schemas.microsoft.com/office/drawing/2014/main" id="{4EEA28DF-40C4-DE70-79B0-EBF1BA939414}"/>
                </a:ext>
              </a:extLst>
            </p:cNvPr>
            <p:cNvSpPr/>
            <p:nvPr/>
          </p:nvSpPr>
          <p:spPr>
            <a:xfrm>
              <a:off x="413169" y="445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0" name="object 297">
              <a:extLst>
                <a:ext uri="{FF2B5EF4-FFF2-40B4-BE49-F238E27FC236}">
                  <a16:creationId xmlns:a16="http://schemas.microsoft.com/office/drawing/2014/main" id="{64AF2040-56A1-075A-0DF8-E8537AF9659C}"/>
                </a:ext>
              </a:extLst>
            </p:cNvPr>
            <p:cNvSpPr/>
            <p:nvPr/>
          </p:nvSpPr>
          <p:spPr>
            <a:xfrm>
              <a:off x="584733" y="445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1" name="object 298">
              <a:extLst>
                <a:ext uri="{FF2B5EF4-FFF2-40B4-BE49-F238E27FC236}">
                  <a16:creationId xmlns:a16="http://schemas.microsoft.com/office/drawing/2014/main" id="{FD0D5125-9710-8C64-95D0-D039D0F69B8D}"/>
                </a:ext>
              </a:extLst>
            </p:cNvPr>
            <p:cNvSpPr/>
            <p:nvPr/>
          </p:nvSpPr>
          <p:spPr>
            <a:xfrm>
              <a:off x="756297" y="445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2" name="object 299">
              <a:extLst>
                <a:ext uri="{FF2B5EF4-FFF2-40B4-BE49-F238E27FC236}">
                  <a16:creationId xmlns:a16="http://schemas.microsoft.com/office/drawing/2014/main" id="{61D00D2F-FC08-1C4F-A05C-2C1CA14FC3C7}"/>
                </a:ext>
              </a:extLst>
            </p:cNvPr>
            <p:cNvSpPr/>
            <p:nvPr/>
          </p:nvSpPr>
          <p:spPr>
            <a:xfrm>
              <a:off x="927836" y="445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3" name="object 300">
              <a:extLst>
                <a:ext uri="{FF2B5EF4-FFF2-40B4-BE49-F238E27FC236}">
                  <a16:creationId xmlns:a16="http://schemas.microsoft.com/office/drawing/2014/main" id="{B52808BD-8440-7F09-4FBC-D2A6FF32C953}"/>
                </a:ext>
              </a:extLst>
            </p:cNvPr>
            <p:cNvSpPr/>
            <p:nvPr/>
          </p:nvSpPr>
          <p:spPr>
            <a:xfrm>
              <a:off x="1099411" y="78186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4" name="object 301">
              <a:extLst>
                <a:ext uri="{FF2B5EF4-FFF2-40B4-BE49-F238E27FC236}">
                  <a16:creationId xmlns:a16="http://schemas.microsoft.com/office/drawing/2014/main" id="{4093480F-14B8-BB7B-68B0-8AF4170B16FB}"/>
                </a:ext>
              </a:extLst>
            </p:cNvPr>
            <p:cNvSpPr/>
            <p:nvPr/>
          </p:nvSpPr>
          <p:spPr>
            <a:xfrm>
              <a:off x="241604" y="210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5" name="object 302">
              <a:extLst>
                <a:ext uri="{FF2B5EF4-FFF2-40B4-BE49-F238E27FC236}">
                  <a16:creationId xmlns:a16="http://schemas.microsoft.com/office/drawing/2014/main" id="{10107640-19A5-1044-5F2B-4EA1BE0ADAD4}"/>
                </a:ext>
              </a:extLst>
            </p:cNvPr>
            <p:cNvSpPr/>
            <p:nvPr/>
          </p:nvSpPr>
          <p:spPr>
            <a:xfrm>
              <a:off x="413169" y="210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6" name="object 303">
              <a:extLst>
                <a:ext uri="{FF2B5EF4-FFF2-40B4-BE49-F238E27FC236}">
                  <a16:creationId xmlns:a16="http://schemas.microsoft.com/office/drawing/2014/main" id="{9617469E-B7B0-48F3-538F-15E705C22CFD}"/>
                </a:ext>
              </a:extLst>
            </p:cNvPr>
            <p:cNvSpPr/>
            <p:nvPr/>
          </p:nvSpPr>
          <p:spPr>
            <a:xfrm>
              <a:off x="584733" y="210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7" name="object 304">
              <a:extLst>
                <a:ext uri="{FF2B5EF4-FFF2-40B4-BE49-F238E27FC236}">
                  <a16:creationId xmlns:a16="http://schemas.microsoft.com/office/drawing/2014/main" id="{1DC89905-1A1F-B54A-6ECE-C5972DBC0619}"/>
                </a:ext>
              </a:extLst>
            </p:cNvPr>
            <p:cNvSpPr/>
            <p:nvPr/>
          </p:nvSpPr>
          <p:spPr>
            <a:xfrm>
              <a:off x="756297" y="210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8" name="object 305">
              <a:extLst>
                <a:ext uri="{FF2B5EF4-FFF2-40B4-BE49-F238E27FC236}">
                  <a16:creationId xmlns:a16="http://schemas.microsoft.com/office/drawing/2014/main" id="{E6EE912D-8D99-7ADE-3604-CFF1B323342F}"/>
                </a:ext>
              </a:extLst>
            </p:cNvPr>
            <p:cNvSpPr/>
            <p:nvPr/>
          </p:nvSpPr>
          <p:spPr>
            <a:xfrm>
              <a:off x="927836" y="210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89" name="object 306">
              <a:extLst>
                <a:ext uri="{FF2B5EF4-FFF2-40B4-BE49-F238E27FC236}">
                  <a16:creationId xmlns:a16="http://schemas.microsoft.com/office/drawing/2014/main" id="{BF64A64C-B54F-2F1F-2221-63E18E01BC17}"/>
                </a:ext>
              </a:extLst>
            </p:cNvPr>
            <p:cNvSpPr/>
            <p:nvPr/>
          </p:nvSpPr>
          <p:spPr>
            <a:xfrm>
              <a:off x="1099411" y="243688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0" name="object 307">
              <a:extLst>
                <a:ext uri="{FF2B5EF4-FFF2-40B4-BE49-F238E27FC236}">
                  <a16:creationId xmlns:a16="http://schemas.microsoft.com/office/drawing/2014/main" id="{7C31FE4E-9AF1-8AD0-321A-9D48079F8038}"/>
                </a:ext>
              </a:extLst>
            </p:cNvPr>
            <p:cNvSpPr/>
            <p:nvPr/>
          </p:nvSpPr>
          <p:spPr>
            <a:xfrm>
              <a:off x="241604" y="375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1" name="object 308">
              <a:extLst>
                <a:ext uri="{FF2B5EF4-FFF2-40B4-BE49-F238E27FC236}">
                  <a16:creationId xmlns:a16="http://schemas.microsoft.com/office/drawing/2014/main" id="{9C51DA94-93E2-83E2-699D-F4CDF573E1A9}"/>
                </a:ext>
              </a:extLst>
            </p:cNvPr>
            <p:cNvSpPr/>
            <p:nvPr/>
          </p:nvSpPr>
          <p:spPr>
            <a:xfrm>
              <a:off x="413169" y="375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2" name="object 309">
              <a:extLst>
                <a:ext uri="{FF2B5EF4-FFF2-40B4-BE49-F238E27FC236}">
                  <a16:creationId xmlns:a16="http://schemas.microsoft.com/office/drawing/2014/main" id="{25DAD7BF-3F46-3096-5BF1-8B4D40BE84A7}"/>
                </a:ext>
              </a:extLst>
            </p:cNvPr>
            <p:cNvSpPr/>
            <p:nvPr/>
          </p:nvSpPr>
          <p:spPr>
            <a:xfrm>
              <a:off x="584733" y="375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3" name="object 310">
              <a:extLst>
                <a:ext uri="{FF2B5EF4-FFF2-40B4-BE49-F238E27FC236}">
                  <a16:creationId xmlns:a16="http://schemas.microsoft.com/office/drawing/2014/main" id="{ADC0A250-7E31-2F6E-61E4-1339E8BA8429}"/>
                </a:ext>
              </a:extLst>
            </p:cNvPr>
            <p:cNvSpPr/>
            <p:nvPr/>
          </p:nvSpPr>
          <p:spPr>
            <a:xfrm>
              <a:off x="756297" y="375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4" name="object 311">
              <a:extLst>
                <a:ext uri="{FF2B5EF4-FFF2-40B4-BE49-F238E27FC236}">
                  <a16:creationId xmlns:a16="http://schemas.microsoft.com/office/drawing/2014/main" id="{4074421F-2834-801A-E935-1C1F3A3D4675}"/>
                </a:ext>
              </a:extLst>
            </p:cNvPr>
            <p:cNvSpPr/>
            <p:nvPr/>
          </p:nvSpPr>
          <p:spPr>
            <a:xfrm>
              <a:off x="927836" y="375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5" name="object 312">
              <a:extLst>
                <a:ext uri="{FF2B5EF4-FFF2-40B4-BE49-F238E27FC236}">
                  <a16:creationId xmlns:a16="http://schemas.microsoft.com/office/drawing/2014/main" id="{745107CC-B765-7F3D-0981-083818FCDAE5}"/>
                </a:ext>
              </a:extLst>
            </p:cNvPr>
            <p:cNvSpPr/>
            <p:nvPr/>
          </p:nvSpPr>
          <p:spPr>
            <a:xfrm>
              <a:off x="1099411" y="409202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6" name="object 313">
              <a:extLst>
                <a:ext uri="{FF2B5EF4-FFF2-40B4-BE49-F238E27FC236}">
                  <a16:creationId xmlns:a16="http://schemas.microsoft.com/office/drawing/2014/main" id="{D163054F-331A-E4AC-877F-8F6578A97176}"/>
                </a:ext>
              </a:extLst>
            </p:cNvPr>
            <p:cNvSpPr/>
            <p:nvPr/>
          </p:nvSpPr>
          <p:spPr>
            <a:xfrm>
              <a:off x="241604" y="541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7" name="object 314">
              <a:extLst>
                <a:ext uri="{FF2B5EF4-FFF2-40B4-BE49-F238E27FC236}">
                  <a16:creationId xmlns:a16="http://schemas.microsoft.com/office/drawing/2014/main" id="{550B44CD-B44F-662E-0E06-78F34FBBAF6C}"/>
                </a:ext>
              </a:extLst>
            </p:cNvPr>
            <p:cNvSpPr/>
            <p:nvPr/>
          </p:nvSpPr>
          <p:spPr>
            <a:xfrm>
              <a:off x="413169" y="541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8" name="object 315">
              <a:extLst>
                <a:ext uri="{FF2B5EF4-FFF2-40B4-BE49-F238E27FC236}">
                  <a16:creationId xmlns:a16="http://schemas.microsoft.com/office/drawing/2014/main" id="{3A886803-73C5-8630-A4DF-C0894C9B3638}"/>
                </a:ext>
              </a:extLst>
            </p:cNvPr>
            <p:cNvSpPr/>
            <p:nvPr/>
          </p:nvSpPr>
          <p:spPr>
            <a:xfrm>
              <a:off x="584733" y="541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799" name="object 316">
              <a:extLst>
                <a:ext uri="{FF2B5EF4-FFF2-40B4-BE49-F238E27FC236}">
                  <a16:creationId xmlns:a16="http://schemas.microsoft.com/office/drawing/2014/main" id="{355E68BE-10A4-494D-1B06-9F7E45FF4B29}"/>
                </a:ext>
              </a:extLst>
            </p:cNvPr>
            <p:cNvSpPr/>
            <p:nvPr/>
          </p:nvSpPr>
          <p:spPr>
            <a:xfrm>
              <a:off x="756297" y="541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0" name="object 317">
              <a:extLst>
                <a:ext uri="{FF2B5EF4-FFF2-40B4-BE49-F238E27FC236}">
                  <a16:creationId xmlns:a16="http://schemas.microsoft.com/office/drawing/2014/main" id="{3BFBFB0D-D52F-BE8D-EFB8-1BBF038F2D53}"/>
                </a:ext>
              </a:extLst>
            </p:cNvPr>
            <p:cNvSpPr/>
            <p:nvPr/>
          </p:nvSpPr>
          <p:spPr>
            <a:xfrm>
              <a:off x="927836" y="541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1" name="object 318">
              <a:extLst>
                <a:ext uri="{FF2B5EF4-FFF2-40B4-BE49-F238E27FC236}">
                  <a16:creationId xmlns:a16="http://schemas.microsoft.com/office/drawing/2014/main" id="{12984C0F-27C3-2148-0159-B000073A24CD}"/>
                </a:ext>
              </a:extLst>
            </p:cNvPr>
            <p:cNvSpPr/>
            <p:nvPr/>
          </p:nvSpPr>
          <p:spPr>
            <a:xfrm>
              <a:off x="1099411" y="574705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2" name="object 319">
              <a:extLst>
                <a:ext uri="{FF2B5EF4-FFF2-40B4-BE49-F238E27FC236}">
                  <a16:creationId xmlns:a16="http://schemas.microsoft.com/office/drawing/2014/main" id="{4567CE71-22F6-200A-3365-7D2392C77F99}"/>
                </a:ext>
              </a:extLst>
            </p:cNvPr>
            <p:cNvSpPr/>
            <p:nvPr/>
          </p:nvSpPr>
          <p:spPr>
            <a:xfrm>
              <a:off x="241604" y="706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3" name="object 320">
              <a:extLst>
                <a:ext uri="{FF2B5EF4-FFF2-40B4-BE49-F238E27FC236}">
                  <a16:creationId xmlns:a16="http://schemas.microsoft.com/office/drawing/2014/main" id="{29D8B3F0-8CBC-849C-6CFD-3F8642C5F65E}"/>
                </a:ext>
              </a:extLst>
            </p:cNvPr>
            <p:cNvSpPr/>
            <p:nvPr/>
          </p:nvSpPr>
          <p:spPr>
            <a:xfrm>
              <a:off x="413169" y="706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4" name="object 321">
              <a:extLst>
                <a:ext uri="{FF2B5EF4-FFF2-40B4-BE49-F238E27FC236}">
                  <a16:creationId xmlns:a16="http://schemas.microsoft.com/office/drawing/2014/main" id="{D843AA5D-906F-FADA-0BAE-00ED15F29457}"/>
                </a:ext>
              </a:extLst>
            </p:cNvPr>
            <p:cNvSpPr/>
            <p:nvPr/>
          </p:nvSpPr>
          <p:spPr>
            <a:xfrm>
              <a:off x="584733" y="706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5" name="object 322">
              <a:extLst>
                <a:ext uri="{FF2B5EF4-FFF2-40B4-BE49-F238E27FC236}">
                  <a16:creationId xmlns:a16="http://schemas.microsoft.com/office/drawing/2014/main" id="{4362B9A8-483A-62CC-8185-2C4527358AD4}"/>
                </a:ext>
              </a:extLst>
            </p:cNvPr>
            <p:cNvSpPr/>
            <p:nvPr/>
          </p:nvSpPr>
          <p:spPr>
            <a:xfrm>
              <a:off x="756297" y="706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6" name="object 323">
              <a:extLst>
                <a:ext uri="{FF2B5EF4-FFF2-40B4-BE49-F238E27FC236}">
                  <a16:creationId xmlns:a16="http://schemas.microsoft.com/office/drawing/2014/main" id="{B5DC2E49-C07B-23F0-F6B4-2C883FB773B7}"/>
                </a:ext>
              </a:extLst>
            </p:cNvPr>
            <p:cNvSpPr/>
            <p:nvPr/>
          </p:nvSpPr>
          <p:spPr>
            <a:xfrm>
              <a:off x="927836" y="70654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7" name="object 324">
              <a:extLst>
                <a:ext uri="{FF2B5EF4-FFF2-40B4-BE49-F238E27FC236}">
                  <a16:creationId xmlns:a16="http://schemas.microsoft.com/office/drawing/2014/main" id="{4300DDB1-E46A-D89F-4C37-B3D29B4B2991}"/>
                </a:ext>
              </a:extLst>
            </p:cNvPr>
            <p:cNvSpPr/>
            <p:nvPr/>
          </p:nvSpPr>
          <p:spPr>
            <a:xfrm>
              <a:off x="1099411" y="740197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8" name="object 325">
              <a:extLst>
                <a:ext uri="{FF2B5EF4-FFF2-40B4-BE49-F238E27FC236}">
                  <a16:creationId xmlns:a16="http://schemas.microsoft.com/office/drawing/2014/main" id="{2FE5363C-0C2C-EBB8-550C-B24DB196DE8C}"/>
                </a:ext>
              </a:extLst>
            </p:cNvPr>
            <p:cNvSpPr/>
            <p:nvPr/>
          </p:nvSpPr>
          <p:spPr>
            <a:xfrm>
              <a:off x="241604" y="872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09" name="object 326">
              <a:extLst>
                <a:ext uri="{FF2B5EF4-FFF2-40B4-BE49-F238E27FC236}">
                  <a16:creationId xmlns:a16="http://schemas.microsoft.com/office/drawing/2014/main" id="{C5E771EF-FCDB-7D41-24D6-B09054DB1C3B}"/>
                </a:ext>
              </a:extLst>
            </p:cNvPr>
            <p:cNvSpPr/>
            <p:nvPr/>
          </p:nvSpPr>
          <p:spPr>
            <a:xfrm>
              <a:off x="413169" y="872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0" name="object 327">
              <a:extLst>
                <a:ext uri="{FF2B5EF4-FFF2-40B4-BE49-F238E27FC236}">
                  <a16:creationId xmlns:a16="http://schemas.microsoft.com/office/drawing/2014/main" id="{DBCCD223-B715-6364-6C93-7A27E32ED0BE}"/>
                </a:ext>
              </a:extLst>
            </p:cNvPr>
            <p:cNvSpPr/>
            <p:nvPr/>
          </p:nvSpPr>
          <p:spPr>
            <a:xfrm>
              <a:off x="584733" y="872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1" name="object 328">
              <a:extLst>
                <a:ext uri="{FF2B5EF4-FFF2-40B4-BE49-F238E27FC236}">
                  <a16:creationId xmlns:a16="http://schemas.microsoft.com/office/drawing/2014/main" id="{F989E717-9744-3E6E-2791-9F35D6E5F811}"/>
                </a:ext>
              </a:extLst>
            </p:cNvPr>
            <p:cNvSpPr/>
            <p:nvPr/>
          </p:nvSpPr>
          <p:spPr>
            <a:xfrm>
              <a:off x="756297" y="872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2" name="object 329">
              <a:extLst>
                <a:ext uri="{FF2B5EF4-FFF2-40B4-BE49-F238E27FC236}">
                  <a16:creationId xmlns:a16="http://schemas.microsoft.com/office/drawing/2014/main" id="{A68CCD75-4C98-93DA-2220-B215D7A46E66}"/>
                </a:ext>
              </a:extLst>
            </p:cNvPr>
            <p:cNvSpPr/>
            <p:nvPr/>
          </p:nvSpPr>
          <p:spPr>
            <a:xfrm>
              <a:off x="927836" y="8720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3" name="object 330">
              <a:extLst>
                <a:ext uri="{FF2B5EF4-FFF2-40B4-BE49-F238E27FC236}">
                  <a16:creationId xmlns:a16="http://schemas.microsoft.com/office/drawing/2014/main" id="{0ADFB758-88CE-44D6-961B-2AD8BA7FFCC4}"/>
                </a:ext>
              </a:extLst>
            </p:cNvPr>
            <p:cNvSpPr/>
            <p:nvPr/>
          </p:nvSpPr>
          <p:spPr>
            <a:xfrm>
              <a:off x="1099400" y="905706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5" y="0"/>
                  </a:moveTo>
                  <a:lnTo>
                    <a:pt x="0" y="0"/>
                  </a:lnTo>
                  <a:lnTo>
                    <a:pt x="0" y="8280"/>
                  </a:lnTo>
                  <a:lnTo>
                    <a:pt x="31445" y="8280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4" name="object 331">
              <a:extLst>
                <a:ext uri="{FF2B5EF4-FFF2-40B4-BE49-F238E27FC236}">
                  <a16:creationId xmlns:a16="http://schemas.microsoft.com/office/drawing/2014/main" id="{DA83C6C6-75C8-1196-82A0-0CD50FF25B3D}"/>
                </a:ext>
              </a:extLst>
            </p:cNvPr>
            <p:cNvSpPr/>
            <p:nvPr/>
          </p:nvSpPr>
          <p:spPr>
            <a:xfrm>
              <a:off x="70053" y="1037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5" name="object 332">
              <a:extLst>
                <a:ext uri="{FF2B5EF4-FFF2-40B4-BE49-F238E27FC236}">
                  <a16:creationId xmlns:a16="http://schemas.microsoft.com/office/drawing/2014/main" id="{2F6F81E6-C5B5-D7BD-074B-39AC56369893}"/>
                </a:ext>
              </a:extLst>
            </p:cNvPr>
            <p:cNvSpPr/>
            <p:nvPr/>
          </p:nvSpPr>
          <p:spPr>
            <a:xfrm>
              <a:off x="70053" y="1203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6" name="object 333">
              <a:extLst>
                <a:ext uri="{FF2B5EF4-FFF2-40B4-BE49-F238E27FC236}">
                  <a16:creationId xmlns:a16="http://schemas.microsoft.com/office/drawing/2014/main" id="{B89579EE-89E9-D802-F4CC-BD2F6D12D514}"/>
                </a:ext>
              </a:extLst>
            </p:cNvPr>
            <p:cNvSpPr/>
            <p:nvPr/>
          </p:nvSpPr>
          <p:spPr>
            <a:xfrm>
              <a:off x="70053" y="1368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7" name="object 334">
              <a:extLst>
                <a:ext uri="{FF2B5EF4-FFF2-40B4-BE49-F238E27FC236}">
                  <a16:creationId xmlns:a16="http://schemas.microsoft.com/office/drawing/2014/main" id="{273B5DAD-81A1-DD32-376F-46CDE94147F2}"/>
                </a:ext>
              </a:extLst>
            </p:cNvPr>
            <p:cNvSpPr/>
            <p:nvPr/>
          </p:nvSpPr>
          <p:spPr>
            <a:xfrm>
              <a:off x="70053" y="1534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8" name="object 335">
              <a:extLst>
                <a:ext uri="{FF2B5EF4-FFF2-40B4-BE49-F238E27FC236}">
                  <a16:creationId xmlns:a16="http://schemas.microsoft.com/office/drawing/2014/main" id="{6E0454ED-FD31-993D-0BE4-D0410B2A53DD}"/>
                </a:ext>
              </a:extLst>
            </p:cNvPr>
            <p:cNvSpPr/>
            <p:nvPr/>
          </p:nvSpPr>
          <p:spPr>
            <a:xfrm>
              <a:off x="70053" y="1699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19" name="object 336">
              <a:extLst>
                <a:ext uri="{FF2B5EF4-FFF2-40B4-BE49-F238E27FC236}">
                  <a16:creationId xmlns:a16="http://schemas.microsoft.com/office/drawing/2014/main" id="{E40FBEFD-B0CE-9293-0CF7-7A17F96982AE}"/>
                </a:ext>
              </a:extLst>
            </p:cNvPr>
            <p:cNvSpPr/>
            <p:nvPr/>
          </p:nvSpPr>
          <p:spPr>
            <a:xfrm>
              <a:off x="70053" y="1865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0" name="object 337">
              <a:extLst>
                <a:ext uri="{FF2B5EF4-FFF2-40B4-BE49-F238E27FC236}">
                  <a16:creationId xmlns:a16="http://schemas.microsoft.com/office/drawing/2014/main" id="{2A39295E-040D-F4D2-733A-C66BEE4E458D}"/>
                </a:ext>
              </a:extLst>
            </p:cNvPr>
            <p:cNvSpPr/>
            <p:nvPr/>
          </p:nvSpPr>
          <p:spPr>
            <a:xfrm>
              <a:off x="70053" y="2030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1" name="object 338">
              <a:extLst>
                <a:ext uri="{FF2B5EF4-FFF2-40B4-BE49-F238E27FC236}">
                  <a16:creationId xmlns:a16="http://schemas.microsoft.com/office/drawing/2014/main" id="{4A239273-A185-2FD3-A3CE-8231A817A2EB}"/>
                </a:ext>
              </a:extLst>
            </p:cNvPr>
            <p:cNvSpPr/>
            <p:nvPr/>
          </p:nvSpPr>
          <p:spPr>
            <a:xfrm>
              <a:off x="241604" y="1037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2" name="object 339">
              <a:extLst>
                <a:ext uri="{FF2B5EF4-FFF2-40B4-BE49-F238E27FC236}">
                  <a16:creationId xmlns:a16="http://schemas.microsoft.com/office/drawing/2014/main" id="{85ED6093-ADE8-33D5-6671-18FDA21F2154}"/>
                </a:ext>
              </a:extLst>
            </p:cNvPr>
            <p:cNvSpPr/>
            <p:nvPr/>
          </p:nvSpPr>
          <p:spPr>
            <a:xfrm>
              <a:off x="413169" y="1037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3" name="object 340">
              <a:extLst>
                <a:ext uri="{FF2B5EF4-FFF2-40B4-BE49-F238E27FC236}">
                  <a16:creationId xmlns:a16="http://schemas.microsoft.com/office/drawing/2014/main" id="{4F19E00A-EC57-66FE-9E55-C51250637F60}"/>
                </a:ext>
              </a:extLst>
            </p:cNvPr>
            <p:cNvSpPr/>
            <p:nvPr/>
          </p:nvSpPr>
          <p:spPr>
            <a:xfrm>
              <a:off x="584733" y="1037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4" name="object 341">
              <a:extLst>
                <a:ext uri="{FF2B5EF4-FFF2-40B4-BE49-F238E27FC236}">
                  <a16:creationId xmlns:a16="http://schemas.microsoft.com/office/drawing/2014/main" id="{11ACEFEA-681B-A8C9-36F4-8DE0E33CDFF5}"/>
                </a:ext>
              </a:extLst>
            </p:cNvPr>
            <p:cNvSpPr/>
            <p:nvPr/>
          </p:nvSpPr>
          <p:spPr>
            <a:xfrm>
              <a:off x="756297" y="1037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5" name="object 342">
              <a:extLst>
                <a:ext uri="{FF2B5EF4-FFF2-40B4-BE49-F238E27FC236}">
                  <a16:creationId xmlns:a16="http://schemas.microsoft.com/office/drawing/2014/main" id="{C2953C73-CC48-6692-3B77-83A09F9EF666}"/>
                </a:ext>
              </a:extLst>
            </p:cNvPr>
            <p:cNvSpPr/>
            <p:nvPr/>
          </p:nvSpPr>
          <p:spPr>
            <a:xfrm>
              <a:off x="927836" y="1037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6" name="object 343">
              <a:extLst>
                <a:ext uri="{FF2B5EF4-FFF2-40B4-BE49-F238E27FC236}">
                  <a16:creationId xmlns:a16="http://schemas.microsoft.com/office/drawing/2014/main" id="{0499732B-E0EE-EC89-B844-BA7562BC161F}"/>
                </a:ext>
              </a:extLst>
            </p:cNvPr>
            <p:cNvSpPr/>
            <p:nvPr/>
          </p:nvSpPr>
          <p:spPr>
            <a:xfrm>
              <a:off x="1099411" y="1071203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7" name="object 344">
              <a:extLst>
                <a:ext uri="{FF2B5EF4-FFF2-40B4-BE49-F238E27FC236}">
                  <a16:creationId xmlns:a16="http://schemas.microsoft.com/office/drawing/2014/main" id="{4D1C9EA8-BF3D-D501-16A7-0E8D8EDDBCF9}"/>
                </a:ext>
              </a:extLst>
            </p:cNvPr>
            <p:cNvSpPr/>
            <p:nvPr/>
          </p:nvSpPr>
          <p:spPr>
            <a:xfrm>
              <a:off x="241604" y="1203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8" name="object 345">
              <a:extLst>
                <a:ext uri="{FF2B5EF4-FFF2-40B4-BE49-F238E27FC236}">
                  <a16:creationId xmlns:a16="http://schemas.microsoft.com/office/drawing/2014/main" id="{D9426969-938D-A5A6-77B5-8DECD09E7D1D}"/>
                </a:ext>
              </a:extLst>
            </p:cNvPr>
            <p:cNvSpPr/>
            <p:nvPr/>
          </p:nvSpPr>
          <p:spPr>
            <a:xfrm>
              <a:off x="413169" y="1203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29" name="object 346">
              <a:extLst>
                <a:ext uri="{FF2B5EF4-FFF2-40B4-BE49-F238E27FC236}">
                  <a16:creationId xmlns:a16="http://schemas.microsoft.com/office/drawing/2014/main" id="{E61F8FE3-BF64-97C6-4BD4-BEC767903A26}"/>
                </a:ext>
              </a:extLst>
            </p:cNvPr>
            <p:cNvSpPr/>
            <p:nvPr/>
          </p:nvSpPr>
          <p:spPr>
            <a:xfrm>
              <a:off x="584733" y="1203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0" name="object 347">
              <a:extLst>
                <a:ext uri="{FF2B5EF4-FFF2-40B4-BE49-F238E27FC236}">
                  <a16:creationId xmlns:a16="http://schemas.microsoft.com/office/drawing/2014/main" id="{4465BFC3-55F8-FA69-77F7-0A0C78BAA295}"/>
                </a:ext>
              </a:extLst>
            </p:cNvPr>
            <p:cNvSpPr/>
            <p:nvPr/>
          </p:nvSpPr>
          <p:spPr>
            <a:xfrm>
              <a:off x="756297" y="1203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1" name="object 348">
              <a:extLst>
                <a:ext uri="{FF2B5EF4-FFF2-40B4-BE49-F238E27FC236}">
                  <a16:creationId xmlns:a16="http://schemas.microsoft.com/office/drawing/2014/main" id="{908C338D-EBA8-CB52-B092-3B3F89BA39B2}"/>
                </a:ext>
              </a:extLst>
            </p:cNvPr>
            <p:cNvSpPr/>
            <p:nvPr/>
          </p:nvSpPr>
          <p:spPr>
            <a:xfrm>
              <a:off x="927836" y="1203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2" name="object 349">
              <a:extLst>
                <a:ext uri="{FF2B5EF4-FFF2-40B4-BE49-F238E27FC236}">
                  <a16:creationId xmlns:a16="http://schemas.microsoft.com/office/drawing/2014/main" id="{97AFA1C0-7BD9-0ADC-ED10-62BBEB84CD55}"/>
                </a:ext>
              </a:extLst>
            </p:cNvPr>
            <p:cNvSpPr/>
            <p:nvPr/>
          </p:nvSpPr>
          <p:spPr>
            <a:xfrm>
              <a:off x="1099411" y="1236705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3" name="object 350">
              <a:extLst>
                <a:ext uri="{FF2B5EF4-FFF2-40B4-BE49-F238E27FC236}">
                  <a16:creationId xmlns:a16="http://schemas.microsoft.com/office/drawing/2014/main" id="{7CC6071C-77C3-0499-7EC3-CA2B30868B6A}"/>
                </a:ext>
              </a:extLst>
            </p:cNvPr>
            <p:cNvSpPr/>
            <p:nvPr/>
          </p:nvSpPr>
          <p:spPr>
            <a:xfrm>
              <a:off x="241604" y="1368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4" name="object 351">
              <a:extLst>
                <a:ext uri="{FF2B5EF4-FFF2-40B4-BE49-F238E27FC236}">
                  <a16:creationId xmlns:a16="http://schemas.microsoft.com/office/drawing/2014/main" id="{C2B95AF9-3697-4EA2-6C97-955E48238AE6}"/>
                </a:ext>
              </a:extLst>
            </p:cNvPr>
            <p:cNvSpPr/>
            <p:nvPr/>
          </p:nvSpPr>
          <p:spPr>
            <a:xfrm>
              <a:off x="413169" y="1368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5" name="object 352">
              <a:extLst>
                <a:ext uri="{FF2B5EF4-FFF2-40B4-BE49-F238E27FC236}">
                  <a16:creationId xmlns:a16="http://schemas.microsoft.com/office/drawing/2014/main" id="{0916C976-60F8-86F5-2885-0821444FA901}"/>
                </a:ext>
              </a:extLst>
            </p:cNvPr>
            <p:cNvSpPr/>
            <p:nvPr/>
          </p:nvSpPr>
          <p:spPr>
            <a:xfrm>
              <a:off x="584733" y="1368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6" name="object 353">
              <a:extLst>
                <a:ext uri="{FF2B5EF4-FFF2-40B4-BE49-F238E27FC236}">
                  <a16:creationId xmlns:a16="http://schemas.microsoft.com/office/drawing/2014/main" id="{22525EBB-0F76-78E5-01DC-29AA6A84DF4B}"/>
                </a:ext>
              </a:extLst>
            </p:cNvPr>
            <p:cNvSpPr/>
            <p:nvPr/>
          </p:nvSpPr>
          <p:spPr>
            <a:xfrm>
              <a:off x="756297" y="1368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7" name="object 354">
              <a:extLst>
                <a:ext uri="{FF2B5EF4-FFF2-40B4-BE49-F238E27FC236}">
                  <a16:creationId xmlns:a16="http://schemas.microsoft.com/office/drawing/2014/main" id="{CA65F363-2207-722B-20EB-D846D994328B}"/>
                </a:ext>
              </a:extLst>
            </p:cNvPr>
            <p:cNvSpPr/>
            <p:nvPr/>
          </p:nvSpPr>
          <p:spPr>
            <a:xfrm>
              <a:off x="927836" y="13685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8" name="object 355">
              <a:extLst>
                <a:ext uri="{FF2B5EF4-FFF2-40B4-BE49-F238E27FC236}">
                  <a16:creationId xmlns:a16="http://schemas.microsoft.com/office/drawing/2014/main" id="{64DF37B0-AC9C-42B4-5A57-9C0ADBE26C56}"/>
                </a:ext>
              </a:extLst>
            </p:cNvPr>
            <p:cNvSpPr/>
            <p:nvPr/>
          </p:nvSpPr>
          <p:spPr>
            <a:xfrm>
              <a:off x="1099411" y="1402208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39" name="object 356">
              <a:extLst>
                <a:ext uri="{FF2B5EF4-FFF2-40B4-BE49-F238E27FC236}">
                  <a16:creationId xmlns:a16="http://schemas.microsoft.com/office/drawing/2014/main" id="{DF373211-4247-53B9-CA54-4859CB322289}"/>
                </a:ext>
              </a:extLst>
            </p:cNvPr>
            <p:cNvSpPr/>
            <p:nvPr/>
          </p:nvSpPr>
          <p:spPr>
            <a:xfrm>
              <a:off x="241604" y="1534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0" name="object 357">
              <a:extLst>
                <a:ext uri="{FF2B5EF4-FFF2-40B4-BE49-F238E27FC236}">
                  <a16:creationId xmlns:a16="http://schemas.microsoft.com/office/drawing/2014/main" id="{B177BB64-0D00-F8F5-9E0B-2C5DB607F957}"/>
                </a:ext>
              </a:extLst>
            </p:cNvPr>
            <p:cNvSpPr/>
            <p:nvPr/>
          </p:nvSpPr>
          <p:spPr>
            <a:xfrm>
              <a:off x="413169" y="1534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1" name="object 358">
              <a:extLst>
                <a:ext uri="{FF2B5EF4-FFF2-40B4-BE49-F238E27FC236}">
                  <a16:creationId xmlns:a16="http://schemas.microsoft.com/office/drawing/2014/main" id="{703A2A85-EA3D-A492-97BB-C2C29019CD5D}"/>
                </a:ext>
              </a:extLst>
            </p:cNvPr>
            <p:cNvSpPr/>
            <p:nvPr/>
          </p:nvSpPr>
          <p:spPr>
            <a:xfrm>
              <a:off x="584733" y="1534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2" name="object 359">
              <a:extLst>
                <a:ext uri="{FF2B5EF4-FFF2-40B4-BE49-F238E27FC236}">
                  <a16:creationId xmlns:a16="http://schemas.microsoft.com/office/drawing/2014/main" id="{F874B6A6-8CD2-6391-7BB2-4046E11D0F4D}"/>
                </a:ext>
              </a:extLst>
            </p:cNvPr>
            <p:cNvSpPr/>
            <p:nvPr/>
          </p:nvSpPr>
          <p:spPr>
            <a:xfrm>
              <a:off x="756297" y="1534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3" name="object 360">
              <a:extLst>
                <a:ext uri="{FF2B5EF4-FFF2-40B4-BE49-F238E27FC236}">
                  <a16:creationId xmlns:a16="http://schemas.microsoft.com/office/drawing/2014/main" id="{390538BD-64E8-8AAC-D3AC-1644BAC4497A}"/>
                </a:ext>
              </a:extLst>
            </p:cNvPr>
            <p:cNvSpPr/>
            <p:nvPr/>
          </p:nvSpPr>
          <p:spPr>
            <a:xfrm>
              <a:off x="927836" y="15340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4" name="object 361">
              <a:extLst>
                <a:ext uri="{FF2B5EF4-FFF2-40B4-BE49-F238E27FC236}">
                  <a16:creationId xmlns:a16="http://schemas.microsoft.com/office/drawing/2014/main" id="{6697D9A4-00FF-12A4-A741-6428F30A8FB4}"/>
                </a:ext>
              </a:extLst>
            </p:cNvPr>
            <p:cNvSpPr/>
            <p:nvPr/>
          </p:nvSpPr>
          <p:spPr>
            <a:xfrm>
              <a:off x="1099411" y="1567711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90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5" name="object 362">
              <a:extLst>
                <a:ext uri="{FF2B5EF4-FFF2-40B4-BE49-F238E27FC236}">
                  <a16:creationId xmlns:a16="http://schemas.microsoft.com/office/drawing/2014/main" id="{2500F2ED-9FE1-5682-90AD-CBB47450BE53}"/>
                </a:ext>
              </a:extLst>
            </p:cNvPr>
            <p:cNvSpPr/>
            <p:nvPr/>
          </p:nvSpPr>
          <p:spPr>
            <a:xfrm>
              <a:off x="241604" y="1699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6" name="object 363">
              <a:extLst>
                <a:ext uri="{FF2B5EF4-FFF2-40B4-BE49-F238E27FC236}">
                  <a16:creationId xmlns:a16="http://schemas.microsoft.com/office/drawing/2014/main" id="{21516E7C-17B6-DD10-495B-F1F6C815D533}"/>
                </a:ext>
              </a:extLst>
            </p:cNvPr>
            <p:cNvSpPr/>
            <p:nvPr/>
          </p:nvSpPr>
          <p:spPr>
            <a:xfrm>
              <a:off x="413169" y="1699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7" name="object 364">
              <a:extLst>
                <a:ext uri="{FF2B5EF4-FFF2-40B4-BE49-F238E27FC236}">
                  <a16:creationId xmlns:a16="http://schemas.microsoft.com/office/drawing/2014/main" id="{C30BDE32-C8E7-E96C-C279-79749DA1AF34}"/>
                </a:ext>
              </a:extLst>
            </p:cNvPr>
            <p:cNvSpPr/>
            <p:nvPr/>
          </p:nvSpPr>
          <p:spPr>
            <a:xfrm>
              <a:off x="584733" y="1699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8" name="object 365">
              <a:extLst>
                <a:ext uri="{FF2B5EF4-FFF2-40B4-BE49-F238E27FC236}">
                  <a16:creationId xmlns:a16="http://schemas.microsoft.com/office/drawing/2014/main" id="{21AC7E60-8106-DF77-A143-B9F4B878169E}"/>
                </a:ext>
              </a:extLst>
            </p:cNvPr>
            <p:cNvSpPr/>
            <p:nvPr/>
          </p:nvSpPr>
          <p:spPr>
            <a:xfrm>
              <a:off x="756297" y="1699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49" name="object 366">
              <a:extLst>
                <a:ext uri="{FF2B5EF4-FFF2-40B4-BE49-F238E27FC236}">
                  <a16:creationId xmlns:a16="http://schemas.microsoft.com/office/drawing/2014/main" id="{A62F9980-52AE-7877-6CEE-2F63464DFFB4}"/>
                </a:ext>
              </a:extLst>
            </p:cNvPr>
            <p:cNvSpPr/>
            <p:nvPr/>
          </p:nvSpPr>
          <p:spPr>
            <a:xfrm>
              <a:off x="927836" y="1699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0" name="object 367">
              <a:extLst>
                <a:ext uri="{FF2B5EF4-FFF2-40B4-BE49-F238E27FC236}">
                  <a16:creationId xmlns:a16="http://schemas.microsoft.com/office/drawing/2014/main" id="{47F5854E-4B3C-B408-2474-7066D1137E90}"/>
                </a:ext>
              </a:extLst>
            </p:cNvPr>
            <p:cNvSpPr/>
            <p:nvPr/>
          </p:nvSpPr>
          <p:spPr>
            <a:xfrm>
              <a:off x="1099411" y="1733203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1" name="object 368">
              <a:extLst>
                <a:ext uri="{FF2B5EF4-FFF2-40B4-BE49-F238E27FC236}">
                  <a16:creationId xmlns:a16="http://schemas.microsoft.com/office/drawing/2014/main" id="{3275A584-E1B8-9714-540A-10B09934B746}"/>
                </a:ext>
              </a:extLst>
            </p:cNvPr>
            <p:cNvSpPr/>
            <p:nvPr/>
          </p:nvSpPr>
          <p:spPr>
            <a:xfrm>
              <a:off x="241604" y="1865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2" name="object 369">
              <a:extLst>
                <a:ext uri="{FF2B5EF4-FFF2-40B4-BE49-F238E27FC236}">
                  <a16:creationId xmlns:a16="http://schemas.microsoft.com/office/drawing/2014/main" id="{73D08CAE-E9AD-E88E-B33E-71DEEB7D6FF1}"/>
                </a:ext>
              </a:extLst>
            </p:cNvPr>
            <p:cNvSpPr/>
            <p:nvPr/>
          </p:nvSpPr>
          <p:spPr>
            <a:xfrm>
              <a:off x="413169" y="1865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3" name="object 370">
              <a:extLst>
                <a:ext uri="{FF2B5EF4-FFF2-40B4-BE49-F238E27FC236}">
                  <a16:creationId xmlns:a16="http://schemas.microsoft.com/office/drawing/2014/main" id="{0E646192-B869-136D-5F5C-E8EE17D4EA51}"/>
                </a:ext>
              </a:extLst>
            </p:cNvPr>
            <p:cNvSpPr/>
            <p:nvPr/>
          </p:nvSpPr>
          <p:spPr>
            <a:xfrm>
              <a:off x="584733" y="1865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4" name="object 371">
              <a:extLst>
                <a:ext uri="{FF2B5EF4-FFF2-40B4-BE49-F238E27FC236}">
                  <a16:creationId xmlns:a16="http://schemas.microsoft.com/office/drawing/2014/main" id="{23DAECE6-CB20-E405-B582-94E07DFBA7C8}"/>
                </a:ext>
              </a:extLst>
            </p:cNvPr>
            <p:cNvSpPr/>
            <p:nvPr/>
          </p:nvSpPr>
          <p:spPr>
            <a:xfrm>
              <a:off x="756297" y="1865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5" name="object 372">
              <a:extLst>
                <a:ext uri="{FF2B5EF4-FFF2-40B4-BE49-F238E27FC236}">
                  <a16:creationId xmlns:a16="http://schemas.microsoft.com/office/drawing/2014/main" id="{37FFDB6C-2135-4483-3B3C-D384E76B7969}"/>
                </a:ext>
              </a:extLst>
            </p:cNvPr>
            <p:cNvSpPr/>
            <p:nvPr/>
          </p:nvSpPr>
          <p:spPr>
            <a:xfrm>
              <a:off x="927836" y="1865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6" name="object 373">
              <a:extLst>
                <a:ext uri="{FF2B5EF4-FFF2-40B4-BE49-F238E27FC236}">
                  <a16:creationId xmlns:a16="http://schemas.microsoft.com/office/drawing/2014/main" id="{A1987A94-2022-706A-DB6F-09B0A14BFE1D}"/>
                </a:ext>
              </a:extLst>
            </p:cNvPr>
            <p:cNvSpPr/>
            <p:nvPr/>
          </p:nvSpPr>
          <p:spPr>
            <a:xfrm>
              <a:off x="1099411" y="1898706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92"/>
                  </a:lnTo>
                  <a:lnTo>
                    <a:pt x="31444" y="829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7" name="object 374">
              <a:extLst>
                <a:ext uri="{FF2B5EF4-FFF2-40B4-BE49-F238E27FC236}">
                  <a16:creationId xmlns:a16="http://schemas.microsoft.com/office/drawing/2014/main" id="{29321101-FB67-53AC-3012-1790C3CB7393}"/>
                </a:ext>
              </a:extLst>
            </p:cNvPr>
            <p:cNvSpPr/>
            <p:nvPr/>
          </p:nvSpPr>
          <p:spPr>
            <a:xfrm>
              <a:off x="241604" y="2030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8" name="object 375">
              <a:extLst>
                <a:ext uri="{FF2B5EF4-FFF2-40B4-BE49-F238E27FC236}">
                  <a16:creationId xmlns:a16="http://schemas.microsoft.com/office/drawing/2014/main" id="{16466DE3-01C2-868B-8694-FE732FB8B76E}"/>
                </a:ext>
              </a:extLst>
            </p:cNvPr>
            <p:cNvSpPr/>
            <p:nvPr/>
          </p:nvSpPr>
          <p:spPr>
            <a:xfrm>
              <a:off x="413169" y="2030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59" name="object 376">
              <a:extLst>
                <a:ext uri="{FF2B5EF4-FFF2-40B4-BE49-F238E27FC236}">
                  <a16:creationId xmlns:a16="http://schemas.microsoft.com/office/drawing/2014/main" id="{10B6BAB1-D10D-1FBE-4029-5158C615DCAE}"/>
                </a:ext>
              </a:extLst>
            </p:cNvPr>
            <p:cNvSpPr/>
            <p:nvPr/>
          </p:nvSpPr>
          <p:spPr>
            <a:xfrm>
              <a:off x="584733" y="2030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0" name="object 377">
              <a:extLst>
                <a:ext uri="{FF2B5EF4-FFF2-40B4-BE49-F238E27FC236}">
                  <a16:creationId xmlns:a16="http://schemas.microsoft.com/office/drawing/2014/main" id="{44847118-022A-9F2D-4654-F413E5A2E3DF}"/>
                </a:ext>
              </a:extLst>
            </p:cNvPr>
            <p:cNvSpPr/>
            <p:nvPr/>
          </p:nvSpPr>
          <p:spPr>
            <a:xfrm>
              <a:off x="756297" y="2030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1" name="object 378">
              <a:extLst>
                <a:ext uri="{FF2B5EF4-FFF2-40B4-BE49-F238E27FC236}">
                  <a16:creationId xmlns:a16="http://schemas.microsoft.com/office/drawing/2014/main" id="{CCA1C36C-F9E0-ADF3-E389-480E20B2081E}"/>
                </a:ext>
              </a:extLst>
            </p:cNvPr>
            <p:cNvSpPr/>
            <p:nvPr/>
          </p:nvSpPr>
          <p:spPr>
            <a:xfrm>
              <a:off x="927836" y="2030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2" name="object 379">
              <a:extLst>
                <a:ext uri="{FF2B5EF4-FFF2-40B4-BE49-F238E27FC236}">
                  <a16:creationId xmlns:a16="http://schemas.microsoft.com/office/drawing/2014/main" id="{2C7DC616-7068-849A-4963-468D5A03E061}"/>
                </a:ext>
              </a:extLst>
            </p:cNvPr>
            <p:cNvSpPr/>
            <p:nvPr/>
          </p:nvSpPr>
          <p:spPr>
            <a:xfrm>
              <a:off x="1099400" y="2064225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5" y="0"/>
                  </a:moveTo>
                  <a:lnTo>
                    <a:pt x="0" y="0"/>
                  </a:lnTo>
                  <a:lnTo>
                    <a:pt x="0" y="8280"/>
                  </a:lnTo>
                  <a:lnTo>
                    <a:pt x="31445" y="8280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3" name="object 380">
              <a:extLst>
                <a:ext uri="{FF2B5EF4-FFF2-40B4-BE49-F238E27FC236}">
                  <a16:creationId xmlns:a16="http://schemas.microsoft.com/office/drawing/2014/main" id="{6EA0F9E9-E036-E8EB-237F-DF23C72017C8}"/>
                </a:ext>
              </a:extLst>
            </p:cNvPr>
            <p:cNvSpPr/>
            <p:nvPr/>
          </p:nvSpPr>
          <p:spPr>
            <a:xfrm>
              <a:off x="70053" y="2196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4" name="object 381">
              <a:extLst>
                <a:ext uri="{FF2B5EF4-FFF2-40B4-BE49-F238E27FC236}">
                  <a16:creationId xmlns:a16="http://schemas.microsoft.com/office/drawing/2014/main" id="{B51504C6-667B-6C66-568D-5AD88482FC1C}"/>
                </a:ext>
              </a:extLst>
            </p:cNvPr>
            <p:cNvSpPr/>
            <p:nvPr/>
          </p:nvSpPr>
          <p:spPr>
            <a:xfrm>
              <a:off x="70053" y="2361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5" name="object 382">
              <a:extLst>
                <a:ext uri="{FF2B5EF4-FFF2-40B4-BE49-F238E27FC236}">
                  <a16:creationId xmlns:a16="http://schemas.microsoft.com/office/drawing/2014/main" id="{78980E2C-FA4E-8EEA-B93E-AB782FAFF1B4}"/>
                </a:ext>
              </a:extLst>
            </p:cNvPr>
            <p:cNvSpPr/>
            <p:nvPr/>
          </p:nvSpPr>
          <p:spPr>
            <a:xfrm>
              <a:off x="70053" y="2527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6" name="object 383">
              <a:extLst>
                <a:ext uri="{FF2B5EF4-FFF2-40B4-BE49-F238E27FC236}">
                  <a16:creationId xmlns:a16="http://schemas.microsoft.com/office/drawing/2014/main" id="{F063F339-B32F-7A85-7CD9-F04E344C231E}"/>
                </a:ext>
              </a:extLst>
            </p:cNvPr>
            <p:cNvSpPr/>
            <p:nvPr/>
          </p:nvSpPr>
          <p:spPr>
            <a:xfrm>
              <a:off x="70053" y="2692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7" name="object 384">
              <a:extLst>
                <a:ext uri="{FF2B5EF4-FFF2-40B4-BE49-F238E27FC236}">
                  <a16:creationId xmlns:a16="http://schemas.microsoft.com/office/drawing/2014/main" id="{4E13AAD6-6D4B-D35C-F251-205988B91F9E}"/>
                </a:ext>
              </a:extLst>
            </p:cNvPr>
            <p:cNvSpPr/>
            <p:nvPr/>
          </p:nvSpPr>
          <p:spPr>
            <a:xfrm>
              <a:off x="70053" y="2858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8" name="object 385">
              <a:extLst>
                <a:ext uri="{FF2B5EF4-FFF2-40B4-BE49-F238E27FC236}">
                  <a16:creationId xmlns:a16="http://schemas.microsoft.com/office/drawing/2014/main" id="{DAD56383-A05C-EE8F-1AA0-C85F4FA2C511}"/>
                </a:ext>
              </a:extLst>
            </p:cNvPr>
            <p:cNvSpPr/>
            <p:nvPr/>
          </p:nvSpPr>
          <p:spPr>
            <a:xfrm>
              <a:off x="70053" y="3023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69" name="object 386">
              <a:extLst>
                <a:ext uri="{FF2B5EF4-FFF2-40B4-BE49-F238E27FC236}">
                  <a16:creationId xmlns:a16="http://schemas.microsoft.com/office/drawing/2014/main" id="{9BD0B4DB-1112-4BF4-6778-15681316A01F}"/>
                </a:ext>
              </a:extLst>
            </p:cNvPr>
            <p:cNvSpPr/>
            <p:nvPr/>
          </p:nvSpPr>
          <p:spPr>
            <a:xfrm>
              <a:off x="70053" y="3189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0" name="object 387">
              <a:extLst>
                <a:ext uri="{FF2B5EF4-FFF2-40B4-BE49-F238E27FC236}">
                  <a16:creationId xmlns:a16="http://schemas.microsoft.com/office/drawing/2014/main" id="{55168AF2-0C6B-1EE9-FB4C-D7B1843A9E90}"/>
                </a:ext>
              </a:extLst>
            </p:cNvPr>
            <p:cNvSpPr/>
            <p:nvPr/>
          </p:nvSpPr>
          <p:spPr>
            <a:xfrm>
              <a:off x="241604" y="2196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1" name="object 388">
              <a:extLst>
                <a:ext uri="{FF2B5EF4-FFF2-40B4-BE49-F238E27FC236}">
                  <a16:creationId xmlns:a16="http://schemas.microsoft.com/office/drawing/2014/main" id="{21BFD3E4-2381-BC94-92A5-8F0EC47B2A6B}"/>
                </a:ext>
              </a:extLst>
            </p:cNvPr>
            <p:cNvSpPr/>
            <p:nvPr/>
          </p:nvSpPr>
          <p:spPr>
            <a:xfrm>
              <a:off x="413169" y="2196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2" name="object 389">
              <a:extLst>
                <a:ext uri="{FF2B5EF4-FFF2-40B4-BE49-F238E27FC236}">
                  <a16:creationId xmlns:a16="http://schemas.microsoft.com/office/drawing/2014/main" id="{BED3E6D0-6AAF-2F82-1109-7B1703C8AB51}"/>
                </a:ext>
              </a:extLst>
            </p:cNvPr>
            <p:cNvSpPr/>
            <p:nvPr/>
          </p:nvSpPr>
          <p:spPr>
            <a:xfrm>
              <a:off x="584733" y="2196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3" name="object 390">
              <a:extLst>
                <a:ext uri="{FF2B5EF4-FFF2-40B4-BE49-F238E27FC236}">
                  <a16:creationId xmlns:a16="http://schemas.microsoft.com/office/drawing/2014/main" id="{629ED978-EFE5-4B19-96F8-0D68541F293A}"/>
                </a:ext>
              </a:extLst>
            </p:cNvPr>
            <p:cNvSpPr/>
            <p:nvPr/>
          </p:nvSpPr>
          <p:spPr>
            <a:xfrm>
              <a:off x="756297" y="2196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4" name="object 391">
              <a:extLst>
                <a:ext uri="{FF2B5EF4-FFF2-40B4-BE49-F238E27FC236}">
                  <a16:creationId xmlns:a16="http://schemas.microsoft.com/office/drawing/2014/main" id="{175A944A-CFCA-5988-0573-AF55B1B008A1}"/>
                </a:ext>
              </a:extLst>
            </p:cNvPr>
            <p:cNvSpPr/>
            <p:nvPr/>
          </p:nvSpPr>
          <p:spPr>
            <a:xfrm>
              <a:off x="927836" y="2196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5" name="object 392">
              <a:extLst>
                <a:ext uri="{FF2B5EF4-FFF2-40B4-BE49-F238E27FC236}">
                  <a16:creationId xmlns:a16="http://schemas.microsoft.com/office/drawing/2014/main" id="{65371A67-D63F-13D7-ED8D-1A16704A1109}"/>
                </a:ext>
              </a:extLst>
            </p:cNvPr>
            <p:cNvSpPr/>
            <p:nvPr/>
          </p:nvSpPr>
          <p:spPr>
            <a:xfrm>
              <a:off x="1099411" y="2229722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6" name="object 393">
              <a:extLst>
                <a:ext uri="{FF2B5EF4-FFF2-40B4-BE49-F238E27FC236}">
                  <a16:creationId xmlns:a16="http://schemas.microsoft.com/office/drawing/2014/main" id="{B7CD76CD-009F-91B5-43DC-945EBB28DB45}"/>
                </a:ext>
              </a:extLst>
            </p:cNvPr>
            <p:cNvSpPr/>
            <p:nvPr/>
          </p:nvSpPr>
          <p:spPr>
            <a:xfrm>
              <a:off x="241604" y="2361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7" name="object 394">
              <a:extLst>
                <a:ext uri="{FF2B5EF4-FFF2-40B4-BE49-F238E27FC236}">
                  <a16:creationId xmlns:a16="http://schemas.microsoft.com/office/drawing/2014/main" id="{D1F4A7D1-4F9C-D732-B9A8-4474CD9BA656}"/>
                </a:ext>
              </a:extLst>
            </p:cNvPr>
            <p:cNvSpPr/>
            <p:nvPr/>
          </p:nvSpPr>
          <p:spPr>
            <a:xfrm>
              <a:off x="413169" y="2361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8" name="object 395">
              <a:extLst>
                <a:ext uri="{FF2B5EF4-FFF2-40B4-BE49-F238E27FC236}">
                  <a16:creationId xmlns:a16="http://schemas.microsoft.com/office/drawing/2014/main" id="{F0DFD4DC-3442-90B1-6029-82F76C90C47F}"/>
                </a:ext>
              </a:extLst>
            </p:cNvPr>
            <p:cNvSpPr/>
            <p:nvPr/>
          </p:nvSpPr>
          <p:spPr>
            <a:xfrm>
              <a:off x="584733" y="2361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79" name="object 396">
              <a:extLst>
                <a:ext uri="{FF2B5EF4-FFF2-40B4-BE49-F238E27FC236}">
                  <a16:creationId xmlns:a16="http://schemas.microsoft.com/office/drawing/2014/main" id="{EF5B546F-1993-4567-7B98-E9FDD902221C}"/>
                </a:ext>
              </a:extLst>
            </p:cNvPr>
            <p:cNvSpPr/>
            <p:nvPr/>
          </p:nvSpPr>
          <p:spPr>
            <a:xfrm>
              <a:off x="756297" y="2361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0" name="object 397">
              <a:extLst>
                <a:ext uri="{FF2B5EF4-FFF2-40B4-BE49-F238E27FC236}">
                  <a16:creationId xmlns:a16="http://schemas.microsoft.com/office/drawing/2014/main" id="{EC6C1826-7834-A472-AAA8-D647B497A321}"/>
                </a:ext>
              </a:extLst>
            </p:cNvPr>
            <p:cNvSpPr/>
            <p:nvPr/>
          </p:nvSpPr>
          <p:spPr>
            <a:xfrm>
              <a:off x="927836" y="2361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1" name="object 398">
              <a:extLst>
                <a:ext uri="{FF2B5EF4-FFF2-40B4-BE49-F238E27FC236}">
                  <a16:creationId xmlns:a16="http://schemas.microsoft.com/office/drawing/2014/main" id="{786B448D-F670-3DC4-1453-BEF5F86C37AA}"/>
                </a:ext>
              </a:extLst>
            </p:cNvPr>
            <p:cNvSpPr/>
            <p:nvPr/>
          </p:nvSpPr>
          <p:spPr>
            <a:xfrm>
              <a:off x="1099411" y="2395215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2" name="object 399">
              <a:extLst>
                <a:ext uri="{FF2B5EF4-FFF2-40B4-BE49-F238E27FC236}">
                  <a16:creationId xmlns:a16="http://schemas.microsoft.com/office/drawing/2014/main" id="{8585435A-17CE-CDC1-8123-3FF4DB938B5E}"/>
                </a:ext>
              </a:extLst>
            </p:cNvPr>
            <p:cNvSpPr/>
            <p:nvPr/>
          </p:nvSpPr>
          <p:spPr>
            <a:xfrm>
              <a:off x="241604" y="2527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3" name="object 400">
              <a:extLst>
                <a:ext uri="{FF2B5EF4-FFF2-40B4-BE49-F238E27FC236}">
                  <a16:creationId xmlns:a16="http://schemas.microsoft.com/office/drawing/2014/main" id="{B7A56E4F-2D70-3FB3-AEF0-10765EF272E4}"/>
                </a:ext>
              </a:extLst>
            </p:cNvPr>
            <p:cNvSpPr/>
            <p:nvPr/>
          </p:nvSpPr>
          <p:spPr>
            <a:xfrm>
              <a:off x="413169" y="2527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4" name="object 401">
              <a:extLst>
                <a:ext uri="{FF2B5EF4-FFF2-40B4-BE49-F238E27FC236}">
                  <a16:creationId xmlns:a16="http://schemas.microsoft.com/office/drawing/2014/main" id="{FD03C07F-E2E9-6CB0-E013-3979E1EE1B9B}"/>
                </a:ext>
              </a:extLst>
            </p:cNvPr>
            <p:cNvSpPr/>
            <p:nvPr/>
          </p:nvSpPr>
          <p:spPr>
            <a:xfrm>
              <a:off x="584733" y="2527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5" name="object 402">
              <a:extLst>
                <a:ext uri="{FF2B5EF4-FFF2-40B4-BE49-F238E27FC236}">
                  <a16:creationId xmlns:a16="http://schemas.microsoft.com/office/drawing/2014/main" id="{238A309E-6454-0D4D-0A08-90703BCBA09A}"/>
                </a:ext>
              </a:extLst>
            </p:cNvPr>
            <p:cNvSpPr/>
            <p:nvPr/>
          </p:nvSpPr>
          <p:spPr>
            <a:xfrm>
              <a:off x="756297" y="2527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6" name="object 403">
              <a:extLst>
                <a:ext uri="{FF2B5EF4-FFF2-40B4-BE49-F238E27FC236}">
                  <a16:creationId xmlns:a16="http://schemas.microsoft.com/office/drawing/2014/main" id="{E093C2F4-2149-FA5D-EE63-48732DF54803}"/>
                </a:ext>
              </a:extLst>
            </p:cNvPr>
            <p:cNvSpPr/>
            <p:nvPr/>
          </p:nvSpPr>
          <p:spPr>
            <a:xfrm>
              <a:off x="927836" y="2527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7" name="object 404">
              <a:extLst>
                <a:ext uri="{FF2B5EF4-FFF2-40B4-BE49-F238E27FC236}">
                  <a16:creationId xmlns:a16="http://schemas.microsoft.com/office/drawing/2014/main" id="{7575890C-2FAE-EC09-5670-2A8F5746CBB1}"/>
                </a:ext>
              </a:extLst>
            </p:cNvPr>
            <p:cNvSpPr/>
            <p:nvPr/>
          </p:nvSpPr>
          <p:spPr>
            <a:xfrm>
              <a:off x="1099411" y="2560717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8" name="object 405">
              <a:extLst>
                <a:ext uri="{FF2B5EF4-FFF2-40B4-BE49-F238E27FC236}">
                  <a16:creationId xmlns:a16="http://schemas.microsoft.com/office/drawing/2014/main" id="{C8601265-F96C-9F07-73A1-4289E7AF5604}"/>
                </a:ext>
              </a:extLst>
            </p:cNvPr>
            <p:cNvSpPr/>
            <p:nvPr/>
          </p:nvSpPr>
          <p:spPr>
            <a:xfrm>
              <a:off x="241604" y="2692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89" name="object 406">
              <a:extLst>
                <a:ext uri="{FF2B5EF4-FFF2-40B4-BE49-F238E27FC236}">
                  <a16:creationId xmlns:a16="http://schemas.microsoft.com/office/drawing/2014/main" id="{1501D9DE-8FFD-F611-6BA8-2F24991138BE}"/>
                </a:ext>
              </a:extLst>
            </p:cNvPr>
            <p:cNvSpPr/>
            <p:nvPr/>
          </p:nvSpPr>
          <p:spPr>
            <a:xfrm>
              <a:off x="413169" y="2692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0" name="object 407">
              <a:extLst>
                <a:ext uri="{FF2B5EF4-FFF2-40B4-BE49-F238E27FC236}">
                  <a16:creationId xmlns:a16="http://schemas.microsoft.com/office/drawing/2014/main" id="{1BCB6364-3CC9-80F3-566D-8CFF6FE5E27B}"/>
                </a:ext>
              </a:extLst>
            </p:cNvPr>
            <p:cNvSpPr/>
            <p:nvPr/>
          </p:nvSpPr>
          <p:spPr>
            <a:xfrm>
              <a:off x="584733" y="2692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1" name="object 408">
              <a:extLst>
                <a:ext uri="{FF2B5EF4-FFF2-40B4-BE49-F238E27FC236}">
                  <a16:creationId xmlns:a16="http://schemas.microsoft.com/office/drawing/2014/main" id="{E14C4E89-9B5E-07DF-DB5A-290D1898A327}"/>
                </a:ext>
              </a:extLst>
            </p:cNvPr>
            <p:cNvSpPr/>
            <p:nvPr/>
          </p:nvSpPr>
          <p:spPr>
            <a:xfrm>
              <a:off x="756297" y="2692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2" name="object 409">
              <a:extLst>
                <a:ext uri="{FF2B5EF4-FFF2-40B4-BE49-F238E27FC236}">
                  <a16:creationId xmlns:a16="http://schemas.microsoft.com/office/drawing/2014/main" id="{5A559241-FE12-21D5-DBE4-DBB952812066}"/>
                </a:ext>
              </a:extLst>
            </p:cNvPr>
            <p:cNvSpPr/>
            <p:nvPr/>
          </p:nvSpPr>
          <p:spPr>
            <a:xfrm>
              <a:off x="927836" y="2692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3" name="object 410">
              <a:extLst>
                <a:ext uri="{FF2B5EF4-FFF2-40B4-BE49-F238E27FC236}">
                  <a16:creationId xmlns:a16="http://schemas.microsoft.com/office/drawing/2014/main" id="{0F5F8669-9A1D-73C8-6F9F-617D4ED030EA}"/>
                </a:ext>
              </a:extLst>
            </p:cNvPr>
            <p:cNvSpPr/>
            <p:nvPr/>
          </p:nvSpPr>
          <p:spPr>
            <a:xfrm>
              <a:off x="1099411" y="2726220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4" name="object 411">
              <a:extLst>
                <a:ext uri="{FF2B5EF4-FFF2-40B4-BE49-F238E27FC236}">
                  <a16:creationId xmlns:a16="http://schemas.microsoft.com/office/drawing/2014/main" id="{352DF2CA-F460-613E-AD88-B21CA2910C26}"/>
                </a:ext>
              </a:extLst>
            </p:cNvPr>
            <p:cNvSpPr/>
            <p:nvPr/>
          </p:nvSpPr>
          <p:spPr>
            <a:xfrm>
              <a:off x="241604" y="2858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5" name="object 412">
              <a:extLst>
                <a:ext uri="{FF2B5EF4-FFF2-40B4-BE49-F238E27FC236}">
                  <a16:creationId xmlns:a16="http://schemas.microsoft.com/office/drawing/2014/main" id="{C91330FE-A2B5-2D52-241E-E1B9AE3D7A81}"/>
                </a:ext>
              </a:extLst>
            </p:cNvPr>
            <p:cNvSpPr/>
            <p:nvPr/>
          </p:nvSpPr>
          <p:spPr>
            <a:xfrm>
              <a:off x="413169" y="2858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6" name="object 413">
              <a:extLst>
                <a:ext uri="{FF2B5EF4-FFF2-40B4-BE49-F238E27FC236}">
                  <a16:creationId xmlns:a16="http://schemas.microsoft.com/office/drawing/2014/main" id="{EC28B839-C53B-A6BB-EB4B-9BC9A185C339}"/>
                </a:ext>
              </a:extLst>
            </p:cNvPr>
            <p:cNvSpPr/>
            <p:nvPr/>
          </p:nvSpPr>
          <p:spPr>
            <a:xfrm>
              <a:off x="584733" y="2858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7" name="object 414">
              <a:extLst>
                <a:ext uri="{FF2B5EF4-FFF2-40B4-BE49-F238E27FC236}">
                  <a16:creationId xmlns:a16="http://schemas.microsoft.com/office/drawing/2014/main" id="{63049AD0-DD8F-45A5-97F1-B7CA4AFC8407}"/>
                </a:ext>
              </a:extLst>
            </p:cNvPr>
            <p:cNvSpPr/>
            <p:nvPr/>
          </p:nvSpPr>
          <p:spPr>
            <a:xfrm>
              <a:off x="756297" y="2858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8" name="object 415">
              <a:extLst>
                <a:ext uri="{FF2B5EF4-FFF2-40B4-BE49-F238E27FC236}">
                  <a16:creationId xmlns:a16="http://schemas.microsoft.com/office/drawing/2014/main" id="{CD5C0C90-CF39-5E4D-403D-850C8053C84B}"/>
                </a:ext>
              </a:extLst>
            </p:cNvPr>
            <p:cNvSpPr/>
            <p:nvPr/>
          </p:nvSpPr>
          <p:spPr>
            <a:xfrm>
              <a:off x="927836" y="2858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899" name="object 416">
              <a:extLst>
                <a:ext uri="{FF2B5EF4-FFF2-40B4-BE49-F238E27FC236}">
                  <a16:creationId xmlns:a16="http://schemas.microsoft.com/office/drawing/2014/main" id="{821B4E38-0223-D80D-9D9F-469C9A43AF47}"/>
                </a:ext>
              </a:extLst>
            </p:cNvPr>
            <p:cNvSpPr/>
            <p:nvPr/>
          </p:nvSpPr>
          <p:spPr>
            <a:xfrm>
              <a:off x="1099411" y="2891723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0" name="object 417">
              <a:extLst>
                <a:ext uri="{FF2B5EF4-FFF2-40B4-BE49-F238E27FC236}">
                  <a16:creationId xmlns:a16="http://schemas.microsoft.com/office/drawing/2014/main" id="{E6191D0B-EEC5-8FFF-2D6E-DC2808ACD89D}"/>
                </a:ext>
              </a:extLst>
            </p:cNvPr>
            <p:cNvSpPr/>
            <p:nvPr/>
          </p:nvSpPr>
          <p:spPr>
            <a:xfrm>
              <a:off x="241604" y="3023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1" name="object 418">
              <a:extLst>
                <a:ext uri="{FF2B5EF4-FFF2-40B4-BE49-F238E27FC236}">
                  <a16:creationId xmlns:a16="http://schemas.microsoft.com/office/drawing/2014/main" id="{F3B2E5F4-E141-EE8E-C7FE-CA85C787AF67}"/>
                </a:ext>
              </a:extLst>
            </p:cNvPr>
            <p:cNvSpPr/>
            <p:nvPr/>
          </p:nvSpPr>
          <p:spPr>
            <a:xfrm>
              <a:off x="413169" y="3023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2" name="object 419">
              <a:extLst>
                <a:ext uri="{FF2B5EF4-FFF2-40B4-BE49-F238E27FC236}">
                  <a16:creationId xmlns:a16="http://schemas.microsoft.com/office/drawing/2014/main" id="{5355BAB8-140F-3069-F1A6-EA7345FFCD55}"/>
                </a:ext>
              </a:extLst>
            </p:cNvPr>
            <p:cNvSpPr/>
            <p:nvPr/>
          </p:nvSpPr>
          <p:spPr>
            <a:xfrm>
              <a:off x="584733" y="3023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590" y="41960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3" name="object 420">
              <a:extLst>
                <a:ext uri="{FF2B5EF4-FFF2-40B4-BE49-F238E27FC236}">
                  <a16:creationId xmlns:a16="http://schemas.microsoft.com/office/drawing/2014/main" id="{5D1C9256-9553-9C66-F9BB-0F63A7B942E9}"/>
                </a:ext>
              </a:extLst>
            </p:cNvPr>
            <p:cNvSpPr/>
            <p:nvPr/>
          </p:nvSpPr>
          <p:spPr>
            <a:xfrm>
              <a:off x="756297" y="3023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55" y="41960"/>
                  </a:lnTo>
                  <a:lnTo>
                    <a:pt x="33655" y="75615"/>
                  </a:lnTo>
                  <a:lnTo>
                    <a:pt x="41935" y="75615"/>
                  </a:lnTo>
                  <a:lnTo>
                    <a:pt x="41935" y="41960"/>
                  </a:lnTo>
                  <a:lnTo>
                    <a:pt x="75603" y="41960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4" name="object 421">
              <a:extLst>
                <a:ext uri="{FF2B5EF4-FFF2-40B4-BE49-F238E27FC236}">
                  <a16:creationId xmlns:a16="http://schemas.microsoft.com/office/drawing/2014/main" id="{2C07AFA7-1961-545E-A770-816B89070E5A}"/>
                </a:ext>
              </a:extLst>
            </p:cNvPr>
            <p:cNvSpPr/>
            <p:nvPr/>
          </p:nvSpPr>
          <p:spPr>
            <a:xfrm>
              <a:off x="927836" y="30235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60"/>
                  </a:lnTo>
                  <a:lnTo>
                    <a:pt x="33667" y="41960"/>
                  </a:lnTo>
                  <a:lnTo>
                    <a:pt x="33667" y="75615"/>
                  </a:lnTo>
                  <a:lnTo>
                    <a:pt x="41948" y="75615"/>
                  </a:lnTo>
                  <a:lnTo>
                    <a:pt x="41948" y="41960"/>
                  </a:lnTo>
                  <a:lnTo>
                    <a:pt x="75615" y="41960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5" name="object 422">
              <a:extLst>
                <a:ext uri="{FF2B5EF4-FFF2-40B4-BE49-F238E27FC236}">
                  <a16:creationId xmlns:a16="http://schemas.microsoft.com/office/drawing/2014/main" id="{BCC2FE7E-0BAD-D31F-9281-C47F1CAFC92B}"/>
                </a:ext>
              </a:extLst>
            </p:cNvPr>
            <p:cNvSpPr/>
            <p:nvPr/>
          </p:nvSpPr>
          <p:spPr>
            <a:xfrm>
              <a:off x="1099411" y="3057226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6" name="object 423">
              <a:extLst>
                <a:ext uri="{FF2B5EF4-FFF2-40B4-BE49-F238E27FC236}">
                  <a16:creationId xmlns:a16="http://schemas.microsoft.com/office/drawing/2014/main" id="{20DF819E-39C1-78C2-1C19-9BA5AFCA5C63}"/>
                </a:ext>
              </a:extLst>
            </p:cNvPr>
            <p:cNvSpPr/>
            <p:nvPr/>
          </p:nvSpPr>
          <p:spPr>
            <a:xfrm>
              <a:off x="241604" y="3189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7" name="object 424">
              <a:extLst>
                <a:ext uri="{FF2B5EF4-FFF2-40B4-BE49-F238E27FC236}">
                  <a16:creationId xmlns:a16="http://schemas.microsoft.com/office/drawing/2014/main" id="{7249A89D-DC94-19F8-DE26-5600C26229C8}"/>
                </a:ext>
              </a:extLst>
            </p:cNvPr>
            <p:cNvSpPr/>
            <p:nvPr/>
          </p:nvSpPr>
          <p:spPr>
            <a:xfrm>
              <a:off x="413169" y="3189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8" name="object 425">
              <a:extLst>
                <a:ext uri="{FF2B5EF4-FFF2-40B4-BE49-F238E27FC236}">
                  <a16:creationId xmlns:a16="http://schemas.microsoft.com/office/drawing/2014/main" id="{92C08E1F-519C-50DD-7AB6-393F1BDC165D}"/>
                </a:ext>
              </a:extLst>
            </p:cNvPr>
            <p:cNvSpPr/>
            <p:nvPr/>
          </p:nvSpPr>
          <p:spPr>
            <a:xfrm>
              <a:off x="584733" y="3189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09" name="object 426">
              <a:extLst>
                <a:ext uri="{FF2B5EF4-FFF2-40B4-BE49-F238E27FC236}">
                  <a16:creationId xmlns:a16="http://schemas.microsoft.com/office/drawing/2014/main" id="{F566922B-C29C-880C-0D7B-A1F5FD1DD074}"/>
                </a:ext>
              </a:extLst>
            </p:cNvPr>
            <p:cNvSpPr/>
            <p:nvPr/>
          </p:nvSpPr>
          <p:spPr>
            <a:xfrm>
              <a:off x="756297" y="3189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0" name="object 427">
              <a:extLst>
                <a:ext uri="{FF2B5EF4-FFF2-40B4-BE49-F238E27FC236}">
                  <a16:creationId xmlns:a16="http://schemas.microsoft.com/office/drawing/2014/main" id="{9051BB53-5931-C761-4FC3-2BB51201FF2C}"/>
                </a:ext>
              </a:extLst>
            </p:cNvPr>
            <p:cNvSpPr/>
            <p:nvPr/>
          </p:nvSpPr>
          <p:spPr>
            <a:xfrm>
              <a:off x="927836" y="318906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11" name="object 428">
              <a:extLst>
                <a:ext uri="{FF2B5EF4-FFF2-40B4-BE49-F238E27FC236}">
                  <a16:creationId xmlns:a16="http://schemas.microsoft.com/office/drawing/2014/main" id="{FE2B97D5-223C-7EBA-7169-FA49D90136B9}"/>
                </a:ext>
              </a:extLst>
            </p:cNvPr>
            <p:cNvSpPr/>
            <p:nvPr/>
          </p:nvSpPr>
          <p:spPr>
            <a:xfrm>
              <a:off x="1099411" y="3222718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31444" y="0"/>
                  </a:moveTo>
                  <a:lnTo>
                    <a:pt x="0" y="0"/>
                  </a:lnTo>
                  <a:lnTo>
                    <a:pt x="0" y="8282"/>
                  </a:lnTo>
                  <a:lnTo>
                    <a:pt x="31444" y="8282"/>
                  </a:lnTo>
                  <a:lnTo>
                    <a:pt x="31444" y="0"/>
                  </a:lnTo>
                  <a:close/>
                </a:path>
              </a:pathLst>
            </a:custGeom>
            <a:solidFill>
              <a:srgbClr val="DCDBDB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912" name="object 2">
            <a:extLst>
              <a:ext uri="{FF2B5EF4-FFF2-40B4-BE49-F238E27FC236}">
                <a16:creationId xmlns:a16="http://schemas.microsoft.com/office/drawing/2014/main" id="{D57B4DCB-ED5A-396D-F953-2682EB67B6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2000" y="1077960"/>
            <a:ext cx="5132792" cy="580822"/>
          </a:xfrm>
          <a:prstGeom prst="rect">
            <a:avLst/>
          </a:prstGeom>
        </p:spPr>
        <p:txBody>
          <a:bodyPr spcFirstLastPara="1" vert="horz" wrap="square" lIns="0" tIns="8086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lang="pt-BR" sz="3638" b="1" dirty="0">
                <a:solidFill>
                  <a:srgbClr val="C616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DIFERENCIAIS</a:t>
            </a:r>
            <a:endParaRPr sz="3638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6" name="object 663">
            <a:extLst>
              <a:ext uri="{FF2B5EF4-FFF2-40B4-BE49-F238E27FC236}">
                <a16:creationId xmlns:a16="http://schemas.microsoft.com/office/drawing/2014/main" id="{DE289F0D-8D7A-268D-31AE-E3988CCDB258}"/>
              </a:ext>
            </a:extLst>
          </p:cNvPr>
          <p:cNvSpPr txBox="1"/>
          <p:nvPr/>
        </p:nvSpPr>
        <p:spPr>
          <a:xfrm>
            <a:off x="3604666" y="2199906"/>
            <a:ext cx="5674944" cy="351764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r>
              <a:rPr lang="pt-BR" sz="1455" spc="15" dirty="0">
                <a:solidFill>
                  <a:srgbClr val="636463"/>
                </a:solidFill>
                <a:latin typeface="Microsoft Sans Serif"/>
                <a:cs typeface="Microsoft Sans Serif"/>
              </a:rPr>
              <a:t>Atendimento individualizado e personalizado</a:t>
            </a: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endParaRPr lang="pt-BR" sz="1455" spc="15" dirty="0">
              <a:solidFill>
                <a:srgbClr val="636463"/>
              </a:solidFill>
              <a:latin typeface="Microsoft Sans Serif"/>
              <a:cs typeface="Microsoft Sans Serif"/>
            </a:endParaRP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r>
              <a:rPr lang="pt-BR" sz="1455" spc="15" dirty="0">
                <a:solidFill>
                  <a:srgbClr val="636463"/>
                </a:solidFill>
                <a:latin typeface="Microsoft Sans Serif"/>
                <a:cs typeface="Microsoft Sans Serif"/>
              </a:rPr>
              <a:t>Atendimento exclusivamente adulto</a:t>
            </a: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endParaRPr lang="pt-BR" sz="1455" spc="15" dirty="0">
              <a:solidFill>
                <a:srgbClr val="636463"/>
              </a:solidFill>
              <a:latin typeface="Microsoft Sans Serif"/>
              <a:cs typeface="Microsoft Sans Serif"/>
            </a:endParaRP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r>
              <a:rPr lang="pt-BR" sz="1455" spc="15" dirty="0">
                <a:solidFill>
                  <a:srgbClr val="636463"/>
                </a:solidFill>
                <a:latin typeface="Microsoft Sans Serif"/>
                <a:cs typeface="Microsoft Sans Serif"/>
              </a:rPr>
              <a:t>Funcionários exclusivos, treinados e prontos para atender</a:t>
            </a: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endParaRPr lang="pt-BR" sz="1455" spc="15" dirty="0">
              <a:solidFill>
                <a:srgbClr val="636463"/>
              </a:solidFill>
              <a:latin typeface="Microsoft Sans Serif"/>
              <a:cs typeface="Microsoft Sans Serif"/>
            </a:endParaRP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r>
              <a:rPr lang="pt-BR" sz="1455" spc="15" dirty="0">
                <a:solidFill>
                  <a:srgbClr val="636463"/>
                </a:solidFill>
                <a:latin typeface="Microsoft Sans Serif"/>
                <a:cs typeface="Microsoft Sans Serif"/>
              </a:rPr>
              <a:t>Beneficiário escolhe onde se sentar: poltronas individuais ou em locais compartilhados para interação</a:t>
            </a: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endParaRPr lang="pt-BR" sz="1455" spc="15" dirty="0">
              <a:solidFill>
                <a:srgbClr val="636463"/>
              </a:solidFill>
              <a:latin typeface="Microsoft Sans Serif"/>
              <a:cs typeface="Microsoft Sans Serif"/>
            </a:endParaRP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r>
              <a:rPr lang="pt-BR" sz="1455" spc="15" dirty="0">
                <a:solidFill>
                  <a:srgbClr val="636463"/>
                </a:solidFill>
                <a:latin typeface="Microsoft Sans Serif"/>
                <a:cs typeface="Microsoft Sans Serif"/>
              </a:rPr>
              <a:t>Agenda Inteligente: concentração de todos os protocolos evitando sobra de medicamentos </a:t>
            </a: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endParaRPr lang="pt-BR" sz="1455" spc="15" dirty="0">
              <a:solidFill>
                <a:srgbClr val="636463"/>
              </a:solidFill>
              <a:latin typeface="Microsoft Sans Serif"/>
              <a:cs typeface="Microsoft Sans Serif"/>
            </a:endParaRPr>
          </a:p>
          <a:p>
            <a:pPr marL="121680" marR="686954" indent="-114364">
              <a:lnSpc>
                <a:spcPct val="116500"/>
              </a:lnSpc>
              <a:spcBef>
                <a:spcPts val="58"/>
              </a:spcBef>
              <a:buChar char="•"/>
              <a:tabLst>
                <a:tab pos="122065" algn="l"/>
              </a:tabLst>
            </a:pPr>
            <a:r>
              <a:rPr lang="pt-BR" sz="1455" spc="15" dirty="0">
                <a:solidFill>
                  <a:srgbClr val="636463"/>
                </a:solidFill>
                <a:latin typeface="Microsoft Sans Serif"/>
                <a:cs typeface="Microsoft Sans Serif"/>
              </a:rPr>
              <a:t>Política do não desperdício</a:t>
            </a:r>
            <a:endParaRPr sz="1455" spc="15" dirty="0">
              <a:solidFill>
                <a:srgbClr val="636463"/>
              </a:solidFill>
              <a:latin typeface="Microsoft Sans Serif"/>
              <a:cs typeface="Microsoft Sans Serif"/>
            </a:endParaRPr>
          </a:p>
        </p:txBody>
      </p:sp>
      <p:sp>
        <p:nvSpPr>
          <p:cNvPr id="917" name="object 913">
            <a:extLst>
              <a:ext uri="{FF2B5EF4-FFF2-40B4-BE49-F238E27FC236}">
                <a16:creationId xmlns:a16="http://schemas.microsoft.com/office/drawing/2014/main" id="{7097A749-2B05-F113-7C24-FBF30BCE0423}"/>
              </a:ext>
            </a:extLst>
          </p:cNvPr>
          <p:cNvSpPr txBox="1"/>
          <p:nvPr/>
        </p:nvSpPr>
        <p:spPr>
          <a:xfrm>
            <a:off x="9812133" y="1665946"/>
            <a:ext cx="1254129" cy="681572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sz="4366" b="1" dirty="0">
                <a:solidFill>
                  <a:srgbClr val="C71618"/>
                </a:solidFill>
                <a:latin typeface="Trebuchet MS"/>
                <a:cs typeface="Trebuchet MS"/>
              </a:rPr>
              <a:t>4</a:t>
            </a:r>
            <a:r>
              <a:rPr lang="pt-BR" sz="4366" b="1" dirty="0">
                <a:solidFill>
                  <a:srgbClr val="C71618"/>
                </a:solidFill>
                <a:latin typeface="Trebuchet MS"/>
                <a:cs typeface="Trebuchet MS"/>
              </a:rPr>
              <a:t>0</a:t>
            </a:r>
            <a:r>
              <a:rPr sz="4366" b="1" dirty="0">
                <a:solidFill>
                  <a:srgbClr val="C71618"/>
                </a:solidFill>
                <a:latin typeface="Trebuchet MS"/>
                <a:cs typeface="Trebuchet MS"/>
              </a:rPr>
              <a:t>%</a:t>
            </a:r>
            <a:endParaRPr sz="4366" dirty="0">
              <a:latin typeface="Trebuchet MS"/>
              <a:cs typeface="Trebuchet MS"/>
            </a:endParaRPr>
          </a:p>
        </p:txBody>
      </p:sp>
      <p:sp>
        <p:nvSpPr>
          <p:cNvPr id="918" name="object 914">
            <a:extLst>
              <a:ext uri="{FF2B5EF4-FFF2-40B4-BE49-F238E27FC236}">
                <a16:creationId xmlns:a16="http://schemas.microsoft.com/office/drawing/2014/main" id="{6E3714F1-FA7D-EDFF-41A1-574563F83544}"/>
              </a:ext>
            </a:extLst>
          </p:cNvPr>
          <p:cNvSpPr txBox="1"/>
          <p:nvPr/>
        </p:nvSpPr>
        <p:spPr>
          <a:xfrm>
            <a:off x="9766502" y="2362724"/>
            <a:ext cx="2029675" cy="773733"/>
          </a:xfrm>
          <a:prstGeom prst="rect">
            <a:avLst/>
          </a:prstGeom>
        </p:spPr>
        <p:txBody>
          <a:bodyPr vert="horz" wrap="square" lIns="0" tIns="29650" rIns="0" bIns="0" rtlCol="0">
            <a:spAutoFit/>
          </a:bodyPr>
          <a:lstStyle/>
          <a:p>
            <a:pPr marL="7701" marR="283406">
              <a:lnSpc>
                <a:spcPts val="1364"/>
              </a:lnSpc>
              <a:spcBef>
                <a:spcPts val="233"/>
              </a:spcBef>
            </a:pPr>
            <a:r>
              <a:rPr sz="1243" dirty="0">
                <a:solidFill>
                  <a:srgbClr val="636463"/>
                </a:solidFill>
                <a:latin typeface="Trebuchet MS"/>
                <a:cs typeface="Trebuchet MS"/>
              </a:rPr>
              <a:t>de </a:t>
            </a:r>
            <a:r>
              <a:rPr sz="1243" dirty="0" err="1">
                <a:solidFill>
                  <a:srgbClr val="636463"/>
                </a:solidFill>
                <a:latin typeface="Trebuchet MS"/>
                <a:cs typeface="Trebuchet MS"/>
              </a:rPr>
              <a:t>redução</a:t>
            </a:r>
            <a:r>
              <a:rPr sz="1243" dirty="0">
                <a:solidFill>
                  <a:srgbClr val="636463"/>
                </a:solidFill>
                <a:latin typeface="Trebuchet MS"/>
                <a:cs typeface="Trebuchet MS"/>
              </a:rPr>
              <a:t> de </a:t>
            </a:r>
            <a:r>
              <a:rPr sz="1243" dirty="0" err="1">
                <a:solidFill>
                  <a:srgbClr val="636463"/>
                </a:solidFill>
                <a:latin typeface="Trebuchet MS"/>
                <a:cs typeface="Trebuchet MS"/>
              </a:rPr>
              <a:t>custo</a:t>
            </a:r>
            <a:r>
              <a:rPr lang="pt-BR" sz="1243" dirty="0">
                <a:solidFill>
                  <a:srgbClr val="636463"/>
                </a:solidFill>
                <a:latin typeface="Trebuchet MS"/>
                <a:cs typeface="Trebuchet MS"/>
              </a:rPr>
              <a:t> </a:t>
            </a:r>
          </a:p>
          <a:p>
            <a:pPr marL="7701" marR="283406">
              <a:lnSpc>
                <a:spcPts val="1364"/>
              </a:lnSpc>
              <a:spcBef>
                <a:spcPts val="233"/>
              </a:spcBef>
            </a:pPr>
            <a:r>
              <a:rPr lang="pt-BR" sz="1243" dirty="0">
                <a:solidFill>
                  <a:srgbClr val="636463"/>
                </a:solidFill>
                <a:latin typeface="Trebuchet MS"/>
                <a:cs typeface="Trebuchet MS"/>
              </a:rPr>
              <a:t>no acompanhamento, compra de insumos e aplicação </a:t>
            </a:r>
          </a:p>
        </p:txBody>
      </p:sp>
      <p:sp>
        <p:nvSpPr>
          <p:cNvPr id="920" name="object 913">
            <a:extLst>
              <a:ext uri="{FF2B5EF4-FFF2-40B4-BE49-F238E27FC236}">
                <a16:creationId xmlns:a16="http://schemas.microsoft.com/office/drawing/2014/main" id="{662B7CB5-4B3C-AA95-2F3E-DE8BD990DD0C}"/>
              </a:ext>
            </a:extLst>
          </p:cNvPr>
          <p:cNvSpPr txBox="1"/>
          <p:nvPr/>
        </p:nvSpPr>
        <p:spPr>
          <a:xfrm>
            <a:off x="9812133" y="3838899"/>
            <a:ext cx="1254129" cy="681572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pt-BR" sz="4366" b="1" dirty="0">
                <a:solidFill>
                  <a:srgbClr val="C71618"/>
                </a:solidFill>
                <a:latin typeface="Trebuchet MS"/>
                <a:cs typeface="Trebuchet MS"/>
              </a:rPr>
              <a:t>90</a:t>
            </a:r>
            <a:r>
              <a:rPr sz="4366" b="1" dirty="0">
                <a:solidFill>
                  <a:srgbClr val="C71618"/>
                </a:solidFill>
                <a:latin typeface="Trebuchet MS"/>
                <a:cs typeface="Trebuchet MS"/>
              </a:rPr>
              <a:t>%</a:t>
            </a:r>
            <a:endParaRPr sz="4366" dirty="0">
              <a:latin typeface="Trebuchet MS"/>
              <a:cs typeface="Trebuchet MS"/>
            </a:endParaRPr>
          </a:p>
        </p:txBody>
      </p:sp>
      <p:sp>
        <p:nvSpPr>
          <p:cNvPr id="921" name="object 914">
            <a:extLst>
              <a:ext uri="{FF2B5EF4-FFF2-40B4-BE49-F238E27FC236}">
                <a16:creationId xmlns:a16="http://schemas.microsoft.com/office/drawing/2014/main" id="{57A91176-37EB-9488-2CE7-0CD81DAACEF0}"/>
              </a:ext>
            </a:extLst>
          </p:cNvPr>
          <p:cNvSpPr txBox="1"/>
          <p:nvPr/>
        </p:nvSpPr>
        <p:spPr>
          <a:xfrm>
            <a:off x="9766502" y="4535677"/>
            <a:ext cx="2060600" cy="953269"/>
          </a:xfrm>
          <a:prstGeom prst="rect">
            <a:avLst/>
          </a:prstGeom>
        </p:spPr>
        <p:txBody>
          <a:bodyPr vert="horz" wrap="square" lIns="0" tIns="29650" rIns="0" bIns="0" rtlCol="0">
            <a:spAutoFit/>
          </a:bodyPr>
          <a:lstStyle/>
          <a:p>
            <a:pPr marL="7701" marR="283406">
              <a:lnSpc>
                <a:spcPts val="1364"/>
              </a:lnSpc>
              <a:spcBef>
                <a:spcPts val="233"/>
              </a:spcBef>
            </a:pPr>
            <a:r>
              <a:rPr lang="pt-BR" sz="1243" dirty="0">
                <a:solidFill>
                  <a:srgbClr val="636463"/>
                </a:solidFill>
                <a:latin typeface="Trebuchet MS"/>
                <a:cs typeface="Trebuchet MS"/>
              </a:rPr>
              <a:t>dos pacientes oncológicos da Paraná Clínicas estão sendo atendidos no Centro</a:t>
            </a:r>
          </a:p>
          <a:p>
            <a:pPr marL="7701" marR="283406">
              <a:lnSpc>
                <a:spcPts val="1364"/>
              </a:lnSpc>
              <a:spcBef>
                <a:spcPts val="233"/>
              </a:spcBef>
            </a:pPr>
            <a:r>
              <a:rPr lang="pt-BR" sz="1243" dirty="0">
                <a:solidFill>
                  <a:srgbClr val="636463"/>
                </a:solidFill>
                <a:latin typeface="Trebuchet MS"/>
                <a:cs typeface="Trebuchet MS"/>
              </a:rPr>
              <a:t>de Infusão</a:t>
            </a:r>
          </a:p>
        </p:txBody>
      </p:sp>
      <p:grpSp>
        <p:nvGrpSpPr>
          <p:cNvPr id="1289" name="Agrupar 1288">
            <a:extLst>
              <a:ext uri="{FF2B5EF4-FFF2-40B4-BE49-F238E27FC236}">
                <a16:creationId xmlns:a16="http://schemas.microsoft.com/office/drawing/2014/main" id="{D4276298-DB2D-E070-981E-465860A9565B}"/>
              </a:ext>
            </a:extLst>
          </p:cNvPr>
          <p:cNvGrpSpPr/>
          <p:nvPr/>
        </p:nvGrpSpPr>
        <p:grpSpPr>
          <a:xfrm>
            <a:off x="609276" y="6382352"/>
            <a:ext cx="2647050" cy="447645"/>
            <a:chOff x="1004036" y="10524971"/>
            <a:chExt cx="4365181" cy="738200"/>
          </a:xfrm>
        </p:grpSpPr>
        <p:sp>
          <p:nvSpPr>
            <p:cNvPr id="973" name="object 52">
              <a:extLst>
                <a:ext uri="{FF2B5EF4-FFF2-40B4-BE49-F238E27FC236}">
                  <a16:creationId xmlns:a16="http://schemas.microsoft.com/office/drawing/2014/main" id="{4F33EFB4-CA02-1F80-E404-09EE7EE8AEA7}"/>
                </a:ext>
              </a:extLst>
            </p:cNvPr>
            <p:cNvSpPr/>
            <p:nvPr/>
          </p:nvSpPr>
          <p:spPr>
            <a:xfrm>
              <a:off x="1004036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4" name="object 53">
              <a:extLst>
                <a:ext uri="{FF2B5EF4-FFF2-40B4-BE49-F238E27FC236}">
                  <a16:creationId xmlns:a16="http://schemas.microsoft.com/office/drawing/2014/main" id="{BBA6A6B4-7D51-1CEE-179B-4672DBC6A330}"/>
                </a:ext>
              </a:extLst>
            </p:cNvPr>
            <p:cNvSpPr/>
            <p:nvPr/>
          </p:nvSpPr>
          <p:spPr>
            <a:xfrm>
              <a:off x="1175600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5" name="object 54">
              <a:extLst>
                <a:ext uri="{FF2B5EF4-FFF2-40B4-BE49-F238E27FC236}">
                  <a16:creationId xmlns:a16="http://schemas.microsoft.com/office/drawing/2014/main" id="{605E800E-5D88-BAC4-6E93-2449B6901125}"/>
                </a:ext>
              </a:extLst>
            </p:cNvPr>
            <p:cNvSpPr/>
            <p:nvPr/>
          </p:nvSpPr>
          <p:spPr>
            <a:xfrm>
              <a:off x="1347165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6" name="object 55">
              <a:extLst>
                <a:ext uri="{FF2B5EF4-FFF2-40B4-BE49-F238E27FC236}">
                  <a16:creationId xmlns:a16="http://schemas.microsoft.com/office/drawing/2014/main" id="{EC1A93BC-FF18-FCC0-E882-A6F11185188A}"/>
                </a:ext>
              </a:extLst>
            </p:cNvPr>
            <p:cNvSpPr/>
            <p:nvPr/>
          </p:nvSpPr>
          <p:spPr>
            <a:xfrm>
              <a:off x="1518729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7" name="object 56">
              <a:extLst>
                <a:ext uri="{FF2B5EF4-FFF2-40B4-BE49-F238E27FC236}">
                  <a16:creationId xmlns:a16="http://schemas.microsoft.com/office/drawing/2014/main" id="{02A91491-954C-BA0B-A3AF-4C5E32181F18}"/>
                </a:ext>
              </a:extLst>
            </p:cNvPr>
            <p:cNvSpPr/>
            <p:nvPr/>
          </p:nvSpPr>
          <p:spPr>
            <a:xfrm>
              <a:off x="1690268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8" name="object 57">
              <a:extLst>
                <a:ext uri="{FF2B5EF4-FFF2-40B4-BE49-F238E27FC236}">
                  <a16:creationId xmlns:a16="http://schemas.microsoft.com/office/drawing/2014/main" id="{E6E17E98-EC45-37B9-D206-5DC15AB5DA66}"/>
                </a:ext>
              </a:extLst>
            </p:cNvPr>
            <p:cNvSpPr/>
            <p:nvPr/>
          </p:nvSpPr>
          <p:spPr>
            <a:xfrm>
              <a:off x="1861832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79" name="object 58">
              <a:extLst>
                <a:ext uri="{FF2B5EF4-FFF2-40B4-BE49-F238E27FC236}">
                  <a16:creationId xmlns:a16="http://schemas.microsoft.com/office/drawing/2014/main" id="{4C72B902-4669-80EF-917E-E59819B9265B}"/>
                </a:ext>
              </a:extLst>
            </p:cNvPr>
            <p:cNvSpPr/>
            <p:nvPr/>
          </p:nvSpPr>
          <p:spPr>
            <a:xfrm>
              <a:off x="2033397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0" name="object 59">
              <a:extLst>
                <a:ext uri="{FF2B5EF4-FFF2-40B4-BE49-F238E27FC236}">
                  <a16:creationId xmlns:a16="http://schemas.microsoft.com/office/drawing/2014/main" id="{792F2CD1-4B25-A315-BFE6-C22F057AFE41}"/>
                </a:ext>
              </a:extLst>
            </p:cNvPr>
            <p:cNvSpPr/>
            <p:nvPr/>
          </p:nvSpPr>
          <p:spPr>
            <a:xfrm>
              <a:off x="2204961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1" name="object 60">
              <a:extLst>
                <a:ext uri="{FF2B5EF4-FFF2-40B4-BE49-F238E27FC236}">
                  <a16:creationId xmlns:a16="http://schemas.microsoft.com/office/drawing/2014/main" id="{83ED1F47-524D-032E-C25D-76E97E211F5C}"/>
                </a:ext>
              </a:extLst>
            </p:cNvPr>
            <p:cNvSpPr/>
            <p:nvPr/>
          </p:nvSpPr>
          <p:spPr>
            <a:xfrm>
              <a:off x="1004036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2" name="object 61">
              <a:extLst>
                <a:ext uri="{FF2B5EF4-FFF2-40B4-BE49-F238E27FC236}">
                  <a16:creationId xmlns:a16="http://schemas.microsoft.com/office/drawing/2014/main" id="{4DC838D4-39FC-E525-3453-091D2B35D490}"/>
                </a:ext>
              </a:extLst>
            </p:cNvPr>
            <p:cNvSpPr/>
            <p:nvPr/>
          </p:nvSpPr>
          <p:spPr>
            <a:xfrm>
              <a:off x="1175600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3" name="object 62">
              <a:extLst>
                <a:ext uri="{FF2B5EF4-FFF2-40B4-BE49-F238E27FC236}">
                  <a16:creationId xmlns:a16="http://schemas.microsoft.com/office/drawing/2014/main" id="{279EB5A8-173E-4598-EA60-4BE438F58B99}"/>
                </a:ext>
              </a:extLst>
            </p:cNvPr>
            <p:cNvSpPr/>
            <p:nvPr/>
          </p:nvSpPr>
          <p:spPr>
            <a:xfrm>
              <a:off x="1347165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4" name="object 63">
              <a:extLst>
                <a:ext uri="{FF2B5EF4-FFF2-40B4-BE49-F238E27FC236}">
                  <a16:creationId xmlns:a16="http://schemas.microsoft.com/office/drawing/2014/main" id="{B0390373-4CFE-34D7-3C4A-FF0EF7335AB1}"/>
                </a:ext>
              </a:extLst>
            </p:cNvPr>
            <p:cNvSpPr/>
            <p:nvPr/>
          </p:nvSpPr>
          <p:spPr>
            <a:xfrm>
              <a:off x="1518729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5" name="object 64">
              <a:extLst>
                <a:ext uri="{FF2B5EF4-FFF2-40B4-BE49-F238E27FC236}">
                  <a16:creationId xmlns:a16="http://schemas.microsoft.com/office/drawing/2014/main" id="{FDCD0DED-8319-1C09-F926-16ED3FF2525A}"/>
                </a:ext>
              </a:extLst>
            </p:cNvPr>
            <p:cNvSpPr/>
            <p:nvPr/>
          </p:nvSpPr>
          <p:spPr>
            <a:xfrm>
              <a:off x="1690268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6" name="object 65">
              <a:extLst>
                <a:ext uri="{FF2B5EF4-FFF2-40B4-BE49-F238E27FC236}">
                  <a16:creationId xmlns:a16="http://schemas.microsoft.com/office/drawing/2014/main" id="{F712ACB8-E3E1-DCFB-FBFE-95920E7ED647}"/>
                </a:ext>
              </a:extLst>
            </p:cNvPr>
            <p:cNvSpPr/>
            <p:nvPr/>
          </p:nvSpPr>
          <p:spPr>
            <a:xfrm>
              <a:off x="1861832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7" name="object 66">
              <a:extLst>
                <a:ext uri="{FF2B5EF4-FFF2-40B4-BE49-F238E27FC236}">
                  <a16:creationId xmlns:a16="http://schemas.microsoft.com/office/drawing/2014/main" id="{67E61B1E-769C-0291-3755-69CAA4053514}"/>
                </a:ext>
              </a:extLst>
            </p:cNvPr>
            <p:cNvSpPr/>
            <p:nvPr/>
          </p:nvSpPr>
          <p:spPr>
            <a:xfrm>
              <a:off x="2033397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8" name="object 67">
              <a:extLst>
                <a:ext uri="{FF2B5EF4-FFF2-40B4-BE49-F238E27FC236}">
                  <a16:creationId xmlns:a16="http://schemas.microsoft.com/office/drawing/2014/main" id="{C41F3F15-456C-95F3-EFA0-3D73A978B2AF}"/>
                </a:ext>
              </a:extLst>
            </p:cNvPr>
            <p:cNvSpPr/>
            <p:nvPr/>
          </p:nvSpPr>
          <p:spPr>
            <a:xfrm>
              <a:off x="2204961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89" name="object 68">
              <a:extLst>
                <a:ext uri="{FF2B5EF4-FFF2-40B4-BE49-F238E27FC236}">
                  <a16:creationId xmlns:a16="http://schemas.microsoft.com/office/drawing/2014/main" id="{0474CA10-EAF5-0D4E-2710-5035CEA71539}"/>
                </a:ext>
              </a:extLst>
            </p:cNvPr>
            <p:cNvSpPr/>
            <p:nvPr/>
          </p:nvSpPr>
          <p:spPr>
            <a:xfrm>
              <a:off x="1004036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0" name="object 69">
              <a:extLst>
                <a:ext uri="{FF2B5EF4-FFF2-40B4-BE49-F238E27FC236}">
                  <a16:creationId xmlns:a16="http://schemas.microsoft.com/office/drawing/2014/main" id="{72184BCC-A6E2-4BCF-5DB0-2DEE58291247}"/>
                </a:ext>
              </a:extLst>
            </p:cNvPr>
            <p:cNvSpPr/>
            <p:nvPr/>
          </p:nvSpPr>
          <p:spPr>
            <a:xfrm>
              <a:off x="1175600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1" name="object 70">
              <a:extLst>
                <a:ext uri="{FF2B5EF4-FFF2-40B4-BE49-F238E27FC236}">
                  <a16:creationId xmlns:a16="http://schemas.microsoft.com/office/drawing/2014/main" id="{D08721F6-B825-4EF4-64A0-D733C6A99F85}"/>
                </a:ext>
              </a:extLst>
            </p:cNvPr>
            <p:cNvSpPr/>
            <p:nvPr/>
          </p:nvSpPr>
          <p:spPr>
            <a:xfrm>
              <a:off x="1347165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2" name="object 71">
              <a:extLst>
                <a:ext uri="{FF2B5EF4-FFF2-40B4-BE49-F238E27FC236}">
                  <a16:creationId xmlns:a16="http://schemas.microsoft.com/office/drawing/2014/main" id="{1F3815DB-34FB-F49B-07F4-3E2CF1173356}"/>
                </a:ext>
              </a:extLst>
            </p:cNvPr>
            <p:cNvSpPr/>
            <p:nvPr/>
          </p:nvSpPr>
          <p:spPr>
            <a:xfrm>
              <a:off x="1518729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3" name="object 72">
              <a:extLst>
                <a:ext uri="{FF2B5EF4-FFF2-40B4-BE49-F238E27FC236}">
                  <a16:creationId xmlns:a16="http://schemas.microsoft.com/office/drawing/2014/main" id="{85AA6A57-5FF3-C648-AB10-45B4356E58C3}"/>
                </a:ext>
              </a:extLst>
            </p:cNvPr>
            <p:cNvSpPr/>
            <p:nvPr/>
          </p:nvSpPr>
          <p:spPr>
            <a:xfrm>
              <a:off x="1690268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4" name="object 73">
              <a:extLst>
                <a:ext uri="{FF2B5EF4-FFF2-40B4-BE49-F238E27FC236}">
                  <a16:creationId xmlns:a16="http://schemas.microsoft.com/office/drawing/2014/main" id="{709971D4-C23F-5AFC-CAA6-009F7E39CBA7}"/>
                </a:ext>
              </a:extLst>
            </p:cNvPr>
            <p:cNvSpPr/>
            <p:nvPr/>
          </p:nvSpPr>
          <p:spPr>
            <a:xfrm>
              <a:off x="1861832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5" name="object 74">
              <a:extLst>
                <a:ext uri="{FF2B5EF4-FFF2-40B4-BE49-F238E27FC236}">
                  <a16:creationId xmlns:a16="http://schemas.microsoft.com/office/drawing/2014/main" id="{20EB6CD7-3B50-8288-6283-6287C5B933BE}"/>
                </a:ext>
              </a:extLst>
            </p:cNvPr>
            <p:cNvSpPr/>
            <p:nvPr/>
          </p:nvSpPr>
          <p:spPr>
            <a:xfrm>
              <a:off x="2033397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6" name="object 75">
              <a:extLst>
                <a:ext uri="{FF2B5EF4-FFF2-40B4-BE49-F238E27FC236}">
                  <a16:creationId xmlns:a16="http://schemas.microsoft.com/office/drawing/2014/main" id="{7FCCFC38-3D62-3DE4-3C2E-F1AD67ED4BD7}"/>
                </a:ext>
              </a:extLst>
            </p:cNvPr>
            <p:cNvSpPr/>
            <p:nvPr/>
          </p:nvSpPr>
          <p:spPr>
            <a:xfrm>
              <a:off x="2204961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7" name="object 76">
              <a:extLst>
                <a:ext uri="{FF2B5EF4-FFF2-40B4-BE49-F238E27FC236}">
                  <a16:creationId xmlns:a16="http://schemas.microsoft.com/office/drawing/2014/main" id="{C2A8E1D4-36C4-8365-7E8A-7B80AB6A1D25}"/>
                </a:ext>
              </a:extLst>
            </p:cNvPr>
            <p:cNvSpPr/>
            <p:nvPr/>
          </p:nvSpPr>
          <p:spPr>
            <a:xfrm>
              <a:off x="1004036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8" name="object 77">
              <a:extLst>
                <a:ext uri="{FF2B5EF4-FFF2-40B4-BE49-F238E27FC236}">
                  <a16:creationId xmlns:a16="http://schemas.microsoft.com/office/drawing/2014/main" id="{E36257DE-2821-4DC1-0AD1-D0892F0E225D}"/>
                </a:ext>
              </a:extLst>
            </p:cNvPr>
            <p:cNvSpPr/>
            <p:nvPr/>
          </p:nvSpPr>
          <p:spPr>
            <a:xfrm>
              <a:off x="1175600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999" name="object 78">
              <a:extLst>
                <a:ext uri="{FF2B5EF4-FFF2-40B4-BE49-F238E27FC236}">
                  <a16:creationId xmlns:a16="http://schemas.microsoft.com/office/drawing/2014/main" id="{83677E82-7861-D9BC-6B3F-6FDE16E2F91C}"/>
                </a:ext>
              </a:extLst>
            </p:cNvPr>
            <p:cNvSpPr/>
            <p:nvPr/>
          </p:nvSpPr>
          <p:spPr>
            <a:xfrm>
              <a:off x="1347165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0" name="object 79">
              <a:extLst>
                <a:ext uri="{FF2B5EF4-FFF2-40B4-BE49-F238E27FC236}">
                  <a16:creationId xmlns:a16="http://schemas.microsoft.com/office/drawing/2014/main" id="{206CB2BA-B876-153A-B0C7-7DDCB3F43718}"/>
                </a:ext>
              </a:extLst>
            </p:cNvPr>
            <p:cNvSpPr/>
            <p:nvPr/>
          </p:nvSpPr>
          <p:spPr>
            <a:xfrm>
              <a:off x="1518729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1" name="object 80">
              <a:extLst>
                <a:ext uri="{FF2B5EF4-FFF2-40B4-BE49-F238E27FC236}">
                  <a16:creationId xmlns:a16="http://schemas.microsoft.com/office/drawing/2014/main" id="{37929AA5-33B2-9F92-244C-A4EF6A41AB20}"/>
                </a:ext>
              </a:extLst>
            </p:cNvPr>
            <p:cNvSpPr/>
            <p:nvPr/>
          </p:nvSpPr>
          <p:spPr>
            <a:xfrm>
              <a:off x="1690268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2" name="object 81">
              <a:extLst>
                <a:ext uri="{FF2B5EF4-FFF2-40B4-BE49-F238E27FC236}">
                  <a16:creationId xmlns:a16="http://schemas.microsoft.com/office/drawing/2014/main" id="{0952087D-B0C2-93DE-0719-AA9600B35E55}"/>
                </a:ext>
              </a:extLst>
            </p:cNvPr>
            <p:cNvSpPr/>
            <p:nvPr/>
          </p:nvSpPr>
          <p:spPr>
            <a:xfrm>
              <a:off x="1861832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3" name="object 82">
              <a:extLst>
                <a:ext uri="{FF2B5EF4-FFF2-40B4-BE49-F238E27FC236}">
                  <a16:creationId xmlns:a16="http://schemas.microsoft.com/office/drawing/2014/main" id="{44A187DD-4E34-C3F0-CBB0-FF72EC5A88B0}"/>
                </a:ext>
              </a:extLst>
            </p:cNvPr>
            <p:cNvSpPr/>
            <p:nvPr/>
          </p:nvSpPr>
          <p:spPr>
            <a:xfrm>
              <a:off x="2033397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04" name="object 83">
              <a:extLst>
                <a:ext uri="{FF2B5EF4-FFF2-40B4-BE49-F238E27FC236}">
                  <a16:creationId xmlns:a16="http://schemas.microsoft.com/office/drawing/2014/main" id="{CEA34EC0-8DE8-04B3-21AA-29FF05A55C9B}"/>
                </a:ext>
              </a:extLst>
            </p:cNvPr>
            <p:cNvSpPr/>
            <p:nvPr/>
          </p:nvSpPr>
          <p:spPr>
            <a:xfrm>
              <a:off x="2204961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26" name="object 105">
              <a:extLst>
                <a:ext uri="{FF2B5EF4-FFF2-40B4-BE49-F238E27FC236}">
                  <a16:creationId xmlns:a16="http://schemas.microsoft.com/office/drawing/2014/main" id="{6779401F-995E-26A1-9143-DADCAB57AA91}"/>
                </a:ext>
              </a:extLst>
            </p:cNvPr>
            <p:cNvSpPr/>
            <p:nvPr/>
          </p:nvSpPr>
          <p:spPr>
            <a:xfrm>
              <a:off x="2376525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27" name="object 106">
              <a:extLst>
                <a:ext uri="{FF2B5EF4-FFF2-40B4-BE49-F238E27FC236}">
                  <a16:creationId xmlns:a16="http://schemas.microsoft.com/office/drawing/2014/main" id="{BDAF6826-F66A-E32A-981B-8F5CA3D25249}"/>
                </a:ext>
              </a:extLst>
            </p:cNvPr>
            <p:cNvSpPr/>
            <p:nvPr/>
          </p:nvSpPr>
          <p:spPr>
            <a:xfrm>
              <a:off x="2548077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28" name="object 107">
              <a:extLst>
                <a:ext uri="{FF2B5EF4-FFF2-40B4-BE49-F238E27FC236}">
                  <a16:creationId xmlns:a16="http://schemas.microsoft.com/office/drawing/2014/main" id="{4FF96B1F-556C-F3F7-E9D1-67985F9D1DB1}"/>
                </a:ext>
              </a:extLst>
            </p:cNvPr>
            <p:cNvSpPr/>
            <p:nvPr/>
          </p:nvSpPr>
          <p:spPr>
            <a:xfrm>
              <a:off x="2719628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29" name="object 108">
              <a:extLst>
                <a:ext uri="{FF2B5EF4-FFF2-40B4-BE49-F238E27FC236}">
                  <a16:creationId xmlns:a16="http://schemas.microsoft.com/office/drawing/2014/main" id="{53F2D910-33DE-D246-7ACF-E2A48D676623}"/>
                </a:ext>
              </a:extLst>
            </p:cNvPr>
            <p:cNvSpPr/>
            <p:nvPr/>
          </p:nvSpPr>
          <p:spPr>
            <a:xfrm>
              <a:off x="2891193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0" name="object 109">
              <a:extLst>
                <a:ext uri="{FF2B5EF4-FFF2-40B4-BE49-F238E27FC236}">
                  <a16:creationId xmlns:a16="http://schemas.microsoft.com/office/drawing/2014/main" id="{2AC95F4B-1DFB-23A0-F563-388782B6890A}"/>
                </a:ext>
              </a:extLst>
            </p:cNvPr>
            <p:cNvSpPr/>
            <p:nvPr/>
          </p:nvSpPr>
          <p:spPr>
            <a:xfrm>
              <a:off x="3062757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1" name="object 110">
              <a:extLst>
                <a:ext uri="{FF2B5EF4-FFF2-40B4-BE49-F238E27FC236}">
                  <a16:creationId xmlns:a16="http://schemas.microsoft.com/office/drawing/2014/main" id="{376FAABD-EB22-91BD-88DA-B77181D930BF}"/>
                </a:ext>
              </a:extLst>
            </p:cNvPr>
            <p:cNvSpPr/>
            <p:nvPr/>
          </p:nvSpPr>
          <p:spPr>
            <a:xfrm>
              <a:off x="3234309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2" name="object 111">
              <a:extLst>
                <a:ext uri="{FF2B5EF4-FFF2-40B4-BE49-F238E27FC236}">
                  <a16:creationId xmlns:a16="http://schemas.microsoft.com/office/drawing/2014/main" id="{D23CABB3-C7E4-71AB-460E-CB7F583E3469}"/>
                </a:ext>
              </a:extLst>
            </p:cNvPr>
            <p:cNvSpPr/>
            <p:nvPr/>
          </p:nvSpPr>
          <p:spPr>
            <a:xfrm>
              <a:off x="3405873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3" name="object 112">
              <a:extLst>
                <a:ext uri="{FF2B5EF4-FFF2-40B4-BE49-F238E27FC236}">
                  <a16:creationId xmlns:a16="http://schemas.microsoft.com/office/drawing/2014/main" id="{37536607-C24C-D4F4-0246-7DB24A3DA239}"/>
                </a:ext>
              </a:extLst>
            </p:cNvPr>
            <p:cNvSpPr/>
            <p:nvPr/>
          </p:nvSpPr>
          <p:spPr>
            <a:xfrm>
              <a:off x="2376525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4" name="object 113">
              <a:extLst>
                <a:ext uri="{FF2B5EF4-FFF2-40B4-BE49-F238E27FC236}">
                  <a16:creationId xmlns:a16="http://schemas.microsoft.com/office/drawing/2014/main" id="{D30E214F-7973-4389-9885-AB8D83A3D57C}"/>
                </a:ext>
              </a:extLst>
            </p:cNvPr>
            <p:cNvSpPr/>
            <p:nvPr/>
          </p:nvSpPr>
          <p:spPr>
            <a:xfrm>
              <a:off x="2548077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5" name="object 114">
              <a:extLst>
                <a:ext uri="{FF2B5EF4-FFF2-40B4-BE49-F238E27FC236}">
                  <a16:creationId xmlns:a16="http://schemas.microsoft.com/office/drawing/2014/main" id="{00FF4A32-7567-D9B3-47D9-8E44BA5021DB}"/>
                </a:ext>
              </a:extLst>
            </p:cNvPr>
            <p:cNvSpPr/>
            <p:nvPr/>
          </p:nvSpPr>
          <p:spPr>
            <a:xfrm>
              <a:off x="2719628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6" name="object 115">
              <a:extLst>
                <a:ext uri="{FF2B5EF4-FFF2-40B4-BE49-F238E27FC236}">
                  <a16:creationId xmlns:a16="http://schemas.microsoft.com/office/drawing/2014/main" id="{4B2B54D2-8323-C9B9-704D-DF6523A5DA40}"/>
                </a:ext>
              </a:extLst>
            </p:cNvPr>
            <p:cNvSpPr/>
            <p:nvPr/>
          </p:nvSpPr>
          <p:spPr>
            <a:xfrm>
              <a:off x="2891193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7" name="object 116">
              <a:extLst>
                <a:ext uri="{FF2B5EF4-FFF2-40B4-BE49-F238E27FC236}">
                  <a16:creationId xmlns:a16="http://schemas.microsoft.com/office/drawing/2014/main" id="{17E36817-3AA3-2ACD-88A1-5966CBCA86DA}"/>
                </a:ext>
              </a:extLst>
            </p:cNvPr>
            <p:cNvSpPr/>
            <p:nvPr/>
          </p:nvSpPr>
          <p:spPr>
            <a:xfrm>
              <a:off x="3062757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8" name="object 117">
              <a:extLst>
                <a:ext uri="{FF2B5EF4-FFF2-40B4-BE49-F238E27FC236}">
                  <a16:creationId xmlns:a16="http://schemas.microsoft.com/office/drawing/2014/main" id="{FE2563B0-81F9-A53D-29DF-73C521A789C2}"/>
                </a:ext>
              </a:extLst>
            </p:cNvPr>
            <p:cNvSpPr/>
            <p:nvPr/>
          </p:nvSpPr>
          <p:spPr>
            <a:xfrm>
              <a:off x="3234309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39" name="object 118">
              <a:extLst>
                <a:ext uri="{FF2B5EF4-FFF2-40B4-BE49-F238E27FC236}">
                  <a16:creationId xmlns:a16="http://schemas.microsoft.com/office/drawing/2014/main" id="{315D7354-7348-C54C-29D4-D9B7C3859524}"/>
                </a:ext>
              </a:extLst>
            </p:cNvPr>
            <p:cNvSpPr/>
            <p:nvPr/>
          </p:nvSpPr>
          <p:spPr>
            <a:xfrm>
              <a:off x="3405873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0" name="object 119">
              <a:extLst>
                <a:ext uri="{FF2B5EF4-FFF2-40B4-BE49-F238E27FC236}">
                  <a16:creationId xmlns:a16="http://schemas.microsoft.com/office/drawing/2014/main" id="{DB2FDABA-8103-725C-B20D-93D77CC6E1C0}"/>
                </a:ext>
              </a:extLst>
            </p:cNvPr>
            <p:cNvSpPr/>
            <p:nvPr/>
          </p:nvSpPr>
          <p:spPr>
            <a:xfrm>
              <a:off x="2376525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1" name="object 120">
              <a:extLst>
                <a:ext uri="{FF2B5EF4-FFF2-40B4-BE49-F238E27FC236}">
                  <a16:creationId xmlns:a16="http://schemas.microsoft.com/office/drawing/2014/main" id="{A225861A-62FB-42FC-69C2-AF33F4D6BD01}"/>
                </a:ext>
              </a:extLst>
            </p:cNvPr>
            <p:cNvSpPr/>
            <p:nvPr/>
          </p:nvSpPr>
          <p:spPr>
            <a:xfrm>
              <a:off x="2548077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2" name="object 121">
              <a:extLst>
                <a:ext uri="{FF2B5EF4-FFF2-40B4-BE49-F238E27FC236}">
                  <a16:creationId xmlns:a16="http://schemas.microsoft.com/office/drawing/2014/main" id="{49303DCD-CEFE-C303-A9AF-FA9089394DC4}"/>
                </a:ext>
              </a:extLst>
            </p:cNvPr>
            <p:cNvSpPr/>
            <p:nvPr/>
          </p:nvSpPr>
          <p:spPr>
            <a:xfrm>
              <a:off x="2719628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3" name="object 122">
              <a:extLst>
                <a:ext uri="{FF2B5EF4-FFF2-40B4-BE49-F238E27FC236}">
                  <a16:creationId xmlns:a16="http://schemas.microsoft.com/office/drawing/2014/main" id="{61562B24-7127-30EE-392A-C888AEC6CC25}"/>
                </a:ext>
              </a:extLst>
            </p:cNvPr>
            <p:cNvSpPr/>
            <p:nvPr/>
          </p:nvSpPr>
          <p:spPr>
            <a:xfrm>
              <a:off x="2891193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4" name="object 123">
              <a:extLst>
                <a:ext uri="{FF2B5EF4-FFF2-40B4-BE49-F238E27FC236}">
                  <a16:creationId xmlns:a16="http://schemas.microsoft.com/office/drawing/2014/main" id="{A7BF8231-7354-BABC-E9BA-273A711C0279}"/>
                </a:ext>
              </a:extLst>
            </p:cNvPr>
            <p:cNvSpPr/>
            <p:nvPr/>
          </p:nvSpPr>
          <p:spPr>
            <a:xfrm>
              <a:off x="3062757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5" name="object 124">
              <a:extLst>
                <a:ext uri="{FF2B5EF4-FFF2-40B4-BE49-F238E27FC236}">
                  <a16:creationId xmlns:a16="http://schemas.microsoft.com/office/drawing/2014/main" id="{E8CF63B5-C2D8-8C38-299C-235619316B06}"/>
                </a:ext>
              </a:extLst>
            </p:cNvPr>
            <p:cNvSpPr/>
            <p:nvPr/>
          </p:nvSpPr>
          <p:spPr>
            <a:xfrm>
              <a:off x="3234309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6" name="object 125">
              <a:extLst>
                <a:ext uri="{FF2B5EF4-FFF2-40B4-BE49-F238E27FC236}">
                  <a16:creationId xmlns:a16="http://schemas.microsoft.com/office/drawing/2014/main" id="{254A73FF-B12D-223F-CE9F-E60D264E9428}"/>
                </a:ext>
              </a:extLst>
            </p:cNvPr>
            <p:cNvSpPr/>
            <p:nvPr/>
          </p:nvSpPr>
          <p:spPr>
            <a:xfrm>
              <a:off x="3405873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7" name="object 126">
              <a:extLst>
                <a:ext uri="{FF2B5EF4-FFF2-40B4-BE49-F238E27FC236}">
                  <a16:creationId xmlns:a16="http://schemas.microsoft.com/office/drawing/2014/main" id="{7BD30957-B2B0-ACF8-DB10-6398E80FDC34}"/>
                </a:ext>
              </a:extLst>
            </p:cNvPr>
            <p:cNvSpPr/>
            <p:nvPr/>
          </p:nvSpPr>
          <p:spPr>
            <a:xfrm>
              <a:off x="2376525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8" name="object 127">
              <a:extLst>
                <a:ext uri="{FF2B5EF4-FFF2-40B4-BE49-F238E27FC236}">
                  <a16:creationId xmlns:a16="http://schemas.microsoft.com/office/drawing/2014/main" id="{3D464B50-E62E-22B9-AA6C-A406C34A793D}"/>
                </a:ext>
              </a:extLst>
            </p:cNvPr>
            <p:cNvSpPr/>
            <p:nvPr/>
          </p:nvSpPr>
          <p:spPr>
            <a:xfrm>
              <a:off x="2548077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49" name="object 128">
              <a:extLst>
                <a:ext uri="{FF2B5EF4-FFF2-40B4-BE49-F238E27FC236}">
                  <a16:creationId xmlns:a16="http://schemas.microsoft.com/office/drawing/2014/main" id="{7A8A39D6-91C5-5976-1B54-C546CDD7809C}"/>
                </a:ext>
              </a:extLst>
            </p:cNvPr>
            <p:cNvSpPr/>
            <p:nvPr/>
          </p:nvSpPr>
          <p:spPr>
            <a:xfrm>
              <a:off x="2719628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50" name="object 129">
              <a:extLst>
                <a:ext uri="{FF2B5EF4-FFF2-40B4-BE49-F238E27FC236}">
                  <a16:creationId xmlns:a16="http://schemas.microsoft.com/office/drawing/2014/main" id="{627C62EF-7555-3F14-E404-B6AC9BC6744D}"/>
                </a:ext>
              </a:extLst>
            </p:cNvPr>
            <p:cNvSpPr/>
            <p:nvPr/>
          </p:nvSpPr>
          <p:spPr>
            <a:xfrm>
              <a:off x="2891193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51" name="object 130">
              <a:extLst>
                <a:ext uri="{FF2B5EF4-FFF2-40B4-BE49-F238E27FC236}">
                  <a16:creationId xmlns:a16="http://schemas.microsoft.com/office/drawing/2014/main" id="{05724C2A-37CD-F841-9BAA-F72C469BFB98}"/>
                </a:ext>
              </a:extLst>
            </p:cNvPr>
            <p:cNvSpPr/>
            <p:nvPr/>
          </p:nvSpPr>
          <p:spPr>
            <a:xfrm>
              <a:off x="3062757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52" name="object 131">
              <a:extLst>
                <a:ext uri="{FF2B5EF4-FFF2-40B4-BE49-F238E27FC236}">
                  <a16:creationId xmlns:a16="http://schemas.microsoft.com/office/drawing/2014/main" id="{6AFD92AA-F86F-5A57-6136-DB31A4516DAE}"/>
                </a:ext>
              </a:extLst>
            </p:cNvPr>
            <p:cNvSpPr/>
            <p:nvPr/>
          </p:nvSpPr>
          <p:spPr>
            <a:xfrm>
              <a:off x="3234309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53" name="object 132">
              <a:extLst>
                <a:ext uri="{FF2B5EF4-FFF2-40B4-BE49-F238E27FC236}">
                  <a16:creationId xmlns:a16="http://schemas.microsoft.com/office/drawing/2014/main" id="{9E8E1A46-A4FD-1C6A-73C0-D238A2C0FE6D}"/>
                </a:ext>
              </a:extLst>
            </p:cNvPr>
            <p:cNvSpPr/>
            <p:nvPr/>
          </p:nvSpPr>
          <p:spPr>
            <a:xfrm>
              <a:off x="3405873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75" name="object 154">
              <a:extLst>
                <a:ext uri="{FF2B5EF4-FFF2-40B4-BE49-F238E27FC236}">
                  <a16:creationId xmlns:a16="http://schemas.microsoft.com/office/drawing/2014/main" id="{AC895C21-187D-6E22-6416-13033A22A11E}"/>
                </a:ext>
              </a:extLst>
            </p:cNvPr>
            <p:cNvSpPr/>
            <p:nvPr/>
          </p:nvSpPr>
          <p:spPr>
            <a:xfrm>
              <a:off x="3577424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76" name="object 155">
              <a:extLst>
                <a:ext uri="{FF2B5EF4-FFF2-40B4-BE49-F238E27FC236}">
                  <a16:creationId xmlns:a16="http://schemas.microsoft.com/office/drawing/2014/main" id="{F989F433-BF4B-9D1F-7FF1-F41F2A86E069}"/>
                </a:ext>
              </a:extLst>
            </p:cNvPr>
            <p:cNvSpPr/>
            <p:nvPr/>
          </p:nvSpPr>
          <p:spPr>
            <a:xfrm>
              <a:off x="3748989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77" name="object 156">
              <a:extLst>
                <a:ext uri="{FF2B5EF4-FFF2-40B4-BE49-F238E27FC236}">
                  <a16:creationId xmlns:a16="http://schemas.microsoft.com/office/drawing/2014/main" id="{0B776F5B-FA25-CAB1-DCD8-8AF926BD8660}"/>
                </a:ext>
              </a:extLst>
            </p:cNvPr>
            <p:cNvSpPr/>
            <p:nvPr/>
          </p:nvSpPr>
          <p:spPr>
            <a:xfrm>
              <a:off x="3920553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78" name="object 157">
              <a:extLst>
                <a:ext uri="{FF2B5EF4-FFF2-40B4-BE49-F238E27FC236}">
                  <a16:creationId xmlns:a16="http://schemas.microsoft.com/office/drawing/2014/main" id="{721D0745-E11D-6D0C-7E6C-0355853515F8}"/>
                </a:ext>
              </a:extLst>
            </p:cNvPr>
            <p:cNvSpPr/>
            <p:nvPr/>
          </p:nvSpPr>
          <p:spPr>
            <a:xfrm>
              <a:off x="4092118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22" y="33655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79" name="object 158">
              <a:extLst>
                <a:ext uri="{FF2B5EF4-FFF2-40B4-BE49-F238E27FC236}">
                  <a16:creationId xmlns:a16="http://schemas.microsoft.com/office/drawing/2014/main" id="{EAC880B2-AAF8-F742-26C0-DCCF96F5F93C}"/>
                </a:ext>
              </a:extLst>
            </p:cNvPr>
            <p:cNvSpPr/>
            <p:nvPr/>
          </p:nvSpPr>
          <p:spPr>
            <a:xfrm>
              <a:off x="4263656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0" name="object 159">
              <a:extLst>
                <a:ext uri="{FF2B5EF4-FFF2-40B4-BE49-F238E27FC236}">
                  <a16:creationId xmlns:a16="http://schemas.microsoft.com/office/drawing/2014/main" id="{719BCE34-FCC7-FE23-730F-B4DBDA8729C1}"/>
                </a:ext>
              </a:extLst>
            </p:cNvPr>
            <p:cNvSpPr/>
            <p:nvPr/>
          </p:nvSpPr>
          <p:spPr>
            <a:xfrm>
              <a:off x="4435221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1" name="object 160">
              <a:extLst>
                <a:ext uri="{FF2B5EF4-FFF2-40B4-BE49-F238E27FC236}">
                  <a16:creationId xmlns:a16="http://schemas.microsoft.com/office/drawing/2014/main" id="{DF9A4835-2090-AB0D-5531-CD805245F51A}"/>
                </a:ext>
              </a:extLst>
            </p:cNvPr>
            <p:cNvSpPr/>
            <p:nvPr/>
          </p:nvSpPr>
          <p:spPr>
            <a:xfrm>
              <a:off x="4606785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2" name="object 161">
              <a:extLst>
                <a:ext uri="{FF2B5EF4-FFF2-40B4-BE49-F238E27FC236}">
                  <a16:creationId xmlns:a16="http://schemas.microsoft.com/office/drawing/2014/main" id="{EF586AEE-8409-09F1-55B7-FC14A2B49247}"/>
                </a:ext>
              </a:extLst>
            </p:cNvPr>
            <p:cNvSpPr/>
            <p:nvPr/>
          </p:nvSpPr>
          <p:spPr>
            <a:xfrm>
              <a:off x="3577424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3" name="object 162">
              <a:extLst>
                <a:ext uri="{FF2B5EF4-FFF2-40B4-BE49-F238E27FC236}">
                  <a16:creationId xmlns:a16="http://schemas.microsoft.com/office/drawing/2014/main" id="{BBBF28F6-DC8B-E7D8-B6A8-5E07014C7EB2}"/>
                </a:ext>
              </a:extLst>
            </p:cNvPr>
            <p:cNvSpPr/>
            <p:nvPr/>
          </p:nvSpPr>
          <p:spPr>
            <a:xfrm>
              <a:off x="3748989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4" name="object 163">
              <a:extLst>
                <a:ext uri="{FF2B5EF4-FFF2-40B4-BE49-F238E27FC236}">
                  <a16:creationId xmlns:a16="http://schemas.microsoft.com/office/drawing/2014/main" id="{D02AEBAF-1526-4305-FE04-CC01EFD93524}"/>
                </a:ext>
              </a:extLst>
            </p:cNvPr>
            <p:cNvSpPr/>
            <p:nvPr/>
          </p:nvSpPr>
          <p:spPr>
            <a:xfrm>
              <a:off x="3920553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5" name="object 164">
              <a:extLst>
                <a:ext uri="{FF2B5EF4-FFF2-40B4-BE49-F238E27FC236}">
                  <a16:creationId xmlns:a16="http://schemas.microsoft.com/office/drawing/2014/main" id="{CA4AF624-BE83-AE18-4D70-9AA177173D46}"/>
                </a:ext>
              </a:extLst>
            </p:cNvPr>
            <p:cNvSpPr/>
            <p:nvPr/>
          </p:nvSpPr>
          <p:spPr>
            <a:xfrm>
              <a:off x="4092118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22" y="33642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42" y="41935"/>
                  </a:lnTo>
                  <a:lnTo>
                    <a:pt x="33642" y="75590"/>
                  </a:lnTo>
                  <a:lnTo>
                    <a:pt x="41922" y="75590"/>
                  </a:lnTo>
                  <a:lnTo>
                    <a:pt x="41922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6" name="object 165">
              <a:extLst>
                <a:ext uri="{FF2B5EF4-FFF2-40B4-BE49-F238E27FC236}">
                  <a16:creationId xmlns:a16="http://schemas.microsoft.com/office/drawing/2014/main" id="{668A0D60-5956-CC1B-EB80-4B9DC85A03BF}"/>
                </a:ext>
              </a:extLst>
            </p:cNvPr>
            <p:cNvSpPr/>
            <p:nvPr/>
          </p:nvSpPr>
          <p:spPr>
            <a:xfrm>
              <a:off x="4263656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7" name="object 166">
              <a:extLst>
                <a:ext uri="{FF2B5EF4-FFF2-40B4-BE49-F238E27FC236}">
                  <a16:creationId xmlns:a16="http://schemas.microsoft.com/office/drawing/2014/main" id="{B58B749E-9957-2CDB-FB91-FF0434A00833}"/>
                </a:ext>
              </a:extLst>
            </p:cNvPr>
            <p:cNvSpPr/>
            <p:nvPr/>
          </p:nvSpPr>
          <p:spPr>
            <a:xfrm>
              <a:off x="4435221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15" y="41935"/>
                  </a:lnTo>
                  <a:lnTo>
                    <a:pt x="75615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8" name="object 167">
              <a:extLst>
                <a:ext uri="{FF2B5EF4-FFF2-40B4-BE49-F238E27FC236}">
                  <a16:creationId xmlns:a16="http://schemas.microsoft.com/office/drawing/2014/main" id="{F7ADD41B-E99C-10EC-1D57-AC098A3B1DE0}"/>
                </a:ext>
              </a:extLst>
            </p:cNvPr>
            <p:cNvSpPr/>
            <p:nvPr/>
          </p:nvSpPr>
          <p:spPr>
            <a:xfrm>
              <a:off x="4606785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89" name="object 168">
              <a:extLst>
                <a:ext uri="{FF2B5EF4-FFF2-40B4-BE49-F238E27FC236}">
                  <a16:creationId xmlns:a16="http://schemas.microsoft.com/office/drawing/2014/main" id="{CE6AAC92-0C47-E550-4EBC-B48B183F9A57}"/>
                </a:ext>
              </a:extLst>
            </p:cNvPr>
            <p:cNvSpPr/>
            <p:nvPr/>
          </p:nvSpPr>
          <p:spPr>
            <a:xfrm>
              <a:off x="3577424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0" name="object 169">
              <a:extLst>
                <a:ext uri="{FF2B5EF4-FFF2-40B4-BE49-F238E27FC236}">
                  <a16:creationId xmlns:a16="http://schemas.microsoft.com/office/drawing/2014/main" id="{9317B278-18B0-0750-58B3-07F215453044}"/>
                </a:ext>
              </a:extLst>
            </p:cNvPr>
            <p:cNvSpPr/>
            <p:nvPr/>
          </p:nvSpPr>
          <p:spPr>
            <a:xfrm>
              <a:off x="3748989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1" name="object 170">
              <a:extLst>
                <a:ext uri="{FF2B5EF4-FFF2-40B4-BE49-F238E27FC236}">
                  <a16:creationId xmlns:a16="http://schemas.microsoft.com/office/drawing/2014/main" id="{3DDA2A91-0417-9BDF-1920-79F5EE7BD177}"/>
                </a:ext>
              </a:extLst>
            </p:cNvPr>
            <p:cNvSpPr/>
            <p:nvPr/>
          </p:nvSpPr>
          <p:spPr>
            <a:xfrm>
              <a:off x="3920553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2" name="object 171">
              <a:extLst>
                <a:ext uri="{FF2B5EF4-FFF2-40B4-BE49-F238E27FC236}">
                  <a16:creationId xmlns:a16="http://schemas.microsoft.com/office/drawing/2014/main" id="{DDA4D138-B5D8-62BC-9934-F9BD155146FF}"/>
                </a:ext>
              </a:extLst>
            </p:cNvPr>
            <p:cNvSpPr/>
            <p:nvPr/>
          </p:nvSpPr>
          <p:spPr>
            <a:xfrm>
              <a:off x="4092118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3" name="object 172">
              <a:extLst>
                <a:ext uri="{FF2B5EF4-FFF2-40B4-BE49-F238E27FC236}">
                  <a16:creationId xmlns:a16="http://schemas.microsoft.com/office/drawing/2014/main" id="{1B0503DD-6497-39C1-AF16-299EAB85BDAC}"/>
                </a:ext>
              </a:extLst>
            </p:cNvPr>
            <p:cNvSpPr/>
            <p:nvPr/>
          </p:nvSpPr>
          <p:spPr>
            <a:xfrm>
              <a:off x="4263656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4" name="object 173">
              <a:extLst>
                <a:ext uri="{FF2B5EF4-FFF2-40B4-BE49-F238E27FC236}">
                  <a16:creationId xmlns:a16="http://schemas.microsoft.com/office/drawing/2014/main" id="{775A6C1E-03F3-0857-2A4E-02A3DD37528E}"/>
                </a:ext>
              </a:extLst>
            </p:cNvPr>
            <p:cNvSpPr/>
            <p:nvPr/>
          </p:nvSpPr>
          <p:spPr>
            <a:xfrm>
              <a:off x="4435221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5" name="object 174">
              <a:extLst>
                <a:ext uri="{FF2B5EF4-FFF2-40B4-BE49-F238E27FC236}">
                  <a16:creationId xmlns:a16="http://schemas.microsoft.com/office/drawing/2014/main" id="{968ABCF9-1AC1-A914-D762-88F28055882A}"/>
                </a:ext>
              </a:extLst>
            </p:cNvPr>
            <p:cNvSpPr/>
            <p:nvPr/>
          </p:nvSpPr>
          <p:spPr>
            <a:xfrm>
              <a:off x="4606785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6" name="object 175">
              <a:extLst>
                <a:ext uri="{FF2B5EF4-FFF2-40B4-BE49-F238E27FC236}">
                  <a16:creationId xmlns:a16="http://schemas.microsoft.com/office/drawing/2014/main" id="{5427F0BE-0EDC-1F23-80A0-CD565C3C3403}"/>
                </a:ext>
              </a:extLst>
            </p:cNvPr>
            <p:cNvSpPr/>
            <p:nvPr/>
          </p:nvSpPr>
          <p:spPr>
            <a:xfrm>
              <a:off x="3577424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7" name="object 176">
              <a:extLst>
                <a:ext uri="{FF2B5EF4-FFF2-40B4-BE49-F238E27FC236}">
                  <a16:creationId xmlns:a16="http://schemas.microsoft.com/office/drawing/2014/main" id="{F648826C-6E2F-66A5-BD04-653AF85EC325}"/>
                </a:ext>
              </a:extLst>
            </p:cNvPr>
            <p:cNvSpPr/>
            <p:nvPr/>
          </p:nvSpPr>
          <p:spPr>
            <a:xfrm>
              <a:off x="3748989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8" name="object 177">
              <a:extLst>
                <a:ext uri="{FF2B5EF4-FFF2-40B4-BE49-F238E27FC236}">
                  <a16:creationId xmlns:a16="http://schemas.microsoft.com/office/drawing/2014/main" id="{E3FABDAE-5BB5-DE1D-1C64-89FA137494AA}"/>
                </a:ext>
              </a:extLst>
            </p:cNvPr>
            <p:cNvSpPr/>
            <p:nvPr/>
          </p:nvSpPr>
          <p:spPr>
            <a:xfrm>
              <a:off x="3920553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099" name="object 178">
              <a:extLst>
                <a:ext uri="{FF2B5EF4-FFF2-40B4-BE49-F238E27FC236}">
                  <a16:creationId xmlns:a16="http://schemas.microsoft.com/office/drawing/2014/main" id="{3843F840-CB29-F445-844F-4D7013AB6868}"/>
                </a:ext>
              </a:extLst>
            </p:cNvPr>
            <p:cNvSpPr/>
            <p:nvPr/>
          </p:nvSpPr>
          <p:spPr>
            <a:xfrm>
              <a:off x="4092118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00" name="object 179">
              <a:extLst>
                <a:ext uri="{FF2B5EF4-FFF2-40B4-BE49-F238E27FC236}">
                  <a16:creationId xmlns:a16="http://schemas.microsoft.com/office/drawing/2014/main" id="{7A78EB0C-29E7-25B9-43B5-C501636CB024}"/>
                </a:ext>
              </a:extLst>
            </p:cNvPr>
            <p:cNvSpPr/>
            <p:nvPr/>
          </p:nvSpPr>
          <p:spPr>
            <a:xfrm>
              <a:off x="4263656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01" name="object 180">
              <a:extLst>
                <a:ext uri="{FF2B5EF4-FFF2-40B4-BE49-F238E27FC236}">
                  <a16:creationId xmlns:a16="http://schemas.microsoft.com/office/drawing/2014/main" id="{1E00E46D-45B6-498A-1CF9-E56D2468CDB7}"/>
                </a:ext>
              </a:extLst>
            </p:cNvPr>
            <p:cNvSpPr/>
            <p:nvPr/>
          </p:nvSpPr>
          <p:spPr>
            <a:xfrm>
              <a:off x="4435221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02" name="object 181">
              <a:extLst>
                <a:ext uri="{FF2B5EF4-FFF2-40B4-BE49-F238E27FC236}">
                  <a16:creationId xmlns:a16="http://schemas.microsoft.com/office/drawing/2014/main" id="{21CC45BE-1584-27AD-354F-BBD418D64FF1}"/>
                </a:ext>
              </a:extLst>
            </p:cNvPr>
            <p:cNvSpPr/>
            <p:nvPr/>
          </p:nvSpPr>
          <p:spPr>
            <a:xfrm>
              <a:off x="4606785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15" name="object 194">
              <a:extLst>
                <a:ext uri="{FF2B5EF4-FFF2-40B4-BE49-F238E27FC236}">
                  <a16:creationId xmlns:a16="http://schemas.microsoft.com/office/drawing/2014/main" id="{DE49AC9F-24BF-EB24-15DB-E83CD00F8732}"/>
                </a:ext>
              </a:extLst>
            </p:cNvPr>
            <p:cNvSpPr/>
            <p:nvPr/>
          </p:nvSpPr>
          <p:spPr>
            <a:xfrm>
              <a:off x="4778350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16" name="object 195">
              <a:extLst>
                <a:ext uri="{FF2B5EF4-FFF2-40B4-BE49-F238E27FC236}">
                  <a16:creationId xmlns:a16="http://schemas.microsoft.com/office/drawing/2014/main" id="{C3B77158-24F9-7593-89F6-E7ABDBA30988}"/>
                </a:ext>
              </a:extLst>
            </p:cNvPr>
            <p:cNvSpPr/>
            <p:nvPr/>
          </p:nvSpPr>
          <p:spPr>
            <a:xfrm>
              <a:off x="4949901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48" y="33655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17" name="object 196">
              <a:extLst>
                <a:ext uri="{FF2B5EF4-FFF2-40B4-BE49-F238E27FC236}">
                  <a16:creationId xmlns:a16="http://schemas.microsoft.com/office/drawing/2014/main" id="{4C39F196-6EEF-AEA6-2281-1141859E156D}"/>
                </a:ext>
              </a:extLst>
            </p:cNvPr>
            <p:cNvSpPr/>
            <p:nvPr/>
          </p:nvSpPr>
          <p:spPr>
            <a:xfrm>
              <a:off x="5121465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18" name="object 197">
              <a:extLst>
                <a:ext uri="{FF2B5EF4-FFF2-40B4-BE49-F238E27FC236}">
                  <a16:creationId xmlns:a16="http://schemas.microsoft.com/office/drawing/2014/main" id="{251B0423-F9F0-907B-6F15-09F43ACB70F8}"/>
                </a:ext>
              </a:extLst>
            </p:cNvPr>
            <p:cNvSpPr/>
            <p:nvPr/>
          </p:nvSpPr>
          <p:spPr>
            <a:xfrm>
              <a:off x="5293017" y="10524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55"/>
                  </a:moveTo>
                  <a:lnTo>
                    <a:pt x="41935" y="33655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55"/>
                  </a:lnTo>
                  <a:lnTo>
                    <a:pt x="0" y="33655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55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19" name="object 198">
              <a:extLst>
                <a:ext uri="{FF2B5EF4-FFF2-40B4-BE49-F238E27FC236}">
                  <a16:creationId xmlns:a16="http://schemas.microsoft.com/office/drawing/2014/main" id="{217B9DCA-846F-8F45-F08F-1F4460694E2E}"/>
                </a:ext>
              </a:extLst>
            </p:cNvPr>
            <p:cNvSpPr/>
            <p:nvPr/>
          </p:nvSpPr>
          <p:spPr>
            <a:xfrm>
              <a:off x="4778350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590" y="41935"/>
                  </a:lnTo>
                  <a:lnTo>
                    <a:pt x="75590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0" name="object 199">
              <a:extLst>
                <a:ext uri="{FF2B5EF4-FFF2-40B4-BE49-F238E27FC236}">
                  <a16:creationId xmlns:a16="http://schemas.microsoft.com/office/drawing/2014/main" id="{DE34EEF7-74B4-5D5F-C204-595988E7BF3B}"/>
                </a:ext>
              </a:extLst>
            </p:cNvPr>
            <p:cNvSpPr/>
            <p:nvPr/>
          </p:nvSpPr>
          <p:spPr>
            <a:xfrm>
              <a:off x="4949901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48" y="33642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67" y="41935"/>
                  </a:lnTo>
                  <a:lnTo>
                    <a:pt x="33667" y="75590"/>
                  </a:lnTo>
                  <a:lnTo>
                    <a:pt x="41948" y="75590"/>
                  </a:lnTo>
                  <a:lnTo>
                    <a:pt x="41948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1" name="object 200">
              <a:extLst>
                <a:ext uri="{FF2B5EF4-FFF2-40B4-BE49-F238E27FC236}">
                  <a16:creationId xmlns:a16="http://schemas.microsoft.com/office/drawing/2014/main" id="{4B4D92E9-DC95-ADFD-7537-25F054213AA4}"/>
                </a:ext>
              </a:extLst>
            </p:cNvPr>
            <p:cNvSpPr/>
            <p:nvPr/>
          </p:nvSpPr>
          <p:spPr>
            <a:xfrm>
              <a:off x="5121465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2" name="object 201">
              <a:extLst>
                <a:ext uri="{FF2B5EF4-FFF2-40B4-BE49-F238E27FC236}">
                  <a16:creationId xmlns:a16="http://schemas.microsoft.com/office/drawing/2014/main" id="{2CD44ADF-0821-C580-977D-8ADA0859246A}"/>
                </a:ext>
              </a:extLst>
            </p:cNvPr>
            <p:cNvSpPr/>
            <p:nvPr/>
          </p:nvSpPr>
          <p:spPr>
            <a:xfrm>
              <a:off x="5293017" y="106904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42"/>
                  </a:moveTo>
                  <a:lnTo>
                    <a:pt x="41935" y="33642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42"/>
                  </a:lnTo>
                  <a:lnTo>
                    <a:pt x="0" y="33642"/>
                  </a:lnTo>
                  <a:lnTo>
                    <a:pt x="0" y="41935"/>
                  </a:lnTo>
                  <a:lnTo>
                    <a:pt x="33655" y="41935"/>
                  </a:lnTo>
                  <a:lnTo>
                    <a:pt x="33655" y="75590"/>
                  </a:lnTo>
                  <a:lnTo>
                    <a:pt x="41935" y="75590"/>
                  </a:lnTo>
                  <a:lnTo>
                    <a:pt x="41935" y="41935"/>
                  </a:lnTo>
                  <a:lnTo>
                    <a:pt x="75603" y="41935"/>
                  </a:lnTo>
                  <a:lnTo>
                    <a:pt x="75603" y="33642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3" name="object 202">
              <a:extLst>
                <a:ext uri="{FF2B5EF4-FFF2-40B4-BE49-F238E27FC236}">
                  <a16:creationId xmlns:a16="http://schemas.microsoft.com/office/drawing/2014/main" id="{2675CA56-01C3-1D82-5DBC-7B1800E0E175}"/>
                </a:ext>
              </a:extLst>
            </p:cNvPr>
            <p:cNvSpPr/>
            <p:nvPr/>
          </p:nvSpPr>
          <p:spPr>
            <a:xfrm>
              <a:off x="4778350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4" name="object 203">
              <a:extLst>
                <a:ext uri="{FF2B5EF4-FFF2-40B4-BE49-F238E27FC236}">
                  <a16:creationId xmlns:a16="http://schemas.microsoft.com/office/drawing/2014/main" id="{0F9D6162-AE71-DB6A-050C-55BB36B8AD4E}"/>
                </a:ext>
              </a:extLst>
            </p:cNvPr>
            <p:cNvSpPr/>
            <p:nvPr/>
          </p:nvSpPr>
          <p:spPr>
            <a:xfrm>
              <a:off x="4949901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5" name="object 204">
              <a:extLst>
                <a:ext uri="{FF2B5EF4-FFF2-40B4-BE49-F238E27FC236}">
                  <a16:creationId xmlns:a16="http://schemas.microsoft.com/office/drawing/2014/main" id="{E730D2E3-DBF6-7C54-AD65-195A2AFFAEC9}"/>
                </a:ext>
              </a:extLst>
            </p:cNvPr>
            <p:cNvSpPr/>
            <p:nvPr/>
          </p:nvSpPr>
          <p:spPr>
            <a:xfrm>
              <a:off x="5121465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6" name="object 205">
              <a:extLst>
                <a:ext uri="{FF2B5EF4-FFF2-40B4-BE49-F238E27FC236}">
                  <a16:creationId xmlns:a16="http://schemas.microsoft.com/office/drawing/2014/main" id="{F2250C01-E0EB-7497-C426-95B57814D12F}"/>
                </a:ext>
              </a:extLst>
            </p:cNvPr>
            <p:cNvSpPr/>
            <p:nvPr/>
          </p:nvSpPr>
          <p:spPr>
            <a:xfrm>
              <a:off x="5293017" y="10855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7" name="object 206">
              <a:extLst>
                <a:ext uri="{FF2B5EF4-FFF2-40B4-BE49-F238E27FC236}">
                  <a16:creationId xmlns:a16="http://schemas.microsoft.com/office/drawing/2014/main" id="{FC26020B-ECDE-01F3-75C6-98797151AE90}"/>
                </a:ext>
              </a:extLst>
            </p:cNvPr>
            <p:cNvSpPr/>
            <p:nvPr/>
          </p:nvSpPr>
          <p:spPr>
            <a:xfrm>
              <a:off x="4778350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8" name="object 207">
              <a:extLst>
                <a:ext uri="{FF2B5EF4-FFF2-40B4-BE49-F238E27FC236}">
                  <a16:creationId xmlns:a16="http://schemas.microsoft.com/office/drawing/2014/main" id="{6DA4712F-7363-2405-9ACA-7E51EF57F412}"/>
                </a:ext>
              </a:extLst>
            </p:cNvPr>
            <p:cNvSpPr/>
            <p:nvPr/>
          </p:nvSpPr>
          <p:spPr>
            <a:xfrm>
              <a:off x="4949901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29" name="object 208">
              <a:extLst>
                <a:ext uri="{FF2B5EF4-FFF2-40B4-BE49-F238E27FC236}">
                  <a16:creationId xmlns:a16="http://schemas.microsoft.com/office/drawing/2014/main" id="{E05E1ACC-BE7D-4260-8BF3-7F93FC7AE891}"/>
                </a:ext>
              </a:extLst>
            </p:cNvPr>
            <p:cNvSpPr/>
            <p:nvPr/>
          </p:nvSpPr>
          <p:spPr>
            <a:xfrm>
              <a:off x="5121465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0" name="object 209">
              <a:extLst>
                <a:ext uri="{FF2B5EF4-FFF2-40B4-BE49-F238E27FC236}">
                  <a16:creationId xmlns:a16="http://schemas.microsoft.com/office/drawing/2014/main" id="{ABD40DDE-0A30-728B-25E1-8FA12921BAF4}"/>
                </a:ext>
              </a:extLst>
            </p:cNvPr>
            <p:cNvSpPr/>
            <p:nvPr/>
          </p:nvSpPr>
          <p:spPr>
            <a:xfrm>
              <a:off x="5293017" y="1102146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1" name="object 210">
              <a:extLst>
                <a:ext uri="{FF2B5EF4-FFF2-40B4-BE49-F238E27FC236}">
                  <a16:creationId xmlns:a16="http://schemas.microsoft.com/office/drawing/2014/main" id="{08C75723-2D41-8FAD-5995-72A04C0225A5}"/>
                </a:ext>
              </a:extLst>
            </p:cNvPr>
            <p:cNvSpPr/>
            <p:nvPr/>
          </p:nvSpPr>
          <p:spPr>
            <a:xfrm>
              <a:off x="1004036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2" name="object 211">
              <a:extLst>
                <a:ext uri="{FF2B5EF4-FFF2-40B4-BE49-F238E27FC236}">
                  <a16:creationId xmlns:a16="http://schemas.microsoft.com/office/drawing/2014/main" id="{70BA34AF-AAEE-D6AF-54A7-FF4DE75DF4CD}"/>
                </a:ext>
              </a:extLst>
            </p:cNvPr>
            <p:cNvSpPr/>
            <p:nvPr/>
          </p:nvSpPr>
          <p:spPr>
            <a:xfrm>
              <a:off x="1175600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3" name="object 212">
              <a:extLst>
                <a:ext uri="{FF2B5EF4-FFF2-40B4-BE49-F238E27FC236}">
                  <a16:creationId xmlns:a16="http://schemas.microsoft.com/office/drawing/2014/main" id="{35B0F548-4193-589B-982E-51C34E6F5AFD}"/>
                </a:ext>
              </a:extLst>
            </p:cNvPr>
            <p:cNvSpPr/>
            <p:nvPr/>
          </p:nvSpPr>
          <p:spPr>
            <a:xfrm>
              <a:off x="1347165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4" name="object 213">
              <a:extLst>
                <a:ext uri="{FF2B5EF4-FFF2-40B4-BE49-F238E27FC236}">
                  <a16:creationId xmlns:a16="http://schemas.microsoft.com/office/drawing/2014/main" id="{45453C61-A7AA-1586-B9ED-6F3964BB4E04}"/>
                </a:ext>
              </a:extLst>
            </p:cNvPr>
            <p:cNvSpPr/>
            <p:nvPr/>
          </p:nvSpPr>
          <p:spPr>
            <a:xfrm>
              <a:off x="1518729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5" name="object 214">
              <a:extLst>
                <a:ext uri="{FF2B5EF4-FFF2-40B4-BE49-F238E27FC236}">
                  <a16:creationId xmlns:a16="http://schemas.microsoft.com/office/drawing/2014/main" id="{CE658D3E-F00C-FC71-75E5-FE15A1CE35B6}"/>
                </a:ext>
              </a:extLst>
            </p:cNvPr>
            <p:cNvSpPr/>
            <p:nvPr/>
          </p:nvSpPr>
          <p:spPr>
            <a:xfrm>
              <a:off x="1690268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6" name="object 215">
              <a:extLst>
                <a:ext uri="{FF2B5EF4-FFF2-40B4-BE49-F238E27FC236}">
                  <a16:creationId xmlns:a16="http://schemas.microsoft.com/office/drawing/2014/main" id="{5C9A5F27-67F4-0160-08E2-E8E4AFF57CCE}"/>
                </a:ext>
              </a:extLst>
            </p:cNvPr>
            <p:cNvSpPr/>
            <p:nvPr/>
          </p:nvSpPr>
          <p:spPr>
            <a:xfrm>
              <a:off x="1861832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7" name="object 216">
              <a:extLst>
                <a:ext uri="{FF2B5EF4-FFF2-40B4-BE49-F238E27FC236}">
                  <a16:creationId xmlns:a16="http://schemas.microsoft.com/office/drawing/2014/main" id="{63EBAD6B-C118-48B8-B476-84DCA5DD2396}"/>
                </a:ext>
              </a:extLst>
            </p:cNvPr>
            <p:cNvSpPr/>
            <p:nvPr/>
          </p:nvSpPr>
          <p:spPr>
            <a:xfrm>
              <a:off x="2033397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38" name="object 217">
              <a:extLst>
                <a:ext uri="{FF2B5EF4-FFF2-40B4-BE49-F238E27FC236}">
                  <a16:creationId xmlns:a16="http://schemas.microsoft.com/office/drawing/2014/main" id="{06D1D04A-3BB8-D44B-CC9B-858A0D7E9C24}"/>
                </a:ext>
              </a:extLst>
            </p:cNvPr>
            <p:cNvSpPr/>
            <p:nvPr/>
          </p:nvSpPr>
          <p:spPr>
            <a:xfrm>
              <a:off x="2204961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0" name="object 275">
              <a:extLst>
                <a:ext uri="{FF2B5EF4-FFF2-40B4-BE49-F238E27FC236}">
                  <a16:creationId xmlns:a16="http://schemas.microsoft.com/office/drawing/2014/main" id="{69DDCDDE-D2FC-7F7F-E513-59F51AD60574}"/>
                </a:ext>
              </a:extLst>
            </p:cNvPr>
            <p:cNvSpPr/>
            <p:nvPr/>
          </p:nvSpPr>
          <p:spPr>
            <a:xfrm>
              <a:off x="2376525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1" name="object 276">
              <a:extLst>
                <a:ext uri="{FF2B5EF4-FFF2-40B4-BE49-F238E27FC236}">
                  <a16:creationId xmlns:a16="http://schemas.microsoft.com/office/drawing/2014/main" id="{65FB088E-C05F-34E6-D80E-B190148DAA5B}"/>
                </a:ext>
              </a:extLst>
            </p:cNvPr>
            <p:cNvSpPr/>
            <p:nvPr/>
          </p:nvSpPr>
          <p:spPr>
            <a:xfrm>
              <a:off x="2548077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2" name="object 277">
              <a:extLst>
                <a:ext uri="{FF2B5EF4-FFF2-40B4-BE49-F238E27FC236}">
                  <a16:creationId xmlns:a16="http://schemas.microsoft.com/office/drawing/2014/main" id="{84578652-6DFB-97E4-32BE-3578D8C529A6}"/>
                </a:ext>
              </a:extLst>
            </p:cNvPr>
            <p:cNvSpPr/>
            <p:nvPr/>
          </p:nvSpPr>
          <p:spPr>
            <a:xfrm>
              <a:off x="2719628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3" name="object 278">
              <a:extLst>
                <a:ext uri="{FF2B5EF4-FFF2-40B4-BE49-F238E27FC236}">
                  <a16:creationId xmlns:a16="http://schemas.microsoft.com/office/drawing/2014/main" id="{B19240E1-DE3D-06C9-E154-7D9DCB4304CA}"/>
                </a:ext>
              </a:extLst>
            </p:cNvPr>
            <p:cNvSpPr/>
            <p:nvPr/>
          </p:nvSpPr>
          <p:spPr>
            <a:xfrm>
              <a:off x="2891193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4" name="object 279">
              <a:extLst>
                <a:ext uri="{FF2B5EF4-FFF2-40B4-BE49-F238E27FC236}">
                  <a16:creationId xmlns:a16="http://schemas.microsoft.com/office/drawing/2014/main" id="{3DC689A9-E253-8CC8-C0F3-16398695074B}"/>
                </a:ext>
              </a:extLst>
            </p:cNvPr>
            <p:cNvSpPr/>
            <p:nvPr/>
          </p:nvSpPr>
          <p:spPr>
            <a:xfrm>
              <a:off x="3062757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5" name="object 280">
              <a:extLst>
                <a:ext uri="{FF2B5EF4-FFF2-40B4-BE49-F238E27FC236}">
                  <a16:creationId xmlns:a16="http://schemas.microsoft.com/office/drawing/2014/main" id="{3018FBD3-053E-E018-5C97-3E2EF57E8D25}"/>
                </a:ext>
              </a:extLst>
            </p:cNvPr>
            <p:cNvSpPr/>
            <p:nvPr/>
          </p:nvSpPr>
          <p:spPr>
            <a:xfrm>
              <a:off x="3234309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186" name="object 281">
              <a:extLst>
                <a:ext uri="{FF2B5EF4-FFF2-40B4-BE49-F238E27FC236}">
                  <a16:creationId xmlns:a16="http://schemas.microsoft.com/office/drawing/2014/main" id="{49A892D7-4621-8E98-D03E-7A170CCC42F9}"/>
                </a:ext>
              </a:extLst>
            </p:cNvPr>
            <p:cNvSpPr/>
            <p:nvPr/>
          </p:nvSpPr>
          <p:spPr>
            <a:xfrm>
              <a:off x="3405873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2" name="object 317">
              <a:extLst>
                <a:ext uri="{FF2B5EF4-FFF2-40B4-BE49-F238E27FC236}">
                  <a16:creationId xmlns:a16="http://schemas.microsoft.com/office/drawing/2014/main" id="{04166B61-F18E-1527-280F-48945527FC54}"/>
                </a:ext>
              </a:extLst>
            </p:cNvPr>
            <p:cNvSpPr/>
            <p:nvPr/>
          </p:nvSpPr>
          <p:spPr>
            <a:xfrm>
              <a:off x="3577424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3" name="object 318">
              <a:extLst>
                <a:ext uri="{FF2B5EF4-FFF2-40B4-BE49-F238E27FC236}">
                  <a16:creationId xmlns:a16="http://schemas.microsoft.com/office/drawing/2014/main" id="{D1DE85A6-8565-8FF5-5C3E-9DCDD71AD891}"/>
                </a:ext>
              </a:extLst>
            </p:cNvPr>
            <p:cNvSpPr/>
            <p:nvPr/>
          </p:nvSpPr>
          <p:spPr>
            <a:xfrm>
              <a:off x="3748989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4" name="object 319">
              <a:extLst>
                <a:ext uri="{FF2B5EF4-FFF2-40B4-BE49-F238E27FC236}">
                  <a16:creationId xmlns:a16="http://schemas.microsoft.com/office/drawing/2014/main" id="{3107CAB2-815A-F8FA-A690-7173980631B5}"/>
                </a:ext>
              </a:extLst>
            </p:cNvPr>
            <p:cNvSpPr/>
            <p:nvPr/>
          </p:nvSpPr>
          <p:spPr>
            <a:xfrm>
              <a:off x="3920553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5" name="object 320">
              <a:extLst>
                <a:ext uri="{FF2B5EF4-FFF2-40B4-BE49-F238E27FC236}">
                  <a16:creationId xmlns:a16="http://schemas.microsoft.com/office/drawing/2014/main" id="{C7B9C5B0-C3A3-1009-0630-F514CBC7445E}"/>
                </a:ext>
              </a:extLst>
            </p:cNvPr>
            <p:cNvSpPr/>
            <p:nvPr/>
          </p:nvSpPr>
          <p:spPr>
            <a:xfrm>
              <a:off x="4092118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22" y="33667"/>
                  </a:lnTo>
                  <a:lnTo>
                    <a:pt x="41922" y="0"/>
                  </a:lnTo>
                  <a:lnTo>
                    <a:pt x="33642" y="0"/>
                  </a:lnTo>
                  <a:lnTo>
                    <a:pt x="33642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42" y="41948"/>
                  </a:lnTo>
                  <a:lnTo>
                    <a:pt x="33642" y="75603"/>
                  </a:lnTo>
                  <a:lnTo>
                    <a:pt x="41922" y="75603"/>
                  </a:lnTo>
                  <a:lnTo>
                    <a:pt x="41922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6" name="object 321">
              <a:extLst>
                <a:ext uri="{FF2B5EF4-FFF2-40B4-BE49-F238E27FC236}">
                  <a16:creationId xmlns:a16="http://schemas.microsoft.com/office/drawing/2014/main" id="{CD72AD3E-8E21-5D20-F4B6-3F5F0CED9281}"/>
                </a:ext>
              </a:extLst>
            </p:cNvPr>
            <p:cNvSpPr/>
            <p:nvPr/>
          </p:nvSpPr>
          <p:spPr>
            <a:xfrm>
              <a:off x="4263656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7" name="object 322">
              <a:extLst>
                <a:ext uri="{FF2B5EF4-FFF2-40B4-BE49-F238E27FC236}">
                  <a16:creationId xmlns:a16="http://schemas.microsoft.com/office/drawing/2014/main" id="{8B13F5EA-54B4-4548-951E-DB233CADEE54}"/>
                </a:ext>
              </a:extLst>
            </p:cNvPr>
            <p:cNvSpPr/>
            <p:nvPr/>
          </p:nvSpPr>
          <p:spPr>
            <a:xfrm>
              <a:off x="4435221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15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15" y="41948"/>
                  </a:lnTo>
                  <a:lnTo>
                    <a:pt x="75615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28" name="object 323">
              <a:extLst>
                <a:ext uri="{FF2B5EF4-FFF2-40B4-BE49-F238E27FC236}">
                  <a16:creationId xmlns:a16="http://schemas.microsoft.com/office/drawing/2014/main" id="{7F46B716-D814-5C3C-B797-0E9EC1C973C5}"/>
                </a:ext>
              </a:extLst>
            </p:cNvPr>
            <p:cNvSpPr/>
            <p:nvPr/>
          </p:nvSpPr>
          <p:spPr>
            <a:xfrm>
              <a:off x="4606785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64" name="object 359">
              <a:extLst>
                <a:ext uri="{FF2B5EF4-FFF2-40B4-BE49-F238E27FC236}">
                  <a16:creationId xmlns:a16="http://schemas.microsoft.com/office/drawing/2014/main" id="{049D422D-6CA6-C8C9-6EDB-0B90BEA8B035}"/>
                </a:ext>
              </a:extLst>
            </p:cNvPr>
            <p:cNvSpPr/>
            <p:nvPr/>
          </p:nvSpPr>
          <p:spPr>
            <a:xfrm>
              <a:off x="4778350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590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590" y="41948"/>
                  </a:lnTo>
                  <a:lnTo>
                    <a:pt x="75590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65" name="object 360">
              <a:extLst>
                <a:ext uri="{FF2B5EF4-FFF2-40B4-BE49-F238E27FC236}">
                  <a16:creationId xmlns:a16="http://schemas.microsoft.com/office/drawing/2014/main" id="{3FF51E00-5566-AF6E-71C6-567F5B77E572}"/>
                </a:ext>
              </a:extLst>
            </p:cNvPr>
            <p:cNvSpPr/>
            <p:nvPr/>
          </p:nvSpPr>
          <p:spPr>
            <a:xfrm>
              <a:off x="4949901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48" y="33667"/>
                  </a:lnTo>
                  <a:lnTo>
                    <a:pt x="41948" y="0"/>
                  </a:lnTo>
                  <a:lnTo>
                    <a:pt x="33667" y="0"/>
                  </a:lnTo>
                  <a:lnTo>
                    <a:pt x="33667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67" y="41948"/>
                  </a:lnTo>
                  <a:lnTo>
                    <a:pt x="33667" y="75603"/>
                  </a:lnTo>
                  <a:lnTo>
                    <a:pt x="41948" y="75603"/>
                  </a:lnTo>
                  <a:lnTo>
                    <a:pt x="41948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66" name="object 361">
              <a:extLst>
                <a:ext uri="{FF2B5EF4-FFF2-40B4-BE49-F238E27FC236}">
                  <a16:creationId xmlns:a16="http://schemas.microsoft.com/office/drawing/2014/main" id="{4BA7FD15-AAA2-B14C-F433-75E0F917652A}"/>
                </a:ext>
              </a:extLst>
            </p:cNvPr>
            <p:cNvSpPr/>
            <p:nvPr/>
          </p:nvSpPr>
          <p:spPr>
            <a:xfrm>
              <a:off x="5121465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1267" name="object 362">
              <a:extLst>
                <a:ext uri="{FF2B5EF4-FFF2-40B4-BE49-F238E27FC236}">
                  <a16:creationId xmlns:a16="http://schemas.microsoft.com/office/drawing/2014/main" id="{6B26539F-B521-1BEA-AF70-DCD31A22AA45}"/>
                </a:ext>
              </a:extLst>
            </p:cNvPr>
            <p:cNvSpPr/>
            <p:nvPr/>
          </p:nvSpPr>
          <p:spPr>
            <a:xfrm>
              <a:off x="5293017" y="111869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5603" y="33667"/>
                  </a:moveTo>
                  <a:lnTo>
                    <a:pt x="41935" y="33667"/>
                  </a:lnTo>
                  <a:lnTo>
                    <a:pt x="41935" y="0"/>
                  </a:lnTo>
                  <a:lnTo>
                    <a:pt x="33655" y="0"/>
                  </a:lnTo>
                  <a:lnTo>
                    <a:pt x="33655" y="33667"/>
                  </a:lnTo>
                  <a:lnTo>
                    <a:pt x="0" y="33667"/>
                  </a:lnTo>
                  <a:lnTo>
                    <a:pt x="0" y="41948"/>
                  </a:lnTo>
                  <a:lnTo>
                    <a:pt x="33655" y="41948"/>
                  </a:lnTo>
                  <a:lnTo>
                    <a:pt x="33655" y="75603"/>
                  </a:lnTo>
                  <a:lnTo>
                    <a:pt x="41935" y="75603"/>
                  </a:lnTo>
                  <a:lnTo>
                    <a:pt x="41935" y="41948"/>
                  </a:lnTo>
                  <a:lnTo>
                    <a:pt x="75603" y="41948"/>
                  </a:lnTo>
                  <a:lnTo>
                    <a:pt x="75603" y="33667"/>
                  </a:lnTo>
                  <a:close/>
                </a:path>
              </a:pathLst>
            </a:custGeom>
            <a:solidFill>
              <a:srgbClr val="E52329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1291" name="object 499">
            <a:extLst>
              <a:ext uri="{FF2B5EF4-FFF2-40B4-BE49-F238E27FC236}">
                <a16:creationId xmlns:a16="http://schemas.microsoft.com/office/drawing/2014/main" id="{5CF4843C-57DA-E600-1784-3A26136C3E53}"/>
              </a:ext>
            </a:extLst>
          </p:cNvPr>
          <p:cNvSpPr/>
          <p:nvPr/>
        </p:nvSpPr>
        <p:spPr>
          <a:xfrm>
            <a:off x="9144056" y="1056294"/>
            <a:ext cx="209475" cy="218717"/>
          </a:xfrm>
          <a:custGeom>
            <a:avLst/>
            <a:gdLst/>
            <a:ahLst/>
            <a:cxnLst/>
            <a:rect l="l" t="t" r="r" b="b"/>
            <a:pathLst>
              <a:path w="345440" h="360680">
                <a:moveTo>
                  <a:pt x="345300" y="160020"/>
                </a:moveTo>
                <a:lnTo>
                  <a:pt x="191643" y="160020"/>
                </a:lnTo>
                <a:lnTo>
                  <a:pt x="191643" y="0"/>
                </a:lnTo>
                <a:lnTo>
                  <a:pt x="153797" y="0"/>
                </a:lnTo>
                <a:lnTo>
                  <a:pt x="153797" y="160020"/>
                </a:lnTo>
                <a:lnTo>
                  <a:pt x="0" y="160020"/>
                </a:lnTo>
                <a:lnTo>
                  <a:pt x="0" y="200660"/>
                </a:lnTo>
                <a:lnTo>
                  <a:pt x="153797" y="200660"/>
                </a:lnTo>
                <a:lnTo>
                  <a:pt x="153797" y="360680"/>
                </a:lnTo>
                <a:lnTo>
                  <a:pt x="191643" y="360680"/>
                </a:lnTo>
                <a:lnTo>
                  <a:pt x="191643" y="200660"/>
                </a:lnTo>
                <a:lnTo>
                  <a:pt x="345300" y="200660"/>
                </a:lnTo>
                <a:lnTo>
                  <a:pt x="345300" y="160020"/>
                </a:lnTo>
                <a:close/>
              </a:path>
            </a:pathLst>
          </a:custGeom>
          <a:solidFill>
            <a:srgbClr val="C71F25"/>
          </a:solidFill>
        </p:spPr>
        <p:txBody>
          <a:bodyPr wrap="square" lIns="0" tIns="0" rIns="0" bIns="0" rtlCol="0"/>
          <a:lstStyle/>
          <a:p>
            <a:endParaRPr sz="849" dirty="0"/>
          </a:p>
        </p:txBody>
      </p:sp>
      <p:sp>
        <p:nvSpPr>
          <p:cNvPr id="1292" name="object 922">
            <a:extLst>
              <a:ext uri="{FF2B5EF4-FFF2-40B4-BE49-F238E27FC236}">
                <a16:creationId xmlns:a16="http://schemas.microsoft.com/office/drawing/2014/main" id="{ED5DFA96-F393-FE89-13A6-A87089954BCF}"/>
              </a:ext>
            </a:extLst>
          </p:cNvPr>
          <p:cNvSpPr/>
          <p:nvPr/>
        </p:nvSpPr>
        <p:spPr>
          <a:xfrm>
            <a:off x="10681011" y="5266407"/>
            <a:ext cx="1510919" cy="1591275"/>
          </a:xfrm>
          <a:custGeom>
            <a:avLst/>
            <a:gdLst/>
            <a:ahLst/>
            <a:cxnLst/>
            <a:rect l="l" t="t" r="r" b="b"/>
            <a:pathLst>
              <a:path w="3211194" h="3200400">
                <a:moveTo>
                  <a:pt x="3210605" y="0"/>
                </a:moveTo>
                <a:lnTo>
                  <a:pt x="1874613" y="0"/>
                </a:lnTo>
                <a:lnTo>
                  <a:pt x="1874613" y="1874613"/>
                </a:lnTo>
                <a:lnTo>
                  <a:pt x="0" y="1874613"/>
                </a:lnTo>
                <a:lnTo>
                  <a:pt x="0" y="3200130"/>
                </a:lnTo>
              </a:path>
            </a:pathLst>
          </a:custGeom>
          <a:ln w="10470">
            <a:solidFill>
              <a:srgbClr val="B7B8B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93" name="object 70">
            <a:extLst>
              <a:ext uri="{FF2B5EF4-FFF2-40B4-BE49-F238E27FC236}">
                <a16:creationId xmlns:a16="http://schemas.microsoft.com/office/drawing/2014/main" id="{63EFB578-6BAB-BBD5-6F14-E3E3F122D427}"/>
              </a:ext>
            </a:extLst>
          </p:cNvPr>
          <p:cNvSpPr/>
          <p:nvPr/>
        </p:nvSpPr>
        <p:spPr>
          <a:xfrm flipV="1">
            <a:off x="9614992" y="3567623"/>
            <a:ext cx="1877417" cy="0"/>
          </a:xfrm>
          <a:custGeom>
            <a:avLst/>
            <a:gdLst/>
            <a:ahLst/>
            <a:cxnLst/>
            <a:rect l="l" t="t" r="r" b="b"/>
            <a:pathLst>
              <a:path w="4023359">
                <a:moveTo>
                  <a:pt x="-380" y="135"/>
                </a:moveTo>
                <a:lnTo>
                  <a:pt x="4022496" y="135"/>
                </a:lnTo>
              </a:path>
            </a:pathLst>
          </a:custGeom>
          <a:ln w="12616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grpSp>
        <p:nvGrpSpPr>
          <p:cNvPr id="1294" name="Agrupar 1293">
            <a:extLst>
              <a:ext uri="{FF2B5EF4-FFF2-40B4-BE49-F238E27FC236}">
                <a16:creationId xmlns:a16="http://schemas.microsoft.com/office/drawing/2014/main" id="{C4A9A2AE-FFB7-0727-9522-6A8A35D9BD00}"/>
              </a:ext>
            </a:extLst>
          </p:cNvPr>
          <p:cNvGrpSpPr/>
          <p:nvPr/>
        </p:nvGrpSpPr>
        <p:grpSpPr>
          <a:xfrm>
            <a:off x="11812052" y="-173"/>
            <a:ext cx="358188" cy="2856177"/>
            <a:chOff x="19478243" y="-285"/>
            <a:chExt cx="590678" cy="4710048"/>
          </a:xfrm>
        </p:grpSpPr>
        <p:pic>
          <p:nvPicPr>
            <p:cNvPr id="1295" name="object 75">
              <a:extLst>
                <a:ext uri="{FF2B5EF4-FFF2-40B4-BE49-F238E27FC236}">
                  <a16:creationId xmlns:a16="http://schemas.microsoft.com/office/drawing/2014/main" id="{27C3D48E-50B6-090C-5160-804A04F6079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78243" y="-285"/>
              <a:ext cx="75565" cy="75564"/>
            </a:xfrm>
            <a:prstGeom prst="rect">
              <a:avLst/>
            </a:prstGeom>
          </p:spPr>
        </p:pic>
        <p:pic>
          <p:nvPicPr>
            <p:cNvPr id="1296" name="object 76">
              <a:extLst>
                <a:ext uri="{FF2B5EF4-FFF2-40B4-BE49-F238E27FC236}">
                  <a16:creationId xmlns:a16="http://schemas.microsoft.com/office/drawing/2014/main" id="{6A6EE616-77F9-A104-D115-318C52EDA3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48932" y="-285"/>
              <a:ext cx="75564" cy="75564"/>
            </a:xfrm>
            <a:prstGeom prst="rect">
              <a:avLst/>
            </a:prstGeom>
          </p:spPr>
        </p:pic>
        <p:pic>
          <p:nvPicPr>
            <p:cNvPr id="1297" name="object 77">
              <a:extLst>
                <a:ext uri="{FF2B5EF4-FFF2-40B4-BE49-F238E27FC236}">
                  <a16:creationId xmlns:a16="http://schemas.microsoft.com/office/drawing/2014/main" id="{CD298CFD-7D37-1893-82A6-2DD56487026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1143" y="-285"/>
              <a:ext cx="75565" cy="75564"/>
            </a:xfrm>
            <a:prstGeom prst="rect">
              <a:avLst/>
            </a:prstGeom>
          </p:spPr>
        </p:pic>
        <p:pic>
          <p:nvPicPr>
            <p:cNvPr id="1298" name="object 78">
              <a:extLst>
                <a:ext uri="{FF2B5EF4-FFF2-40B4-BE49-F238E27FC236}">
                  <a16:creationId xmlns:a16="http://schemas.microsoft.com/office/drawing/2014/main" id="{80584159-B82A-15CC-23AA-90451D57B2E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93356" y="-285"/>
              <a:ext cx="75565" cy="75564"/>
            </a:xfrm>
            <a:prstGeom prst="rect">
              <a:avLst/>
            </a:prstGeom>
          </p:spPr>
        </p:pic>
        <p:pic>
          <p:nvPicPr>
            <p:cNvPr id="1299" name="object 79">
              <a:extLst>
                <a:ext uri="{FF2B5EF4-FFF2-40B4-BE49-F238E27FC236}">
                  <a16:creationId xmlns:a16="http://schemas.microsoft.com/office/drawing/2014/main" id="{D403537D-ECDF-2972-9477-F4F35886BBA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478243" y="165830"/>
              <a:ext cx="75565" cy="75565"/>
            </a:xfrm>
            <a:prstGeom prst="rect">
              <a:avLst/>
            </a:prstGeom>
          </p:spPr>
        </p:pic>
        <p:pic>
          <p:nvPicPr>
            <p:cNvPr id="1300" name="object 80">
              <a:extLst>
                <a:ext uri="{FF2B5EF4-FFF2-40B4-BE49-F238E27FC236}">
                  <a16:creationId xmlns:a16="http://schemas.microsoft.com/office/drawing/2014/main" id="{A64C447E-4A98-F1D0-2F3E-936619BE304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648932" y="165830"/>
              <a:ext cx="75564" cy="75565"/>
            </a:xfrm>
            <a:prstGeom prst="rect">
              <a:avLst/>
            </a:prstGeom>
          </p:spPr>
        </p:pic>
        <p:pic>
          <p:nvPicPr>
            <p:cNvPr id="1301" name="object 81">
              <a:extLst>
                <a:ext uri="{FF2B5EF4-FFF2-40B4-BE49-F238E27FC236}">
                  <a16:creationId xmlns:a16="http://schemas.microsoft.com/office/drawing/2014/main" id="{88AF60C0-B9F6-E6DA-7A16-608916DC36F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821143" y="165830"/>
              <a:ext cx="75565" cy="75565"/>
            </a:xfrm>
            <a:prstGeom prst="rect">
              <a:avLst/>
            </a:prstGeom>
          </p:spPr>
        </p:pic>
        <p:pic>
          <p:nvPicPr>
            <p:cNvPr id="1302" name="object 82">
              <a:extLst>
                <a:ext uri="{FF2B5EF4-FFF2-40B4-BE49-F238E27FC236}">
                  <a16:creationId xmlns:a16="http://schemas.microsoft.com/office/drawing/2014/main" id="{B70F7562-D084-30C4-1C3C-87F4C1BFF8D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93356" y="165830"/>
              <a:ext cx="75565" cy="75565"/>
            </a:xfrm>
            <a:prstGeom prst="rect">
              <a:avLst/>
            </a:prstGeom>
          </p:spPr>
        </p:pic>
        <p:pic>
          <p:nvPicPr>
            <p:cNvPr id="1303" name="object 83">
              <a:extLst>
                <a:ext uri="{FF2B5EF4-FFF2-40B4-BE49-F238E27FC236}">
                  <a16:creationId xmlns:a16="http://schemas.microsoft.com/office/drawing/2014/main" id="{15204B18-3DB0-3C67-A9BA-53795BBB324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478243" y="330422"/>
              <a:ext cx="75565" cy="75565"/>
            </a:xfrm>
            <a:prstGeom prst="rect">
              <a:avLst/>
            </a:prstGeom>
          </p:spPr>
        </p:pic>
        <p:pic>
          <p:nvPicPr>
            <p:cNvPr id="1304" name="object 84">
              <a:extLst>
                <a:ext uri="{FF2B5EF4-FFF2-40B4-BE49-F238E27FC236}">
                  <a16:creationId xmlns:a16="http://schemas.microsoft.com/office/drawing/2014/main" id="{636A4D3C-4F0A-EF14-3449-075F29A5097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648932" y="330422"/>
              <a:ext cx="75564" cy="75565"/>
            </a:xfrm>
            <a:prstGeom prst="rect">
              <a:avLst/>
            </a:prstGeom>
          </p:spPr>
        </p:pic>
        <p:pic>
          <p:nvPicPr>
            <p:cNvPr id="1305" name="object 85">
              <a:extLst>
                <a:ext uri="{FF2B5EF4-FFF2-40B4-BE49-F238E27FC236}">
                  <a16:creationId xmlns:a16="http://schemas.microsoft.com/office/drawing/2014/main" id="{E7996F61-CD19-3AB2-AA21-C6F6719D9DF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821143" y="330422"/>
              <a:ext cx="75565" cy="75565"/>
            </a:xfrm>
            <a:prstGeom prst="rect">
              <a:avLst/>
            </a:prstGeom>
          </p:spPr>
        </p:pic>
        <p:pic>
          <p:nvPicPr>
            <p:cNvPr id="1306" name="object 86">
              <a:extLst>
                <a:ext uri="{FF2B5EF4-FFF2-40B4-BE49-F238E27FC236}">
                  <a16:creationId xmlns:a16="http://schemas.microsoft.com/office/drawing/2014/main" id="{023250C5-E2CB-3A53-BE2B-A3187BDF940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93356" y="330422"/>
              <a:ext cx="75565" cy="75565"/>
            </a:xfrm>
            <a:prstGeom prst="rect">
              <a:avLst/>
            </a:prstGeom>
          </p:spPr>
        </p:pic>
        <p:pic>
          <p:nvPicPr>
            <p:cNvPr id="1307" name="object 87">
              <a:extLst>
                <a:ext uri="{FF2B5EF4-FFF2-40B4-BE49-F238E27FC236}">
                  <a16:creationId xmlns:a16="http://schemas.microsoft.com/office/drawing/2014/main" id="{E2EFCD86-46AE-C86F-8411-B1788BE96CA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478243" y="496538"/>
              <a:ext cx="75565" cy="75564"/>
            </a:xfrm>
            <a:prstGeom prst="rect">
              <a:avLst/>
            </a:prstGeom>
          </p:spPr>
        </p:pic>
        <p:pic>
          <p:nvPicPr>
            <p:cNvPr id="1308" name="object 88">
              <a:extLst>
                <a:ext uri="{FF2B5EF4-FFF2-40B4-BE49-F238E27FC236}">
                  <a16:creationId xmlns:a16="http://schemas.microsoft.com/office/drawing/2014/main" id="{5A1F38C4-02F7-5A0B-F9D7-A26DE550E3D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48932" y="496538"/>
              <a:ext cx="75564" cy="75564"/>
            </a:xfrm>
            <a:prstGeom prst="rect">
              <a:avLst/>
            </a:prstGeom>
          </p:spPr>
        </p:pic>
        <p:pic>
          <p:nvPicPr>
            <p:cNvPr id="1309" name="object 89">
              <a:extLst>
                <a:ext uri="{FF2B5EF4-FFF2-40B4-BE49-F238E27FC236}">
                  <a16:creationId xmlns:a16="http://schemas.microsoft.com/office/drawing/2014/main" id="{FFAA1C88-8B19-89B2-52B7-0E0ED1CFBCA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821143" y="496538"/>
              <a:ext cx="75565" cy="75564"/>
            </a:xfrm>
            <a:prstGeom prst="rect">
              <a:avLst/>
            </a:prstGeom>
          </p:spPr>
        </p:pic>
        <p:pic>
          <p:nvPicPr>
            <p:cNvPr id="1310" name="object 90">
              <a:extLst>
                <a:ext uri="{FF2B5EF4-FFF2-40B4-BE49-F238E27FC236}">
                  <a16:creationId xmlns:a16="http://schemas.microsoft.com/office/drawing/2014/main" id="{478CC383-B6D2-AF8D-214C-9604C98C5AA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993356" y="496538"/>
              <a:ext cx="75565" cy="75564"/>
            </a:xfrm>
            <a:prstGeom prst="rect">
              <a:avLst/>
            </a:prstGeom>
          </p:spPr>
        </p:pic>
        <p:pic>
          <p:nvPicPr>
            <p:cNvPr id="1311" name="object 91">
              <a:extLst>
                <a:ext uri="{FF2B5EF4-FFF2-40B4-BE49-F238E27FC236}">
                  <a16:creationId xmlns:a16="http://schemas.microsoft.com/office/drawing/2014/main" id="{05258B50-9F5D-99F5-E30E-B022E408063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478243" y="661130"/>
              <a:ext cx="75565" cy="75565"/>
            </a:xfrm>
            <a:prstGeom prst="rect">
              <a:avLst/>
            </a:prstGeom>
          </p:spPr>
        </p:pic>
        <p:pic>
          <p:nvPicPr>
            <p:cNvPr id="1312" name="object 92">
              <a:extLst>
                <a:ext uri="{FF2B5EF4-FFF2-40B4-BE49-F238E27FC236}">
                  <a16:creationId xmlns:a16="http://schemas.microsoft.com/office/drawing/2014/main" id="{80B0C898-573D-0486-797C-68273BC8753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648932" y="661130"/>
              <a:ext cx="75564" cy="75565"/>
            </a:xfrm>
            <a:prstGeom prst="rect">
              <a:avLst/>
            </a:prstGeom>
          </p:spPr>
        </p:pic>
        <p:pic>
          <p:nvPicPr>
            <p:cNvPr id="1313" name="object 93">
              <a:extLst>
                <a:ext uri="{FF2B5EF4-FFF2-40B4-BE49-F238E27FC236}">
                  <a16:creationId xmlns:a16="http://schemas.microsoft.com/office/drawing/2014/main" id="{F5EEFEED-E6E2-1E3A-0EBB-931FFFB6F31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821143" y="661130"/>
              <a:ext cx="75565" cy="75565"/>
            </a:xfrm>
            <a:prstGeom prst="rect">
              <a:avLst/>
            </a:prstGeom>
          </p:spPr>
        </p:pic>
        <p:pic>
          <p:nvPicPr>
            <p:cNvPr id="1314" name="object 94">
              <a:extLst>
                <a:ext uri="{FF2B5EF4-FFF2-40B4-BE49-F238E27FC236}">
                  <a16:creationId xmlns:a16="http://schemas.microsoft.com/office/drawing/2014/main" id="{8D1586DF-CFB0-4A2E-E2BD-DE5E5548734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993356" y="661130"/>
              <a:ext cx="75565" cy="75565"/>
            </a:xfrm>
            <a:prstGeom prst="rect">
              <a:avLst/>
            </a:prstGeom>
          </p:spPr>
        </p:pic>
        <p:pic>
          <p:nvPicPr>
            <p:cNvPr id="1315" name="object 95">
              <a:extLst>
                <a:ext uri="{FF2B5EF4-FFF2-40B4-BE49-F238E27FC236}">
                  <a16:creationId xmlns:a16="http://schemas.microsoft.com/office/drawing/2014/main" id="{88450F17-1936-11D8-8E5A-11286FFE865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478243" y="827246"/>
              <a:ext cx="75565" cy="75565"/>
            </a:xfrm>
            <a:prstGeom prst="rect">
              <a:avLst/>
            </a:prstGeom>
          </p:spPr>
        </p:pic>
        <p:pic>
          <p:nvPicPr>
            <p:cNvPr id="1316" name="object 96">
              <a:extLst>
                <a:ext uri="{FF2B5EF4-FFF2-40B4-BE49-F238E27FC236}">
                  <a16:creationId xmlns:a16="http://schemas.microsoft.com/office/drawing/2014/main" id="{F4EAC031-52DD-0188-DA71-D0B7557334B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648932" y="827246"/>
              <a:ext cx="75564" cy="75565"/>
            </a:xfrm>
            <a:prstGeom prst="rect">
              <a:avLst/>
            </a:prstGeom>
          </p:spPr>
        </p:pic>
        <p:pic>
          <p:nvPicPr>
            <p:cNvPr id="1317" name="object 97">
              <a:extLst>
                <a:ext uri="{FF2B5EF4-FFF2-40B4-BE49-F238E27FC236}">
                  <a16:creationId xmlns:a16="http://schemas.microsoft.com/office/drawing/2014/main" id="{C889210E-33C8-5310-E166-0AFEA8AF87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821143" y="827246"/>
              <a:ext cx="75565" cy="75565"/>
            </a:xfrm>
            <a:prstGeom prst="rect">
              <a:avLst/>
            </a:prstGeom>
          </p:spPr>
        </p:pic>
        <p:pic>
          <p:nvPicPr>
            <p:cNvPr id="1318" name="object 98">
              <a:extLst>
                <a:ext uri="{FF2B5EF4-FFF2-40B4-BE49-F238E27FC236}">
                  <a16:creationId xmlns:a16="http://schemas.microsoft.com/office/drawing/2014/main" id="{300D4B93-6924-172A-9424-560B3571D56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993356" y="827246"/>
              <a:ext cx="75565" cy="75565"/>
            </a:xfrm>
            <a:prstGeom prst="rect">
              <a:avLst/>
            </a:prstGeom>
          </p:spPr>
        </p:pic>
        <p:pic>
          <p:nvPicPr>
            <p:cNvPr id="1319" name="object 99">
              <a:extLst>
                <a:ext uri="{FF2B5EF4-FFF2-40B4-BE49-F238E27FC236}">
                  <a16:creationId xmlns:a16="http://schemas.microsoft.com/office/drawing/2014/main" id="{D7F4853F-61A1-8DFA-A147-817C026A785E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478243" y="993362"/>
              <a:ext cx="75565" cy="75564"/>
            </a:xfrm>
            <a:prstGeom prst="rect">
              <a:avLst/>
            </a:prstGeom>
          </p:spPr>
        </p:pic>
        <p:pic>
          <p:nvPicPr>
            <p:cNvPr id="1320" name="object 100">
              <a:extLst>
                <a:ext uri="{FF2B5EF4-FFF2-40B4-BE49-F238E27FC236}">
                  <a16:creationId xmlns:a16="http://schemas.microsoft.com/office/drawing/2014/main" id="{69513910-FD74-416F-6CF5-578A36BD163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648932" y="993362"/>
              <a:ext cx="75564" cy="75564"/>
            </a:xfrm>
            <a:prstGeom prst="rect">
              <a:avLst/>
            </a:prstGeom>
          </p:spPr>
        </p:pic>
        <p:pic>
          <p:nvPicPr>
            <p:cNvPr id="1321" name="object 101">
              <a:extLst>
                <a:ext uri="{FF2B5EF4-FFF2-40B4-BE49-F238E27FC236}">
                  <a16:creationId xmlns:a16="http://schemas.microsoft.com/office/drawing/2014/main" id="{1F6B835E-C5CD-C9EF-9AEE-A89116E50EC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821143" y="993362"/>
              <a:ext cx="75565" cy="75564"/>
            </a:xfrm>
            <a:prstGeom prst="rect">
              <a:avLst/>
            </a:prstGeom>
          </p:spPr>
        </p:pic>
        <p:pic>
          <p:nvPicPr>
            <p:cNvPr id="1322" name="object 102">
              <a:extLst>
                <a:ext uri="{FF2B5EF4-FFF2-40B4-BE49-F238E27FC236}">
                  <a16:creationId xmlns:a16="http://schemas.microsoft.com/office/drawing/2014/main" id="{58639527-EC8C-798C-6839-4EC72743708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993356" y="993362"/>
              <a:ext cx="75565" cy="75564"/>
            </a:xfrm>
            <a:prstGeom prst="rect">
              <a:avLst/>
            </a:prstGeom>
          </p:spPr>
        </p:pic>
        <p:pic>
          <p:nvPicPr>
            <p:cNvPr id="1323" name="object 103">
              <a:extLst>
                <a:ext uri="{FF2B5EF4-FFF2-40B4-BE49-F238E27FC236}">
                  <a16:creationId xmlns:a16="http://schemas.microsoft.com/office/drawing/2014/main" id="{DA262D8C-E2E4-8289-C45C-298E935CB2C5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478243" y="1157954"/>
              <a:ext cx="75565" cy="75565"/>
            </a:xfrm>
            <a:prstGeom prst="rect">
              <a:avLst/>
            </a:prstGeom>
          </p:spPr>
        </p:pic>
        <p:pic>
          <p:nvPicPr>
            <p:cNvPr id="1324" name="object 104">
              <a:extLst>
                <a:ext uri="{FF2B5EF4-FFF2-40B4-BE49-F238E27FC236}">
                  <a16:creationId xmlns:a16="http://schemas.microsoft.com/office/drawing/2014/main" id="{5400A9C2-D1B2-D720-23B1-D1CC3CAFD98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648932" y="1157954"/>
              <a:ext cx="75564" cy="75565"/>
            </a:xfrm>
            <a:prstGeom prst="rect">
              <a:avLst/>
            </a:prstGeom>
          </p:spPr>
        </p:pic>
        <p:pic>
          <p:nvPicPr>
            <p:cNvPr id="1325" name="object 105">
              <a:extLst>
                <a:ext uri="{FF2B5EF4-FFF2-40B4-BE49-F238E27FC236}">
                  <a16:creationId xmlns:a16="http://schemas.microsoft.com/office/drawing/2014/main" id="{60FDCE43-32E6-D6D2-7B1C-499E651E163F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821143" y="1157954"/>
              <a:ext cx="75565" cy="75565"/>
            </a:xfrm>
            <a:prstGeom prst="rect">
              <a:avLst/>
            </a:prstGeom>
          </p:spPr>
        </p:pic>
        <p:pic>
          <p:nvPicPr>
            <p:cNvPr id="1326" name="object 106">
              <a:extLst>
                <a:ext uri="{FF2B5EF4-FFF2-40B4-BE49-F238E27FC236}">
                  <a16:creationId xmlns:a16="http://schemas.microsoft.com/office/drawing/2014/main" id="{9D5A0B3B-097B-656B-7BE4-E0C0A3631BC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993356" y="1157954"/>
              <a:ext cx="75565" cy="75565"/>
            </a:xfrm>
            <a:prstGeom prst="rect">
              <a:avLst/>
            </a:prstGeom>
          </p:spPr>
        </p:pic>
        <p:pic>
          <p:nvPicPr>
            <p:cNvPr id="1327" name="object 107">
              <a:extLst>
                <a:ext uri="{FF2B5EF4-FFF2-40B4-BE49-F238E27FC236}">
                  <a16:creationId xmlns:a16="http://schemas.microsoft.com/office/drawing/2014/main" id="{A999FC71-F954-25A9-C80D-C693EA199C93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478243" y="1324070"/>
              <a:ext cx="75565" cy="75565"/>
            </a:xfrm>
            <a:prstGeom prst="rect">
              <a:avLst/>
            </a:prstGeom>
          </p:spPr>
        </p:pic>
        <p:pic>
          <p:nvPicPr>
            <p:cNvPr id="1328" name="object 108">
              <a:extLst>
                <a:ext uri="{FF2B5EF4-FFF2-40B4-BE49-F238E27FC236}">
                  <a16:creationId xmlns:a16="http://schemas.microsoft.com/office/drawing/2014/main" id="{76DD2D11-502C-5A76-8BF6-B3CD15613EB0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648932" y="1324070"/>
              <a:ext cx="75564" cy="75565"/>
            </a:xfrm>
            <a:prstGeom prst="rect">
              <a:avLst/>
            </a:prstGeom>
          </p:spPr>
        </p:pic>
        <p:pic>
          <p:nvPicPr>
            <p:cNvPr id="1329" name="object 109">
              <a:extLst>
                <a:ext uri="{FF2B5EF4-FFF2-40B4-BE49-F238E27FC236}">
                  <a16:creationId xmlns:a16="http://schemas.microsoft.com/office/drawing/2014/main" id="{1002ED42-A3B5-F109-12A5-817B0819C9C2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821143" y="1324070"/>
              <a:ext cx="75565" cy="75565"/>
            </a:xfrm>
            <a:prstGeom prst="rect">
              <a:avLst/>
            </a:prstGeom>
          </p:spPr>
        </p:pic>
        <p:pic>
          <p:nvPicPr>
            <p:cNvPr id="1330" name="object 110">
              <a:extLst>
                <a:ext uri="{FF2B5EF4-FFF2-40B4-BE49-F238E27FC236}">
                  <a16:creationId xmlns:a16="http://schemas.microsoft.com/office/drawing/2014/main" id="{19911952-565F-3540-1ED3-439614E0AD47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993356" y="1324070"/>
              <a:ext cx="75565" cy="75565"/>
            </a:xfrm>
            <a:prstGeom prst="rect">
              <a:avLst/>
            </a:prstGeom>
          </p:spPr>
        </p:pic>
        <p:pic>
          <p:nvPicPr>
            <p:cNvPr id="1331" name="object 111">
              <a:extLst>
                <a:ext uri="{FF2B5EF4-FFF2-40B4-BE49-F238E27FC236}">
                  <a16:creationId xmlns:a16="http://schemas.microsoft.com/office/drawing/2014/main" id="{53356C05-2801-40CA-2D4C-8980DC47202D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478243" y="1488662"/>
              <a:ext cx="75565" cy="75564"/>
            </a:xfrm>
            <a:prstGeom prst="rect">
              <a:avLst/>
            </a:prstGeom>
          </p:spPr>
        </p:pic>
        <p:pic>
          <p:nvPicPr>
            <p:cNvPr id="1332" name="object 112">
              <a:extLst>
                <a:ext uri="{FF2B5EF4-FFF2-40B4-BE49-F238E27FC236}">
                  <a16:creationId xmlns:a16="http://schemas.microsoft.com/office/drawing/2014/main" id="{D49469E9-359B-423A-B528-1AA57978AF57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648932" y="1488662"/>
              <a:ext cx="75564" cy="75564"/>
            </a:xfrm>
            <a:prstGeom prst="rect">
              <a:avLst/>
            </a:prstGeom>
          </p:spPr>
        </p:pic>
        <p:pic>
          <p:nvPicPr>
            <p:cNvPr id="1333" name="object 113">
              <a:extLst>
                <a:ext uri="{FF2B5EF4-FFF2-40B4-BE49-F238E27FC236}">
                  <a16:creationId xmlns:a16="http://schemas.microsoft.com/office/drawing/2014/main" id="{DA9FC6C7-DB19-283C-E144-09510351A5A2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821143" y="1488662"/>
              <a:ext cx="75565" cy="75564"/>
            </a:xfrm>
            <a:prstGeom prst="rect">
              <a:avLst/>
            </a:prstGeom>
          </p:spPr>
        </p:pic>
        <p:pic>
          <p:nvPicPr>
            <p:cNvPr id="1334" name="object 114">
              <a:extLst>
                <a:ext uri="{FF2B5EF4-FFF2-40B4-BE49-F238E27FC236}">
                  <a16:creationId xmlns:a16="http://schemas.microsoft.com/office/drawing/2014/main" id="{494F3CF2-D6CB-A1AC-5D05-5120D4EBC8BE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993356" y="1488662"/>
              <a:ext cx="75565" cy="75564"/>
            </a:xfrm>
            <a:prstGeom prst="rect">
              <a:avLst/>
            </a:prstGeom>
          </p:spPr>
        </p:pic>
        <p:pic>
          <p:nvPicPr>
            <p:cNvPr id="1335" name="object 115">
              <a:extLst>
                <a:ext uri="{FF2B5EF4-FFF2-40B4-BE49-F238E27FC236}">
                  <a16:creationId xmlns:a16="http://schemas.microsoft.com/office/drawing/2014/main" id="{87111C5C-DEF1-297F-483B-4FF239010694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478243" y="1654778"/>
              <a:ext cx="75565" cy="75565"/>
            </a:xfrm>
            <a:prstGeom prst="rect">
              <a:avLst/>
            </a:prstGeom>
          </p:spPr>
        </p:pic>
        <p:pic>
          <p:nvPicPr>
            <p:cNvPr id="1336" name="object 116">
              <a:extLst>
                <a:ext uri="{FF2B5EF4-FFF2-40B4-BE49-F238E27FC236}">
                  <a16:creationId xmlns:a16="http://schemas.microsoft.com/office/drawing/2014/main" id="{2F1FE4D9-ABD0-BF58-D53F-92D6AE4CEA8D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648932" y="1654778"/>
              <a:ext cx="75564" cy="75565"/>
            </a:xfrm>
            <a:prstGeom prst="rect">
              <a:avLst/>
            </a:prstGeom>
          </p:spPr>
        </p:pic>
        <p:pic>
          <p:nvPicPr>
            <p:cNvPr id="1337" name="object 117">
              <a:extLst>
                <a:ext uri="{FF2B5EF4-FFF2-40B4-BE49-F238E27FC236}">
                  <a16:creationId xmlns:a16="http://schemas.microsoft.com/office/drawing/2014/main" id="{64763418-51F9-A3C6-461C-02594416A95D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821143" y="1654778"/>
              <a:ext cx="75565" cy="75565"/>
            </a:xfrm>
            <a:prstGeom prst="rect">
              <a:avLst/>
            </a:prstGeom>
          </p:spPr>
        </p:pic>
        <p:pic>
          <p:nvPicPr>
            <p:cNvPr id="1338" name="object 118">
              <a:extLst>
                <a:ext uri="{FF2B5EF4-FFF2-40B4-BE49-F238E27FC236}">
                  <a16:creationId xmlns:a16="http://schemas.microsoft.com/office/drawing/2014/main" id="{6FA27E0B-221E-CFE3-919B-C278A4EA63E7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993356" y="1654778"/>
              <a:ext cx="75565" cy="75565"/>
            </a:xfrm>
            <a:prstGeom prst="rect">
              <a:avLst/>
            </a:prstGeom>
          </p:spPr>
        </p:pic>
        <p:pic>
          <p:nvPicPr>
            <p:cNvPr id="1339" name="object 119">
              <a:extLst>
                <a:ext uri="{FF2B5EF4-FFF2-40B4-BE49-F238E27FC236}">
                  <a16:creationId xmlns:a16="http://schemas.microsoft.com/office/drawing/2014/main" id="{ED64D5DB-415A-0794-B334-97EC80A9C04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478243" y="1820894"/>
              <a:ext cx="75565" cy="75565"/>
            </a:xfrm>
            <a:prstGeom prst="rect">
              <a:avLst/>
            </a:prstGeom>
          </p:spPr>
        </p:pic>
        <p:pic>
          <p:nvPicPr>
            <p:cNvPr id="1340" name="object 120">
              <a:extLst>
                <a:ext uri="{FF2B5EF4-FFF2-40B4-BE49-F238E27FC236}">
                  <a16:creationId xmlns:a16="http://schemas.microsoft.com/office/drawing/2014/main" id="{70D01886-5E9F-D3CE-E636-615EB1E573C7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648932" y="1820894"/>
              <a:ext cx="75564" cy="75565"/>
            </a:xfrm>
            <a:prstGeom prst="rect">
              <a:avLst/>
            </a:prstGeom>
          </p:spPr>
        </p:pic>
        <p:pic>
          <p:nvPicPr>
            <p:cNvPr id="1341" name="object 121">
              <a:extLst>
                <a:ext uri="{FF2B5EF4-FFF2-40B4-BE49-F238E27FC236}">
                  <a16:creationId xmlns:a16="http://schemas.microsoft.com/office/drawing/2014/main" id="{78F15C42-7F3B-1753-CA2F-03AC5C1A9311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821143" y="1820894"/>
              <a:ext cx="75565" cy="75565"/>
            </a:xfrm>
            <a:prstGeom prst="rect">
              <a:avLst/>
            </a:prstGeom>
          </p:spPr>
        </p:pic>
        <p:pic>
          <p:nvPicPr>
            <p:cNvPr id="1342" name="object 122">
              <a:extLst>
                <a:ext uri="{FF2B5EF4-FFF2-40B4-BE49-F238E27FC236}">
                  <a16:creationId xmlns:a16="http://schemas.microsoft.com/office/drawing/2014/main" id="{A9E5A95A-01DB-E279-8F2A-E2241D824EE4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993356" y="1820894"/>
              <a:ext cx="75565" cy="75565"/>
            </a:xfrm>
            <a:prstGeom prst="rect">
              <a:avLst/>
            </a:prstGeom>
          </p:spPr>
        </p:pic>
        <p:pic>
          <p:nvPicPr>
            <p:cNvPr id="1343" name="object 123">
              <a:extLst>
                <a:ext uri="{FF2B5EF4-FFF2-40B4-BE49-F238E27FC236}">
                  <a16:creationId xmlns:a16="http://schemas.microsoft.com/office/drawing/2014/main" id="{F8F5FE30-07AF-5C90-35D0-10A608A582CF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478243" y="1985486"/>
              <a:ext cx="75565" cy="75564"/>
            </a:xfrm>
            <a:prstGeom prst="rect">
              <a:avLst/>
            </a:prstGeom>
          </p:spPr>
        </p:pic>
        <p:pic>
          <p:nvPicPr>
            <p:cNvPr id="1344" name="object 124">
              <a:extLst>
                <a:ext uri="{FF2B5EF4-FFF2-40B4-BE49-F238E27FC236}">
                  <a16:creationId xmlns:a16="http://schemas.microsoft.com/office/drawing/2014/main" id="{734F6E05-3CF8-8953-CB77-E851A00D3440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648932" y="1985486"/>
              <a:ext cx="75564" cy="75564"/>
            </a:xfrm>
            <a:prstGeom prst="rect">
              <a:avLst/>
            </a:prstGeom>
          </p:spPr>
        </p:pic>
        <p:pic>
          <p:nvPicPr>
            <p:cNvPr id="1345" name="object 125">
              <a:extLst>
                <a:ext uri="{FF2B5EF4-FFF2-40B4-BE49-F238E27FC236}">
                  <a16:creationId xmlns:a16="http://schemas.microsoft.com/office/drawing/2014/main" id="{299619BD-9FB4-8CFF-3F98-C3D4A259E4B8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821143" y="1985486"/>
              <a:ext cx="75565" cy="75564"/>
            </a:xfrm>
            <a:prstGeom prst="rect">
              <a:avLst/>
            </a:prstGeom>
          </p:spPr>
        </p:pic>
        <p:pic>
          <p:nvPicPr>
            <p:cNvPr id="1346" name="object 126">
              <a:extLst>
                <a:ext uri="{FF2B5EF4-FFF2-40B4-BE49-F238E27FC236}">
                  <a16:creationId xmlns:a16="http://schemas.microsoft.com/office/drawing/2014/main" id="{0A503AFB-F776-6D90-25E0-C23C99837BB0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993356" y="1985486"/>
              <a:ext cx="75565" cy="75564"/>
            </a:xfrm>
            <a:prstGeom prst="rect">
              <a:avLst/>
            </a:prstGeom>
          </p:spPr>
        </p:pic>
        <p:pic>
          <p:nvPicPr>
            <p:cNvPr id="1347" name="object 127">
              <a:extLst>
                <a:ext uri="{FF2B5EF4-FFF2-40B4-BE49-F238E27FC236}">
                  <a16:creationId xmlns:a16="http://schemas.microsoft.com/office/drawing/2014/main" id="{E0646D8A-2892-E70B-40BA-0EDB21C9FF91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478243" y="2151602"/>
              <a:ext cx="75565" cy="75565"/>
            </a:xfrm>
            <a:prstGeom prst="rect">
              <a:avLst/>
            </a:prstGeom>
          </p:spPr>
        </p:pic>
        <p:pic>
          <p:nvPicPr>
            <p:cNvPr id="1348" name="object 128">
              <a:extLst>
                <a:ext uri="{FF2B5EF4-FFF2-40B4-BE49-F238E27FC236}">
                  <a16:creationId xmlns:a16="http://schemas.microsoft.com/office/drawing/2014/main" id="{D908802B-81AB-A9A0-8121-F8DDF4DB347E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648932" y="2151602"/>
              <a:ext cx="75564" cy="75565"/>
            </a:xfrm>
            <a:prstGeom prst="rect">
              <a:avLst/>
            </a:prstGeom>
          </p:spPr>
        </p:pic>
        <p:pic>
          <p:nvPicPr>
            <p:cNvPr id="1349" name="object 129">
              <a:extLst>
                <a:ext uri="{FF2B5EF4-FFF2-40B4-BE49-F238E27FC236}">
                  <a16:creationId xmlns:a16="http://schemas.microsoft.com/office/drawing/2014/main" id="{60C7314B-D137-8579-0805-8DCFA7751FA1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821143" y="2151602"/>
              <a:ext cx="75565" cy="75565"/>
            </a:xfrm>
            <a:prstGeom prst="rect">
              <a:avLst/>
            </a:prstGeom>
          </p:spPr>
        </p:pic>
        <p:pic>
          <p:nvPicPr>
            <p:cNvPr id="1350" name="object 130">
              <a:extLst>
                <a:ext uri="{FF2B5EF4-FFF2-40B4-BE49-F238E27FC236}">
                  <a16:creationId xmlns:a16="http://schemas.microsoft.com/office/drawing/2014/main" id="{90C4EAA4-1EE8-DC36-4B4E-67410AACF080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993356" y="2151602"/>
              <a:ext cx="75565" cy="75565"/>
            </a:xfrm>
            <a:prstGeom prst="rect">
              <a:avLst/>
            </a:prstGeom>
          </p:spPr>
        </p:pic>
        <p:pic>
          <p:nvPicPr>
            <p:cNvPr id="1351" name="object 131">
              <a:extLst>
                <a:ext uri="{FF2B5EF4-FFF2-40B4-BE49-F238E27FC236}">
                  <a16:creationId xmlns:a16="http://schemas.microsoft.com/office/drawing/2014/main" id="{B3F8EDA9-E449-7E03-476F-B912E73D2DC2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478243" y="2316194"/>
              <a:ext cx="75565" cy="75565"/>
            </a:xfrm>
            <a:prstGeom prst="rect">
              <a:avLst/>
            </a:prstGeom>
          </p:spPr>
        </p:pic>
        <p:pic>
          <p:nvPicPr>
            <p:cNvPr id="1352" name="object 132">
              <a:extLst>
                <a:ext uri="{FF2B5EF4-FFF2-40B4-BE49-F238E27FC236}">
                  <a16:creationId xmlns:a16="http://schemas.microsoft.com/office/drawing/2014/main" id="{C0714227-55F7-BA18-26EE-78B4F04B8B74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648932" y="2316194"/>
              <a:ext cx="75564" cy="75565"/>
            </a:xfrm>
            <a:prstGeom prst="rect">
              <a:avLst/>
            </a:prstGeom>
          </p:spPr>
        </p:pic>
        <p:pic>
          <p:nvPicPr>
            <p:cNvPr id="1353" name="object 133">
              <a:extLst>
                <a:ext uri="{FF2B5EF4-FFF2-40B4-BE49-F238E27FC236}">
                  <a16:creationId xmlns:a16="http://schemas.microsoft.com/office/drawing/2014/main" id="{29958EBB-3894-A799-068A-1E297EC59AFA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821143" y="2316194"/>
              <a:ext cx="75565" cy="75565"/>
            </a:xfrm>
            <a:prstGeom prst="rect">
              <a:avLst/>
            </a:prstGeom>
          </p:spPr>
        </p:pic>
        <p:pic>
          <p:nvPicPr>
            <p:cNvPr id="1354" name="object 134">
              <a:extLst>
                <a:ext uri="{FF2B5EF4-FFF2-40B4-BE49-F238E27FC236}">
                  <a16:creationId xmlns:a16="http://schemas.microsoft.com/office/drawing/2014/main" id="{F745CDA3-DC57-A16D-19A1-D881815CF98D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993356" y="2316194"/>
              <a:ext cx="75565" cy="75565"/>
            </a:xfrm>
            <a:prstGeom prst="rect">
              <a:avLst/>
            </a:prstGeom>
          </p:spPr>
        </p:pic>
        <p:pic>
          <p:nvPicPr>
            <p:cNvPr id="1355" name="object 135">
              <a:extLst>
                <a:ext uri="{FF2B5EF4-FFF2-40B4-BE49-F238E27FC236}">
                  <a16:creationId xmlns:a16="http://schemas.microsoft.com/office/drawing/2014/main" id="{39ED8B6F-82FB-88C8-6CED-3D4FAEB9E16D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478243" y="2482310"/>
              <a:ext cx="75565" cy="75564"/>
            </a:xfrm>
            <a:prstGeom prst="rect">
              <a:avLst/>
            </a:prstGeom>
          </p:spPr>
        </p:pic>
        <p:pic>
          <p:nvPicPr>
            <p:cNvPr id="1356" name="object 136">
              <a:extLst>
                <a:ext uri="{FF2B5EF4-FFF2-40B4-BE49-F238E27FC236}">
                  <a16:creationId xmlns:a16="http://schemas.microsoft.com/office/drawing/2014/main" id="{FE7DBCD1-2866-7842-61BC-0CC24AE2623B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648932" y="2482310"/>
              <a:ext cx="75564" cy="75564"/>
            </a:xfrm>
            <a:prstGeom prst="rect">
              <a:avLst/>
            </a:prstGeom>
          </p:spPr>
        </p:pic>
        <p:pic>
          <p:nvPicPr>
            <p:cNvPr id="1357" name="object 137">
              <a:extLst>
                <a:ext uri="{FF2B5EF4-FFF2-40B4-BE49-F238E27FC236}">
                  <a16:creationId xmlns:a16="http://schemas.microsoft.com/office/drawing/2014/main" id="{06079F46-0061-FCFE-094F-5663779D8AF6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21143" y="2482310"/>
              <a:ext cx="75565" cy="75564"/>
            </a:xfrm>
            <a:prstGeom prst="rect">
              <a:avLst/>
            </a:prstGeom>
          </p:spPr>
        </p:pic>
        <p:pic>
          <p:nvPicPr>
            <p:cNvPr id="1358" name="object 138">
              <a:extLst>
                <a:ext uri="{FF2B5EF4-FFF2-40B4-BE49-F238E27FC236}">
                  <a16:creationId xmlns:a16="http://schemas.microsoft.com/office/drawing/2014/main" id="{204358BD-88ED-39E8-A6FB-94D2EBA0D390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9993356" y="2482310"/>
              <a:ext cx="75565" cy="75564"/>
            </a:xfrm>
            <a:prstGeom prst="rect">
              <a:avLst/>
            </a:prstGeom>
          </p:spPr>
        </p:pic>
        <p:pic>
          <p:nvPicPr>
            <p:cNvPr id="1359" name="object 139">
              <a:extLst>
                <a:ext uri="{FF2B5EF4-FFF2-40B4-BE49-F238E27FC236}">
                  <a16:creationId xmlns:a16="http://schemas.microsoft.com/office/drawing/2014/main" id="{DD17D7AC-036C-B535-F206-B1800029485E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478243" y="2648426"/>
              <a:ext cx="75565" cy="75565"/>
            </a:xfrm>
            <a:prstGeom prst="rect">
              <a:avLst/>
            </a:prstGeom>
          </p:spPr>
        </p:pic>
        <p:pic>
          <p:nvPicPr>
            <p:cNvPr id="1360" name="object 140">
              <a:extLst>
                <a:ext uri="{FF2B5EF4-FFF2-40B4-BE49-F238E27FC236}">
                  <a16:creationId xmlns:a16="http://schemas.microsoft.com/office/drawing/2014/main" id="{3C9A6E45-3B7E-2019-0266-F4475D8F20BD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648932" y="2648426"/>
              <a:ext cx="75564" cy="75565"/>
            </a:xfrm>
            <a:prstGeom prst="rect">
              <a:avLst/>
            </a:prstGeom>
          </p:spPr>
        </p:pic>
        <p:pic>
          <p:nvPicPr>
            <p:cNvPr id="1361" name="object 141">
              <a:extLst>
                <a:ext uri="{FF2B5EF4-FFF2-40B4-BE49-F238E27FC236}">
                  <a16:creationId xmlns:a16="http://schemas.microsoft.com/office/drawing/2014/main" id="{44375B3F-0302-6B87-9378-91E885D3F9A6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821143" y="2648426"/>
              <a:ext cx="75565" cy="75565"/>
            </a:xfrm>
            <a:prstGeom prst="rect">
              <a:avLst/>
            </a:prstGeom>
          </p:spPr>
        </p:pic>
        <p:pic>
          <p:nvPicPr>
            <p:cNvPr id="1362" name="object 142">
              <a:extLst>
                <a:ext uri="{FF2B5EF4-FFF2-40B4-BE49-F238E27FC236}">
                  <a16:creationId xmlns:a16="http://schemas.microsoft.com/office/drawing/2014/main" id="{E99DBC7B-3490-06B7-FD57-9D54BF5D9FA5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9993356" y="2648426"/>
              <a:ext cx="75565" cy="75565"/>
            </a:xfrm>
            <a:prstGeom prst="rect">
              <a:avLst/>
            </a:prstGeom>
          </p:spPr>
        </p:pic>
        <p:pic>
          <p:nvPicPr>
            <p:cNvPr id="1363" name="object 143">
              <a:extLst>
                <a:ext uri="{FF2B5EF4-FFF2-40B4-BE49-F238E27FC236}">
                  <a16:creationId xmlns:a16="http://schemas.microsoft.com/office/drawing/2014/main" id="{642477BE-3A1F-B111-49E1-5CE58A87126B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478243" y="2813018"/>
              <a:ext cx="75565" cy="75565"/>
            </a:xfrm>
            <a:prstGeom prst="rect">
              <a:avLst/>
            </a:prstGeom>
          </p:spPr>
        </p:pic>
        <p:pic>
          <p:nvPicPr>
            <p:cNvPr id="1364" name="object 144">
              <a:extLst>
                <a:ext uri="{FF2B5EF4-FFF2-40B4-BE49-F238E27FC236}">
                  <a16:creationId xmlns:a16="http://schemas.microsoft.com/office/drawing/2014/main" id="{06C3CB6A-9867-9398-D20C-45FE6B73BB34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9648932" y="2813018"/>
              <a:ext cx="75564" cy="75565"/>
            </a:xfrm>
            <a:prstGeom prst="rect">
              <a:avLst/>
            </a:prstGeom>
          </p:spPr>
        </p:pic>
        <p:pic>
          <p:nvPicPr>
            <p:cNvPr id="1365" name="object 145">
              <a:extLst>
                <a:ext uri="{FF2B5EF4-FFF2-40B4-BE49-F238E27FC236}">
                  <a16:creationId xmlns:a16="http://schemas.microsoft.com/office/drawing/2014/main" id="{3603BCFF-5849-C402-EC22-800C1C8006AA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9821143" y="2813018"/>
              <a:ext cx="75565" cy="75565"/>
            </a:xfrm>
            <a:prstGeom prst="rect">
              <a:avLst/>
            </a:prstGeom>
          </p:spPr>
        </p:pic>
        <p:pic>
          <p:nvPicPr>
            <p:cNvPr id="1366" name="object 146">
              <a:extLst>
                <a:ext uri="{FF2B5EF4-FFF2-40B4-BE49-F238E27FC236}">
                  <a16:creationId xmlns:a16="http://schemas.microsoft.com/office/drawing/2014/main" id="{F4004678-2B4B-CF39-5380-F31E15AA1E43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993356" y="2813018"/>
              <a:ext cx="75565" cy="75565"/>
            </a:xfrm>
            <a:prstGeom prst="rect">
              <a:avLst/>
            </a:prstGeom>
          </p:spPr>
        </p:pic>
        <p:pic>
          <p:nvPicPr>
            <p:cNvPr id="1367" name="object 147">
              <a:extLst>
                <a:ext uri="{FF2B5EF4-FFF2-40B4-BE49-F238E27FC236}">
                  <a16:creationId xmlns:a16="http://schemas.microsoft.com/office/drawing/2014/main" id="{08DA3412-620B-973A-481C-B4EBC3872102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478243" y="2979134"/>
              <a:ext cx="75565" cy="75564"/>
            </a:xfrm>
            <a:prstGeom prst="rect">
              <a:avLst/>
            </a:prstGeom>
          </p:spPr>
        </p:pic>
        <p:pic>
          <p:nvPicPr>
            <p:cNvPr id="1368" name="object 148">
              <a:extLst>
                <a:ext uri="{FF2B5EF4-FFF2-40B4-BE49-F238E27FC236}">
                  <a16:creationId xmlns:a16="http://schemas.microsoft.com/office/drawing/2014/main" id="{DD00DCB7-0517-14A2-D4B1-EC321B4B2A40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648932" y="2979134"/>
              <a:ext cx="75564" cy="75564"/>
            </a:xfrm>
            <a:prstGeom prst="rect">
              <a:avLst/>
            </a:prstGeom>
          </p:spPr>
        </p:pic>
        <p:pic>
          <p:nvPicPr>
            <p:cNvPr id="1369" name="object 149">
              <a:extLst>
                <a:ext uri="{FF2B5EF4-FFF2-40B4-BE49-F238E27FC236}">
                  <a16:creationId xmlns:a16="http://schemas.microsoft.com/office/drawing/2014/main" id="{E913B662-C70B-609D-E452-3A5C03F84099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821143" y="2979134"/>
              <a:ext cx="75565" cy="75564"/>
            </a:xfrm>
            <a:prstGeom prst="rect">
              <a:avLst/>
            </a:prstGeom>
          </p:spPr>
        </p:pic>
        <p:pic>
          <p:nvPicPr>
            <p:cNvPr id="1370" name="object 150">
              <a:extLst>
                <a:ext uri="{FF2B5EF4-FFF2-40B4-BE49-F238E27FC236}">
                  <a16:creationId xmlns:a16="http://schemas.microsoft.com/office/drawing/2014/main" id="{ED3CFE01-5AFA-A5D8-BB14-8D7B902FDDEF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993356" y="2979134"/>
              <a:ext cx="75565" cy="75564"/>
            </a:xfrm>
            <a:prstGeom prst="rect">
              <a:avLst/>
            </a:prstGeom>
          </p:spPr>
        </p:pic>
        <p:pic>
          <p:nvPicPr>
            <p:cNvPr id="1371" name="object 151">
              <a:extLst>
                <a:ext uri="{FF2B5EF4-FFF2-40B4-BE49-F238E27FC236}">
                  <a16:creationId xmlns:a16="http://schemas.microsoft.com/office/drawing/2014/main" id="{ED772625-DF9D-6654-E41D-7281B263AD1E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478243" y="3143726"/>
              <a:ext cx="75565" cy="75565"/>
            </a:xfrm>
            <a:prstGeom prst="rect">
              <a:avLst/>
            </a:prstGeom>
          </p:spPr>
        </p:pic>
        <p:pic>
          <p:nvPicPr>
            <p:cNvPr id="1372" name="object 152">
              <a:extLst>
                <a:ext uri="{FF2B5EF4-FFF2-40B4-BE49-F238E27FC236}">
                  <a16:creationId xmlns:a16="http://schemas.microsoft.com/office/drawing/2014/main" id="{9BB9FCFA-BB5E-A1CD-2BEE-52293F2D2177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648932" y="3143726"/>
              <a:ext cx="75564" cy="75565"/>
            </a:xfrm>
            <a:prstGeom prst="rect">
              <a:avLst/>
            </a:prstGeom>
          </p:spPr>
        </p:pic>
        <p:pic>
          <p:nvPicPr>
            <p:cNvPr id="1373" name="object 153">
              <a:extLst>
                <a:ext uri="{FF2B5EF4-FFF2-40B4-BE49-F238E27FC236}">
                  <a16:creationId xmlns:a16="http://schemas.microsoft.com/office/drawing/2014/main" id="{989F8517-9DF6-1641-7E6F-7FEE0C4EBB94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821143" y="3143726"/>
              <a:ext cx="75565" cy="75565"/>
            </a:xfrm>
            <a:prstGeom prst="rect">
              <a:avLst/>
            </a:prstGeom>
          </p:spPr>
        </p:pic>
        <p:pic>
          <p:nvPicPr>
            <p:cNvPr id="1374" name="object 154">
              <a:extLst>
                <a:ext uri="{FF2B5EF4-FFF2-40B4-BE49-F238E27FC236}">
                  <a16:creationId xmlns:a16="http://schemas.microsoft.com/office/drawing/2014/main" id="{811B0822-3441-6C70-6DCA-F26ECC57E461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993356" y="3143726"/>
              <a:ext cx="75565" cy="75565"/>
            </a:xfrm>
            <a:prstGeom prst="rect">
              <a:avLst/>
            </a:prstGeom>
          </p:spPr>
        </p:pic>
        <p:pic>
          <p:nvPicPr>
            <p:cNvPr id="1375" name="object 155">
              <a:extLst>
                <a:ext uri="{FF2B5EF4-FFF2-40B4-BE49-F238E27FC236}">
                  <a16:creationId xmlns:a16="http://schemas.microsoft.com/office/drawing/2014/main" id="{E7B2901E-C5BC-6FF9-BC2C-92CB7B8E5197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478243" y="3309842"/>
              <a:ext cx="75565" cy="75565"/>
            </a:xfrm>
            <a:prstGeom prst="rect">
              <a:avLst/>
            </a:prstGeom>
          </p:spPr>
        </p:pic>
        <p:pic>
          <p:nvPicPr>
            <p:cNvPr id="1376" name="object 156">
              <a:extLst>
                <a:ext uri="{FF2B5EF4-FFF2-40B4-BE49-F238E27FC236}">
                  <a16:creationId xmlns:a16="http://schemas.microsoft.com/office/drawing/2014/main" id="{4009AD9B-99AE-7D85-03C3-D5FB94DB369D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648932" y="3309842"/>
              <a:ext cx="75564" cy="75565"/>
            </a:xfrm>
            <a:prstGeom prst="rect">
              <a:avLst/>
            </a:prstGeom>
          </p:spPr>
        </p:pic>
        <p:pic>
          <p:nvPicPr>
            <p:cNvPr id="1377" name="object 157">
              <a:extLst>
                <a:ext uri="{FF2B5EF4-FFF2-40B4-BE49-F238E27FC236}">
                  <a16:creationId xmlns:a16="http://schemas.microsoft.com/office/drawing/2014/main" id="{B822B9CA-C198-FA23-9017-8EC4CFA56B94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821143" y="3309842"/>
              <a:ext cx="75565" cy="75565"/>
            </a:xfrm>
            <a:prstGeom prst="rect">
              <a:avLst/>
            </a:prstGeom>
          </p:spPr>
        </p:pic>
        <p:pic>
          <p:nvPicPr>
            <p:cNvPr id="1378" name="object 158">
              <a:extLst>
                <a:ext uri="{FF2B5EF4-FFF2-40B4-BE49-F238E27FC236}">
                  <a16:creationId xmlns:a16="http://schemas.microsoft.com/office/drawing/2014/main" id="{A0DBFC18-F3EF-FFE7-400C-081FFBFDE264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993356" y="3309842"/>
              <a:ext cx="75565" cy="75565"/>
            </a:xfrm>
            <a:prstGeom prst="rect">
              <a:avLst/>
            </a:prstGeom>
          </p:spPr>
        </p:pic>
        <p:pic>
          <p:nvPicPr>
            <p:cNvPr id="1379" name="object 159">
              <a:extLst>
                <a:ext uri="{FF2B5EF4-FFF2-40B4-BE49-F238E27FC236}">
                  <a16:creationId xmlns:a16="http://schemas.microsoft.com/office/drawing/2014/main" id="{632201B6-6DAC-ADE4-2102-100A8F2BFB30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478243" y="3475958"/>
              <a:ext cx="75565" cy="75564"/>
            </a:xfrm>
            <a:prstGeom prst="rect">
              <a:avLst/>
            </a:prstGeom>
          </p:spPr>
        </p:pic>
        <p:pic>
          <p:nvPicPr>
            <p:cNvPr id="1380" name="object 160">
              <a:extLst>
                <a:ext uri="{FF2B5EF4-FFF2-40B4-BE49-F238E27FC236}">
                  <a16:creationId xmlns:a16="http://schemas.microsoft.com/office/drawing/2014/main" id="{4A8C97BE-9E4E-CDE5-DEC6-0A951DDC8E3C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648932" y="3475958"/>
              <a:ext cx="75564" cy="75564"/>
            </a:xfrm>
            <a:prstGeom prst="rect">
              <a:avLst/>
            </a:prstGeom>
          </p:spPr>
        </p:pic>
        <p:pic>
          <p:nvPicPr>
            <p:cNvPr id="1381" name="object 161">
              <a:extLst>
                <a:ext uri="{FF2B5EF4-FFF2-40B4-BE49-F238E27FC236}">
                  <a16:creationId xmlns:a16="http://schemas.microsoft.com/office/drawing/2014/main" id="{F2595C67-94E9-D51C-2F33-AB00CBAF03E3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821143" y="3475958"/>
              <a:ext cx="75565" cy="75564"/>
            </a:xfrm>
            <a:prstGeom prst="rect">
              <a:avLst/>
            </a:prstGeom>
          </p:spPr>
        </p:pic>
        <p:pic>
          <p:nvPicPr>
            <p:cNvPr id="1382" name="object 162">
              <a:extLst>
                <a:ext uri="{FF2B5EF4-FFF2-40B4-BE49-F238E27FC236}">
                  <a16:creationId xmlns:a16="http://schemas.microsoft.com/office/drawing/2014/main" id="{0CF0EDEF-1473-C7E1-445A-4188AA2921D6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993356" y="3475958"/>
              <a:ext cx="75565" cy="75564"/>
            </a:xfrm>
            <a:prstGeom prst="rect">
              <a:avLst/>
            </a:prstGeom>
          </p:spPr>
        </p:pic>
        <p:pic>
          <p:nvPicPr>
            <p:cNvPr id="1383" name="object 163">
              <a:extLst>
                <a:ext uri="{FF2B5EF4-FFF2-40B4-BE49-F238E27FC236}">
                  <a16:creationId xmlns:a16="http://schemas.microsoft.com/office/drawing/2014/main" id="{D9D58DFE-757A-DBED-ED56-0795D0B28D10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478243" y="3640550"/>
              <a:ext cx="75565" cy="75565"/>
            </a:xfrm>
            <a:prstGeom prst="rect">
              <a:avLst/>
            </a:prstGeom>
          </p:spPr>
        </p:pic>
        <p:pic>
          <p:nvPicPr>
            <p:cNvPr id="1384" name="object 164">
              <a:extLst>
                <a:ext uri="{FF2B5EF4-FFF2-40B4-BE49-F238E27FC236}">
                  <a16:creationId xmlns:a16="http://schemas.microsoft.com/office/drawing/2014/main" id="{B76B9F06-A025-3B43-EC12-ED26E22E1FE7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648932" y="3640550"/>
              <a:ext cx="75564" cy="75565"/>
            </a:xfrm>
            <a:prstGeom prst="rect">
              <a:avLst/>
            </a:prstGeom>
          </p:spPr>
        </p:pic>
        <p:pic>
          <p:nvPicPr>
            <p:cNvPr id="1385" name="object 165">
              <a:extLst>
                <a:ext uri="{FF2B5EF4-FFF2-40B4-BE49-F238E27FC236}">
                  <a16:creationId xmlns:a16="http://schemas.microsoft.com/office/drawing/2014/main" id="{878D767E-9CC9-A675-C690-DFCCB5AA2C2F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821143" y="3640550"/>
              <a:ext cx="75565" cy="75565"/>
            </a:xfrm>
            <a:prstGeom prst="rect">
              <a:avLst/>
            </a:prstGeom>
          </p:spPr>
        </p:pic>
        <p:pic>
          <p:nvPicPr>
            <p:cNvPr id="1386" name="object 166">
              <a:extLst>
                <a:ext uri="{FF2B5EF4-FFF2-40B4-BE49-F238E27FC236}">
                  <a16:creationId xmlns:a16="http://schemas.microsoft.com/office/drawing/2014/main" id="{35640BCB-AA9F-AA56-20E9-1687662F0DE1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993356" y="3640550"/>
              <a:ext cx="75565" cy="75565"/>
            </a:xfrm>
            <a:prstGeom prst="rect">
              <a:avLst/>
            </a:prstGeom>
          </p:spPr>
        </p:pic>
        <p:pic>
          <p:nvPicPr>
            <p:cNvPr id="1387" name="object 167">
              <a:extLst>
                <a:ext uri="{FF2B5EF4-FFF2-40B4-BE49-F238E27FC236}">
                  <a16:creationId xmlns:a16="http://schemas.microsoft.com/office/drawing/2014/main" id="{938865BD-56ED-F216-51C4-F10506770E94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9478243" y="3806666"/>
              <a:ext cx="75565" cy="75565"/>
            </a:xfrm>
            <a:prstGeom prst="rect">
              <a:avLst/>
            </a:prstGeom>
          </p:spPr>
        </p:pic>
        <p:pic>
          <p:nvPicPr>
            <p:cNvPr id="1388" name="object 168">
              <a:extLst>
                <a:ext uri="{FF2B5EF4-FFF2-40B4-BE49-F238E27FC236}">
                  <a16:creationId xmlns:a16="http://schemas.microsoft.com/office/drawing/2014/main" id="{A5E3B1AB-78C1-B29D-912F-D45C6E037C7D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9648932" y="3806666"/>
              <a:ext cx="75564" cy="75565"/>
            </a:xfrm>
            <a:prstGeom prst="rect">
              <a:avLst/>
            </a:prstGeom>
          </p:spPr>
        </p:pic>
        <p:pic>
          <p:nvPicPr>
            <p:cNvPr id="1389" name="object 169">
              <a:extLst>
                <a:ext uri="{FF2B5EF4-FFF2-40B4-BE49-F238E27FC236}">
                  <a16:creationId xmlns:a16="http://schemas.microsoft.com/office/drawing/2014/main" id="{1383721C-617E-4EF3-9D38-070B8BC09C2B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9821143" y="3806666"/>
              <a:ext cx="75565" cy="75565"/>
            </a:xfrm>
            <a:prstGeom prst="rect">
              <a:avLst/>
            </a:prstGeom>
          </p:spPr>
        </p:pic>
        <p:pic>
          <p:nvPicPr>
            <p:cNvPr id="1390" name="object 170">
              <a:extLst>
                <a:ext uri="{FF2B5EF4-FFF2-40B4-BE49-F238E27FC236}">
                  <a16:creationId xmlns:a16="http://schemas.microsoft.com/office/drawing/2014/main" id="{B511AACA-A11D-38DF-F0A4-F713B1D7D252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9993356" y="3806666"/>
              <a:ext cx="75565" cy="75565"/>
            </a:xfrm>
            <a:prstGeom prst="rect">
              <a:avLst/>
            </a:prstGeom>
          </p:spPr>
        </p:pic>
        <p:pic>
          <p:nvPicPr>
            <p:cNvPr id="1391" name="object 171">
              <a:extLst>
                <a:ext uri="{FF2B5EF4-FFF2-40B4-BE49-F238E27FC236}">
                  <a16:creationId xmlns:a16="http://schemas.microsoft.com/office/drawing/2014/main" id="{D2DE0DD7-1655-AA77-AC1D-D726C412034D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478243" y="3971258"/>
              <a:ext cx="75565" cy="75564"/>
            </a:xfrm>
            <a:prstGeom prst="rect">
              <a:avLst/>
            </a:prstGeom>
          </p:spPr>
        </p:pic>
        <p:pic>
          <p:nvPicPr>
            <p:cNvPr id="1392" name="object 172">
              <a:extLst>
                <a:ext uri="{FF2B5EF4-FFF2-40B4-BE49-F238E27FC236}">
                  <a16:creationId xmlns:a16="http://schemas.microsoft.com/office/drawing/2014/main" id="{8F49EDC1-AB8D-6385-4CFD-08C5D2577828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9648932" y="3971258"/>
              <a:ext cx="75564" cy="75564"/>
            </a:xfrm>
            <a:prstGeom prst="rect">
              <a:avLst/>
            </a:prstGeom>
          </p:spPr>
        </p:pic>
        <p:pic>
          <p:nvPicPr>
            <p:cNvPr id="1393" name="object 173">
              <a:extLst>
                <a:ext uri="{FF2B5EF4-FFF2-40B4-BE49-F238E27FC236}">
                  <a16:creationId xmlns:a16="http://schemas.microsoft.com/office/drawing/2014/main" id="{7EC250E2-4075-F745-98F1-A99D006DBBC8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9821143" y="3971258"/>
              <a:ext cx="75565" cy="75564"/>
            </a:xfrm>
            <a:prstGeom prst="rect">
              <a:avLst/>
            </a:prstGeom>
          </p:spPr>
        </p:pic>
        <p:pic>
          <p:nvPicPr>
            <p:cNvPr id="1394" name="object 174">
              <a:extLst>
                <a:ext uri="{FF2B5EF4-FFF2-40B4-BE49-F238E27FC236}">
                  <a16:creationId xmlns:a16="http://schemas.microsoft.com/office/drawing/2014/main" id="{A797EE75-55A1-07D5-147A-89A42DB77BFE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993356" y="3971258"/>
              <a:ext cx="75565" cy="75564"/>
            </a:xfrm>
            <a:prstGeom prst="rect">
              <a:avLst/>
            </a:prstGeom>
          </p:spPr>
        </p:pic>
        <p:pic>
          <p:nvPicPr>
            <p:cNvPr id="1395" name="object 175">
              <a:extLst>
                <a:ext uri="{FF2B5EF4-FFF2-40B4-BE49-F238E27FC236}">
                  <a16:creationId xmlns:a16="http://schemas.microsoft.com/office/drawing/2014/main" id="{40A10977-F1FA-2313-F210-40B3E7997526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478243" y="4137374"/>
              <a:ext cx="75565" cy="75565"/>
            </a:xfrm>
            <a:prstGeom prst="rect">
              <a:avLst/>
            </a:prstGeom>
          </p:spPr>
        </p:pic>
        <p:pic>
          <p:nvPicPr>
            <p:cNvPr id="1396" name="object 176">
              <a:extLst>
                <a:ext uri="{FF2B5EF4-FFF2-40B4-BE49-F238E27FC236}">
                  <a16:creationId xmlns:a16="http://schemas.microsoft.com/office/drawing/2014/main" id="{A6363602-A95A-FD21-7673-BE84323E47B1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648932" y="4137374"/>
              <a:ext cx="75564" cy="75565"/>
            </a:xfrm>
            <a:prstGeom prst="rect">
              <a:avLst/>
            </a:prstGeom>
          </p:spPr>
        </p:pic>
        <p:pic>
          <p:nvPicPr>
            <p:cNvPr id="1397" name="object 177">
              <a:extLst>
                <a:ext uri="{FF2B5EF4-FFF2-40B4-BE49-F238E27FC236}">
                  <a16:creationId xmlns:a16="http://schemas.microsoft.com/office/drawing/2014/main" id="{FB6B9DCE-18AA-4D92-062E-992079C5452E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821143" y="4137374"/>
              <a:ext cx="75565" cy="75565"/>
            </a:xfrm>
            <a:prstGeom prst="rect">
              <a:avLst/>
            </a:prstGeom>
          </p:spPr>
        </p:pic>
        <p:pic>
          <p:nvPicPr>
            <p:cNvPr id="1398" name="object 178">
              <a:extLst>
                <a:ext uri="{FF2B5EF4-FFF2-40B4-BE49-F238E27FC236}">
                  <a16:creationId xmlns:a16="http://schemas.microsoft.com/office/drawing/2014/main" id="{CF377097-BD22-7E60-F5CE-814300BC106F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993356" y="4137374"/>
              <a:ext cx="75565" cy="75565"/>
            </a:xfrm>
            <a:prstGeom prst="rect">
              <a:avLst/>
            </a:prstGeom>
          </p:spPr>
        </p:pic>
        <p:pic>
          <p:nvPicPr>
            <p:cNvPr id="1399" name="object 179">
              <a:extLst>
                <a:ext uri="{FF2B5EF4-FFF2-40B4-BE49-F238E27FC236}">
                  <a16:creationId xmlns:a16="http://schemas.microsoft.com/office/drawing/2014/main" id="{3E9CC7FE-5EB6-1E7E-5662-28DF2B226FFC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478243" y="4303490"/>
              <a:ext cx="75565" cy="75564"/>
            </a:xfrm>
            <a:prstGeom prst="rect">
              <a:avLst/>
            </a:prstGeom>
          </p:spPr>
        </p:pic>
        <p:pic>
          <p:nvPicPr>
            <p:cNvPr id="1400" name="object 180">
              <a:extLst>
                <a:ext uri="{FF2B5EF4-FFF2-40B4-BE49-F238E27FC236}">
                  <a16:creationId xmlns:a16="http://schemas.microsoft.com/office/drawing/2014/main" id="{91C895CC-C403-374E-EDE2-AA9536FDA6D9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648932" y="4303490"/>
              <a:ext cx="75564" cy="75564"/>
            </a:xfrm>
            <a:prstGeom prst="rect">
              <a:avLst/>
            </a:prstGeom>
          </p:spPr>
        </p:pic>
        <p:pic>
          <p:nvPicPr>
            <p:cNvPr id="1401" name="object 181">
              <a:extLst>
                <a:ext uri="{FF2B5EF4-FFF2-40B4-BE49-F238E27FC236}">
                  <a16:creationId xmlns:a16="http://schemas.microsoft.com/office/drawing/2014/main" id="{1327B396-1FBA-6D31-641A-403300ED5575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821143" y="4303490"/>
              <a:ext cx="75565" cy="75564"/>
            </a:xfrm>
            <a:prstGeom prst="rect">
              <a:avLst/>
            </a:prstGeom>
          </p:spPr>
        </p:pic>
        <p:pic>
          <p:nvPicPr>
            <p:cNvPr id="1402" name="object 182">
              <a:extLst>
                <a:ext uri="{FF2B5EF4-FFF2-40B4-BE49-F238E27FC236}">
                  <a16:creationId xmlns:a16="http://schemas.microsoft.com/office/drawing/2014/main" id="{1738986F-D30D-34BC-4928-EADFB3666858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993356" y="4303490"/>
              <a:ext cx="75565" cy="75564"/>
            </a:xfrm>
            <a:prstGeom prst="rect">
              <a:avLst/>
            </a:prstGeom>
          </p:spPr>
        </p:pic>
        <p:pic>
          <p:nvPicPr>
            <p:cNvPr id="1403" name="object 183">
              <a:extLst>
                <a:ext uri="{FF2B5EF4-FFF2-40B4-BE49-F238E27FC236}">
                  <a16:creationId xmlns:a16="http://schemas.microsoft.com/office/drawing/2014/main" id="{608A6E09-ED16-EFBB-831A-6AF00DA04973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478243" y="4468082"/>
              <a:ext cx="75565" cy="75564"/>
            </a:xfrm>
            <a:prstGeom prst="rect">
              <a:avLst/>
            </a:prstGeom>
          </p:spPr>
        </p:pic>
        <p:pic>
          <p:nvPicPr>
            <p:cNvPr id="1404" name="object 184">
              <a:extLst>
                <a:ext uri="{FF2B5EF4-FFF2-40B4-BE49-F238E27FC236}">
                  <a16:creationId xmlns:a16="http://schemas.microsoft.com/office/drawing/2014/main" id="{D332D674-40DE-0764-8AD5-D8E5BEA27BBB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9648932" y="4468082"/>
              <a:ext cx="75564" cy="75564"/>
            </a:xfrm>
            <a:prstGeom prst="rect">
              <a:avLst/>
            </a:prstGeom>
          </p:spPr>
        </p:pic>
        <p:pic>
          <p:nvPicPr>
            <p:cNvPr id="1405" name="object 185">
              <a:extLst>
                <a:ext uri="{FF2B5EF4-FFF2-40B4-BE49-F238E27FC236}">
                  <a16:creationId xmlns:a16="http://schemas.microsoft.com/office/drawing/2014/main" id="{36C5C33B-27D1-EB85-C583-87746FDD41FF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9821143" y="4468082"/>
              <a:ext cx="75565" cy="75564"/>
            </a:xfrm>
            <a:prstGeom prst="rect">
              <a:avLst/>
            </a:prstGeom>
          </p:spPr>
        </p:pic>
        <p:pic>
          <p:nvPicPr>
            <p:cNvPr id="1406" name="object 186">
              <a:extLst>
                <a:ext uri="{FF2B5EF4-FFF2-40B4-BE49-F238E27FC236}">
                  <a16:creationId xmlns:a16="http://schemas.microsoft.com/office/drawing/2014/main" id="{5B8B9201-93D5-C17F-79E6-8DA789398B76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9993356" y="4468082"/>
              <a:ext cx="75565" cy="75564"/>
            </a:xfrm>
            <a:prstGeom prst="rect">
              <a:avLst/>
            </a:prstGeom>
          </p:spPr>
        </p:pic>
        <p:pic>
          <p:nvPicPr>
            <p:cNvPr id="1407" name="object 187">
              <a:extLst>
                <a:ext uri="{FF2B5EF4-FFF2-40B4-BE49-F238E27FC236}">
                  <a16:creationId xmlns:a16="http://schemas.microsoft.com/office/drawing/2014/main" id="{56C0902B-917D-F8CB-8AB4-CCD7513121D8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9478243" y="4634198"/>
              <a:ext cx="75565" cy="75565"/>
            </a:xfrm>
            <a:prstGeom prst="rect">
              <a:avLst/>
            </a:prstGeom>
          </p:spPr>
        </p:pic>
        <p:pic>
          <p:nvPicPr>
            <p:cNvPr id="1408" name="object 188">
              <a:extLst>
                <a:ext uri="{FF2B5EF4-FFF2-40B4-BE49-F238E27FC236}">
                  <a16:creationId xmlns:a16="http://schemas.microsoft.com/office/drawing/2014/main" id="{7FE9FB7C-AFB7-4BBF-2AA2-7631B001E327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9648932" y="4634198"/>
              <a:ext cx="75564" cy="75565"/>
            </a:xfrm>
            <a:prstGeom prst="rect">
              <a:avLst/>
            </a:prstGeom>
          </p:spPr>
        </p:pic>
        <p:pic>
          <p:nvPicPr>
            <p:cNvPr id="1409" name="object 189">
              <a:extLst>
                <a:ext uri="{FF2B5EF4-FFF2-40B4-BE49-F238E27FC236}">
                  <a16:creationId xmlns:a16="http://schemas.microsoft.com/office/drawing/2014/main" id="{C4E48E3F-10CA-4A71-45DA-5F272D99EBC9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9821143" y="4634198"/>
              <a:ext cx="75565" cy="75565"/>
            </a:xfrm>
            <a:prstGeom prst="rect">
              <a:avLst/>
            </a:prstGeom>
          </p:spPr>
        </p:pic>
        <p:pic>
          <p:nvPicPr>
            <p:cNvPr id="1410" name="object 190">
              <a:extLst>
                <a:ext uri="{FF2B5EF4-FFF2-40B4-BE49-F238E27FC236}">
                  <a16:creationId xmlns:a16="http://schemas.microsoft.com/office/drawing/2014/main" id="{0BCB484A-96BC-178D-F8EA-596A1E83582F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9993356" y="4634198"/>
              <a:ext cx="75565" cy="75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66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C0AE0D9CC88554094CF7D4469EE6485" ma:contentTypeVersion="4" ma:contentTypeDescription="Crie um novo documento." ma:contentTypeScope="" ma:versionID="2ad5ed7f089a23339c0f3904654add50">
  <xsd:schema xmlns:xsd="http://www.w3.org/2001/XMLSchema" xmlns:xs="http://www.w3.org/2001/XMLSchema" xmlns:p="http://schemas.microsoft.com/office/2006/metadata/properties" xmlns:ns3="ccb8e65d-d8f9-448f-910e-7dcdf6279417" targetNamespace="http://schemas.microsoft.com/office/2006/metadata/properties" ma:root="true" ma:fieldsID="9946bd137fa265d512205c00ddf4bcb4" ns3:_="">
    <xsd:import namespace="ccb8e65d-d8f9-448f-910e-7dcdf62794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8e65d-d8f9-448f-910e-7dcdf6279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50D13D-306B-4ECC-ADFE-BCA00662F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b8e65d-d8f9-448f-910e-7dcdf6279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2A75C3-3F9F-497E-BB6E-65AB3A8E5D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956F65-879D-4D1C-8356-F1C3D47249E6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ccb8e65d-d8f9-448f-910e-7dcdf627941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18041</TotalTime>
  <Words>3694</Words>
  <Application>Microsoft Office PowerPoint</Application>
  <PresentationFormat>Widescreen</PresentationFormat>
  <Paragraphs>873</Paragraphs>
  <Slides>43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4" baseType="lpstr">
      <vt:lpstr>Arial</vt:lpstr>
      <vt:lpstr>Arial MT</vt:lpstr>
      <vt:lpstr>Calabri</vt:lpstr>
      <vt:lpstr>Calibri</vt:lpstr>
      <vt:lpstr>Lucida Sans Unicode</vt:lpstr>
      <vt:lpstr>Microsoft Sans Serif</vt:lpstr>
      <vt:lpstr>Tahoma</vt:lpstr>
      <vt:lpstr>Times New Roman</vt:lpstr>
      <vt:lpstr>Trebuchet MS</vt:lpstr>
      <vt:lpstr>Wingdings</vt:lpstr>
      <vt:lpstr>Office Theme</vt:lpstr>
      <vt:lpstr>Apresentação do PowerPoint</vt:lpstr>
      <vt:lpstr>3.093</vt:lpstr>
      <vt:lpstr>Apresentação do PowerPoint</vt:lpstr>
      <vt:lpstr>Apresentação do PowerPoint</vt:lpstr>
      <vt:lpstr>CIM</vt:lpstr>
      <vt:lpstr>Apresentação do PowerPoint</vt:lpstr>
      <vt:lpstr>HOSPITAL DIA QUALIDADE DO ATENDIMENTO</vt:lpstr>
      <vt:lpstr>Apresentação do PowerPoint</vt:lpstr>
      <vt:lpstr>DIFERENCIAIS</vt:lpstr>
      <vt:lpstr>CIM CIC</vt:lpstr>
      <vt:lpstr>Apresentação do PowerPoint</vt:lpstr>
      <vt:lpstr>CIM</vt:lpstr>
      <vt:lpstr>Apresentação do PowerPoint</vt:lpstr>
      <vt:lpstr>Apresentação do PowerPoint</vt:lpstr>
      <vt:lpstr>Apresentação do PowerPoint</vt:lpstr>
      <vt:lpstr>Infraestrutura do Hospital Santa Cruz</vt:lpstr>
      <vt:lpstr>PROGRAMASDE SAÚDE PARA QUEM PRECISA</vt:lpstr>
      <vt:lpstr>Apresentação do PowerPoint</vt:lpstr>
      <vt:lpstr>ATENDER TODAS AS NECESSIDADES DAS EMPRESAS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Centro Integrado de Medicina </vt:lpstr>
      <vt:lpstr>Apresentação do PowerPoint</vt:lpstr>
      <vt:lpstr>TELEMEDICINA: CONSULTAS ELETIVAS</vt:lpstr>
      <vt:lpstr>PRONTO ATENDIMENTO DIGITAL</vt:lpstr>
      <vt:lpstr>Apresentação do PowerPoint</vt:lpstr>
      <vt:lpstr>Apresentação do PowerPoint</vt:lpstr>
      <vt:lpstr>Elegibilidade – PME (de 02 a 29 vidas)</vt:lpstr>
      <vt:lpstr>Apresentação do PowerPoint</vt:lpstr>
      <vt:lpstr>Envio de documentos 2 a 29 vidas</vt:lpstr>
      <vt:lpstr>Implantação em 20 dias úteis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dos Santos Capelli</dc:creator>
  <cp:lastModifiedBy>Eliziane Alves</cp:lastModifiedBy>
  <cp:revision>309</cp:revision>
  <dcterms:created xsi:type="dcterms:W3CDTF">2018-10-27T18:04:16Z</dcterms:created>
  <dcterms:modified xsi:type="dcterms:W3CDTF">2023-08-22T19:11:23Z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0x010100DC0AE0D9CC88554094CF7D4469EE6485</vt:lpwstr>
  </property>
</Properties>
</file>