
<file path=[Content_Types].xml><?xml version="1.0" encoding="utf-8"?>
<Types xmlns="http://schemas.openxmlformats.org/package/2006/content-types"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64" r:id="rId2"/>
    <p:sldId id="265" r:id="rId3"/>
    <p:sldId id="266" r:id="rId4"/>
    <p:sldId id="267" r:id="rId5"/>
    <p:sldId id="268" r:id="rId6"/>
    <p:sldId id="269" r:id="rId7"/>
    <p:sldId id="270" r:id="rId8"/>
    <p:sldId id="271" r:id="rId9"/>
    <p:sldId id="272" r:id="rId10"/>
    <p:sldId id="281" r:id="rId11"/>
    <p:sldId id="280" r:id="rId12"/>
    <p:sldId id="273" r:id="rId13"/>
    <p:sldId id="274" r:id="rId14"/>
    <p:sldId id="275" r:id="rId15"/>
    <p:sldId id="276" r:id="rId16"/>
    <p:sldId id="277" r:id="rId17"/>
    <p:sldId id="278" r:id="rId18"/>
    <p:sldId id="279" r:id="rId19"/>
  </p:sldIdLst>
  <p:sldSz cx="10693400" cy="7575550"/>
  <p:notesSz cx="10693400" cy="757555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8" d="100"/>
          <a:sy n="58" d="100"/>
        </p:scale>
        <p:origin x="1464" y="66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10694035" cy="7569834"/>
          </a:xfrm>
          <a:custGeom>
            <a:avLst/>
            <a:gdLst/>
            <a:ahLst/>
            <a:cxnLst/>
            <a:rect l="l" t="t" r="r" b="b"/>
            <a:pathLst>
              <a:path w="10694035" h="7569834">
                <a:moveTo>
                  <a:pt x="10693908" y="0"/>
                </a:moveTo>
                <a:lnTo>
                  <a:pt x="0" y="0"/>
                </a:lnTo>
                <a:lnTo>
                  <a:pt x="0" y="7569708"/>
                </a:lnTo>
                <a:lnTo>
                  <a:pt x="10693908" y="7569708"/>
                </a:lnTo>
                <a:lnTo>
                  <a:pt x="10693908" y="0"/>
                </a:lnTo>
                <a:close/>
              </a:path>
            </a:pathLst>
          </a:custGeom>
          <a:solidFill>
            <a:srgbClr val="FF82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3218815" y="1956053"/>
            <a:ext cx="4262119" cy="90741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5750" b="1" i="0">
                <a:solidFill>
                  <a:schemeClr val="bg1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604962" y="4242308"/>
            <a:ext cx="7489825" cy="1893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6/30/2023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100" b="0" i="0">
                <a:solidFill>
                  <a:schemeClr val="bg1"/>
                </a:solidFill>
                <a:latin typeface="Arial MT"/>
                <a:cs typeface="Arial MT"/>
              </a:defRPr>
            </a:lvl1pPr>
          </a:lstStyle>
          <a:p>
            <a:pPr marL="38100">
              <a:lnSpc>
                <a:spcPct val="100000"/>
              </a:lnSpc>
            </a:pPr>
            <a:fld id="{81D60167-4931-47E6-BA6A-407CBD079E47}" type="slidenum">
              <a:rPr dirty="0"/>
              <a:t>‹nº›</a:t>
            </a:fld>
            <a:endParaRPr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850" b="1" i="0">
                <a:solidFill>
                  <a:schemeClr val="bg1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1750" b="1" i="0">
                <a:solidFill>
                  <a:srgbClr val="7E7E7E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6/30/2023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100" b="0" i="0">
                <a:solidFill>
                  <a:schemeClr val="bg1"/>
                </a:solidFill>
                <a:latin typeface="Arial MT"/>
                <a:cs typeface="Arial MT"/>
              </a:defRPr>
            </a:lvl1pPr>
          </a:lstStyle>
          <a:p>
            <a:pPr marL="38100">
              <a:lnSpc>
                <a:spcPct val="100000"/>
              </a:lnSpc>
            </a:pPr>
            <a:fld id="{81D60167-4931-47E6-BA6A-407CBD079E47}" type="slidenum">
              <a:rPr dirty="0"/>
              <a:t>‹nº›</a:t>
            </a:fld>
            <a:endParaRPr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850" b="1" i="0">
                <a:solidFill>
                  <a:schemeClr val="bg1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534987" y="1742376"/>
            <a:ext cx="4654391" cy="499986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5510371" y="1742376"/>
            <a:ext cx="4654391" cy="499986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6/30/2023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100" b="0" i="0">
                <a:solidFill>
                  <a:schemeClr val="bg1"/>
                </a:solidFill>
                <a:latin typeface="Arial MT"/>
                <a:cs typeface="Arial MT"/>
              </a:defRPr>
            </a:lvl1pPr>
          </a:lstStyle>
          <a:p>
            <a:pPr marL="38100">
              <a:lnSpc>
                <a:spcPct val="100000"/>
              </a:lnSpc>
            </a:pPr>
            <a:fld id="{81D60167-4931-47E6-BA6A-407CBD079E47}" type="slidenum">
              <a:rPr dirty="0"/>
              <a:t>‹nº›</a:t>
            </a:fld>
            <a:endParaRPr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850" b="1" i="0">
                <a:solidFill>
                  <a:schemeClr val="bg1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6/30/2023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100" b="0" i="0">
                <a:solidFill>
                  <a:schemeClr val="bg1"/>
                </a:solidFill>
                <a:latin typeface="Arial MT"/>
                <a:cs typeface="Arial MT"/>
              </a:defRPr>
            </a:lvl1pPr>
          </a:lstStyle>
          <a:p>
            <a:pPr marL="38100">
              <a:lnSpc>
                <a:spcPct val="100000"/>
              </a:lnSpc>
            </a:pPr>
            <a:fld id="{81D60167-4931-47E6-BA6A-407CBD079E47}" type="slidenum">
              <a:rPr dirty="0"/>
              <a:t>‹nº›</a:t>
            </a:fld>
            <a:endParaRPr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6/30/2023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100" b="0" i="0">
                <a:solidFill>
                  <a:schemeClr val="bg1"/>
                </a:solidFill>
                <a:latin typeface="Arial MT"/>
                <a:cs typeface="Arial MT"/>
              </a:defRPr>
            </a:lvl1pPr>
          </a:lstStyle>
          <a:p>
            <a:pPr marL="38100">
              <a:lnSpc>
                <a:spcPct val="100000"/>
              </a:lnSpc>
            </a:pPr>
            <a:fld id="{81D60167-4931-47E6-BA6A-407CBD079E47}" type="slidenum">
              <a:rPr dirty="0"/>
              <a:t>‹nº›</a:t>
            </a:fld>
            <a:endParaRPr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10116311" y="7211567"/>
            <a:ext cx="575945" cy="348615"/>
          </a:xfrm>
          <a:custGeom>
            <a:avLst/>
            <a:gdLst/>
            <a:ahLst/>
            <a:cxnLst/>
            <a:rect l="l" t="t" r="r" b="b"/>
            <a:pathLst>
              <a:path w="575945" h="348615">
                <a:moveTo>
                  <a:pt x="575564" y="0"/>
                </a:moveTo>
                <a:lnTo>
                  <a:pt x="152273" y="0"/>
                </a:lnTo>
                <a:lnTo>
                  <a:pt x="104140" y="7785"/>
                </a:lnTo>
                <a:lnTo>
                  <a:pt x="62357" y="29464"/>
                </a:lnTo>
                <a:lnTo>
                  <a:pt x="29337" y="62522"/>
                </a:lnTo>
                <a:lnTo>
                  <a:pt x="7747" y="104457"/>
                </a:lnTo>
                <a:lnTo>
                  <a:pt x="0" y="152730"/>
                </a:lnTo>
                <a:lnTo>
                  <a:pt x="0" y="348560"/>
                </a:lnTo>
                <a:lnTo>
                  <a:pt x="575564" y="348560"/>
                </a:lnTo>
                <a:lnTo>
                  <a:pt x="575564" y="0"/>
                </a:lnTo>
                <a:close/>
              </a:path>
            </a:pathLst>
          </a:custGeom>
          <a:solidFill>
            <a:srgbClr val="F39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950588" y="5157977"/>
            <a:ext cx="2798572" cy="6127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850" b="1" i="0">
                <a:solidFill>
                  <a:schemeClr val="bg1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816965" y="1172704"/>
            <a:ext cx="8994140" cy="512254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750" b="1" i="0">
                <a:solidFill>
                  <a:srgbClr val="7E7E7E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637915" y="7045261"/>
            <a:ext cx="3423920" cy="37877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534987" y="7045261"/>
            <a:ext cx="2460942" cy="37877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6/30/2023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0303509" y="7222817"/>
            <a:ext cx="154304" cy="18224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100" b="0" i="0">
                <a:solidFill>
                  <a:schemeClr val="bg1"/>
                </a:solidFill>
                <a:latin typeface="Arial MT"/>
                <a:cs typeface="Arial MT"/>
              </a:defRPr>
            </a:lvl1pPr>
          </a:lstStyle>
          <a:p>
            <a:pPr marL="38100">
              <a:lnSpc>
                <a:spcPct val="100000"/>
              </a:lnSpc>
            </a:pPr>
            <a:fld id="{81D60167-4931-47E6-BA6A-407CBD079E47}" type="slidenum">
              <a:rPr dirty="0"/>
              <a:t>‹nº›</a:t>
            </a:fld>
            <a:endParaRPr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2.jpg"/><Relationship Id="rId4" Type="http://schemas.openxmlformats.org/officeDocument/2006/relationships/image" Target="../media/image31.jp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jp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hyperlink" Target="https://play.google.com/store/apps/details?id=br.com.hapvida.vendasbrasil" TargetMode="External"/><Relationship Id="rId3" Type="http://schemas.openxmlformats.org/officeDocument/2006/relationships/image" Target="../media/image38.jpg"/><Relationship Id="rId7" Type="http://schemas.openxmlformats.org/officeDocument/2006/relationships/image" Target="../media/image41.png"/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4" Type="http://schemas.openxmlformats.org/officeDocument/2006/relationships/hyperlink" Target="http://www.hapvida.com.br/corretor/login.faces" TargetMode="Externa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png"/><Relationship Id="rId13" Type="http://schemas.openxmlformats.org/officeDocument/2006/relationships/image" Target="../media/image53.png"/><Relationship Id="rId18" Type="http://schemas.openxmlformats.org/officeDocument/2006/relationships/image" Target="../media/image58.png"/><Relationship Id="rId26" Type="http://schemas.openxmlformats.org/officeDocument/2006/relationships/image" Target="../media/image66.png"/><Relationship Id="rId3" Type="http://schemas.openxmlformats.org/officeDocument/2006/relationships/image" Target="../media/image43.png"/><Relationship Id="rId21" Type="http://schemas.openxmlformats.org/officeDocument/2006/relationships/image" Target="../media/image61.png"/><Relationship Id="rId7" Type="http://schemas.openxmlformats.org/officeDocument/2006/relationships/image" Target="../media/image47.png"/><Relationship Id="rId12" Type="http://schemas.openxmlformats.org/officeDocument/2006/relationships/image" Target="../media/image52.png"/><Relationship Id="rId17" Type="http://schemas.openxmlformats.org/officeDocument/2006/relationships/image" Target="../media/image57.png"/><Relationship Id="rId25" Type="http://schemas.openxmlformats.org/officeDocument/2006/relationships/image" Target="../media/image65.png"/><Relationship Id="rId2" Type="http://schemas.openxmlformats.org/officeDocument/2006/relationships/image" Target="../media/image42.png"/><Relationship Id="rId16" Type="http://schemas.openxmlformats.org/officeDocument/2006/relationships/image" Target="../media/image56.png"/><Relationship Id="rId20" Type="http://schemas.openxmlformats.org/officeDocument/2006/relationships/image" Target="../media/image60.png"/><Relationship Id="rId29" Type="http://schemas.openxmlformats.org/officeDocument/2006/relationships/image" Target="../media/image69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6.png"/><Relationship Id="rId11" Type="http://schemas.openxmlformats.org/officeDocument/2006/relationships/image" Target="../media/image51.png"/><Relationship Id="rId24" Type="http://schemas.openxmlformats.org/officeDocument/2006/relationships/image" Target="../media/image64.png"/><Relationship Id="rId5" Type="http://schemas.openxmlformats.org/officeDocument/2006/relationships/image" Target="../media/image45.png"/><Relationship Id="rId15" Type="http://schemas.openxmlformats.org/officeDocument/2006/relationships/image" Target="../media/image55.png"/><Relationship Id="rId23" Type="http://schemas.openxmlformats.org/officeDocument/2006/relationships/image" Target="../media/image63.png"/><Relationship Id="rId28" Type="http://schemas.openxmlformats.org/officeDocument/2006/relationships/image" Target="../media/image68.png"/><Relationship Id="rId10" Type="http://schemas.openxmlformats.org/officeDocument/2006/relationships/image" Target="../media/image50.png"/><Relationship Id="rId19" Type="http://schemas.openxmlformats.org/officeDocument/2006/relationships/image" Target="../media/image59.png"/><Relationship Id="rId4" Type="http://schemas.openxmlformats.org/officeDocument/2006/relationships/image" Target="../media/image44.png"/><Relationship Id="rId9" Type="http://schemas.openxmlformats.org/officeDocument/2006/relationships/image" Target="../media/image49.png"/><Relationship Id="rId14" Type="http://schemas.openxmlformats.org/officeDocument/2006/relationships/image" Target="../media/image54.png"/><Relationship Id="rId22" Type="http://schemas.openxmlformats.org/officeDocument/2006/relationships/image" Target="../media/image62.png"/><Relationship Id="rId27" Type="http://schemas.openxmlformats.org/officeDocument/2006/relationships/image" Target="../media/image67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mailto:portabilidade.backoffice@hapvida.com.br" TargetMode="External"/><Relationship Id="rId2" Type="http://schemas.openxmlformats.org/officeDocument/2006/relationships/hyperlink" Target="http://www.ccgsaude.com.br/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png"/><Relationship Id="rId18" Type="http://schemas.openxmlformats.org/officeDocument/2006/relationships/image" Target="../media/image1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17" Type="http://schemas.openxmlformats.org/officeDocument/2006/relationships/image" Target="../media/image18.png"/><Relationship Id="rId2" Type="http://schemas.openxmlformats.org/officeDocument/2006/relationships/hyperlink" Target="http://www.hapvida.com.br/cliente" TargetMode="External"/><Relationship Id="rId16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5" Type="http://schemas.openxmlformats.org/officeDocument/2006/relationships/image" Target="../media/image16.png"/><Relationship Id="rId10" Type="http://schemas.openxmlformats.org/officeDocument/2006/relationships/image" Target="../media/image11.png"/><Relationship Id="rId19" Type="http://schemas.openxmlformats.org/officeDocument/2006/relationships/image" Target="../media/image20.png"/><Relationship Id="rId4" Type="http://schemas.openxmlformats.org/officeDocument/2006/relationships/image" Target="../media/image5.png"/><Relationship Id="rId9" Type="http://schemas.openxmlformats.org/officeDocument/2006/relationships/image" Target="../media/image10.png"/><Relationship Id="rId1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hyperlink" Target="http://www.hapvida.com.br/" TargetMode="External"/><Relationship Id="rId3" Type="http://schemas.openxmlformats.org/officeDocument/2006/relationships/image" Target="../media/image24.jpg"/><Relationship Id="rId7" Type="http://schemas.openxmlformats.org/officeDocument/2006/relationships/hyperlink" Target="mailto:boleto@hapvida.com.br" TargetMode="External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87630">
              <a:lnSpc>
                <a:spcPct val="100000"/>
              </a:lnSpc>
              <a:spcBef>
                <a:spcPts val="135"/>
              </a:spcBef>
            </a:pPr>
            <a:r>
              <a:rPr spc="-445" dirty="0"/>
              <a:t>Pessoa</a:t>
            </a:r>
            <a:r>
              <a:rPr spc="-500" dirty="0"/>
              <a:t> </a:t>
            </a:r>
            <a:r>
              <a:rPr spc="-355" dirty="0"/>
              <a:t>Física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3039617" y="3750055"/>
            <a:ext cx="4693920" cy="3454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100" b="1" spc="-200" dirty="0">
                <a:solidFill>
                  <a:srgbClr val="FFFFFF"/>
                </a:solidFill>
                <a:latin typeface="Tahoma"/>
                <a:cs typeface="Tahoma"/>
              </a:rPr>
              <a:t>Regras</a:t>
            </a:r>
            <a:r>
              <a:rPr sz="2100" b="1" spc="-165" dirty="0">
                <a:solidFill>
                  <a:srgbClr val="FFFFFF"/>
                </a:solidFill>
                <a:latin typeface="Tahoma"/>
                <a:cs typeface="Tahoma"/>
              </a:rPr>
              <a:t> vigentes</a:t>
            </a:r>
            <a:r>
              <a:rPr sz="2100" b="1" spc="-18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100" b="1" spc="-310" dirty="0">
                <a:solidFill>
                  <a:srgbClr val="FFFFFF"/>
                </a:solidFill>
                <a:latin typeface="Tahoma"/>
                <a:cs typeface="Tahoma"/>
              </a:rPr>
              <a:t>02/05/2023</a:t>
            </a:r>
            <a:r>
              <a:rPr sz="2100" b="1" spc="-204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100" b="1" spc="-175" dirty="0">
                <a:solidFill>
                  <a:srgbClr val="FFFFFF"/>
                </a:solidFill>
                <a:latin typeface="Tahoma"/>
                <a:cs typeface="Tahoma"/>
              </a:rPr>
              <a:t>a</a:t>
            </a:r>
            <a:r>
              <a:rPr sz="2100" b="1" spc="-18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100" b="1" spc="-310" dirty="0">
                <a:solidFill>
                  <a:srgbClr val="FFFFFF"/>
                </a:solidFill>
                <a:latin typeface="Tahoma"/>
                <a:cs typeface="Tahoma"/>
              </a:rPr>
              <a:t>30/05/2023</a:t>
            </a:r>
            <a:endParaRPr sz="2100">
              <a:latin typeface="Tahoma"/>
              <a:cs typeface="Tahoma"/>
            </a:endParaRPr>
          </a:p>
        </p:txBody>
      </p:sp>
      <p:pic>
        <p:nvPicPr>
          <p:cNvPr id="11" name="Imagem 10">
            <a:extLst>
              <a:ext uri="{FF2B5EF4-FFF2-40B4-BE49-F238E27FC236}">
                <a16:creationId xmlns:a16="http://schemas.microsoft.com/office/drawing/2014/main" id="{DE3F805A-C8F3-D5D5-3C17-8B4B724ABA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74006" y="0"/>
            <a:ext cx="4182218" cy="774259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30860" y="41528"/>
            <a:ext cx="4453840" cy="3206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2000" spc="-160" dirty="0">
                <a:solidFill>
                  <a:srgbClr val="EB8500"/>
                </a:solidFill>
              </a:rPr>
              <a:t>7</a:t>
            </a:r>
            <a:r>
              <a:rPr sz="2000" dirty="0">
                <a:solidFill>
                  <a:srgbClr val="EB8500"/>
                </a:solidFill>
              </a:rPr>
              <a:t>.</a:t>
            </a:r>
            <a:r>
              <a:rPr sz="2000" spc="-185" dirty="0">
                <a:solidFill>
                  <a:srgbClr val="EB8500"/>
                </a:solidFill>
              </a:rPr>
              <a:t> </a:t>
            </a:r>
            <a:r>
              <a:rPr lang="pt-BR" sz="2000" spc="-125" dirty="0">
                <a:solidFill>
                  <a:srgbClr val="0060AC"/>
                </a:solidFill>
              </a:rPr>
              <a:t>Aproveitamento de carências</a:t>
            </a:r>
            <a:endParaRPr sz="2000" dirty="0"/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9D1BF73D-0504-995E-1C8E-B8CFE1AD13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7500" y="2263775"/>
            <a:ext cx="9753599" cy="46382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288315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30860" y="41528"/>
            <a:ext cx="3560445" cy="62837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2000" spc="-160" dirty="0">
                <a:solidFill>
                  <a:srgbClr val="EB8500"/>
                </a:solidFill>
              </a:rPr>
              <a:t>7</a:t>
            </a:r>
            <a:r>
              <a:rPr sz="2000" dirty="0">
                <a:solidFill>
                  <a:srgbClr val="EB8500"/>
                </a:solidFill>
              </a:rPr>
              <a:t>.</a:t>
            </a:r>
            <a:r>
              <a:rPr sz="2000" spc="-185" dirty="0">
                <a:solidFill>
                  <a:srgbClr val="EB8500"/>
                </a:solidFill>
              </a:rPr>
              <a:t> </a:t>
            </a:r>
            <a:r>
              <a:rPr lang="pt-BR" sz="2000" spc="-125" dirty="0">
                <a:solidFill>
                  <a:srgbClr val="0060AC"/>
                </a:solidFill>
              </a:rPr>
              <a:t>Operadoras disponíveis para reaproveitamento de carências</a:t>
            </a:r>
            <a:endParaRPr sz="2000" dirty="0"/>
          </a:p>
        </p:txBody>
      </p:sp>
      <p:pic>
        <p:nvPicPr>
          <p:cNvPr id="13" name="Imagem 12">
            <a:extLst>
              <a:ext uri="{FF2B5EF4-FFF2-40B4-BE49-F238E27FC236}">
                <a16:creationId xmlns:a16="http://schemas.microsoft.com/office/drawing/2014/main" id="{5AA6E8ED-36BB-D9F9-3535-D9A2C7AC970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75404" y="2111229"/>
            <a:ext cx="7742591" cy="33530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630349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30860" y="41528"/>
            <a:ext cx="3560445" cy="6356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2000" spc="-160" dirty="0">
                <a:solidFill>
                  <a:srgbClr val="EB8500"/>
                </a:solidFill>
              </a:rPr>
              <a:t>7</a:t>
            </a:r>
            <a:r>
              <a:rPr sz="2000" dirty="0">
                <a:solidFill>
                  <a:srgbClr val="EB8500"/>
                </a:solidFill>
              </a:rPr>
              <a:t>.</a:t>
            </a:r>
            <a:r>
              <a:rPr sz="2000" spc="-185" dirty="0">
                <a:solidFill>
                  <a:srgbClr val="EB8500"/>
                </a:solidFill>
              </a:rPr>
              <a:t> </a:t>
            </a:r>
            <a:r>
              <a:rPr sz="2000" spc="-125" dirty="0">
                <a:solidFill>
                  <a:srgbClr val="0060AC"/>
                </a:solidFill>
              </a:rPr>
              <a:t>Re</a:t>
            </a:r>
            <a:r>
              <a:rPr sz="2000" spc="-120" dirty="0">
                <a:solidFill>
                  <a:srgbClr val="0060AC"/>
                </a:solidFill>
              </a:rPr>
              <a:t>g</a:t>
            </a:r>
            <a:r>
              <a:rPr sz="2000" spc="-140" dirty="0">
                <a:solidFill>
                  <a:srgbClr val="0060AC"/>
                </a:solidFill>
              </a:rPr>
              <a:t>r</a:t>
            </a:r>
            <a:r>
              <a:rPr sz="2000" spc="-120" dirty="0">
                <a:solidFill>
                  <a:srgbClr val="0060AC"/>
                </a:solidFill>
              </a:rPr>
              <a:t>a</a:t>
            </a:r>
            <a:r>
              <a:rPr sz="2000" dirty="0">
                <a:solidFill>
                  <a:srgbClr val="0060AC"/>
                </a:solidFill>
              </a:rPr>
              <a:t>s</a:t>
            </a:r>
            <a:r>
              <a:rPr sz="2000" spc="-229" dirty="0">
                <a:solidFill>
                  <a:srgbClr val="0060AC"/>
                </a:solidFill>
              </a:rPr>
              <a:t> </a:t>
            </a:r>
            <a:r>
              <a:rPr sz="2000" spc="-125" dirty="0">
                <a:solidFill>
                  <a:srgbClr val="0060AC"/>
                </a:solidFill>
              </a:rPr>
              <a:t>p</a:t>
            </a:r>
            <a:r>
              <a:rPr sz="2000" spc="-120" dirty="0">
                <a:solidFill>
                  <a:srgbClr val="0060AC"/>
                </a:solidFill>
              </a:rPr>
              <a:t>a</a:t>
            </a:r>
            <a:r>
              <a:rPr sz="2000" spc="-140" dirty="0">
                <a:solidFill>
                  <a:srgbClr val="0060AC"/>
                </a:solidFill>
              </a:rPr>
              <a:t>r</a:t>
            </a:r>
            <a:r>
              <a:rPr sz="2000" dirty="0">
                <a:solidFill>
                  <a:srgbClr val="0060AC"/>
                </a:solidFill>
              </a:rPr>
              <a:t>a</a:t>
            </a:r>
            <a:r>
              <a:rPr sz="2000" spc="-204" dirty="0">
                <a:solidFill>
                  <a:srgbClr val="0060AC"/>
                </a:solidFill>
              </a:rPr>
              <a:t> </a:t>
            </a:r>
            <a:r>
              <a:rPr sz="2000" spc="-120" dirty="0">
                <a:solidFill>
                  <a:srgbClr val="0060AC"/>
                </a:solidFill>
              </a:rPr>
              <a:t>a</a:t>
            </a:r>
            <a:r>
              <a:rPr sz="2000" spc="-125" dirty="0">
                <a:solidFill>
                  <a:srgbClr val="0060AC"/>
                </a:solidFill>
              </a:rPr>
              <a:t>p</a:t>
            </a:r>
            <a:r>
              <a:rPr sz="2000" spc="-140" dirty="0">
                <a:solidFill>
                  <a:srgbClr val="0060AC"/>
                </a:solidFill>
              </a:rPr>
              <a:t>r</a:t>
            </a:r>
            <a:r>
              <a:rPr sz="2000" spc="-120" dirty="0">
                <a:solidFill>
                  <a:srgbClr val="0060AC"/>
                </a:solidFill>
              </a:rPr>
              <a:t>ov</a:t>
            </a:r>
            <a:r>
              <a:rPr sz="2000" spc="-125" dirty="0">
                <a:solidFill>
                  <a:srgbClr val="0060AC"/>
                </a:solidFill>
              </a:rPr>
              <a:t>e</a:t>
            </a:r>
            <a:r>
              <a:rPr sz="2000" spc="-130" dirty="0">
                <a:solidFill>
                  <a:srgbClr val="0060AC"/>
                </a:solidFill>
              </a:rPr>
              <a:t>i</a:t>
            </a:r>
            <a:r>
              <a:rPr sz="2000" spc="-140" dirty="0">
                <a:solidFill>
                  <a:srgbClr val="0060AC"/>
                </a:solidFill>
              </a:rPr>
              <a:t>t</a:t>
            </a:r>
            <a:r>
              <a:rPr sz="2000" spc="-120" dirty="0">
                <a:solidFill>
                  <a:srgbClr val="0060AC"/>
                </a:solidFill>
              </a:rPr>
              <a:t>a</a:t>
            </a:r>
            <a:r>
              <a:rPr sz="2000" spc="-125" dirty="0">
                <a:solidFill>
                  <a:srgbClr val="0060AC"/>
                </a:solidFill>
              </a:rPr>
              <a:t>me</a:t>
            </a:r>
            <a:r>
              <a:rPr sz="2000" spc="-120" dirty="0">
                <a:solidFill>
                  <a:srgbClr val="0060AC"/>
                </a:solidFill>
              </a:rPr>
              <a:t>n</a:t>
            </a:r>
            <a:r>
              <a:rPr sz="2000" spc="-125" dirty="0">
                <a:solidFill>
                  <a:srgbClr val="0060AC"/>
                </a:solidFill>
              </a:rPr>
              <a:t>t</a:t>
            </a:r>
            <a:r>
              <a:rPr sz="2000" dirty="0">
                <a:solidFill>
                  <a:srgbClr val="0060AC"/>
                </a:solidFill>
              </a:rPr>
              <a:t>o  </a:t>
            </a:r>
            <a:r>
              <a:rPr sz="2000" spc="-120" dirty="0">
                <a:solidFill>
                  <a:srgbClr val="0060AC"/>
                </a:solidFill>
              </a:rPr>
              <a:t>d</a:t>
            </a:r>
            <a:r>
              <a:rPr sz="2000" dirty="0">
                <a:solidFill>
                  <a:srgbClr val="0060AC"/>
                </a:solidFill>
              </a:rPr>
              <a:t>e</a:t>
            </a:r>
            <a:r>
              <a:rPr sz="2000" spc="-229" dirty="0">
                <a:solidFill>
                  <a:srgbClr val="0060AC"/>
                </a:solidFill>
              </a:rPr>
              <a:t> </a:t>
            </a:r>
            <a:r>
              <a:rPr sz="2000" spc="-125" dirty="0">
                <a:solidFill>
                  <a:srgbClr val="0060AC"/>
                </a:solidFill>
              </a:rPr>
              <a:t>c</a:t>
            </a:r>
            <a:r>
              <a:rPr sz="2000" spc="-120" dirty="0">
                <a:solidFill>
                  <a:srgbClr val="0060AC"/>
                </a:solidFill>
              </a:rPr>
              <a:t>a</a:t>
            </a:r>
            <a:r>
              <a:rPr sz="2000" spc="-140" dirty="0">
                <a:solidFill>
                  <a:srgbClr val="0060AC"/>
                </a:solidFill>
              </a:rPr>
              <a:t>r</a:t>
            </a:r>
            <a:r>
              <a:rPr sz="2000" spc="-125" dirty="0">
                <a:solidFill>
                  <a:srgbClr val="0060AC"/>
                </a:solidFill>
              </a:rPr>
              <a:t>ê</a:t>
            </a:r>
            <a:r>
              <a:rPr sz="2000" spc="-120" dirty="0">
                <a:solidFill>
                  <a:srgbClr val="0060AC"/>
                </a:solidFill>
              </a:rPr>
              <a:t>n</a:t>
            </a:r>
            <a:r>
              <a:rPr sz="2000" spc="-125" dirty="0">
                <a:solidFill>
                  <a:srgbClr val="0060AC"/>
                </a:solidFill>
              </a:rPr>
              <a:t>c</a:t>
            </a:r>
            <a:r>
              <a:rPr sz="2000" spc="-140" dirty="0">
                <a:solidFill>
                  <a:srgbClr val="0060AC"/>
                </a:solidFill>
              </a:rPr>
              <a:t>i</a:t>
            </a:r>
            <a:r>
              <a:rPr sz="2000" spc="-135" dirty="0">
                <a:solidFill>
                  <a:srgbClr val="0060AC"/>
                </a:solidFill>
              </a:rPr>
              <a:t>a</a:t>
            </a:r>
            <a:r>
              <a:rPr sz="2000" dirty="0">
                <a:solidFill>
                  <a:srgbClr val="0060AC"/>
                </a:solidFill>
              </a:rPr>
              <a:t>s</a:t>
            </a:r>
            <a:endParaRPr sz="2000"/>
          </a:p>
        </p:txBody>
      </p:sp>
      <p:sp>
        <p:nvSpPr>
          <p:cNvPr id="3" name="object 3"/>
          <p:cNvSpPr/>
          <p:nvPr/>
        </p:nvSpPr>
        <p:spPr>
          <a:xfrm>
            <a:off x="170687" y="1114043"/>
            <a:ext cx="9948545" cy="3203575"/>
          </a:xfrm>
          <a:custGeom>
            <a:avLst/>
            <a:gdLst/>
            <a:ahLst/>
            <a:cxnLst/>
            <a:rect l="l" t="t" r="r" b="b"/>
            <a:pathLst>
              <a:path w="9948545" h="3203575">
                <a:moveTo>
                  <a:pt x="9653651" y="0"/>
                </a:moveTo>
                <a:lnTo>
                  <a:pt x="294792" y="0"/>
                </a:lnTo>
                <a:lnTo>
                  <a:pt x="201599" y="12953"/>
                </a:lnTo>
                <a:lnTo>
                  <a:pt x="120700" y="48640"/>
                </a:lnTo>
                <a:lnTo>
                  <a:pt x="56883" y="103250"/>
                </a:lnTo>
                <a:lnTo>
                  <a:pt x="15024" y="172592"/>
                </a:lnTo>
                <a:lnTo>
                  <a:pt x="0" y="252222"/>
                </a:lnTo>
                <a:lnTo>
                  <a:pt x="0" y="2951226"/>
                </a:lnTo>
                <a:lnTo>
                  <a:pt x="15024" y="3030854"/>
                </a:lnTo>
                <a:lnTo>
                  <a:pt x="56883" y="3100197"/>
                </a:lnTo>
                <a:lnTo>
                  <a:pt x="120700" y="3154806"/>
                </a:lnTo>
                <a:lnTo>
                  <a:pt x="201599" y="3190493"/>
                </a:lnTo>
                <a:lnTo>
                  <a:pt x="294792" y="3203448"/>
                </a:lnTo>
                <a:lnTo>
                  <a:pt x="9653651" y="3203448"/>
                </a:lnTo>
                <a:lnTo>
                  <a:pt x="9746741" y="3190493"/>
                </a:lnTo>
                <a:lnTo>
                  <a:pt x="9827767" y="3154806"/>
                </a:lnTo>
                <a:lnTo>
                  <a:pt x="9891521" y="3100197"/>
                </a:lnTo>
                <a:lnTo>
                  <a:pt x="9933178" y="3030854"/>
                </a:lnTo>
                <a:lnTo>
                  <a:pt x="9948417" y="2951226"/>
                </a:lnTo>
                <a:lnTo>
                  <a:pt x="9948417" y="252222"/>
                </a:lnTo>
                <a:lnTo>
                  <a:pt x="9933178" y="172592"/>
                </a:lnTo>
                <a:lnTo>
                  <a:pt x="9891521" y="103250"/>
                </a:lnTo>
                <a:lnTo>
                  <a:pt x="9827767" y="48640"/>
                </a:lnTo>
                <a:lnTo>
                  <a:pt x="9746741" y="12953"/>
                </a:lnTo>
                <a:lnTo>
                  <a:pt x="9653651" y="0"/>
                </a:lnTo>
                <a:close/>
              </a:path>
            </a:pathLst>
          </a:custGeom>
          <a:solidFill>
            <a:srgbClr val="DFE0D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69163" y="4468367"/>
            <a:ext cx="9949815" cy="2211070"/>
          </a:xfrm>
          <a:custGeom>
            <a:avLst/>
            <a:gdLst/>
            <a:ahLst/>
            <a:cxnLst/>
            <a:rect l="l" t="t" r="r" b="b"/>
            <a:pathLst>
              <a:path w="9949815" h="2211070">
                <a:moveTo>
                  <a:pt x="9654540" y="0"/>
                </a:moveTo>
                <a:lnTo>
                  <a:pt x="294805" y="0"/>
                </a:lnTo>
                <a:lnTo>
                  <a:pt x="201612" y="8889"/>
                </a:lnTo>
                <a:lnTo>
                  <a:pt x="120700" y="33527"/>
                </a:lnTo>
                <a:lnTo>
                  <a:pt x="56870" y="71246"/>
                </a:lnTo>
                <a:lnTo>
                  <a:pt x="15024" y="119125"/>
                </a:lnTo>
                <a:lnTo>
                  <a:pt x="0" y="173989"/>
                </a:lnTo>
                <a:lnTo>
                  <a:pt x="0" y="2036940"/>
                </a:lnTo>
                <a:lnTo>
                  <a:pt x="15024" y="2091969"/>
                </a:lnTo>
                <a:lnTo>
                  <a:pt x="56870" y="2139759"/>
                </a:lnTo>
                <a:lnTo>
                  <a:pt x="120700" y="2177440"/>
                </a:lnTo>
                <a:lnTo>
                  <a:pt x="201612" y="2202167"/>
                </a:lnTo>
                <a:lnTo>
                  <a:pt x="294805" y="2211031"/>
                </a:lnTo>
                <a:lnTo>
                  <a:pt x="9654540" y="2211031"/>
                </a:lnTo>
                <a:lnTo>
                  <a:pt x="9747631" y="2202167"/>
                </a:lnTo>
                <a:lnTo>
                  <a:pt x="9828784" y="2177440"/>
                </a:lnTo>
                <a:lnTo>
                  <a:pt x="9892538" y="2139759"/>
                </a:lnTo>
                <a:lnTo>
                  <a:pt x="9934447" y="2091969"/>
                </a:lnTo>
                <a:lnTo>
                  <a:pt x="9949434" y="2036940"/>
                </a:lnTo>
                <a:lnTo>
                  <a:pt x="9949434" y="173989"/>
                </a:lnTo>
                <a:lnTo>
                  <a:pt x="9934447" y="119125"/>
                </a:lnTo>
                <a:lnTo>
                  <a:pt x="9892538" y="71246"/>
                </a:lnTo>
                <a:lnTo>
                  <a:pt x="9828784" y="33527"/>
                </a:lnTo>
                <a:lnTo>
                  <a:pt x="9747631" y="8889"/>
                </a:lnTo>
                <a:lnTo>
                  <a:pt x="9654540" y="0"/>
                </a:lnTo>
                <a:close/>
              </a:path>
            </a:pathLst>
          </a:custGeom>
          <a:solidFill>
            <a:srgbClr val="DFE0D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249732" y="1144269"/>
            <a:ext cx="9663430" cy="30441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100" b="1" spc="-25" dirty="0">
                <a:solidFill>
                  <a:srgbClr val="504F51"/>
                </a:solidFill>
                <a:latin typeface="Tahoma"/>
                <a:cs typeface="Tahoma"/>
              </a:rPr>
              <a:t>CARENCIAS</a:t>
            </a:r>
            <a:r>
              <a:rPr sz="1100" b="1" spc="-20" dirty="0">
                <a:solidFill>
                  <a:srgbClr val="504F51"/>
                </a:solidFill>
                <a:latin typeface="Tahoma"/>
                <a:cs typeface="Tahoma"/>
              </a:rPr>
              <a:t> (SEM</a:t>
            </a:r>
            <a:r>
              <a:rPr sz="1100" b="1" spc="-40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100" b="1" spc="-25" dirty="0">
                <a:solidFill>
                  <a:srgbClr val="504F51"/>
                </a:solidFill>
                <a:latin typeface="Tahoma"/>
                <a:cs typeface="Tahoma"/>
              </a:rPr>
              <a:t>APROVEITAMENTO):</a:t>
            </a:r>
            <a:endParaRPr sz="1100">
              <a:latin typeface="Tahoma"/>
              <a:cs typeface="Tahoma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1050">
              <a:latin typeface="Tahoma"/>
              <a:cs typeface="Tahoma"/>
            </a:endParaRPr>
          </a:p>
          <a:p>
            <a:pPr marL="241300" indent="-228600">
              <a:lnSpc>
                <a:spcPct val="100000"/>
              </a:lnSpc>
              <a:buAutoNum type="alphaLcParenR"/>
              <a:tabLst>
                <a:tab pos="241300" algn="l"/>
              </a:tabLst>
            </a:pPr>
            <a:r>
              <a:rPr sz="1100" spc="-15" dirty="0">
                <a:solidFill>
                  <a:srgbClr val="504F51"/>
                </a:solidFill>
                <a:latin typeface="Tahoma"/>
                <a:cs typeface="Tahoma"/>
              </a:rPr>
              <a:t>24</a:t>
            </a:r>
            <a:r>
              <a:rPr sz="1100" spc="-45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100" spc="-20" dirty="0">
                <a:solidFill>
                  <a:srgbClr val="504F51"/>
                </a:solidFill>
                <a:latin typeface="Tahoma"/>
                <a:cs typeface="Tahoma"/>
              </a:rPr>
              <a:t>HORAS</a:t>
            </a:r>
            <a:r>
              <a:rPr sz="1100" spc="-30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100" dirty="0">
                <a:solidFill>
                  <a:srgbClr val="504F51"/>
                </a:solidFill>
                <a:latin typeface="Tahoma"/>
                <a:cs typeface="Tahoma"/>
              </a:rPr>
              <a:t>-</a:t>
            </a:r>
            <a:r>
              <a:rPr sz="1100" spc="-45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100" spc="-25" dirty="0">
                <a:solidFill>
                  <a:srgbClr val="504F51"/>
                </a:solidFill>
                <a:latin typeface="Tahoma"/>
                <a:cs typeface="Tahoma"/>
              </a:rPr>
              <a:t>casos</a:t>
            </a:r>
            <a:r>
              <a:rPr sz="1100" spc="-30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100" spc="-10" dirty="0">
                <a:solidFill>
                  <a:srgbClr val="504F51"/>
                </a:solidFill>
                <a:latin typeface="Tahoma"/>
                <a:cs typeface="Tahoma"/>
              </a:rPr>
              <a:t>de</a:t>
            </a:r>
            <a:r>
              <a:rPr sz="1100" spc="-45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100" spc="-25" dirty="0">
                <a:solidFill>
                  <a:srgbClr val="504F51"/>
                </a:solidFill>
                <a:latin typeface="Tahoma"/>
                <a:cs typeface="Tahoma"/>
              </a:rPr>
              <a:t>urgência/emergência.</a:t>
            </a:r>
            <a:endParaRPr sz="1100">
              <a:latin typeface="Tahoma"/>
              <a:cs typeface="Tahoma"/>
            </a:endParaRPr>
          </a:p>
          <a:p>
            <a:pPr>
              <a:lnSpc>
                <a:spcPct val="100000"/>
              </a:lnSpc>
              <a:spcBef>
                <a:spcPts val="50"/>
              </a:spcBef>
              <a:buClr>
                <a:srgbClr val="504F51"/>
              </a:buClr>
              <a:buFont typeface="Tahoma"/>
              <a:buAutoNum type="alphaLcParenR"/>
            </a:pPr>
            <a:endParaRPr sz="1050">
              <a:latin typeface="Tahoma"/>
              <a:cs typeface="Tahoma"/>
            </a:endParaRPr>
          </a:p>
          <a:p>
            <a:pPr marL="12700" marR="621665">
              <a:lnSpc>
                <a:spcPct val="100000"/>
              </a:lnSpc>
              <a:spcBef>
                <a:spcPts val="5"/>
              </a:spcBef>
              <a:buAutoNum type="alphaLcParenR"/>
              <a:tabLst>
                <a:tab pos="182245" algn="l"/>
              </a:tabLst>
            </a:pPr>
            <a:r>
              <a:rPr sz="1100" spc="-15" dirty="0">
                <a:solidFill>
                  <a:srgbClr val="504F51"/>
                </a:solidFill>
                <a:latin typeface="Tahoma"/>
                <a:cs typeface="Tahoma"/>
              </a:rPr>
              <a:t>30</a:t>
            </a:r>
            <a:r>
              <a:rPr sz="1100" spc="-25" dirty="0">
                <a:solidFill>
                  <a:srgbClr val="504F51"/>
                </a:solidFill>
                <a:latin typeface="Tahoma"/>
                <a:cs typeface="Tahoma"/>
              </a:rPr>
              <a:t> DIAS</a:t>
            </a:r>
            <a:r>
              <a:rPr sz="1100" spc="-5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100" dirty="0">
                <a:solidFill>
                  <a:srgbClr val="504F51"/>
                </a:solidFill>
                <a:latin typeface="Tahoma"/>
                <a:cs typeface="Tahoma"/>
              </a:rPr>
              <a:t>-</a:t>
            </a:r>
            <a:r>
              <a:rPr sz="1100" spc="-30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100" spc="-25" dirty="0">
                <a:solidFill>
                  <a:srgbClr val="504F51"/>
                </a:solidFill>
                <a:latin typeface="Tahoma"/>
                <a:cs typeface="Tahoma"/>
              </a:rPr>
              <a:t>consultas</a:t>
            </a:r>
            <a:r>
              <a:rPr sz="1100" spc="-15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100" spc="-25" dirty="0">
                <a:solidFill>
                  <a:srgbClr val="504F51"/>
                </a:solidFill>
                <a:latin typeface="Tahoma"/>
                <a:cs typeface="Tahoma"/>
              </a:rPr>
              <a:t>médicas</a:t>
            </a:r>
            <a:r>
              <a:rPr sz="1100" spc="5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100" dirty="0">
                <a:solidFill>
                  <a:srgbClr val="504F51"/>
                </a:solidFill>
                <a:latin typeface="Tahoma"/>
                <a:cs typeface="Tahoma"/>
              </a:rPr>
              <a:t>e</a:t>
            </a:r>
            <a:r>
              <a:rPr sz="1100" spc="-30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100" spc="-25" dirty="0">
                <a:solidFill>
                  <a:srgbClr val="504F51"/>
                </a:solidFill>
                <a:latin typeface="Tahoma"/>
                <a:cs typeface="Tahoma"/>
              </a:rPr>
              <a:t>exames</a:t>
            </a:r>
            <a:r>
              <a:rPr sz="1100" spc="-15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100" spc="-25" dirty="0">
                <a:solidFill>
                  <a:srgbClr val="504F51"/>
                </a:solidFill>
                <a:latin typeface="Tahoma"/>
                <a:cs typeface="Tahoma"/>
              </a:rPr>
              <a:t>laboratoriais</a:t>
            </a:r>
            <a:r>
              <a:rPr sz="1100" spc="10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100" spc="-25" dirty="0">
                <a:solidFill>
                  <a:srgbClr val="504F51"/>
                </a:solidFill>
                <a:latin typeface="Tahoma"/>
                <a:cs typeface="Tahoma"/>
              </a:rPr>
              <a:t>simples</a:t>
            </a:r>
            <a:r>
              <a:rPr sz="1100" spc="-20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100" spc="-25" dirty="0">
                <a:solidFill>
                  <a:srgbClr val="504F51"/>
                </a:solidFill>
                <a:latin typeface="Tahoma"/>
                <a:cs typeface="Tahoma"/>
              </a:rPr>
              <a:t>(exceto</a:t>
            </a:r>
            <a:r>
              <a:rPr sz="1100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100" spc="-25" dirty="0">
                <a:solidFill>
                  <a:srgbClr val="504F51"/>
                </a:solidFill>
                <a:latin typeface="Tahoma"/>
                <a:cs typeface="Tahoma"/>
              </a:rPr>
              <a:t>Imunológicos,</a:t>
            </a:r>
            <a:r>
              <a:rPr sz="1100" spc="40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100" spc="-25" dirty="0">
                <a:solidFill>
                  <a:srgbClr val="504F51"/>
                </a:solidFill>
                <a:latin typeface="Tahoma"/>
                <a:cs typeface="Tahoma"/>
              </a:rPr>
              <a:t>Hormonais</a:t>
            </a:r>
            <a:r>
              <a:rPr sz="1100" dirty="0">
                <a:solidFill>
                  <a:srgbClr val="504F51"/>
                </a:solidFill>
                <a:latin typeface="Tahoma"/>
                <a:cs typeface="Tahoma"/>
              </a:rPr>
              <a:t> e</a:t>
            </a:r>
            <a:r>
              <a:rPr sz="1100" spc="-40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100" spc="-25" dirty="0">
                <a:solidFill>
                  <a:srgbClr val="504F51"/>
                </a:solidFill>
                <a:latin typeface="Tahoma"/>
                <a:cs typeface="Tahoma"/>
              </a:rPr>
              <a:t>PAC),Raio-X</a:t>
            </a:r>
            <a:r>
              <a:rPr sz="1100" spc="30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100" spc="-25" dirty="0">
                <a:solidFill>
                  <a:srgbClr val="504F51"/>
                </a:solidFill>
                <a:latin typeface="Tahoma"/>
                <a:cs typeface="Tahoma"/>
              </a:rPr>
              <a:t>simples</a:t>
            </a:r>
            <a:r>
              <a:rPr sz="1100" spc="-10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100" spc="-25" dirty="0">
                <a:solidFill>
                  <a:srgbClr val="504F51"/>
                </a:solidFill>
                <a:latin typeface="Tahoma"/>
                <a:cs typeface="Tahoma"/>
              </a:rPr>
              <a:t>(Radiografia</a:t>
            </a:r>
            <a:r>
              <a:rPr sz="1100" spc="20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100" spc="-20" dirty="0">
                <a:solidFill>
                  <a:srgbClr val="504F51"/>
                </a:solidFill>
                <a:latin typeface="Tahoma"/>
                <a:cs typeface="Tahoma"/>
              </a:rPr>
              <a:t>não</a:t>
            </a:r>
            <a:r>
              <a:rPr sz="1100" spc="-25" dirty="0">
                <a:solidFill>
                  <a:srgbClr val="504F51"/>
                </a:solidFill>
                <a:latin typeface="Tahoma"/>
                <a:cs typeface="Tahoma"/>
              </a:rPr>
              <a:t> contrastada)</a:t>
            </a:r>
            <a:r>
              <a:rPr sz="1100" spc="15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100" dirty="0">
                <a:solidFill>
                  <a:srgbClr val="504F51"/>
                </a:solidFill>
                <a:latin typeface="Tahoma"/>
                <a:cs typeface="Tahoma"/>
              </a:rPr>
              <a:t>e </a:t>
            </a:r>
            <a:r>
              <a:rPr sz="1100" spc="-330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100" spc="-25" dirty="0">
                <a:solidFill>
                  <a:srgbClr val="504F51"/>
                </a:solidFill>
                <a:latin typeface="Tahoma"/>
                <a:cs typeface="Tahoma"/>
              </a:rPr>
              <a:t>Eletrocardiograma</a:t>
            </a:r>
            <a:r>
              <a:rPr sz="1100" spc="15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100" spc="-25" dirty="0">
                <a:solidFill>
                  <a:srgbClr val="504F51"/>
                </a:solidFill>
                <a:latin typeface="Tahoma"/>
                <a:cs typeface="Tahoma"/>
              </a:rPr>
              <a:t>(ECG).</a:t>
            </a:r>
            <a:endParaRPr sz="1100">
              <a:latin typeface="Tahoma"/>
              <a:cs typeface="Tahoma"/>
            </a:endParaRPr>
          </a:p>
          <a:p>
            <a:pPr>
              <a:lnSpc>
                <a:spcPct val="100000"/>
              </a:lnSpc>
              <a:spcBef>
                <a:spcPts val="50"/>
              </a:spcBef>
              <a:buClr>
                <a:srgbClr val="504F51"/>
              </a:buClr>
              <a:buFont typeface="Tahoma"/>
              <a:buAutoNum type="alphaLcParenR"/>
            </a:pPr>
            <a:endParaRPr sz="1050">
              <a:latin typeface="Tahoma"/>
              <a:cs typeface="Tahoma"/>
            </a:endParaRPr>
          </a:p>
          <a:p>
            <a:pPr marL="12700" marR="173355">
              <a:lnSpc>
                <a:spcPct val="100000"/>
              </a:lnSpc>
              <a:buAutoNum type="alphaLcParenR"/>
              <a:tabLst>
                <a:tab pos="168275" algn="l"/>
              </a:tabLst>
            </a:pPr>
            <a:r>
              <a:rPr sz="1100" spc="-15" dirty="0">
                <a:solidFill>
                  <a:srgbClr val="504F51"/>
                </a:solidFill>
                <a:latin typeface="Tahoma"/>
                <a:cs typeface="Tahoma"/>
              </a:rPr>
              <a:t>90</a:t>
            </a:r>
            <a:r>
              <a:rPr sz="1100" spc="-30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100" spc="-25" dirty="0">
                <a:solidFill>
                  <a:srgbClr val="504F51"/>
                </a:solidFill>
                <a:latin typeface="Tahoma"/>
                <a:cs typeface="Tahoma"/>
              </a:rPr>
              <a:t>DIAS</a:t>
            </a:r>
            <a:r>
              <a:rPr sz="1100" spc="-5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100" dirty="0">
                <a:solidFill>
                  <a:srgbClr val="504F51"/>
                </a:solidFill>
                <a:latin typeface="Tahoma"/>
                <a:cs typeface="Tahoma"/>
              </a:rPr>
              <a:t>-</a:t>
            </a:r>
            <a:r>
              <a:rPr sz="1100" spc="-15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100" spc="-20" dirty="0">
                <a:solidFill>
                  <a:srgbClr val="504F51"/>
                </a:solidFill>
                <a:latin typeface="Tahoma"/>
                <a:cs typeface="Tahoma"/>
              </a:rPr>
              <a:t>Exames</a:t>
            </a:r>
            <a:r>
              <a:rPr sz="1100" spc="-35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100" spc="-25" dirty="0">
                <a:solidFill>
                  <a:srgbClr val="504F51"/>
                </a:solidFill>
                <a:latin typeface="Tahoma"/>
                <a:cs typeface="Tahoma"/>
              </a:rPr>
              <a:t>cardiológicos</a:t>
            </a:r>
            <a:r>
              <a:rPr sz="1100" spc="20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100" spc="-25" dirty="0">
                <a:solidFill>
                  <a:srgbClr val="504F51"/>
                </a:solidFill>
                <a:latin typeface="Tahoma"/>
                <a:cs typeface="Tahoma"/>
              </a:rPr>
              <a:t>(Teste</a:t>
            </a:r>
            <a:r>
              <a:rPr sz="1100" spc="-35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100" spc="-25" dirty="0">
                <a:solidFill>
                  <a:srgbClr val="504F51"/>
                </a:solidFill>
                <a:latin typeface="Tahoma"/>
                <a:cs typeface="Tahoma"/>
              </a:rPr>
              <a:t>Ergométrico,</a:t>
            </a:r>
            <a:r>
              <a:rPr sz="1100" spc="15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100" spc="-25" dirty="0">
                <a:solidFill>
                  <a:srgbClr val="504F51"/>
                </a:solidFill>
                <a:latin typeface="Tahoma"/>
                <a:cs typeface="Tahoma"/>
              </a:rPr>
              <a:t>Holter,</a:t>
            </a:r>
            <a:r>
              <a:rPr sz="1100" spc="-10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100" spc="-25" dirty="0">
                <a:solidFill>
                  <a:srgbClr val="504F51"/>
                </a:solidFill>
                <a:latin typeface="Tahoma"/>
                <a:cs typeface="Tahoma"/>
              </a:rPr>
              <a:t>Ecocardiograma</a:t>
            </a:r>
            <a:r>
              <a:rPr sz="1100" spc="30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100" spc="-25" dirty="0">
                <a:solidFill>
                  <a:srgbClr val="504F51"/>
                </a:solidFill>
                <a:latin typeface="Tahoma"/>
                <a:cs typeface="Tahoma"/>
              </a:rPr>
              <a:t>Convencional),oftalmológicos</a:t>
            </a:r>
            <a:r>
              <a:rPr sz="1100" spc="35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100" spc="-25" dirty="0">
                <a:solidFill>
                  <a:srgbClr val="504F51"/>
                </a:solidFill>
                <a:latin typeface="Tahoma"/>
                <a:cs typeface="Tahoma"/>
              </a:rPr>
              <a:t>(Curva</a:t>
            </a:r>
            <a:r>
              <a:rPr sz="1100" spc="-5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100" spc="-25" dirty="0">
                <a:solidFill>
                  <a:srgbClr val="504F51"/>
                </a:solidFill>
                <a:latin typeface="Tahoma"/>
                <a:cs typeface="Tahoma"/>
              </a:rPr>
              <a:t>Tensional,</a:t>
            </a:r>
            <a:r>
              <a:rPr sz="1100" spc="-10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100" spc="-25" dirty="0">
                <a:solidFill>
                  <a:srgbClr val="504F51"/>
                </a:solidFill>
                <a:latin typeface="Tahoma"/>
                <a:cs typeface="Tahoma"/>
              </a:rPr>
              <a:t>Tonometria,</a:t>
            </a:r>
            <a:r>
              <a:rPr sz="1100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100" spc="-25" dirty="0">
                <a:solidFill>
                  <a:srgbClr val="504F51"/>
                </a:solidFill>
                <a:latin typeface="Tahoma"/>
                <a:cs typeface="Tahoma"/>
              </a:rPr>
              <a:t>Campimetria, </a:t>
            </a:r>
            <a:r>
              <a:rPr sz="1100" spc="-20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100" spc="-25" dirty="0">
                <a:solidFill>
                  <a:srgbClr val="504F51"/>
                </a:solidFill>
                <a:latin typeface="Tahoma"/>
                <a:cs typeface="Tahoma"/>
              </a:rPr>
              <a:t>Mapeamento</a:t>
            </a:r>
            <a:r>
              <a:rPr sz="1100" spc="-5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100" spc="-10" dirty="0">
                <a:solidFill>
                  <a:srgbClr val="504F51"/>
                </a:solidFill>
                <a:latin typeface="Tahoma"/>
                <a:cs typeface="Tahoma"/>
              </a:rPr>
              <a:t>de</a:t>
            </a:r>
            <a:r>
              <a:rPr sz="1100" spc="-30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100" spc="-25" dirty="0">
                <a:solidFill>
                  <a:srgbClr val="504F51"/>
                </a:solidFill>
                <a:latin typeface="Tahoma"/>
                <a:cs typeface="Tahoma"/>
              </a:rPr>
              <a:t>Retina),otorrinolaringológicos</a:t>
            </a:r>
            <a:r>
              <a:rPr sz="1100" spc="35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100" spc="-25" dirty="0">
                <a:solidFill>
                  <a:srgbClr val="504F51"/>
                </a:solidFill>
                <a:latin typeface="Tahoma"/>
                <a:cs typeface="Tahoma"/>
              </a:rPr>
              <a:t>(Audiometrias</a:t>
            </a:r>
            <a:r>
              <a:rPr sz="1100" spc="10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100" dirty="0">
                <a:solidFill>
                  <a:srgbClr val="504F51"/>
                </a:solidFill>
                <a:latin typeface="Tahoma"/>
                <a:cs typeface="Tahoma"/>
              </a:rPr>
              <a:t>e</a:t>
            </a:r>
            <a:r>
              <a:rPr sz="1100" spc="-25" dirty="0">
                <a:solidFill>
                  <a:srgbClr val="504F51"/>
                </a:solidFill>
                <a:latin typeface="Tahoma"/>
                <a:cs typeface="Tahoma"/>
              </a:rPr>
              <a:t> Impedanciometrias,</a:t>
            </a:r>
            <a:r>
              <a:rPr sz="1100" spc="25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100" spc="-25" dirty="0">
                <a:solidFill>
                  <a:srgbClr val="504F51"/>
                </a:solidFill>
                <a:latin typeface="Tahoma"/>
                <a:cs typeface="Tahoma"/>
              </a:rPr>
              <a:t>Pesquisa</a:t>
            </a:r>
            <a:r>
              <a:rPr sz="1100" spc="-5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100" spc="-10" dirty="0">
                <a:solidFill>
                  <a:srgbClr val="504F51"/>
                </a:solidFill>
                <a:latin typeface="Tahoma"/>
                <a:cs typeface="Tahoma"/>
              </a:rPr>
              <a:t>de</a:t>
            </a:r>
            <a:r>
              <a:rPr sz="1100" spc="-30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100" spc="-25" dirty="0">
                <a:solidFill>
                  <a:srgbClr val="504F51"/>
                </a:solidFill>
                <a:latin typeface="Tahoma"/>
                <a:cs typeface="Tahoma"/>
              </a:rPr>
              <a:t>Potencial</a:t>
            </a:r>
            <a:r>
              <a:rPr sz="1100" spc="-5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100" spc="-25" dirty="0">
                <a:solidFill>
                  <a:srgbClr val="504F51"/>
                </a:solidFill>
                <a:latin typeface="Tahoma"/>
                <a:cs typeface="Tahoma"/>
              </a:rPr>
              <a:t>Evocado</a:t>
            </a:r>
            <a:r>
              <a:rPr sz="1100" spc="-15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100" spc="-25" dirty="0">
                <a:solidFill>
                  <a:srgbClr val="504F51"/>
                </a:solidFill>
                <a:latin typeface="Tahoma"/>
                <a:cs typeface="Tahoma"/>
              </a:rPr>
              <a:t>(BERA)),</a:t>
            </a:r>
            <a:r>
              <a:rPr sz="1100" spc="10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100" spc="-25" dirty="0">
                <a:solidFill>
                  <a:srgbClr val="504F51"/>
                </a:solidFill>
                <a:latin typeface="Tahoma"/>
                <a:cs typeface="Tahoma"/>
              </a:rPr>
              <a:t>exceto</a:t>
            </a:r>
            <a:r>
              <a:rPr sz="1100" spc="-20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100" spc="-10" dirty="0">
                <a:solidFill>
                  <a:srgbClr val="504F51"/>
                </a:solidFill>
                <a:latin typeface="Tahoma"/>
                <a:cs typeface="Tahoma"/>
              </a:rPr>
              <a:t>os</a:t>
            </a:r>
            <a:r>
              <a:rPr sz="1100" spc="-25" dirty="0">
                <a:solidFill>
                  <a:srgbClr val="504F51"/>
                </a:solidFill>
                <a:latin typeface="Tahoma"/>
                <a:cs typeface="Tahoma"/>
              </a:rPr>
              <a:t> considerados</a:t>
            </a:r>
            <a:r>
              <a:rPr sz="1100" spc="20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100" spc="-10" dirty="0">
                <a:solidFill>
                  <a:srgbClr val="504F51"/>
                </a:solidFill>
                <a:latin typeface="Tahoma"/>
                <a:cs typeface="Tahoma"/>
              </a:rPr>
              <a:t>de</a:t>
            </a:r>
            <a:r>
              <a:rPr sz="1100" spc="-30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100" spc="-20" dirty="0">
                <a:solidFill>
                  <a:srgbClr val="504F51"/>
                </a:solidFill>
                <a:latin typeface="Tahoma"/>
                <a:cs typeface="Tahoma"/>
              </a:rPr>
              <a:t>Alta </a:t>
            </a:r>
            <a:r>
              <a:rPr sz="1100" spc="-15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100" spc="-25" dirty="0">
                <a:solidFill>
                  <a:srgbClr val="504F51"/>
                </a:solidFill>
                <a:latin typeface="Tahoma"/>
                <a:cs typeface="Tahoma"/>
              </a:rPr>
              <a:t>Complexidade</a:t>
            </a:r>
            <a:r>
              <a:rPr sz="1100" spc="5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100" spc="-25" dirty="0">
                <a:solidFill>
                  <a:srgbClr val="504F51"/>
                </a:solidFill>
                <a:latin typeface="Tahoma"/>
                <a:cs typeface="Tahoma"/>
              </a:rPr>
              <a:t>(PAC),</a:t>
            </a:r>
            <a:r>
              <a:rPr sz="1100" spc="20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100" spc="-25" dirty="0">
                <a:solidFill>
                  <a:srgbClr val="504F51"/>
                </a:solidFill>
                <a:latin typeface="Tahoma"/>
                <a:cs typeface="Tahoma"/>
              </a:rPr>
              <a:t>Raio-X</a:t>
            </a:r>
            <a:r>
              <a:rPr sz="1100" spc="-5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100" spc="-25" dirty="0">
                <a:solidFill>
                  <a:srgbClr val="504F51"/>
                </a:solidFill>
                <a:latin typeface="Tahoma"/>
                <a:cs typeface="Tahoma"/>
              </a:rPr>
              <a:t>Contrastado,</a:t>
            </a:r>
            <a:r>
              <a:rPr sz="1100" spc="5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100" spc="-25" dirty="0">
                <a:solidFill>
                  <a:srgbClr val="504F51"/>
                </a:solidFill>
                <a:latin typeface="Tahoma"/>
                <a:cs typeface="Tahoma"/>
              </a:rPr>
              <a:t>Ultrassonografias</a:t>
            </a:r>
            <a:r>
              <a:rPr sz="1100" spc="25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100" spc="-25" dirty="0">
                <a:solidFill>
                  <a:srgbClr val="504F51"/>
                </a:solidFill>
                <a:latin typeface="Tahoma"/>
                <a:cs typeface="Tahoma"/>
              </a:rPr>
              <a:t>(exceto</a:t>
            </a:r>
            <a:r>
              <a:rPr sz="1100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100" spc="-25" dirty="0">
                <a:solidFill>
                  <a:srgbClr val="504F51"/>
                </a:solidFill>
                <a:latin typeface="Tahoma"/>
                <a:cs typeface="Tahoma"/>
              </a:rPr>
              <a:t>endoscópicas),</a:t>
            </a:r>
            <a:r>
              <a:rPr sz="1100" spc="30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100" spc="-25" dirty="0">
                <a:solidFill>
                  <a:srgbClr val="504F51"/>
                </a:solidFill>
                <a:latin typeface="Tahoma"/>
                <a:cs typeface="Tahoma"/>
              </a:rPr>
              <a:t>Mamografia</a:t>
            </a:r>
            <a:r>
              <a:rPr sz="1100" spc="10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100" spc="-25" dirty="0">
                <a:solidFill>
                  <a:srgbClr val="504F51"/>
                </a:solidFill>
                <a:latin typeface="Tahoma"/>
                <a:cs typeface="Tahoma"/>
              </a:rPr>
              <a:t>Convencional,</a:t>
            </a:r>
            <a:r>
              <a:rPr sz="1100" spc="25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100" spc="-25" dirty="0">
                <a:solidFill>
                  <a:srgbClr val="504F51"/>
                </a:solidFill>
                <a:latin typeface="Tahoma"/>
                <a:cs typeface="Tahoma"/>
              </a:rPr>
              <a:t>Densitometria</a:t>
            </a:r>
            <a:r>
              <a:rPr sz="1100" spc="10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100" spc="-20" dirty="0">
                <a:solidFill>
                  <a:srgbClr val="504F51"/>
                </a:solidFill>
                <a:latin typeface="Tahoma"/>
                <a:cs typeface="Tahoma"/>
              </a:rPr>
              <a:t>Óssea</a:t>
            </a:r>
            <a:r>
              <a:rPr sz="1100" spc="-30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100" dirty="0">
                <a:solidFill>
                  <a:srgbClr val="504F51"/>
                </a:solidFill>
                <a:latin typeface="Tahoma"/>
                <a:cs typeface="Tahoma"/>
              </a:rPr>
              <a:t>e</a:t>
            </a:r>
            <a:r>
              <a:rPr sz="1100" spc="-35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100" spc="-25" dirty="0">
                <a:solidFill>
                  <a:srgbClr val="504F51"/>
                </a:solidFill>
                <a:latin typeface="Tahoma"/>
                <a:cs typeface="Tahoma"/>
              </a:rPr>
              <a:t>Sessões</a:t>
            </a:r>
            <a:r>
              <a:rPr sz="1100" spc="-15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100" spc="-25" dirty="0">
                <a:solidFill>
                  <a:srgbClr val="504F51"/>
                </a:solidFill>
                <a:latin typeface="Tahoma"/>
                <a:cs typeface="Tahoma"/>
              </a:rPr>
              <a:t>Multidisciplinares </a:t>
            </a:r>
            <a:r>
              <a:rPr sz="1100" spc="-20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100" spc="-25" dirty="0">
                <a:solidFill>
                  <a:srgbClr val="504F51"/>
                </a:solidFill>
                <a:latin typeface="Tahoma"/>
                <a:cs typeface="Tahoma"/>
              </a:rPr>
              <a:t>(psicoterapia,</a:t>
            </a:r>
            <a:r>
              <a:rPr sz="1100" spc="15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100" spc="-25" dirty="0">
                <a:solidFill>
                  <a:srgbClr val="504F51"/>
                </a:solidFill>
                <a:latin typeface="Tahoma"/>
                <a:cs typeface="Tahoma"/>
              </a:rPr>
              <a:t>fonoaudiologia,</a:t>
            </a:r>
            <a:r>
              <a:rPr sz="1100" spc="15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100" spc="-25" dirty="0">
                <a:solidFill>
                  <a:srgbClr val="504F51"/>
                </a:solidFill>
                <a:latin typeface="Tahoma"/>
                <a:cs typeface="Tahoma"/>
              </a:rPr>
              <a:t>fisioterapia,</a:t>
            </a:r>
            <a:r>
              <a:rPr sz="1100" spc="5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100" spc="-25" dirty="0">
                <a:solidFill>
                  <a:srgbClr val="504F51"/>
                </a:solidFill>
                <a:latin typeface="Tahoma"/>
                <a:cs typeface="Tahoma"/>
              </a:rPr>
              <a:t>nutricionista</a:t>
            </a:r>
            <a:r>
              <a:rPr sz="1100" spc="-15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100" dirty="0">
                <a:solidFill>
                  <a:srgbClr val="504F51"/>
                </a:solidFill>
                <a:latin typeface="Tahoma"/>
                <a:cs typeface="Tahoma"/>
              </a:rPr>
              <a:t>e</a:t>
            </a:r>
            <a:r>
              <a:rPr sz="1100" spc="-40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100" spc="-25" dirty="0">
                <a:solidFill>
                  <a:srgbClr val="504F51"/>
                </a:solidFill>
                <a:latin typeface="Tahoma"/>
                <a:cs typeface="Tahoma"/>
              </a:rPr>
              <a:t>terapia</a:t>
            </a:r>
            <a:r>
              <a:rPr sz="1100" spc="-30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100" spc="-25" dirty="0">
                <a:solidFill>
                  <a:srgbClr val="504F51"/>
                </a:solidFill>
                <a:latin typeface="Tahoma"/>
                <a:cs typeface="Tahoma"/>
              </a:rPr>
              <a:t>ocupacional).</a:t>
            </a:r>
            <a:endParaRPr sz="1100">
              <a:latin typeface="Tahoma"/>
              <a:cs typeface="Tahoma"/>
            </a:endParaRPr>
          </a:p>
          <a:p>
            <a:pPr>
              <a:lnSpc>
                <a:spcPct val="100000"/>
              </a:lnSpc>
              <a:spcBef>
                <a:spcPts val="55"/>
              </a:spcBef>
            </a:pPr>
            <a:endParaRPr sz="1050">
              <a:latin typeface="Tahoma"/>
              <a:cs typeface="Tahoma"/>
            </a:endParaRPr>
          </a:p>
          <a:p>
            <a:pPr marL="12700" marR="5080">
              <a:lnSpc>
                <a:spcPct val="100000"/>
              </a:lnSpc>
            </a:pPr>
            <a:r>
              <a:rPr sz="1100" dirty="0">
                <a:solidFill>
                  <a:srgbClr val="504F51"/>
                </a:solidFill>
                <a:latin typeface="Tahoma"/>
                <a:cs typeface="Tahoma"/>
              </a:rPr>
              <a:t>d</a:t>
            </a:r>
            <a:r>
              <a:rPr sz="1100" spc="-25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100" dirty="0">
                <a:solidFill>
                  <a:srgbClr val="504F51"/>
                </a:solidFill>
                <a:latin typeface="Tahoma"/>
                <a:cs typeface="Tahoma"/>
              </a:rPr>
              <a:t>)</a:t>
            </a:r>
            <a:r>
              <a:rPr sz="1100" spc="-30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100" spc="-20" dirty="0">
                <a:solidFill>
                  <a:srgbClr val="504F51"/>
                </a:solidFill>
                <a:latin typeface="Tahoma"/>
                <a:cs typeface="Tahoma"/>
              </a:rPr>
              <a:t>180 </a:t>
            </a:r>
            <a:r>
              <a:rPr sz="1100" spc="-25" dirty="0">
                <a:solidFill>
                  <a:srgbClr val="504F51"/>
                </a:solidFill>
                <a:latin typeface="Tahoma"/>
                <a:cs typeface="Tahoma"/>
              </a:rPr>
              <a:t>DIAS</a:t>
            </a:r>
            <a:r>
              <a:rPr sz="1100" spc="-5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100" dirty="0">
                <a:solidFill>
                  <a:srgbClr val="504F51"/>
                </a:solidFill>
                <a:latin typeface="Tahoma"/>
                <a:cs typeface="Tahoma"/>
              </a:rPr>
              <a:t>–</a:t>
            </a:r>
            <a:r>
              <a:rPr sz="1100" spc="-45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100" spc="-20" dirty="0">
                <a:solidFill>
                  <a:srgbClr val="504F51"/>
                </a:solidFill>
                <a:latin typeface="Tahoma"/>
                <a:cs typeface="Tahoma"/>
              </a:rPr>
              <a:t>para</a:t>
            </a:r>
            <a:r>
              <a:rPr sz="1100" spc="-25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100" spc="-15" dirty="0">
                <a:solidFill>
                  <a:srgbClr val="504F51"/>
                </a:solidFill>
                <a:latin typeface="Tahoma"/>
                <a:cs typeface="Tahoma"/>
              </a:rPr>
              <a:t>os</a:t>
            </a:r>
            <a:r>
              <a:rPr sz="1100" spc="-30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100" spc="-25" dirty="0">
                <a:solidFill>
                  <a:srgbClr val="504F51"/>
                </a:solidFill>
                <a:latin typeface="Tahoma"/>
                <a:cs typeface="Tahoma"/>
              </a:rPr>
              <a:t>seguintes</a:t>
            </a:r>
            <a:r>
              <a:rPr sz="1100" spc="-15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100" spc="-25" dirty="0">
                <a:solidFill>
                  <a:srgbClr val="504F51"/>
                </a:solidFill>
                <a:latin typeface="Tahoma"/>
                <a:cs typeface="Tahoma"/>
              </a:rPr>
              <a:t>procedimentos,</a:t>
            </a:r>
            <a:r>
              <a:rPr sz="1100" spc="20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100" spc="-20" dirty="0">
                <a:solidFill>
                  <a:srgbClr val="504F51"/>
                </a:solidFill>
                <a:latin typeface="Tahoma"/>
                <a:cs typeface="Tahoma"/>
              </a:rPr>
              <a:t>desde</a:t>
            </a:r>
            <a:r>
              <a:rPr sz="1100" spc="-25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100" spc="-15" dirty="0">
                <a:solidFill>
                  <a:srgbClr val="504F51"/>
                </a:solidFill>
                <a:latin typeface="Tahoma"/>
                <a:cs typeface="Tahoma"/>
              </a:rPr>
              <a:t>que</a:t>
            </a:r>
            <a:r>
              <a:rPr sz="1100" spc="-30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100" spc="-20" dirty="0">
                <a:solidFill>
                  <a:srgbClr val="504F51"/>
                </a:solidFill>
                <a:latin typeface="Tahoma"/>
                <a:cs typeface="Tahoma"/>
              </a:rPr>
              <a:t>não </a:t>
            </a:r>
            <a:r>
              <a:rPr sz="1100" spc="-25" dirty="0">
                <a:solidFill>
                  <a:srgbClr val="504F51"/>
                </a:solidFill>
                <a:latin typeface="Tahoma"/>
                <a:cs typeface="Tahoma"/>
              </a:rPr>
              <a:t>estejam</a:t>
            </a:r>
            <a:r>
              <a:rPr sz="1100" spc="-35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100" spc="-25" dirty="0">
                <a:solidFill>
                  <a:srgbClr val="504F51"/>
                </a:solidFill>
                <a:latin typeface="Tahoma"/>
                <a:cs typeface="Tahoma"/>
              </a:rPr>
              <a:t>relacionados</a:t>
            </a:r>
            <a:r>
              <a:rPr sz="1100" spc="15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100" spc="-20" dirty="0">
                <a:solidFill>
                  <a:srgbClr val="504F51"/>
                </a:solidFill>
                <a:latin typeface="Tahoma"/>
                <a:cs typeface="Tahoma"/>
              </a:rPr>
              <a:t>à(s)</a:t>
            </a:r>
            <a:r>
              <a:rPr sz="1100" spc="-15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100" spc="-25" dirty="0">
                <a:solidFill>
                  <a:srgbClr val="504F51"/>
                </a:solidFill>
                <a:latin typeface="Tahoma"/>
                <a:cs typeface="Tahoma"/>
              </a:rPr>
              <a:t>patologia(s)</a:t>
            </a:r>
            <a:r>
              <a:rPr sz="1100" spc="5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100" spc="-20" dirty="0">
                <a:solidFill>
                  <a:srgbClr val="504F51"/>
                </a:solidFill>
                <a:latin typeface="Tahoma"/>
                <a:cs typeface="Tahoma"/>
              </a:rPr>
              <a:t>para</a:t>
            </a:r>
            <a:r>
              <a:rPr sz="1100" spc="-25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100" spc="-20" dirty="0">
                <a:solidFill>
                  <a:srgbClr val="504F51"/>
                </a:solidFill>
                <a:latin typeface="Tahoma"/>
                <a:cs typeface="Tahoma"/>
              </a:rPr>
              <a:t>a(s)</a:t>
            </a:r>
            <a:r>
              <a:rPr sz="1100" spc="-15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100" spc="-25" dirty="0">
                <a:solidFill>
                  <a:srgbClr val="504F51"/>
                </a:solidFill>
                <a:latin typeface="Tahoma"/>
                <a:cs typeface="Tahoma"/>
              </a:rPr>
              <a:t>qual(is)</a:t>
            </a:r>
            <a:r>
              <a:rPr sz="1100" spc="-10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100" dirty="0">
                <a:solidFill>
                  <a:srgbClr val="504F51"/>
                </a:solidFill>
                <a:latin typeface="Tahoma"/>
                <a:cs typeface="Tahoma"/>
              </a:rPr>
              <a:t>o</a:t>
            </a:r>
            <a:r>
              <a:rPr sz="1100" spc="-30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100" spc="-25" dirty="0">
                <a:solidFill>
                  <a:srgbClr val="504F51"/>
                </a:solidFill>
                <a:latin typeface="Tahoma"/>
                <a:cs typeface="Tahoma"/>
              </a:rPr>
              <a:t>beneficiário</a:t>
            </a:r>
            <a:r>
              <a:rPr sz="1100" spc="25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100" spc="-25" dirty="0">
                <a:solidFill>
                  <a:srgbClr val="504F51"/>
                </a:solidFill>
                <a:latin typeface="Tahoma"/>
                <a:cs typeface="Tahoma"/>
              </a:rPr>
              <a:t>cumpre</a:t>
            </a:r>
            <a:r>
              <a:rPr sz="1100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100" spc="-20" dirty="0">
                <a:solidFill>
                  <a:srgbClr val="504F51"/>
                </a:solidFill>
                <a:latin typeface="Tahoma"/>
                <a:cs typeface="Tahoma"/>
              </a:rPr>
              <a:t>CPT</a:t>
            </a:r>
            <a:r>
              <a:rPr sz="1100" spc="-25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100" dirty="0">
                <a:solidFill>
                  <a:srgbClr val="504F51"/>
                </a:solidFill>
                <a:latin typeface="Tahoma"/>
                <a:cs typeface="Tahoma"/>
              </a:rPr>
              <a:t>–</a:t>
            </a:r>
            <a:r>
              <a:rPr sz="1100" spc="-25" dirty="0">
                <a:solidFill>
                  <a:srgbClr val="504F51"/>
                </a:solidFill>
                <a:latin typeface="Tahoma"/>
                <a:cs typeface="Tahoma"/>
              </a:rPr>
              <a:t> Cobertura </a:t>
            </a:r>
            <a:r>
              <a:rPr sz="1100" spc="-20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100" spc="-25" dirty="0">
                <a:solidFill>
                  <a:srgbClr val="504F51"/>
                </a:solidFill>
                <a:latin typeface="Tahoma"/>
                <a:cs typeface="Tahoma"/>
              </a:rPr>
              <a:t>Parcial</a:t>
            </a:r>
            <a:r>
              <a:rPr sz="1100" spc="-5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100" spc="-25" dirty="0">
                <a:solidFill>
                  <a:srgbClr val="504F51"/>
                </a:solidFill>
                <a:latin typeface="Tahoma"/>
                <a:cs typeface="Tahoma"/>
              </a:rPr>
              <a:t>Temporária:</a:t>
            </a:r>
            <a:r>
              <a:rPr sz="1100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100" spc="-25" dirty="0">
                <a:solidFill>
                  <a:srgbClr val="504F51"/>
                </a:solidFill>
                <a:latin typeface="Tahoma"/>
                <a:cs typeface="Tahoma"/>
              </a:rPr>
              <a:t>Cirurgias</a:t>
            </a:r>
            <a:r>
              <a:rPr sz="1100" spc="5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100" spc="-25" dirty="0">
                <a:solidFill>
                  <a:srgbClr val="504F51"/>
                </a:solidFill>
                <a:latin typeface="Tahoma"/>
                <a:cs typeface="Tahoma"/>
              </a:rPr>
              <a:t>Ambulatoriais,</a:t>
            </a:r>
            <a:r>
              <a:rPr sz="1100" spc="10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100" spc="-25" dirty="0">
                <a:solidFill>
                  <a:srgbClr val="504F51"/>
                </a:solidFill>
                <a:latin typeface="Tahoma"/>
                <a:cs typeface="Tahoma"/>
              </a:rPr>
              <a:t>Procedimentos</a:t>
            </a:r>
            <a:r>
              <a:rPr sz="1100" spc="15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100" spc="-15" dirty="0">
                <a:solidFill>
                  <a:srgbClr val="504F51"/>
                </a:solidFill>
                <a:latin typeface="Tahoma"/>
                <a:cs typeface="Tahoma"/>
              </a:rPr>
              <a:t>de</a:t>
            </a:r>
            <a:r>
              <a:rPr sz="1100" spc="-35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100" spc="-20" dirty="0">
                <a:solidFill>
                  <a:srgbClr val="504F51"/>
                </a:solidFill>
                <a:latin typeface="Tahoma"/>
                <a:cs typeface="Tahoma"/>
              </a:rPr>
              <a:t>Alta</a:t>
            </a:r>
            <a:r>
              <a:rPr sz="1100" spc="-35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100" spc="-25" dirty="0">
                <a:solidFill>
                  <a:srgbClr val="504F51"/>
                </a:solidFill>
                <a:latin typeface="Tahoma"/>
                <a:cs typeface="Tahoma"/>
              </a:rPr>
              <a:t>Complexidade</a:t>
            </a:r>
            <a:r>
              <a:rPr sz="1100" dirty="0">
                <a:solidFill>
                  <a:srgbClr val="504F51"/>
                </a:solidFill>
                <a:latin typeface="Tahoma"/>
                <a:cs typeface="Tahoma"/>
              </a:rPr>
              <a:t> –</a:t>
            </a:r>
            <a:r>
              <a:rPr sz="1100" spc="-30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100" spc="-20" dirty="0">
                <a:solidFill>
                  <a:srgbClr val="504F51"/>
                </a:solidFill>
                <a:latin typeface="Tahoma"/>
                <a:cs typeface="Tahoma"/>
              </a:rPr>
              <a:t>PAC,</a:t>
            </a:r>
            <a:r>
              <a:rPr sz="1100" spc="-15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100" spc="-20" dirty="0">
                <a:solidFill>
                  <a:srgbClr val="504F51"/>
                </a:solidFill>
                <a:latin typeface="Tahoma"/>
                <a:cs typeface="Tahoma"/>
              </a:rPr>
              <a:t>como</a:t>
            </a:r>
            <a:r>
              <a:rPr sz="1100" spc="-5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100" spc="-15" dirty="0">
                <a:solidFill>
                  <a:srgbClr val="504F51"/>
                </a:solidFill>
                <a:latin typeface="Tahoma"/>
                <a:cs typeface="Tahoma"/>
              </a:rPr>
              <a:t>por</a:t>
            </a:r>
            <a:r>
              <a:rPr sz="1100" spc="-20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100" spc="-25" dirty="0">
                <a:solidFill>
                  <a:srgbClr val="504F51"/>
                </a:solidFill>
                <a:latin typeface="Tahoma"/>
                <a:cs typeface="Tahoma"/>
              </a:rPr>
              <a:t>exemplo,</a:t>
            </a:r>
            <a:r>
              <a:rPr sz="1100" spc="-5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100" spc="-25" dirty="0">
                <a:solidFill>
                  <a:srgbClr val="504F51"/>
                </a:solidFill>
                <a:latin typeface="Tahoma"/>
                <a:cs typeface="Tahoma"/>
              </a:rPr>
              <a:t>Tomografia</a:t>
            </a:r>
            <a:r>
              <a:rPr sz="1100" spc="-10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100" spc="-25" dirty="0">
                <a:solidFill>
                  <a:srgbClr val="504F51"/>
                </a:solidFill>
                <a:latin typeface="Tahoma"/>
                <a:cs typeface="Tahoma"/>
              </a:rPr>
              <a:t>Computadorizada,</a:t>
            </a:r>
            <a:r>
              <a:rPr sz="1100" spc="20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100" spc="-25" dirty="0">
                <a:solidFill>
                  <a:srgbClr val="504F51"/>
                </a:solidFill>
                <a:latin typeface="Tahoma"/>
                <a:cs typeface="Tahoma"/>
              </a:rPr>
              <a:t>Ressonância </a:t>
            </a:r>
            <a:r>
              <a:rPr sz="1100" spc="-20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100" spc="-25" dirty="0">
                <a:solidFill>
                  <a:srgbClr val="504F51"/>
                </a:solidFill>
                <a:latin typeface="Tahoma"/>
                <a:cs typeface="Tahoma"/>
              </a:rPr>
              <a:t>Magnética,</a:t>
            </a:r>
            <a:r>
              <a:rPr sz="1100" spc="-5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100" spc="-25" dirty="0">
                <a:solidFill>
                  <a:srgbClr val="504F51"/>
                </a:solidFill>
                <a:latin typeface="Tahoma"/>
                <a:cs typeface="Tahoma"/>
              </a:rPr>
              <a:t>Endoscopias,</a:t>
            </a:r>
            <a:r>
              <a:rPr sz="1100" spc="10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100" spc="-25" dirty="0">
                <a:solidFill>
                  <a:srgbClr val="504F51"/>
                </a:solidFill>
                <a:latin typeface="Tahoma"/>
                <a:cs typeface="Tahoma"/>
              </a:rPr>
              <a:t>Colonoscopia,</a:t>
            </a:r>
            <a:r>
              <a:rPr sz="1100" spc="20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100" spc="-25" dirty="0">
                <a:solidFill>
                  <a:srgbClr val="504F51"/>
                </a:solidFill>
                <a:latin typeface="Tahoma"/>
                <a:cs typeface="Tahoma"/>
              </a:rPr>
              <a:t>Procedimentos</a:t>
            </a:r>
            <a:r>
              <a:rPr sz="1100" spc="20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100" spc="-15" dirty="0">
                <a:solidFill>
                  <a:srgbClr val="504F51"/>
                </a:solidFill>
                <a:latin typeface="Tahoma"/>
                <a:cs typeface="Tahoma"/>
              </a:rPr>
              <a:t>de</a:t>
            </a:r>
            <a:r>
              <a:rPr sz="1100" spc="-35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100" spc="-25" dirty="0">
                <a:solidFill>
                  <a:srgbClr val="504F51"/>
                </a:solidFill>
                <a:latin typeface="Tahoma"/>
                <a:cs typeface="Tahoma"/>
              </a:rPr>
              <a:t>Medicina</a:t>
            </a:r>
            <a:r>
              <a:rPr sz="1100" spc="-10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100" spc="-25" dirty="0">
                <a:solidFill>
                  <a:srgbClr val="504F51"/>
                </a:solidFill>
                <a:latin typeface="Tahoma"/>
                <a:cs typeface="Tahoma"/>
              </a:rPr>
              <a:t>Nuclear,</a:t>
            </a:r>
            <a:r>
              <a:rPr sz="1100" spc="20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100" spc="-25" dirty="0">
                <a:solidFill>
                  <a:srgbClr val="504F51"/>
                </a:solidFill>
                <a:latin typeface="Tahoma"/>
                <a:cs typeface="Tahoma"/>
              </a:rPr>
              <a:t>Angiografia</a:t>
            </a:r>
            <a:r>
              <a:rPr sz="1100" spc="5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100" spc="-25" dirty="0">
                <a:solidFill>
                  <a:srgbClr val="504F51"/>
                </a:solidFill>
                <a:latin typeface="Tahoma"/>
                <a:cs typeface="Tahoma"/>
              </a:rPr>
              <a:t>(cerebral</a:t>
            </a:r>
            <a:r>
              <a:rPr sz="1100" spc="20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100" spc="-25" dirty="0">
                <a:solidFill>
                  <a:srgbClr val="504F51"/>
                </a:solidFill>
                <a:latin typeface="Tahoma"/>
                <a:cs typeface="Tahoma"/>
              </a:rPr>
              <a:t>central</a:t>
            </a:r>
            <a:r>
              <a:rPr sz="1100" spc="-5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100" spc="-20" dirty="0">
                <a:solidFill>
                  <a:srgbClr val="504F51"/>
                </a:solidFill>
                <a:latin typeface="Tahoma"/>
                <a:cs typeface="Tahoma"/>
              </a:rPr>
              <a:t>e/ou </a:t>
            </a:r>
            <a:r>
              <a:rPr sz="1100" spc="-25" dirty="0">
                <a:solidFill>
                  <a:srgbClr val="504F51"/>
                </a:solidFill>
                <a:latin typeface="Tahoma"/>
                <a:cs typeface="Tahoma"/>
              </a:rPr>
              <a:t>periférica,</a:t>
            </a:r>
            <a:r>
              <a:rPr sz="1100" spc="20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100" spc="-25" dirty="0">
                <a:solidFill>
                  <a:srgbClr val="504F51"/>
                </a:solidFill>
                <a:latin typeface="Tahoma"/>
                <a:cs typeface="Tahoma"/>
              </a:rPr>
              <a:t>procedimentos</a:t>
            </a:r>
            <a:r>
              <a:rPr sz="1100" spc="15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100" spc="-20" dirty="0">
                <a:solidFill>
                  <a:srgbClr val="504F51"/>
                </a:solidFill>
                <a:latin typeface="Tahoma"/>
                <a:cs typeface="Tahoma"/>
              </a:rPr>
              <a:t>que</a:t>
            </a:r>
            <a:r>
              <a:rPr sz="1100" spc="-35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100" spc="-25" dirty="0">
                <a:solidFill>
                  <a:srgbClr val="504F51"/>
                </a:solidFill>
                <a:latin typeface="Tahoma"/>
                <a:cs typeface="Tahoma"/>
              </a:rPr>
              <a:t>necessitam</a:t>
            </a:r>
            <a:r>
              <a:rPr sz="1100" spc="-5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100" spc="-15" dirty="0">
                <a:solidFill>
                  <a:srgbClr val="504F51"/>
                </a:solidFill>
                <a:latin typeface="Tahoma"/>
                <a:cs typeface="Tahoma"/>
              </a:rPr>
              <a:t>de </a:t>
            </a:r>
            <a:r>
              <a:rPr sz="1100" spc="-10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100" spc="-25" dirty="0">
                <a:solidFill>
                  <a:srgbClr val="504F51"/>
                </a:solidFill>
                <a:latin typeface="Tahoma"/>
                <a:cs typeface="Tahoma"/>
              </a:rPr>
              <a:t>Hemodinâmica</a:t>
            </a:r>
            <a:r>
              <a:rPr sz="1100" spc="5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100" spc="-25" dirty="0">
                <a:solidFill>
                  <a:srgbClr val="504F51"/>
                </a:solidFill>
                <a:latin typeface="Tahoma"/>
                <a:cs typeface="Tahoma"/>
              </a:rPr>
              <a:t>(como</a:t>
            </a:r>
            <a:r>
              <a:rPr sz="1100" spc="10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100" spc="-25" dirty="0">
                <a:solidFill>
                  <a:srgbClr val="504F51"/>
                </a:solidFill>
                <a:latin typeface="Tahoma"/>
                <a:cs typeface="Tahoma"/>
              </a:rPr>
              <a:t>Cateterismo</a:t>
            </a:r>
            <a:r>
              <a:rPr sz="1100" spc="-15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100" spc="-25" dirty="0">
                <a:solidFill>
                  <a:srgbClr val="504F51"/>
                </a:solidFill>
                <a:latin typeface="Tahoma"/>
                <a:cs typeface="Tahoma"/>
              </a:rPr>
              <a:t>Cardiológico),</a:t>
            </a:r>
            <a:r>
              <a:rPr sz="1100" spc="35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100" spc="-25" dirty="0">
                <a:solidFill>
                  <a:srgbClr val="504F51"/>
                </a:solidFill>
                <a:latin typeface="Tahoma"/>
                <a:cs typeface="Tahoma"/>
              </a:rPr>
              <a:t>Radioterapia,</a:t>
            </a:r>
            <a:r>
              <a:rPr sz="1100" spc="15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100" spc="-25" dirty="0">
                <a:solidFill>
                  <a:srgbClr val="504F51"/>
                </a:solidFill>
                <a:latin typeface="Tahoma"/>
                <a:cs typeface="Tahoma"/>
              </a:rPr>
              <a:t>Quimioterapia.</a:t>
            </a:r>
            <a:r>
              <a:rPr sz="1100" spc="15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100" spc="-25" dirty="0">
                <a:solidFill>
                  <a:srgbClr val="504F51"/>
                </a:solidFill>
                <a:latin typeface="Tahoma"/>
                <a:cs typeface="Tahoma"/>
              </a:rPr>
              <a:t>Consultas,</a:t>
            </a:r>
            <a:r>
              <a:rPr sz="1100" spc="-10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100" spc="-25" dirty="0">
                <a:solidFill>
                  <a:srgbClr val="504F51"/>
                </a:solidFill>
                <a:latin typeface="Tahoma"/>
                <a:cs typeface="Tahoma"/>
              </a:rPr>
              <a:t>Sessões</a:t>
            </a:r>
            <a:r>
              <a:rPr sz="1100" spc="-15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100" dirty="0">
                <a:solidFill>
                  <a:srgbClr val="504F51"/>
                </a:solidFill>
                <a:latin typeface="Tahoma"/>
                <a:cs typeface="Tahoma"/>
              </a:rPr>
              <a:t>e</a:t>
            </a:r>
            <a:r>
              <a:rPr sz="1100" spc="-40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100" spc="-25" dirty="0">
                <a:solidFill>
                  <a:srgbClr val="504F51"/>
                </a:solidFill>
                <a:latin typeface="Tahoma"/>
                <a:cs typeface="Tahoma"/>
              </a:rPr>
              <a:t>Terapias</a:t>
            </a:r>
            <a:r>
              <a:rPr sz="1100" spc="-15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100" spc="-25" dirty="0">
                <a:solidFill>
                  <a:srgbClr val="504F51"/>
                </a:solidFill>
                <a:latin typeface="Tahoma"/>
                <a:cs typeface="Tahoma"/>
              </a:rPr>
              <a:t>Simples,</a:t>
            </a:r>
            <a:r>
              <a:rPr sz="1100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100" spc="-25" dirty="0">
                <a:solidFill>
                  <a:srgbClr val="504F51"/>
                </a:solidFill>
                <a:latin typeface="Tahoma"/>
                <a:cs typeface="Tahoma"/>
              </a:rPr>
              <a:t>Especiais,</a:t>
            </a:r>
            <a:r>
              <a:rPr sz="1100" spc="-15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100" spc="-25" dirty="0">
                <a:solidFill>
                  <a:srgbClr val="504F51"/>
                </a:solidFill>
                <a:latin typeface="Tahoma"/>
                <a:cs typeface="Tahoma"/>
              </a:rPr>
              <a:t>Isoladas</a:t>
            </a:r>
            <a:r>
              <a:rPr sz="1100" dirty="0">
                <a:solidFill>
                  <a:srgbClr val="504F51"/>
                </a:solidFill>
                <a:latin typeface="Tahoma"/>
                <a:cs typeface="Tahoma"/>
              </a:rPr>
              <a:t> e</a:t>
            </a:r>
            <a:r>
              <a:rPr sz="1100" spc="-35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100" spc="-25" dirty="0">
                <a:solidFill>
                  <a:srgbClr val="504F51"/>
                </a:solidFill>
                <a:latin typeface="Tahoma"/>
                <a:cs typeface="Tahoma"/>
              </a:rPr>
              <a:t>Multidisciplinares, </a:t>
            </a:r>
            <a:r>
              <a:rPr sz="1100" spc="-20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100" spc="-25" dirty="0">
                <a:solidFill>
                  <a:srgbClr val="504F51"/>
                </a:solidFill>
                <a:latin typeface="Tahoma"/>
                <a:cs typeface="Tahoma"/>
              </a:rPr>
              <a:t>inclusive,</a:t>
            </a:r>
            <a:r>
              <a:rPr sz="1100" spc="15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100" spc="-20" dirty="0">
                <a:solidFill>
                  <a:srgbClr val="504F51"/>
                </a:solidFill>
                <a:latin typeface="Tahoma"/>
                <a:cs typeface="Tahoma"/>
              </a:rPr>
              <a:t>com </a:t>
            </a:r>
            <a:r>
              <a:rPr sz="1100" spc="-25" dirty="0">
                <a:solidFill>
                  <a:srgbClr val="504F51"/>
                </a:solidFill>
                <a:latin typeface="Tahoma"/>
                <a:cs typeface="Tahoma"/>
              </a:rPr>
              <a:t>métodos</a:t>
            </a:r>
            <a:r>
              <a:rPr sz="1100" spc="-15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100" spc="-25" dirty="0">
                <a:solidFill>
                  <a:srgbClr val="504F51"/>
                </a:solidFill>
                <a:latin typeface="Tahoma"/>
                <a:cs typeface="Tahoma"/>
              </a:rPr>
              <a:t>específicos</a:t>
            </a:r>
            <a:r>
              <a:rPr sz="1100" spc="10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100" dirty="0">
                <a:solidFill>
                  <a:srgbClr val="504F51"/>
                </a:solidFill>
                <a:latin typeface="Tahoma"/>
                <a:cs typeface="Tahoma"/>
              </a:rPr>
              <a:t>–</a:t>
            </a:r>
            <a:r>
              <a:rPr sz="1100" spc="-25" dirty="0">
                <a:solidFill>
                  <a:srgbClr val="504F51"/>
                </a:solidFill>
                <a:latin typeface="Tahoma"/>
                <a:cs typeface="Tahoma"/>
              </a:rPr>
              <a:t> ABA,</a:t>
            </a:r>
            <a:r>
              <a:rPr sz="1100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100" spc="-25" dirty="0">
                <a:solidFill>
                  <a:srgbClr val="504F51"/>
                </a:solidFill>
                <a:latin typeface="Tahoma"/>
                <a:cs typeface="Tahoma"/>
              </a:rPr>
              <a:t>BOBATH </a:t>
            </a:r>
            <a:r>
              <a:rPr sz="1100" dirty="0">
                <a:solidFill>
                  <a:srgbClr val="504F51"/>
                </a:solidFill>
                <a:latin typeface="Tahoma"/>
                <a:cs typeface="Tahoma"/>
              </a:rPr>
              <a:t>e</a:t>
            </a:r>
            <a:r>
              <a:rPr sz="1100" spc="-30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100" spc="-25" dirty="0">
                <a:solidFill>
                  <a:srgbClr val="504F51"/>
                </a:solidFill>
                <a:latin typeface="Tahoma"/>
                <a:cs typeface="Tahoma"/>
              </a:rPr>
              <a:t>outras</a:t>
            </a:r>
            <a:r>
              <a:rPr sz="1100" spc="-20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100" dirty="0">
                <a:solidFill>
                  <a:srgbClr val="504F51"/>
                </a:solidFill>
                <a:latin typeface="Tahoma"/>
                <a:cs typeface="Tahoma"/>
              </a:rPr>
              <a:t>-</a:t>
            </a:r>
            <a:r>
              <a:rPr sz="1100" spc="-30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100" spc="-25" dirty="0">
                <a:solidFill>
                  <a:srgbClr val="504F51"/>
                </a:solidFill>
                <a:latin typeface="Tahoma"/>
                <a:cs typeface="Tahoma"/>
              </a:rPr>
              <a:t>(como</a:t>
            </a:r>
            <a:r>
              <a:rPr sz="1100" spc="10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100" spc="-25" dirty="0">
                <a:solidFill>
                  <a:srgbClr val="504F51"/>
                </a:solidFill>
                <a:latin typeface="Tahoma"/>
                <a:cs typeface="Tahoma"/>
              </a:rPr>
              <a:t>psicoterapia,</a:t>
            </a:r>
            <a:r>
              <a:rPr sz="1100" spc="15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100" spc="-25" dirty="0">
                <a:solidFill>
                  <a:srgbClr val="504F51"/>
                </a:solidFill>
                <a:latin typeface="Tahoma"/>
                <a:cs typeface="Tahoma"/>
              </a:rPr>
              <a:t>fonoaudiologia,</a:t>
            </a:r>
            <a:r>
              <a:rPr sz="1100" spc="25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100" spc="-25" dirty="0">
                <a:solidFill>
                  <a:srgbClr val="504F51"/>
                </a:solidFill>
                <a:latin typeface="Tahoma"/>
                <a:cs typeface="Tahoma"/>
              </a:rPr>
              <a:t>nutricionista,</a:t>
            </a:r>
            <a:r>
              <a:rPr sz="1100" spc="15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100" spc="-25" dirty="0">
                <a:solidFill>
                  <a:srgbClr val="504F51"/>
                </a:solidFill>
                <a:latin typeface="Tahoma"/>
                <a:cs typeface="Tahoma"/>
              </a:rPr>
              <a:t>fisioterapia,</a:t>
            </a:r>
            <a:r>
              <a:rPr sz="1100" spc="20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100" dirty="0">
                <a:solidFill>
                  <a:srgbClr val="504F51"/>
                </a:solidFill>
                <a:latin typeface="Tahoma"/>
                <a:cs typeface="Tahoma"/>
              </a:rPr>
              <a:t>e</a:t>
            </a:r>
            <a:r>
              <a:rPr sz="1100" spc="-30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100" spc="-25" dirty="0">
                <a:solidFill>
                  <a:srgbClr val="504F51"/>
                </a:solidFill>
                <a:latin typeface="Tahoma"/>
                <a:cs typeface="Tahoma"/>
              </a:rPr>
              <a:t>terapia</a:t>
            </a:r>
            <a:r>
              <a:rPr sz="1100" spc="-20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100" spc="-25" dirty="0">
                <a:solidFill>
                  <a:srgbClr val="504F51"/>
                </a:solidFill>
                <a:latin typeface="Tahoma"/>
                <a:cs typeface="Tahoma"/>
              </a:rPr>
              <a:t>ocupacional)</a:t>
            </a:r>
            <a:r>
              <a:rPr sz="1100" spc="30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100" dirty="0">
                <a:solidFill>
                  <a:srgbClr val="504F51"/>
                </a:solidFill>
                <a:latin typeface="Tahoma"/>
                <a:cs typeface="Tahoma"/>
              </a:rPr>
              <a:t>-</a:t>
            </a:r>
            <a:r>
              <a:rPr sz="1100" spc="-30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100" spc="-20" dirty="0">
                <a:solidFill>
                  <a:srgbClr val="504F51"/>
                </a:solidFill>
                <a:latin typeface="Tahoma"/>
                <a:cs typeface="Tahoma"/>
              </a:rPr>
              <a:t>para todos</a:t>
            </a:r>
            <a:r>
              <a:rPr sz="1100" spc="-25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100" spc="-15" dirty="0">
                <a:solidFill>
                  <a:srgbClr val="504F51"/>
                </a:solidFill>
                <a:latin typeface="Tahoma"/>
                <a:cs typeface="Tahoma"/>
              </a:rPr>
              <a:t>os </a:t>
            </a:r>
            <a:r>
              <a:rPr sz="1100" spc="-10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100" spc="-25" dirty="0">
                <a:solidFill>
                  <a:srgbClr val="504F51"/>
                </a:solidFill>
                <a:latin typeface="Tahoma"/>
                <a:cs typeface="Tahoma"/>
              </a:rPr>
              <a:t>procedimentos</a:t>
            </a:r>
            <a:r>
              <a:rPr sz="1100" spc="20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100" spc="-20" dirty="0">
                <a:solidFill>
                  <a:srgbClr val="504F51"/>
                </a:solidFill>
                <a:latin typeface="Tahoma"/>
                <a:cs typeface="Tahoma"/>
              </a:rPr>
              <a:t>não</a:t>
            </a:r>
            <a:r>
              <a:rPr sz="1100" spc="-30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100" spc="-25" dirty="0">
                <a:solidFill>
                  <a:srgbClr val="504F51"/>
                </a:solidFill>
                <a:latin typeface="Tahoma"/>
                <a:cs typeface="Tahoma"/>
              </a:rPr>
              <a:t>mencionados</a:t>
            </a:r>
            <a:r>
              <a:rPr sz="1100" spc="10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100" spc="-20" dirty="0">
                <a:solidFill>
                  <a:srgbClr val="504F51"/>
                </a:solidFill>
                <a:latin typeface="Tahoma"/>
                <a:cs typeface="Tahoma"/>
              </a:rPr>
              <a:t>nos</a:t>
            </a:r>
            <a:r>
              <a:rPr sz="1100" spc="-15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100" spc="-25" dirty="0">
                <a:solidFill>
                  <a:srgbClr val="504F51"/>
                </a:solidFill>
                <a:latin typeface="Tahoma"/>
                <a:cs typeface="Tahoma"/>
              </a:rPr>
              <a:t>itens</a:t>
            </a:r>
            <a:r>
              <a:rPr sz="1100" spc="-40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100" spc="-30" dirty="0">
                <a:solidFill>
                  <a:srgbClr val="504F51"/>
                </a:solidFill>
                <a:latin typeface="Tahoma"/>
                <a:cs typeface="Tahoma"/>
              </a:rPr>
              <a:t>anteriorese)300</a:t>
            </a:r>
            <a:r>
              <a:rPr sz="1100" spc="20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100" spc="-25" dirty="0">
                <a:solidFill>
                  <a:srgbClr val="504F51"/>
                </a:solidFill>
                <a:latin typeface="Tahoma"/>
                <a:cs typeface="Tahoma"/>
              </a:rPr>
              <a:t>DIAS</a:t>
            </a:r>
            <a:r>
              <a:rPr sz="1100" dirty="0">
                <a:solidFill>
                  <a:srgbClr val="504F51"/>
                </a:solidFill>
                <a:latin typeface="Tahoma"/>
                <a:cs typeface="Tahoma"/>
              </a:rPr>
              <a:t> –</a:t>
            </a:r>
            <a:r>
              <a:rPr sz="1100" spc="-30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100" spc="-25" dirty="0">
                <a:solidFill>
                  <a:srgbClr val="504F51"/>
                </a:solidFill>
                <a:latin typeface="Tahoma"/>
                <a:cs typeface="Tahoma"/>
              </a:rPr>
              <a:t>Partos</a:t>
            </a:r>
            <a:r>
              <a:rPr sz="1100" spc="-15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100" dirty="0">
                <a:solidFill>
                  <a:srgbClr val="504F51"/>
                </a:solidFill>
                <a:latin typeface="Tahoma"/>
                <a:cs typeface="Tahoma"/>
              </a:rPr>
              <a:t>a</a:t>
            </a:r>
            <a:r>
              <a:rPr sz="1100" spc="-25" dirty="0">
                <a:solidFill>
                  <a:srgbClr val="504F51"/>
                </a:solidFill>
                <a:latin typeface="Tahoma"/>
                <a:cs typeface="Tahoma"/>
              </a:rPr>
              <a:t> termo (somente</a:t>
            </a:r>
            <a:r>
              <a:rPr sz="1100" spc="-5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100" spc="-20" dirty="0">
                <a:solidFill>
                  <a:srgbClr val="504F51"/>
                </a:solidFill>
                <a:latin typeface="Tahoma"/>
                <a:cs typeface="Tahoma"/>
              </a:rPr>
              <a:t>para</a:t>
            </a:r>
            <a:r>
              <a:rPr sz="1100" spc="-25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100" spc="-20" dirty="0">
                <a:solidFill>
                  <a:srgbClr val="504F51"/>
                </a:solidFill>
                <a:latin typeface="Tahoma"/>
                <a:cs typeface="Tahoma"/>
              </a:rPr>
              <a:t>planos</a:t>
            </a:r>
            <a:r>
              <a:rPr sz="1100" spc="-15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100" spc="-20" dirty="0">
                <a:solidFill>
                  <a:srgbClr val="504F51"/>
                </a:solidFill>
                <a:latin typeface="Tahoma"/>
                <a:cs typeface="Tahoma"/>
              </a:rPr>
              <a:t>com </a:t>
            </a:r>
            <a:r>
              <a:rPr sz="1100" spc="-25" dirty="0">
                <a:solidFill>
                  <a:srgbClr val="504F51"/>
                </a:solidFill>
                <a:latin typeface="Tahoma"/>
                <a:cs typeface="Tahoma"/>
              </a:rPr>
              <a:t>segmentação</a:t>
            </a:r>
            <a:r>
              <a:rPr sz="1100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100" spc="-25" dirty="0">
                <a:solidFill>
                  <a:srgbClr val="504F51"/>
                </a:solidFill>
                <a:latin typeface="Tahoma"/>
                <a:cs typeface="Tahoma"/>
              </a:rPr>
              <a:t>HOSPITALAR</a:t>
            </a:r>
            <a:r>
              <a:rPr sz="1100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100" spc="-20" dirty="0">
                <a:solidFill>
                  <a:srgbClr val="504F51"/>
                </a:solidFill>
                <a:latin typeface="Tahoma"/>
                <a:cs typeface="Tahoma"/>
              </a:rPr>
              <a:t>COM</a:t>
            </a:r>
            <a:r>
              <a:rPr sz="1100" spc="-15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100" spc="-25" dirty="0">
                <a:solidFill>
                  <a:srgbClr val="504F51"/>
                </a:solidFill>
                <a:latin typeface="Tahoma"/>
                <a:cs typeface="Tahoma"/>
              </a:rPr>
              <a:t>OBSTETRÍCIA</a:t>
            </a:r>
            <a:endParaRPr sz="1100">
              <a:latin typeface="Tahoma"/>
              <a:cs typeface="Tahoma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0328529" y="7222207"/>
            <a:ext cx="103505" cy="1822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100" dirty="0">
                <a:solidFill>
                  <a:srgbClr val="FFFFFF"/>
                </a:solidFill>
                <a:latin typeface="Arial MT"/>
                <a:cs typeface="Arial MT"/>
              </a:rPr>
              <a:t>7</a:t>
            </a:r>
            <a:endParaRPr sz="1100">
              <a:latin typeface="Arial MT"/>
              <a:cs typeface="Arial MT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249732" y="4660772"/>
            <a:ext cx="9387840" cy="16878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9690">
              <a:lnSpc>
                <a:spcPct val="100000"/>
              </a:lnSpc>
              <a:spcBef>
                <a:spcPts val="100"/>
              </a:spcBef>
            </a:pPr>
            <a:r>
              <a:rPr sz="1400" b="1" spc="-100" dirty="0">
                <a:solidFill>
                  <a:srgbClr val="504F51"/>
                </a:solidFill>
                <a:latin typeface="Tahoma"/>
                <a:cs typeface="Tahoma"/>
              </a:rPr>
              <a:t>CARÊNC</a:t>
            </a:r>
            <a:r>
              <a:rPr sz="1400" b="1" spc="-105" dirty="0">
                <a:solidFill>
                  <a:srgbClr val="504F51"/>
                </a:solidFill>
                <a:latin typeface="Tahoma"/>
                <a:cs typeface="Tahoma"/>
              </a:rPr>
              <a:t>I</a:t>
            </a:r>
            <a:r>
              <a:rPr sz="1400" b="1" dirty="0">
                <a:solidFill>
                  <a:srgbClr val="504F51"/>
                </a:solidFill>
                <a:latin typeface="Tahoma"/>
                <a:cs typeface="Tahoma"/>
              </a:rPr>
              <a:t>A</a:t>
            </a:r>
            <a:r>
              <a:rPr sz="1400" b="1" spc="-235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400" b="1" spc="-100" dirty="0">
                <a:solidFill>
                  <a:srgbClr val="504F51"/>
                </a:solidFill>
                <a:latin typeface="Tahoma"/>
                <a:cs typeface="Tahoma"/>
              </a:rPr>
              <a:t>O</a:t>
            </a:r>
            <a:r>
              <a:rPr sz="1400" b="1" spc="-95" dirty="0">
                <a:solidFill>
                  <a:srgbClr val="504F51"/>
                </a:solidFill>
                <a:latin typeface="Tahoma"/>
                <a:cs typeface="Tahoma"/>
              </a:rPr>
              <a:t>D</a:t>
            </a:r>
            <a:r>
              <a:rPr sz="1400" b="1" spc="-100" dirty="0">
                <a:solidFill>
                  <a:srgbClr val="504F51"/>
                </a:solidFill>
                <a:latin typeface="Tahoma"/>
                <a:cs typeface="Tahoma"/>
              </a:rPr>
              <a:t>ON</a:t>
            </a:r>
            <a:r>
              <a:rPr sz="1400" b="1" spc="-95" dirty="0">
                <a:solidFill>
                  <a:srgbClr val="504F51"/>
                </a:solidFill>
                <a:latin typeface="Tahoma"/>
                <a:cs typeface="Tahoma"/>
              </a:rPr>
              <a:t>T</a:t>
            </a:r>
            <a:r>
              <a:rPr sz="1400" b="1" spc="-110" dirty="0">
                <a:solidFill>
                  <a:srgbClr val="504F51"/>
                </a:solidFill>
                <a:latin typeface="Tahoma"/>
                <a:cs typeface="Tahoma"/>
              </a:rPr>
              <a:t>OLO</a:t>
            </a:r>
            <a:r>
              <a:rPr sz="1400" b="1" spc="-100" dirty="0">
                <a:solidFill>
                  <a:srgbClr val="504F51"/>
                </a:solidFill>
                <a:latin typeface="Tahoma"/>
                <a:cs typeface="Tahoma"/>
              </a:rPr>
              <a:t>G</a:t>
            </a:r>
            <a:r>
              <a:rPr sz="1400" b="1" spc="-105" dirty="0">
                <a:solidFill>
                  <a:srgbClr val="504F51"/>
                </a:solidFill>
                <a:latin typeface="Tahoma"/>
                <a:cs typeface="Tahoma"/>
              </a:rPr>
              <a:t>I</a:t>
            </a:r>
            <a:r>
              <a:rPr sz="1400" b="1" spc="-110" dirty="0">
                <a:solidFill>
                  <a:srgbClr val="504F51"/>
                </a:solidFill>
                <a:latin typeface="Tahoma"/>
                <a:cs typeface="Tahoma"/>
              </a:rPr>
              <a:t>C</a:t>
            </a:r>
            <a:r>
              <a:rPr sz="1400" b="1" dirty="0">
                <a:solidFill>
                  <a:srgbClr val="504F51"/>
                </a:solidFill>
                <a:latin typeface="Tahoma"/>
                <a:cs typeface="Tahoma"/>
              </a:rPr>
              <a:t>A</a:t>
            </a:r>
            <a:endParaRPr sz="1400">
              <a:latin typeface="Tahoma"/>
              <a:cs typeface="Tahoma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1750">
              <a:latin typeface="Tahoma"/>
              <a:cs typeface="Tahoma"/>
            </a:endParaRPr>
          </a:p>
          <a:p>
            <a:pPr marL="175260" indent="-163195">
              <a:lnSpc>
                <a:spcPct val="100000"/>
              </a:lnSpc>
              <a:buAutoNum type="alphaLcParenR"/>
              <a:tabLst>
                <a:tab pos="175895" algn="l"/>
              </a:tabLst>
            </a:pPr>
            <a:r>
              <a:rPr sz="1100" spc="-15" dirty="0">
                <a:solidFill>
                  <a:srgbClr val="504F51"/>
                </a:solidFill>
                <a:latin typeface="Tahoma"/>
                <a:cs typeface="Tahoma"/>
              </a:rPr>
              <a:t>24</a:t>
            </a:r>
            <a:r>
              <a:rPr sz="1100" spc="-30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100" spc="-20" dirty="0">
                <a:solidFill>
                  <a:srgbClr val="504F51"/>
                </a:solidFill>
                <a:latin typeface="Tahoma"/>
                <a:cs typeface="Tahoma"/>
              </a:rPr>
              <a:t>HORAS</a:t>
            </a:r>
            <a:r>
              <a:rPr sz="1100" spc="-45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100" dirty="0">
                <a:solidFill>
                  <a:srgbClr val="504F51"/>
                </a:solidFill>
                <a:latin typeface="Tahoma"/>
                <a:cs typeface="Tahoma"/>
              </a:rPr>
              <a:t>-</a:t>
            </a:r>
            <a:r>
              <a:rPr sz="1100" spc="-25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100" spc="-20" dirty="0">
                <a:solidFill>
                  <a:srgbClr val="504F51"/>
                </a:solidFill>
                <a:latin typeface="Tahoma"/>
                <a:cs typeface="Tahoma"/>
              </a:rPr>
              <a:t>para</a:t>
            </a:r>
            <a:r>
              <a:rPr sz="1100" spc="-35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100" spc="-15" dirty="0">
                <a:solidFill>
                  <a:srgbClr val="504F51"/>
                </a:solidFill>
                <a:latin typeface="Tahoma"/>
                <a:cs typeface="Tahoma"/>
              </a:rPr>
              <a:t>os</a:t>
            </a:r>
            <a:r>
              <a:rPr sz="1100" spc="-50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100" spc="-25" dirty="0">
                <a:solidFill>
                  <a:srgbClr val="504F51"/>
                </a:solidFill>
                <a:latin typeface="Tahoma"/>
                <a:cs typeface="Tahoma"/>
              </a:rPr>
              <a:t>casos </a:t>
            </a:r>
            <a:r>
              <a:rPr sz="1100" spc="-10" dirty="0">
                <a:solidFill>
                  <a:srgbClr val="504F51"/>
                </a:solidFill>
                <a:latin typeface="Tahoma"/>
                <a:cs typeface="Tahoma"/>
              </a:rPr>
              <a:t>de</a:t>
            </a:r>
            <a:r>
              <a:rPr sz="1100" spc="-35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100" spc="-25" dirty="0">
                <a:solidFill>
                  <a:srgbClr val="504F51"/>
                </a:solidFill>
                <a:latin typeface="Tahoma"/>
                <a:cs typeface="Tahoma"/>
              </a:rPr>
              <a:t>Urgência/Emergência;</a:t>
            </a:r>
            <a:endParaRPr sz="1100">
              <a:latin typeface="Tahoma"/>
              <a:cs typeface="Tahoma"/>
            </a:endParaRPr>
          </a:p>
          <a:p>
            <a:pPr>
              <a:lnSpc>
                <a:spcPct val="100000"/>
              </a:lnSpc>
              <a:spcBef>
                <a:spcPts val="50"/>
              </a:spcBef>
              <a:buClr>
                <a:srgbClr val="504F51"/>
              </a:buClr>
              <a:buFont typeface="Tahoma"/>
              <a:buAutoNum type="alphaLcParenR"/>
            </a:pPr>
            <a:endParaRPr sz="1050">
              <a:latin typeface="Tahoma"/>
              <a:cs typeface="Tahoma"/>
            </a:endParaRPr>
          </a:p>
          <a:p>
            <a:pPr marL="181610" indent="-169545">
              <a:lnSpc>
                <a:spcPct val="100000"/>
              </a:lnSpc>
              <a:spcBef>
                <a:spcPts val="5"/>
              </a:spcBef>
              <a:buAutoNum type="alphaLcParenR"/>
              <a:tabLst>
                <a:tab pos="182245" algn="l"/>
              </a:tabLst>
            </a:pPr>
            <a:r>
              <a:rPr sz="1100" spc="-15" dirty="0">
                <a:solidFill>
                  <a:srgbClr val="504F51"/>
                </a:solidFill>
                <a:latin typeface="Tahoma"/>
                <a:cs typeface="Tahoma"/>
              </a:rPr>
              <a:t>60</a:t>
            </a:r>
            <a:r>
              <a:rPr sz="1100" spc="-25" dirty="0">
                <a:solidFill>
                  <a:srgbClr val="504F51"/>
                </a:solidFill>
                <a:latin typeface="Tahoma"/>
                <a:cs typeface="Tahoma"/>
              </a:rPr>
              <a:t> DIAS</a:t>
            </a:r>
            <a:r>
              <a:rPr sz="1100" spc="-5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100" dirty="0">
                <a:solidFill>
                  <a:srgbClr val="504F51"/>
                </a:solidFill>
                <a:latin typeface="Tahoma"/>
                <a:cs typeface="Tahoma"/>
              </a:rPr>
              <a:t>–</a:t>
            </a:r>
            <a:r>
              <a:rPr sz="1100" spc="-25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100" spc="-20" dirty="0">
                <a:solidFill>
                  <a:srgbClr val="504F51"/>
                </a:solidFill>
                <a:latin typeface="Tahoma"/>
                <a:cs typeface="Tahoma"/>
              </a:rPr>
              <a:t>para </a:t>
            </a:r>
            <a:r>
              <a:rPr sz="1100" spc="-25" dirty="0">
                <a:solidFill>
                  <a:srgbClr val="504F51"/>
                </a:solidFill>
                <a:latin typeface="Tahoma"/>
                <a:cs typeface="Tahoma"/>
              </a:rPr>
              <a:t>Diagnóstico,</a:t>
            </a:r>
            <a:r>
              <a:rPr sz="1100" spc="20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100" spc="-25" dirty="0">
                <a:solidFill>
                  <a:srgbClr val="504F51"/>
                </a:solidFill>
                <a:latin typeface="Tahoma"/>
                <a:cs typeface="Tahoma"/>
              </a:rPr>
              <a:t>Radiologia,</a:t>
            </a:r>
            <a:r>
              <a:rPr sz="1100" spc="15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100" spc="-25" dirty="0">
                <a:solidFill>
                  <a:srgbClr val="504F51"/>
                </a:solidFill>
                <a:latin typeface="Tahoma"/>
                <a:cs typeface="Tahoma"/>
              </a:rPr>
              <a:t>Prevenção</a:t>
            </a:r>
            <a:r>
              <a:rPr sz="1100" spc="10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100" spc="-15" dirty="0">
                <a:solidFill>
                  <a:srgbClr val="504F51"/>
                </a:solidFill>
                <a:latin typeface="Tahoma"/>
                <a:cs typeface="Tahoma"/>
              </a:rPr>
              <a:t>em</a:t>
            </a:r>
            <a:r>
              <a:rPr sz="1100" spc="-25" dirty="0">
                <a:solidFill>
                  <a:srgbClr val="504F51"/>
                </a:solidFill>
                <a:latin typeface="Tahoma"/>
                <a:cs typeface="Tahoma"/>
              </a:rPr>
              <a:t> Saúde</a:t>
            </a:r>
            <a:r>
              <a:rPr sz="1100" spc="-20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100" spc="-25" dirty="0">
                <a:solidFill>
                  <a:srgbClr val="504F51"/>
                </a:solidFill>
                <a:latin typeface="Tahoma"/>
                <a:cs typeface="Tahoma"/>
              </a:rPr>
              <a:t>Bucal,</a:t>
            </a:r>
            <a:r>
              <a:rPr sz="1100" spc="15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100" spc="-25" dirty="0">
                <a:solidFill>
                  <a:srgbClr val="504F51"/>
                </a:solidFill>
                <a:latin typeface="Tahoma"/>
                <a:cs typeface="Tahoma"/>
              </a:rPr>
              <a:t>Dentística,</a:t>
            </a:r>
            <a:r>
              <a:rPr sz="1100" spc="5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100" spc="-25" dirty="0">
                <a:solidFill>
                  <a:srgbClr val="504F51"/>
                </a:solidFill>
                <a:latin typeface="Tahoma"/>
                <a:cs typeface="Tahoma"/>
              </a:rPr>
              <a:t>RadiografiasPeriapicais,</a:t>
            </a:r>
            <a:r>
              <a:rPr sz="1100" spc="25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100" spc="-25" dirty="0">
                <a:solidFill>
                  <a:srgbClr val="504F51"/>
                </a:solidFill>
                <a:latin typeface="Tahoma"/>
                <a:cs typeface="Tahoma"/>
              </a:rPr>
              <a:t>Raspagem</a:t>
            </a:r>
            <a:r>
              <a:rPr sz="1100" spc="-5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100" spc="-25" dirty="0">
                <a:solidFill>
                  <a:srgbClr val="504F51"/>
                </a:solidFill>
                <a:latin typeface="Tahoma"/>
                <a:cs typeface="Tahoma"/>
              </a:rPr>
              <a:t>Supra-gengivais</a:t>
            </a:r>
            <a:r>
              <a:rPr sz="1100" spc="40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100" spc="-25" dirty="0">
                <a:solidFill>
                  <a:srgbClr val="504F51"/>
                </a:solidFill>
                <a:latin typeface="Tahoma"/>
                <a:cs typeface="Tahoma"/>
              </a:rPr>
              <a:t>(remoção</a:t>
            </a:r>
            <a:r>
              <a:rPr sz="1100" spc="10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100" spc="-15" dirty="0">
                <a:solidFill>
                  <a:srgbClr val="504F51"/>
                </a:solidFill>
                <a:latin typeface="Tahoma"/>
                <a:cs typeface="Tahoma"/>
              </a:rPr>
              <a:t>de</a:t>
            </a:r>
            <a:r>
              <a:rPr sz="1100" spc="-30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100" spc="-25" dirty="0">
                <a:solidFill>
                  <a:srgbClr val="504F51"/>
                </a:solidFill>
                <a:latin typeface="Tahoma"/>
                <a:cs typeface="Tahoma"/>
              </a:rPr>
              <a:t>tártaro),</a:t>
            </a:r>
            <a:endParaRPr sz="110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</a:pPr>
            <a:r>
              <a:rPr sz="1100" spc="-25" dirty="0">
                <a:solidFill>
                  <a:srgbClr val="504F51"/>
                </a:solidFill>
                <a:latin typeface="Tahoma"/>
                <a:cs typeface="Tahoma"/>
              </a:rPr>
              <a:t>Aplicação</a:t>
            </a:r>
            <a:r>
              <a:rPr sz="1100" spc="20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100" spc="-10" dirty="0">
                <a:solidFill>
                  <a:srgbClr val="504F51"/>
                </a:solidFill>
                <a:latin typeface="Tahoma"/>
                <a:cs typeface="Tahoma"/>
              </a:rPr>
              <a:t>de</a:t>
            </a:r>
            <a:r>
              <a:rPr sz="1100" spc="-30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100" spc="-20" dirty="0">
                <a:solidFill>
                  <a:srgbClr val="504F51"/>
                </a:solidFill>
                <a:latin typeface="Tahoma"/>
                <a:cs typeface="Tahoma"/>
              </a:rPr>
              <a:t>Flúor,</a:t>
            </a:r>
            <a:r>
              <a:rPr sz="1100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100" spc="-25" dirty="0">
                <a:solidFill>
                  <a:srgbClr val="504F51"/>
                </a:solidFill>
                <a:latin typeface="Tahoma"/>
                <a:cs typeface="Tahoma"/>
              </a:rPr>
              <a:t>Selante,</a:t>
            </a:r>
            <a:r>
              <a:rPr sz="1100" spc="-15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100" spc="-30" dirty="0">
                <a:solidFill>
                  <a:srgbClr val="504F51"/>
                </a:solidFill>
                <a:latin typeface="Tahoma"/>
                <a:cs typeface="Tahoma"/>
              </a:rPr>
              <a:t>Restaurações(em</a:t>
            </a:r>
            <a:r>
              <a:rPr sz="1100" spc="15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100" spc="-25" dirty="0">
                <a:solidFill>
                  <a:srgbClr val="504F51"/>
                </a:solidFill>
                <a:latin typeface="Tahoma"/>
                <a:cs typeface="Tahoma"/>
              </a:rPr>
              <a:t>amálgama,</a:t>
            </a:r>
            <a:r>
              <a:rPr sz="1100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100" spc="-25" dirty="0">
                <a:solidFill>
                  <a:srgbClr val="504F51"/>
                </a:solidFill>
                <a:latin typeface="Tahoma"/>
                <a:cs typeface="Tahoma"/>
              </a:rPr>
              <a:t>resina</a:t>
            </a:r>
            <a:r>
              <a:rPr sz="1100" spc="-5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100" dirty="0">
                <a:solidFill>
                  <a:srgbClr val="504F51"/>
                </a:solidFill>
                <a:latin typeface="Tahoma"/>
                <a:cs typeface="Tahoma"/>
              </a:rPr>
              <a:t>e</a:t>
            </a:r>
            <a:r>
              <a:rPr sz="1100" spc="-40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100" spc="-25" dirty="0">
                <a:solidFill>
                  <a:srgbClr val="504F51"/>
                </a:solidFill>
                <a:latin typeface="Tahoma"/>
                <a:cs typeface="Tahoma"/>
              </a:rPr>
              <a:t>ionômero</a:t>
            </a:r>
            <a:r>
              <a:rPr sz="1100" spc="10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100" spc="-10" dirty="0">
                <a:solidFill>
                  <a:srgbClr val="504F51"/>
                </a:solidFill>
                <a:latin typeface="Tahoma"/>
                <a:cs typeface="Tahoma"/>
              </a:rPr>
              <a:t>de</a:t>
            </a:r>
            <a:r>
              <a:rPr sz="1100" spc="-30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100" spc="-25" dirty="0">
                <a:solidFill>
                  <a:srgbClr val="504F51"/>
                </a:solidFill>
                <a:latin typeface="Tahoma"/>
                <a:cs typeface="Tahoma"/>
              </a:rPr>
              <a:t>vidro);</a:t>
            </a:r>
            <a:endParaRPr sz="1100">
              <a:latin typeface="Tahoma"/>
              <a:cs typeface="Tahoma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1050">
              <a:latin typeface="Tahoma"/>
              <a:cs typeface="Tahoma"/>
            </a:endParaRPr>
          </a:p>
          <a:p>
            <a:pPr marL="12700" marR="5080">
              <a:lnSpc>
                <a:spcPct val="100000"/>
              </a:lnSpc>
              <a:spcBef>
                <a:spcPts val="5"/>
              </a:spcBef>
              <a:buAutoNum type="alphaLcParenR" startAt="3"/>
              <a:tabLst>
                <a:tab pos="168275" algn="l"/>
              </a:tabLst>
            </a:pPr>
            <a:r>
              <a:rPr sz="1100" spc="-20" dirty="0">
                <a:solidFill>
                  <a:srgbClr val="504F51"/>
                </a:solidFill>
                <a:latin typeface="Tahoma"/>
                <a:cs typeface="Tahoma"/>
              </a:rPr>
              <a:t>180</a:t>
            </a:r>
            <a:r>
              <a:rPr sz="1100" spc="-15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100" spc="-25" dirty="0">
                <a:solidFill>
                  <a:srgbClr val="504F51"/>
                </a:solidFill>
                <a:latin typeface="Tahoma"/>
                <a:cs typeface="Tahoma"/>
              </a:rPr>
              <a:t>DIAS</a:t>
            </a:r>
            <a:r>
              <a:rPr sz="1100" spc="-5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100" dirty="0">
                <a:solidFill>
                  <a:srgbClr val="504F51"/>
                </a:solidFill>
                <a:latin typeface="Tahoma"/>
                <a:cs typeface="Tahoma"/>
              </a:rPr>
              <a:t>–</a:t>
            </a:r>
            <a:r>
              <a:rPr sz="1100" spc="-20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100" spc="-25" dirty="0">
                <a:solidFill>
                  <a:srgbClr val="504F51"/>
                </a:solidFill>
                <a:latin typeface="Tahoma"/>
                <a:cs typeface="Tahoma"/>
              </a:rPr>
              <a:t>Exodontias (extrações),</a:t>
            </a:r>
            <a:r>
              <a:rPr sz="1100" spc="30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100" spc="-25" dirty="0">
                <a:solidFill>
                  <a:srgbClr val="504F51"/>
                </a:solidFill>
                <a:latin typeface="Tahoma"/>
                <a:cs typeface="Tahoma"/>
              </a:rPr>
              <a:t>Endodontia</a:t>
            </a:r>
            <a:r>
              <a:rPr sz="1100" spc="-20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100" spc="-25" dirty="0">
                <a:solidFill>
                  <a:srgbClr val="504F51"/>
                </a:solidFill>
                <a:latin typeface="Tahoma"/>
                <a:cs typeface="Tahoma"/>
              </a:rPr>
              <a:t>(canal),</a:t>
            </a:r>
            <a:r>
              <a:rPr sz="1100" spc="20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100" spc="-25" dirty="0">
                <a:solidFill>
                  <a:srgbClr val="504F51"/>
                </a:solidFill>
                <a:latin typeface="Tahoma"/>
                <a:cs typeface="Tahoma"/>
              </a:rPr>
              <a:t>Curetagem</a:t>
            </a:r>
            <a:r>
              <a:rPr sz="1100" spc="5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100" spc="-15" dirty="0">
                <a:solidFill>
                  <a:srgbClr val="504F51"/>
                </a:solidFill>
                <a:latin typeface="Tahoma"/>
                <a:cs typeface="Tahoma"/>
              </a:rPr>
              <a:t>de</a:t>
            </a:r>
            <a:r>
              <a:rPr sz="1100" spc="-25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100" spc="-20" dirty="0">
                <a:solidFill>
                  <a:srgbClr val="504F51"/>
                </a:solidFill>
                <a:latin typeface="Tahoma"/>
                <a:cs typeface="Tahoma"/>
              </a:rPr>
              <a:t>bolsa</a:t>
            </a:r>
            <a:r>
              <a:rPr sz="1100" spc="-30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100" spc="-25" dirty="0">
                <a:solidFill>
                  <a:srgbClr val="504F51"/>
                </a:solidFill>
                <a:latin typeface="Tahoma"/>
                <a:cs typeface="Tahoma"/>
              </a:rPr>
              <a:t>periodontal,</a:t>
            </a:r>
            <a:r>
              <a:rPr sz="1100" spc="15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100" spc="-25" dirty="0">
                <a:solidFill>
                  <a:srgbClr val="504F51"/>
                </a:solidFill>
                <a:latin typeface="Tahoma"/>
                <a:cs typeface="Tahoma"/>
              </a:rPr>
              <a:t>RadiografiasPanorâmicas</a:t>
            </a:r>
            <a:r>
              <a:rPr sz="1100" spc="35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100" dirty="0">
                <a:solidFill>
                  <a:srgbClr val="504F51"/>
                </a:solidFill>
                <a:latin typeface="Tahoma"/>
                <a:cs typeface="Tahoma"/>
              </a:rPr>
              <a:t>e</a:t>
            </a:r>
            <a:r>
              <a:rPr sz="1100" spc="-35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100" spc="-20" dirty="0">
                <a:solidFill>
                  <a:srgbClr val="504F51"/>
                </a:solidFill>
                <a:latin typeface="Tahoma"/>
                <a:cs typeface="Tahoma"/>
              </a:rPr>
              <a:t>para </a:t>
            </a:r>
            <a:r>
              <a:rPr sz="1100" spc="-15" dirty="0">
                <a:solidFill>
                  <a:srgbClr val="504F51"/>
                </a:solidFill>
                <a:latin typeface="Tahoma"/>
                <a:cs typeface="Tahoma"/>
              </a:rPr>
              <a:t>os</a:t>
            </a:r>
            <a:r>
              <a:rPr sz="1100" spc="-25" dirty="0">
                <a:solidFill>
                  <a:srgbClr val="504F51"/>
                </a:solidFill>
                <a:latin typeface="Tahoma"/>
                <a:cs typeface="Tahoma"/>
              </a:rPr>
              <a:t> demais</a:t>
            </a:r>
            <a:r>
              <a:rPr sz="1100" spc="-10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100" spc="-25" dirty="0">
                <a:solidFill>
                  <a:srgbClr val="504F51"/>
                </a:solidFill>
                <a:latin typeface="Tahoma"/>
                <a:cs typeface="Tahoma"/>
              </a:rPr>
              <a:t>casos</a:t>
            </a:r>
            <a:r>
              <a:rPr sz="1100" spc="-15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100" spc="-20" dirty="0">
                <a:solidFill>
                  <a:srgbClr val="504F51"/>
                </a:solidFill>
                <a:latin typeface="Tahoma"/>
                <a:cs typeface="Tahoma"/>
              </a:rPr>
              <a:t>não</a:t>
            </a:r>
            <a:r>
              <a:rPr sz="1100" spc="-10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100" spc="-25" dirty="0">
                <a:solidFill>
                  <a:srgbClr val="504F51"/>
                </a:solidFill>
                <a:latin typeface="Tahoma"/>
                <a:cs typeface="Tahoma"/>
              </a:rPr>
              <a:t>citados</a:t>
            </a:r>
            <a:r>
              <a:rPr sz="1100" spc="-15" dirty="0">
                <a:solidFill>
                  <a:srgbClr val="504F51"/>
                </a:solidFill>
                <a:latin typeface="Tahoma"/>
                <a:cs typeface="Tahoma"/>
              </a:rPr>
              <a:t> nos </a:t>
            </a:r>
            <a:r>
              <a:rPr sz="1100" spc="-10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100" spc="-25" dirty="0">
                <a:solidFill>
                  <a:srgbClr val="504F51"/>
                </a:solidFill>
                <a:latin typeface="Tahoma"/>
                <a:cs typeface="Tahoma"/>
              </a:rPr>
              <a:t>itens</a:t>
            </a:r>
            <a:r>
              <a:rPr sz="1100" spc="-40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100" spc="-25" dirty="0">
                <a:solidFill>
                  <a:srgbClr val="504F51"/>
                </a:solidFill>
                <a:latin typeface="Tahoma"/>
                <a:cs typeface="Tahoma"/>
              </a:rPr>
              <a:t>anteriores.</a:t>
            </a:r>
            <a:endParaRPr sz="110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69163" y="4468367"/>
            <a:ext cx="9949815" cy="2743200"/>
          </a:xfrm>
          <a:custGeom>
            <a:avLst/>
            <a:gdLst/>
            <a:ahLst/>
            <a:cxnLst/>
            <a:rect l="l" t="t" r="r" b="b"/>
            <a:pathLst>
              <a:path w="9949815" h="2743200">
                <a:moveTo>
                  <a:pt x="9654540" y="0"/>
                </a:moveTo>
                <a:lnTo>
                  <a:pt x="294805" y="0"/>
                </a:lnTo>
                <a:lnTo>
                  <a:pt x="201612" y="11048"/>
                </a:lnTo>
                <a:lnTo>
                  <a:pt x="120700" y="41656"/>
                </a:lnTo>
                <a:lnTo>
                  <a:pt x="56870" y="88391"/>
                </a:lnTo>
                <a:lnTo>
                  <a:pt x="15024" y="147700"/>
                </a:lnTo>
                <a:lnTo>
                  <a:pt x="0" y="215900"/>
                </a:lnTo>
                <a:lnTo>
                  <a:pt x="0" y="2526880"/>
                </a:lnTo>
                <a:lnTo>
                  <a:pt x="15024" y="2595130"/>
                </a:lnTo>
                <a:lnTo>
                  <a:pt x="56870" y="2654427"/>
                </a:lnTo>
                <a:lnTo>
                  <a:pt x="120700" y="2701163"/>
                </a:lnTo>
                <a:lnTo>
                  <a:pt x="201612" y="2731833"/>
                </a:lnTo>
                <a:lnTo>
                  <a:pt x="294805" y="2742844"/>
                </a:lnTo>
                <a:lnTo>
                  <a:pt x="9654540" y="2742844"/>
                </a:lnTo>
                <a:lnTo>
                  <a:pt x="9747631" y="2731833"/>
                </a:lnTo>
                <a:lnTo>
                  <a:pt x="9828784" y="2701163"/>
                </a:lnTo>
                <a:lnTo>
                  <a:pt x="9892538" y="2654427"/>
                </a:lnTo>
                <a:lnTo>
                  <a:pt x="9934447" y="2595130"/>
                </a:lnTo>
                <a:lnTo>
                  <a:pt x="9949434" y="2526880"/>
                </a:lnTo>
                <a:lnTo>
                  <a:pt x="9949434" y="215900"/>
                </a:lnTo>
                <a:lnTo>
                  <a:pt x="9934447" y="147700"/>
                </a:lnTo>
                <a:lnTo>
                  <a:pt x="9892538" y="88391"/>
                </a:lnTo>
                <a:lnTo>
                  <a:pt x="9828784" y="41656"/>
                </a:lnTo>
                <a:lnTo>
                  <a:pt x="9747631" y="11048"/>
                </a:lnTo>
                <a:lnTo>
                  <a:pt x="9654540" y="0"/>
                </a:lnTo>
                <a:close/>
              </a:path>
            </a:pathLst>
          </a:custGeom>
          <a:solidFill>
            <a:srgbClr val="DFE0D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30860" y="41528"/>
            <a:ext cx="3560445" cy="6356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2000" spc="-160" dirty="0">
                <a:solidFill>
                  <a:srgbClr val="EB8500"/>
                </a:solidFill>
              </a:rPr>
              <a:t>7</a:t>
            </a:r>
            <a:r>
              <a:rPr sz="2000" dirty="0">
                <a:solidFill>
                  <a:srgbClr val="EB8500"/>
                </a:solidFill>
              </a:rPr>
              <a:t>.</a:t>
            </a:r>
            <a:r>
              <a:rPr sz="2000" spc="-185" dirty="0">
                <a:solidFill>
                  <a:srgbClr val="EB8500"/>
                </a:solidFill>
              </a:rPr>
              <a:t> </a:t>
            </a:r>
            <a:r>
              <a:rPr sz="2000" spc="-125" dirty="0">
                <a:solidFill>
                  <a:srgbClr val="0060AC"/>
                </a:solidFill>
              </a:rPr>
              <a:t>Re</a:t>
            </a:r>
            <a:r>
              <a:rPr sz="2000" spc="-120" dirty="0">
                <a:solidFill>
                  <a:srgbClr val="0060AC"/>
                </a:solidFill>
              </a:rPr>
              <a:t>g</a:t>
            </a:r>
            <a:r>
              <a:rPr sz="2000" spc="-140" dirty="0">
                <a:solidFill>
                  <a:srgbClr val="0060AC"/>
                </a:solidFill>
              </a:rPr>
              <a:t>r</a:t>
            </a:r>
            <a:r>
              <a:rPr sz="2000" spc="-120" dirty="0">
                <a:solidFill>
                  <a:srgbClr val="0060AC"/>
                </a:solidFill>
              </a:rPr>
              <a:t>a</a:t>
            </a:r>
            <a:r>
              <a:rPr sz="2000" dirty="0">
                <a:solidFill>
                  <a:srgbClr val="0060AC"/>
                </a:solidFill>
              </a:rPr>
              <a:t>s</a:t>
            </a:r>
            <a:r>
              <a:rPr sz="2000" spc="-229" dirty="0">
                <a:solidFill>
                  <a:srgbClr val="0060AC"/>
                </a:solidFill>
              </a:rPr>
              <a:t> </a:t>
            </a:r>
            <a:r>
              <a:rPr sz="2000" spc="-125" dirty="0">
                <a:solidFill>
                  <a:srgbClr val="0060AC"/>
                </a:solidFill>
              </a:rPr>
              <a:t>p</a:t>
            </a:r>
            <a:r>
              <a:rPr sz="2000" spc="-120" dirty="0">
                <a:solidFill>
                  <a:srgbClr val="0060AC"/>
                </a:solidFill>
              </a:rPr>
              <a:t>a</a:t>
            </a:r>
            <a:r>
              <a:rPr sz="2000" spc="-140" dirty="0">
                <a:solidFill>
                  <a:srgbClr val="0060AC"/>
                </a:solidFill>
              </a:rPr>
              <a:t>r</a:t>
            </a:r>
            <a:r>
              <a:rPr sz="2000" dirty="0">
                <a:solidFill>
                  <a:srgbClr val="0060AC"/>
                </a:solidFill>
              </a:rPr>
              <a:t>a</a:t>
            </a:r>
            <a:r>
              <a:rPr sz="2000" spc="-204" dirty="0">
                <a:solidFill>
                  <a:srgbClr val="0060AC"/>
                </a:solidFill>
              </a:rPr>
              <a:t> </a:t>
            </a:r>
            <a:r>
              <a:rPr sz="2000" spc="-120" dirty="0">
                <a:solidFill>
                  <a:srgbClr val="0060AC"/>
                </a:solidFill>
              </a:rPr>
              <a:t>a</a:t>
            </a:r>
            <a:r>
              <a:rPr sz="2000" spc="-125" dirty="0">
                <a:solidFill>
                  <a:srgbClr val="0060AC"/>
                </a:solidFill>
              </a:rPr>
              <a:t>p</a:t>
            </a:r>
            <a:r>
              <a:rPr sz="2000" spc="-140" dirty="0">
                <a:solidFill>
                  <a:srgbClr val="0060AC"/>
                </a:solidFill>
              </a:rPr>
              <a:t>r</a:t>
            </a:r>
            <a:r>
              <a:rPr sz="2000" spc="-120" dirty="0">
                <a:solidFill>
                  <a:srgbClr val="0060AC"/>
                </a:solidFill>
              </a:rPr>
              <a:t>ov</a:t>
            </a:r>
            <a:r>
              <a:rPr sz="2000" spc="-125" dirty="0">
                <a:solidFill>
                  <a:srgbClr val="0060AC"/>
                </a:solidFill>
              </a:rPr>
              <a:t>e</a:t>
            </a:r>
            <a:r>
              <a:rPr sz="2000" spc="-130" dirty="0">
                <a:solidFill>
                  <a:srgbClr val="0060AC"/>
                </a:solidFill>
              </a:rPr>
              <a:t>i</a:t>
            </a:r>
            <a:r>
              <a:rPr sz="2000" spc="-140" dirty="0">
                <a:solidFill>
                  <a:srgbClr val="0060AC"/>
                </a:solidFill>
              </a:rPr>
              <a:t>t</a:t>
            </a:r>
            <a:r>
              <a:rPr sz="2000" spc="-120" dirty="0">
                <a:solidFill>
                  <a:srgbClr val="0060AC"/>
                </a:solidFill>
              </a:rPr>
              <a:t>a</a:t>
            </a:r>
            <a:r>
              <a:rPr sz="2000" spc="-125" dirty="0">
                <a:solidFill>
                  <a:srgbClr val="0060AC"/>
                </a:solidFill>
              </a:rPr>
              <a:t>me</a:t>
            </a:r>
            <a:r>
              <a:rPr sz="2000" spc="-120" dirty="0">
                <a:solidFill>
                  <a:srgbClr val="0060AC"/>
                </a:solidFill>
              </a:rPr>
              <a:t>n</a:t>
            </a:r>
            <a:r>
              <a:rPr sz="2000" spc="-125" dirty="0">
                <a:solidFill>
                  <a:srgbClr val="0060AC"/>
                </a:solidFill>
              </a:rPr>
              <a:t>t</a:t>
            </a:r>
            <a:r>
              <a:rPr sz="2000" dirty="0">
                <a:solidFill>
                  <a:srgbClr val="0060AC"/>
                </a:solidFill>
              </a:rPr>
              <a:t>o  </a:t>
            </a:r>
            <a:r>
              <a:rPr sz="2000" spc="-120" dirty="0">
                <a:solidFill>
                  <a:srgbClr val="0060AC"/>
                </a:solidFill>
              </a:rPr>
              <a:t>d</a:t>
            </a:r>
            <a:r>
              <a:rPr sz="2000" dirty="0">
                <a:solidFill>
                  <a:srgbClr val="0060AC"/>
                </a:solidFill>
              </a:rPr>
              <a:t>e</a:t>
            </a:r>
            <a:r>
              <a:rPr sz="2000" spc="-229" dirty="0">
                <a:solidFill>
                  <a:srgbClr val="0060AC"/>
                </a:solidFill>
              </a:rPr>
              <a:t> </a:t>
            </a:r>
            <a:r>
              <a:rPr sz="2000" spc="-125" dirty="0">
                <a:solidFill>
                  <a:srgbClr val="0060AC"/>
                </a:solidFill>
              </a:rPr>
              <a:t>c</a:t>
            </a:r>
            <a:r>
              <a:rPr sz="2000" spc="-120" dirty="0">
                <a:solidFill>
                  <a:srgbClr val="0060AC"/>
                </a:solidFill>
              </a:rPr>
              <a:t>a</a:t>
            </a:r>
            <a:r>
              <a:rPr sz="2000" spc="-140" dirty="0">
                <a:solidFill>
                  <a:srgbClr val="0060AC"/>
                </a:solidFill>
              </a:rPr>
              <a:t>r</a:t>
            </a:r>
            <a:r>
              <a:rPr sz="2000" spc="-125" dirty="0">
                <a:solidFill>
                  <a:srgbClr val="0060AC"/>
                </a:solidFill>
              </a:rPr>
              <a:t>ê</a:t>
            </a:r>
            <a:r>
              <a:rPr sz="2000" spc="-120" dirty="0">
                <a:solidFill>
                  <a:srgbClr val="0060AC"/>
                </a:solidFill>
              </a:rPr>
              <a:t>n</a:t>
            </a:r>
            <a:r>
              <a:rPr sz="2000" spc="-125" dirty="0">
                <a:solidFill>
                  <a:srgbClr val="0060AC"/>
                </a:solidFill>
              </a:rPr>
              <a:t>c</a:t>
            </a:r>
            <a:r>
              <a:rPr sz="2000" spc="-140" dirty="0">
                <a:solidFill>
                  <a:srgbClr val="0060AC"/>
                </a:solidFill>
              </a:rPr>
              <a:t>i</a:t>
            </a:r>
            <a:r>
              <a:rPr sz="2000" spc="-135" dirty="0">
                <a:solidFill>
                  <a:srgbClr val="0060AC"/>
                </a:solidFill>
              </a:rPr>
              <a:t>a</a:t>
            </a:r>
            <a:r>
              <a:rPr sz="2000" dirty="0">
                <a:solidFill>
                  <a:srgbClr val="0060AC"/>
                </a:solidFill>
              </a:rPr>
              <a:t>s</a:t>
            </a:r>
            <a:endParaRPr sz="2000"/>
          </a:p>
        </p:txBody>
      </p:sp>
      <p:sp>
        <p:nvSpPr>
          <p:cNvPr id="4" name="object 4"/>
          <p:cNvSpPr/>
          <p:nvPr/>
        </p:nvSpPr>
        <p:spPr>
          <a:xfrm>
            <a:off x="170687" y="888491"/>
            <a:ext cx="9948545" cy="3429000"/>
          </a:xfrm>
          <a:custGeom>
            <a:avLst/>
            <a:gdLst/>
            <a:ahLst/>
            <a:cxnLst/>
            <a:rect l="l" t="t" r="r" b="b"/>
            <a:pathLst>
              <a:path w="9948545" h="3429000">
                <a:moveTo>
                  <a:pt x="9653651" y="0"/>
                </a:moveTo>
                <a:lnTo>
                  <a:pt x="294792" y="0"/>
                </a:lnTo>
                <a:lnTo>
                  <a:pt x="201599" y="13843"/>
                </a:lnTo>
                <a:lnTo>
                  <a:pt x="120700" y="52070"/>
                </a:lnTo>
                <a:lnTo>
                  <a:pt x="56883" y="110490"/>
                </a:lnTo>
                <a:lnTo>
                  <a:pt x="15024" y="184658"/>
                </a:lnTo>
                <a:lnTo>
                  <a:pt x="0" y="270002"/>
                </a:lnTo>
                <a:lnTo>
                  <a:pt x="0" y="3158998"/>
                </a:lnTo>
                <a:lnTo>
                  <a:pt x="15024" y="3244342"/>
                </a:lnTo>
                <a:lnTo>
                  <a:pt x="56883" y="3318510"/>
                </a:lnTo>
                <a:lnTo>
                  <a:pt x="120700" y="3376930"/>
                </a:lnTo>
                <a:lnTo>
                  <a:pt x="201599" y="3415157"/>
                </a:lnTo>
                <a:lnTo>
                  <a:pt x="294792" y="3429000"/>
                </a:lnTo>
                <a:lnTo>
                  <a:pt x="9653651" y="3429000"/>
                </a:lnTo>
                <a:lnTo>
                  <a:pt x="9746741" y="3415157"/>
                </a:lnTo>
                <a:lnTo>
                  <a:pt x="9827767" y="3376930"/>
                </a:lnTo>
                <a:lnTo>
                  <a:pt x="9891521" y="3318510"/>
                </a:lnTo>
                <a:lnTo>
                  <a:pt x="9933178" y="3244342"/>
                </a:lnTo>
                <a:lnTo>
                  <a:pt x="9948417" y="3158998"/>
                </a:lnTo>
                <a:lnTo>
                  <a:pt x="9948417" y="270002"/>
                </a:lnTo>
                <a:lnTo>
                  <a:pt x="9933178" y="184658"/>
                </a:lnTo>
                <a:lnTo>
                  <a:pt x="9891521" y="110490"/>
                </a:lnTo>
                <a:lnTo>
                  <a:pt x="9827767" y="52070"/>
                </a:lnTo>
                <a:lnTo>
                  <a:pt x="9746741" y="13843"/>
                </a:lnTo>
                <a:lnTo>
                  <a:pt x="9653651" y="0"/>
                </a:lnTo>
                <a:close/>
              </a:path>
            </a:pathLst>
          </a:custGeom>
          <a:solidFill>
            <a:srgbClr val="DFE0D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156463" y="4455032"/>
            <a:ext cx="9977755" cy="21361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b="1" spc="-20" dirty="0">
                <a:solidFill>
                  <a:srgbClr val="504F51"/>
                </a:solidFill>
                <a:latin typeface="Tahoma"/>
                <a:cs typeface="Tahoma"/>
              </a:rPr>
              <a:t>REGRAS</a:t>
            </a:r>
            <a:r>
              <a:rPr sz="1100" b="1" spc="-60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100" b="1" spc="-10" dirty="0">
                <a:solidFill>
                  <a:srgbClr val="504F51"/>
                </a:solidFill>
                <a:latin typeface="Tahoma"/>
                <a:cs typeface="Tahoma"/>
              </a:rPr>
              <a:t>DE</a:t>
            </a:r>
            <a:r>
              <a:rPr sz="1100" b="1" spc="-60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100" b="1" spc="-25" dirty="0">
                <a:solidFill>
                  <a:srgbClr val="504F51"/>
                </a:solidFill>
                <a:latin typeface="Tahoma"/>
                <a:cs typeface="Tahoma"/>
              </a:rPr>
              <a:t>TEMPO</a:t>
            </a:r>
            <a:endParaRPr sz="1100">
              <a:latin typeface="Tahoma"/>
              <a:cs typeface="Tahoma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1500">
              <a:latin typeface="Tahoma"/>
              <a:cs typeface="Tahoma"/>
            </a:endParaRPr>
          </a:p>
          <a:p>
            <a:pPr marL="12700" marR="6350">
              <a:lnSpc>
                <a:spcPct val="100000"/>
              </a:lnSpc>
              <a:buClr>
                <a:srgbClr val="1F4E79"/>
              </a:buClr>
              <a:buAutoNum type="arabicPeriod"/>
              <a:tabLst>
                <a:tab pos="469265" algn="l"/>
                <a:tab pos="469900" algn="l"/>
              </a:tabLst>
            </a:pPr>
            <a:r>
              <a:rPr sz="1400" b="1" spc="-95" dirty="0">
                <a:solidFill>
                  <a:srgbClr val="585858"/>
                </a:solidFill>
                <a:latin typeface="Tahoma"/>
                <a:cs typeface="Tahoma"/>
              </a:rPr>
              <a:t>Beneficiários</a:t>
            </a:r>
            <a:r>
              <a:rPr sz="1400" b="1" spc="-90" dirty="0">
                <a:solidFill>
                  <a:srgbClr val="585858"/>
                </a:solidFill>
                <a:latin typeface="Tahoma"/>
                <a:cs typeface="Tahoma"/>
              </a:rPr>
              <a:t> </a:t>
            </a:r>
            <a:r>
              <a:rPr sz="1400" b="1" spc="-120" dirty="0">
                <a:solidFill>
                  <a:srgbClr val="585858"/>
                </a:solidFill>
                <a:latin typeface="Tahoma"/>
                <a:cs typeface="Tahoma"/>
              </a:rPr>
              <a:t>com</a:t>
            </a:r>
            <a:r>
              <a:rPr sz="1400" b="1" spc="175" dirty="0">
                <a:solidFill>
                  <a:srgbClr val="585858"/>
                </a:solidFill>
                <a:latin typeface="Tahoma"/>
                <a:cs typeface="Tahoma"/>
              </a:rPr>
              <a:t> </a:t>
            </a:r>
            <a:r>
              <a:rPr sz="1400" b="1" spc="-114" dirty="0">
                <a:solidFill>
                  <a:srgbClr val="585858"/>
                </a:solidFill>
                <a:latin typeface="Tahoma"/>
                <a:cs typeface="Tahoma"/>
              </a:rPr>
              <a:t>a</a:t>
            </a:r>
            <a:r>
              <a:rPr sz="1400" b="1" spc="-110" dirty="0">
                <a:solidFill>
                  <a:srgbClr val="585858"/>
                </a:solidFill>
                <a:latin typeface="Tahoma"/>
                <a:cs typeface="Tahoma"/>
              </a:rPr>
              <a:t> </a:t>
            </a:r>
            <a:r>
              <a:rPr sz="1400" b="1" spc="-85" dirty="0">
                <a:solidFill>
                  <a:srgbClr val="585858"/>
                </a:solidFill>
                <a:latin typeface="Tahoma"/>
                <a:cs typeface="Tahoma"/>
              </a:rPr>
              <a:t>partir</a:t>
            </a:r>
            <a:r>
              <a:rPr sz="1400" b="1" spc="-80" dirty="0">
                <a:solidFill>
                  <a:srgbClr val="585858"/>
                </a:solidFill>
                <a:latin typeface="Tahoma"/>
                <a:cs typeface="Tahoma"/>
              </a:rPr>
              <a:t> </a:t>
            </a:r>
            <a:r>
              <a:rPr sz="1400" b="1" spc="-105" dirty="0">
                <a:solidFill>
                  <a:srgbClr val="585858"/>
                </a:solidFill>
                <a:latin typeface="Tahoma"/>
                <a:cs typeface="Tahoma"/>
              </a:rPr>
              <a:t>de</a:t>
            </a:r>
            <a:r>
              <a:rPr sz="1400" b="1" spc="-100" dirty="0">
                <a:solidFill>
                  <a:srgbClr val="585858"/>
                </a:solidFill>
                <a:latin typeface="Tahoma"/>
                <a:cs typeface="Tahoma"/>
              </a:rPr>
              <a:t> </a:t>
            </a:r>
            <a:r>
              <a:rPr sz="1400" b="1" spc="-145" dirty="0">
                <a:solidFill>
                  <a:srgbClr val="585858"/>
                </a:solidFill>
                <a:latin typeface="Tahoma"/>
                <a:cs typeface="Tahoma"/>
              </a:rPr>
              <a:t>um</a:t>
            </a:r>
            <a:r>
              <a:rPr sz="1400" b="1" spc="-140" dirty="0">
                <a:solidFill>
                  <a:srgbClr val="585858"/>
                </a:solidFill>
                <a:latin typeface="Tahoma"/>
                <a:cs typeface="Tahoma"/>
              </a:rPr>
              <a:t> </a:t>
            </a:r>
            <a:r>
              <a:rPr sz="1400" b="1" spc="-110" dirty="0">
                <a:solidFill>
                  <a:srgbClr val="585858"/>
                </a:solidFill>
                <a:latin typeface="Tahoma"/>
                <a:cs typeface="Tahoma"/>
              </a:rPr>
              <a:t>ano</a:t>
            </a:r>
            <a:r>
              <a:rPr sz="1400" b="1" spc="-105" dirty="0">
                <a:solidFill>
                  <a:srgbClr val="585858"/>
                </a:solidFill>
                <a:latin typeface="Tahoma"/>
                <a:cs typeface="Tahoma"/>
              </a:rPr>
              <a:t> </a:t>
            </a:r>
            <a:r>
              <a:rPr sz="1400" b="1" spc="-185" dirty="0">
                <a:solidFill>
                  <a:srgbClr val="585858"/>
                </a:solidFill>
                <a:latin typeface="Tahoma"/>
                <a:cs typeface="Tahoma"/>
              </a:rPr>
              <a:t>(12</a:t>
            </a:r>
            <a:r>
              <a:rPr sz="1400" b="1" spc="-180" dirty="0">
                <a:solidFill>
                  <a:srgbClr val="585858"/>
                </a:solidFill>
                <a:latin typeface="Tahoma"/>
                <a:cs typeface="Tahoma"/>
              </a:rPr>
              <a:t> </a:t>
            </a:r>
            <a:r>
              <a:rPr sz="1400" b="1" spc="-140" dirty="0">
                <a:solidFill>
                  <a:srgbClr val="585858"/>
                </a:solidFill>
                <a:latin typeface="Tahoma"/>
                <a:cs typeface="Tahoma"/>
              </a:rPr>
              <a:t>meses)</a:t>
            </a:r>
            <a:r>
              <a:rPr sz="1400" b="1" spc="-135" dirty="0">
                <a:solidFill>
                  <a:srgbClr val="585858"/>
                </a:solidFill>
                <a:latin typeface="Tahoma"/>
                <a:cs typeface="Tahoma"/>
              </a:rPr>
              <a:t> </a:t>
            </a:r>
            <a:r>
              <a:rPr sz="1400" b="1" spc="-110" dirty="0">
                <a:solidFill>
                  <a:srgbClr val="585858"/>
                </a:solidFill>
                <a:latin typeface="Tahoma"/>
                <a:cs typeface="Tahoma"/>
              </a:rPr>
              <a:t>na</a:t>
            </a:r>
            <a:r>
              <a:rPr sz="1400" b="1" spc="-105" dirty="0">
                <a:solidFill>
                  <a:srgbClr val="585858"/>
                </a:solidFill>
                <a:latin typeface="Tahoma"/>
                <a:cs typeface="Tahoma"/>
              </a:rPr>
              <a:t> operadora</a:t>
            </a:r>
            <a:r>
              <a:rPr sz="1400" b="1" spc="-100" dirty="0">
                <a:solidFill>
                  <a:srgbClr val="585858"/>
                </a:solidFill>
                <a:latin typeface="Tahoma"/>
                <a:cs typeface="Tahoma"/>
              </a:rPr>
              <a:t> </a:t>
            </a:r>
            <a:r>
              <a:rPr sz="1400" b="1" spc="-105" dirty="0">
                <a:solidFill>
                  <a:srgbClr val="585858"/>
                </a:solidFill>
                <a:latin typeface="Tahoma"/>
                <a:cs typeface="Tahoma"/>
              </a:rPr>
              <a:t>de</a:t>
            </a:r>
            <a:r>
              <a:rPr sz="1400" b="1" spc="-100" dirty="0">
                <a:solidFill>
                  <a:srgbClr val="585858"/>
                </a:solidFill>
                <a:latin typeface="Tahoma"/>
                <a:cs typeface="Tahoma"/>
              </a:rPr>
              <a:t> </a:t>
            </a:r>
            <a:r>
              <a:rPr sz="1400" b="1" spc="-114" dirty="0">
                <a:solidFill>
                  <a:srgbClr val="585858"/>
                </a:solidFill>
                <a:latin typeface="Tahoma"/>
                <a:cs typeface="Tahoma"/>
              </a:rPr>
              <a:t>origem:</a:t>
            </a:r>
            <a:r>
              <a:rPr sz="1400" b="1" spc="-110" dirty="0">
                <a:solidFill>
                  <a:srgbClr val="585858"/>
                </a:solidFill>
                <a:latin typeface="Tahoma"/>
                <a:cs typeface="Tahoma"/>
              </a:rPr>
              <a:t> Aproveitamento</a:t>
            </a:r>
            <a:r>
              <a:rPr sz="1400" b="1" spc="-105" dirty="0">
                <a:solidFill>
                  <a:srgbClr val="585858"/>
                </a:solidFill>
                <a:latin typeface="Tahoma"/>
                <a:cs typeface="Tahoma"/>
              </a:rPr>
              <a:t> de</a:t>
            </a:r>
            <a:r>
              <a:rPr sz="1400" b="1" spc="-100" dirty="0">
                <a:solidFill>
                  <a:srgbClr val="585858"/>
                </a:solidFill>
                <a:latin typeface="Tahoma"/>
                <a:cs typeface="Tahoma"/>
              </a:rPr>
              <a:t> </a:t>
            </a:r>
            <a:r>
              <a:rPr sz="1400" b="1" spc="-260" dirty="0">
                <a:solidFill>
                  <a:srgbClr val="585858"/>
                </a:solidFill>
                <a:latin typeface="Tahoma"/>
                <a:cs typeface="Tahoma"/>
              </a:rPr>
              <a:t>100%</a:t>
            </a:r>
            <a:r>
              <a:rPr sz="1400" b="1" spc="-254" dirty="0">
                <a:solidFill>
                  <a:srgbClr val="585858"/>
                </a:solidFill>
                <a:latin typeface="Tahoma"/>
                <a:cs typeface="Tahoma"/>
              </a:rPr>
              <a:t> </a:t>
            </a:r>
            <a:r>
              <a:rPr sz="1400" b="1" spc="-100" dirty="0">
                <a:solidFill>
                  <a:srgbClr val="585858"/>
                </a:solidFill>
                <a:latin typeface="Tahoma"/>
                <a:cs typeface="Tahoma"/>
              </a:rPr>
              <a:t>do</a:t>
            </a:r>
            <a:r>
              <a:rPr sz="1400" b="1" spc="-95" dirty="0">
                <a:solidFill>
                  <a:srgbClr val="585858"/>
                </a:solidFill>
                <a:latin typeface="Tahoma"/>
                <a:cs typeface="Tahoma"/>
              </a:rPr>
              <a:t> </a:t>
            </a:r>
            <a:r>
              <a:rPr sz="1400" b="1" spc="-114" dirty="0">
                <a:solidFill>
                  <a:srgbClr val="585858"/>
                </a:solidFill>
                <a:latin typeface="Tahoma"/>
                <a:cs typeface="Tahoma"/>
              </a:rPr>
              <a:t>tempo</a:t>
            </a:r>
            <a:r>
              <a:rPr sz="1400" b="1" spc="-110" dirty="0">
                <a:solidFill>
                  <a:srgbClr val="585858"/>
                </a:solidFill>
                <a:latin typeface="Tahoma"/>
                <a:cs typeface="Tahoma"/>
              </a:rPr>
              <a:t> </a:t>
            </a:r>
            <a:r>
              <a:rPr sz="1400" b="1" spc="-120" dirty="0">
                <a:solidFill>
                  <a:srgbClr val="585858"/>
                </a:solidFill>
                <a:latin typeface="Tahoma"/>
                <a:cs typeface="Tahoma"/>
              </a:rPr>
              <a:t>de </a:t>
            </a:r>
            <a:r>
              <a:rPr sz="1400" b="1" spc="-400" dirty="0">
                <a:solidFill>
                  <a:srgbClr val="585858"/>
                </a:solidFill>
                <a:latin typeface="Tahoma"/>
                <a:cs typeface="Tahoma"/>
              </a:rPr>
              <a:t> </a:t>
            </a:r>
            <a:r>
              <a:rPr sz="1400" b="1" spc="-100" dirty="0">
                <a:solidFill>
                  <a:srgbClr val="585858"/>
                </a:solidFill>
                <a:latin typeface="Tahoma"/>
                <a:cs typeface="Tahoma"/>
              </a:rPr>
              <a:t>adimplência;</a:t>
            </a:r>
            <a:r>
              <a:rPr sz="1400" b="1" spc="-165" dirty="0">
                <a:solidFill>
                  <a:srgbClr val="585858"/>
                </a:solidFill>
                <a:latin typeface="Tahoma"/>
                <a:cs typeface="Tahoma"/>
              </a:rPr>
              <a:t> </a:t>
            </a:r>
            <a:r>
              <a:rPr sz="1400" b="1" spc="-140" dirty="0">
                <a:solidFill>
                  <a:srgbClr val="585858"/>
                </a:solidFill>
                <a:latin typeface="Tahoma"/>
                <a:cs typeface="Tahoma"/>
              </a:rPr>
              <a:t>(Não</a:t>
            </a:r>
            <a:r>
              <a:rPr sz="1400" b="1" spc="-165" dirty="0">
                <a:solidFill>
                  <a:srgbClr val="585858"/>
                </a:solidFill>
                <a:latin typeface="Tahoma"/>
                <a:cs typeface="Tahoma"/>
              </a:rPr>
              <a:t> </a:t>
            </a:r>
            <a:r>
              <a:rPr sz="1400" b="1" spc="-100" dirty="0">
                <a:solidFill>
                  <a:srgbClr val="585858"/>
                </a:solidFill>
                <a:latin typeface="Tahoma"/>
                <a:cs typeface="Tahoma"/>
              </a:rPr>
              <a:t>aproveita:</a:t>
            </a:r>
            <a:r>
              <a:rPr sz="1400" b="1" spc="-150" dirty="0">
                <a:solidFill>
                  <a:srgbClr val="585858"/>
                </a:solidFill>
                <a:latin typeface="Tahoma"/>
                <a:cs typeface="Tahoma"/>
              </a:rPr>
              <a:t> </a:t>
            </a:r>
            <a:r>
              <a:rPr sz="1400" b="1" spc="-90" dirty="0">
                <a:solidFill>
                  <a:srgbClr val="585858"/>
                </a:solidFill>
                <a:latin typeface="Tahoma"/>
                <a:cs typeface="Tahoma"/>
              </a:rPr>
              <a:t>Parto,</a:t>
            </a:r>
            <a:r>
              <a:rPr sz="1400" b="1" spc="-150" dirty="0">
                <a:solidFill>
                  <a:srgbClr val="585858"/>
                </a:solidFill>
                <a:latin typeface="Tahoma"/>
                <a:cs typeface="Tahoma"/>
              </a:rPr>
              <a:t> </a:t>
            </a:r>
            <a:r>
              <a:rPr sz="1400" b="1" spc="-100" dirty="0">
                <a:solidFill>
                  <a:srgbClr val="585858"/>
                </a:solidFill>
                <a:latin typeface="Tahoma"/>
                <a:cs typeface="Tahoma"/>
              </a:rPr>
              <a:t>Terapias</a:t>
            </a:r>
            <a:r>
              <a:rPr sz="1400" b="1" spc="-140" dirty="0">
                <a:solidFill>
                  <a:srgbClr val="585858"/>
                </a:solidFill>
                <a:latin typeface="Tahoma"/>
                <a:cs typeface="Tahoma"/>
              </a:rPr>
              <a:t> </a:t>
            </a:r>
            <a:r>
              <a:rPr sz="1400" b="1" spc="-120" dirty="0">
                <a:solidFill>
                  <a:srgbClr val="585858"/>
                </a:solidFill>
                <a:latin typeface="Tahoma"/>
                <a:cs typeface="Tahoma"/>
              </a:rPr>
              <a:t>e</a:t>
            </a:r>
            <a:r>
              <a:rPr sz="1400" b="1" spc="-140" dirty="0">
                <a:solidFill>
                  <a:srgbClr val="585858"/>
                </a:solidFill>
                <a:latin typeface="Tahoma"/>
                <a:cs typeface="Tahoma"/>
              </a:rPr>
              <a:t> </a:t>
            </a:r>
            <a:r>
              <a:rPr sz="1400" b="1" spc="-110" dirty="0">
                <a:solidFill>
                  <a:srgbClr val="585858"/>
                </a:solidFill>
                <a:latin typeface="Tahoma"/>
                <a:cs typeface="Tahoma"/>
              </a:rPr>
              <a:t>CPT</a:t>
            </a:r>
            <a:r>
              <a:rPr sz="1400" b="1" spc="-135" dirty="0">
                <a:solidFill>
                  <a:srgbClr val="585858"/>
                </a:solidFill>
                <a:latin typeface="Tahoma"/>
                <a:cs typeface="Tahoma"/>
              </a:rPr>
              <a:t> </a:t>
            </a:r>
            <a:r>
              <a:rPr sz="1400" b="1" spc="-220" dirty="0">
                <a:solidFill>
                  <a:srgbClr val="585858"/>
                </a:solidFill>
                <a:latin typeface="Tahoma"/>
                <a:cs typeface="Tahoma"/>
              </a:rPr>
              <a:t>–</a:t>
            </a:r>
            <a:r>
              <a:rPr sz="1400" b="1" spc="-140" dirty="0">
                <a:solidFill>
                  <a:srgbClr val="585858"/>
                </a:solidFill>
                <a:latin typeface="Tahoma"/>
                <a:cs typeface="Tahoma"/>
              </a:rPr>
              <a:t> </a:t>
            </a:r>
            <a:r>
              <a:rPr sz="1400" b="1" spc="-130" dirty="0">
                <a:solidFill>
                  <a:srgbClr val="585858"/>
                </a:solidFill>
                <a:latin typeface="Tahoma"/>
                <a:cs typeface="Tahoma"/>
              </a:rPr>
              <a:t>Demais</a:t>
            </a:r>
            <a:r>
              <a:rPr sz="1400" b="1" spc="-150" dirty="0">
                <a:solidFill>
                  <a:srgbClr val="585858"/>
                </a:solidFill>
                <a:latin typeface="Tahoma"/>
                <a:cs typeface="Tahoma"/>
              </a:rPr>
              <a:t> </a:t>
            </a:r>
            <a:r>
              <a:rPr sz="1400" b="1" spc="-114" dirty="0">
                <a:solidFill>
                  <a:srgbClr val="585858"/>
                </a:solidFill>
                <a:latin typeface="Tahoma"/>
                <a:cs typeface="Tahoma"/>
              </a:rPr>
              <a:t>aproveitamos)</a:t>
            </a:r>
            <a:endParaRPr sz="1400">
              <a:latin typeface="Tahoma"/>
              <a:cs typeface="Tahoma"/>
            </a:endParaRPr>
          </a:p>
          <a:p>
            <a:pPr>
              <a:lnSpc>
                <a:spcPct val="100000"/>
              </a:lnSpc>
              <a:spcBef>
                <a:spcPts val="55"/>
              </a:spcBef>
              <a:buClr>
                <a:srgbClr val="1F4E79"/>
              </a:buClr>
              <a:buFont typeface="Tahoma"/>
              <a:buAutoNum type="arabicPeriod"/>
            </a:pPr>
            <a:endParaRPr sz="1350">
              <a:latin typeface="Tahoma"/>
              <a:cs typeface="Tahoma"/>
            </a:endParaRPr>
          </a:p>
          <a:p>
            <a:pPr marL="12700" marR="5080">
              <a:lnSpc>
                <a:spcPct val="100000"/>
              </a:lnSpc>
              <a:buClr>
                <a:srgbClr val="1F4E79"/>
              </a:buClr>
              <a:buAutoNum type="arabicPeriod"/>
              <a:tabLst>
                <a:tab pos="469265" algn="l"/>
                <a:tab pos="469900" algn="l"/>
              </a:tabLst>
            </a:pPr>
            <a:r>
              <a:rPr sz="1400" b="1" spc="-95" dirty="0">
                <a:solidFill>
                  <a:srgbClr val="585858"/>
                </a:solidFill>
                <a:latin typeface="Tahoma"/>
                <a:cs typeface="Tahoma"/>
              </a:rPr>
              <a:t>Beneficiário</a:t>
            </a:r>
            <a:r>
              <a:rPr sz="1400" b="1" spc="-75" dirty="0">
                <a:solidFill>
                  <a:srgbClr val="585858"/>
                </a:solidFill>
                <a:latin typeface="Tahoma"/>
                <a:cs typeface="Tahoma"/>
              </a:rPr>
              <a:t> </a:t>
            </a:r>
            <a:r>
              <a:rPr sz="1400" b="1" spc="-120" dirty="0">
                <a:solidFill>
                  <a:srgbClr val="585858"/>
                </a:solidFill>
                <a:latin typeface="Tahoma"/>
                <a:cs typeface="Tahoma"/>
              </a:rPr>
              <a:t>com</a:t>
            </a:r>
            <a:r>
              <a:rPr sz="1400" b="1" spc="-80" dirty="0">
                <a:solidFill>
                  <a:srgbClr val="585858"/>
                </a:solidFill>
                <a:latin typeface="Tahoma"/>
                <a:cs typeface="Tahoma"/>
              </a:rPr>
              <a:t> </a:t>
            </a:r>
            <a:r>
              <a:rPr sz="1400" b="1" spc="-180" dirty="0">
                <a:solidFill>
                  <a:srgbClr val="585858"/>
                </a:solidFill>
                <a:latin typeface="Tahoma"/>
                <a:cs typeface="Tahoma"/>
              </a:rPr>
              <a:t>180</a:t>
            </a:r>
            <a:r>
              <a:rPr sz="1400" b="1" spc="-70" dirty="0">
                <a:solidFill>
                  <a:srgbClr val="585858"/>
                </a:solidFill>
                <a:latin typeface="Tahoma"/>
                <a:cs typeface="Tahoma"/>
              </a:rPr>
              <a:t> </a:t>
            </a:r>
            <a:r>
              <a:rPr sz="1400" b="1" spc="-100" dirty="0">
                <a:solidFill>
                  <a:srgbClr val="585858"/>
                </a:solidFill>
                <a:latin typeface="Tahoma"/>
                <a:cs typeface="Tahoma"/>
              </a:rPr>
              <a:t>dias</a:t>
            </a:r>
            <a:r>
              <a:rPr sz="1400" b="1" spc="-80" dirty="0">
                <a:solidFill>
                  <a:srgbClr val="585858"/>
                </a:solidFill>
                <a:latin typeface="Tahoma"/>
                <a:cs typeface="Tahoma"/>
              </a:rPr>
              <a:t> </a:t>
            </a:r>
            <a:r>
              <a:rPr sz="1400" b="1" spc="-120" dirty="0">
                <a:solidFill>
                  <a:srgbClr val="585858"/>
                </a:solidFill>
                <a:latin typeface="Tahoma"/>
                <a:cs typeface="Tahoma"/>
              </a:rPr>
              <a:t>e</a:t>
            </a:r>
            <a:r>
              <a:rPr sz="1400" b="1" spc="-75" dirty="0">
                <a:solidFill>
                  <a:srgbClr val="585858"/>
                </a:solidFill>
                <a:latin typeface="Tahoma"/>
                <a:cs typeface="Tahoma"/>
              </a:rPr>
              <a:t> </a:t>
            </a:r>
            <a:r>
              <a:rPr sz="1400" b="1" spc="-120" dirty="0">
                <a:solidFill>
                  <a:srgbClr val="585858"/>
                </a:solidFill>
                <a:latin typeface="Tahoma"/>
                <a:cs typeface="Tahoma"/>
              </a:rPr>
              <a:t>menos</a:t>
            </a:r>
            <a:r>
              <a:rPr sz="1400" b="1" spc="-85" dirty="0">
                <a:solidFill>
                  <a:srgbClr val="585858"/>
                </a:solidFill>
                <a:latin typeface="Tahoma"/>
                <a:cs typeface="Tahoma"/>
              </a:rPr>
              <a:t> </a:t>
            </a:r>
            <a:r>
              <a:rPr sz="1400" b="1" spc="-105" dirty="0">
                <a:solidFill>
                  <a:srgbClr val="585858"/>
                </a:solidFill>
                <a:latin typeface="Tahoma"/>
                <a:cs typeface="Tahoma"/>
              </a:rPr>
              <a:t>de</a:t>
            </a:r>
            <a:r>
              <a:rPr sz="1400" b="1" spc="-75" dirty="0">
                <a:solidFill>
                  <a:srgbClr val="585858"/>
                </a:solidFill>
                <a:latin typeface="Tahoma"/>
                <a:cs typeface="Tahoma"/>
              </a:rPr>
              <a:t> </a:t>
            </a:r>
            <a:r>
              <a:rPr sz="1400" b="1" spc="-175" dirty="0">
                <a:solidFill>
                  <a:srgbClr val="585858"/>
                </a:solidFill>
                <a:latin typeface="Tahoma"/>
                <a:cs typeface="Tahoma"/>
              </a:rPr>
              <a:t>1</a:t>
            </a:r>
            <a:r>
              <a:rPr sz="1400" b="1" spc="-85" dirty="0">
                <a:solidFill>
                  <a:srgbClr val="585858"/>
                </a:solidFill>
                <a:latin typeface="Tahoma"/>
                <a:cs typeface="Tahoma"/>
              </a:rPr>
              <a:t> </a:t>
            </a:r>
            <a:r>
              <a:rPr sz="1400" b="1" spc="-110" dirty="0">
                <a:solidFill>
                  <a:srgbClr val="585858"/>
                </a:solidFill>
                <a:latin typeface="Tahoma"/>
                <a:cs typeface="Tahoma"/>
              </a:rPr>
              <a:t>ano</a:t>
            </a:r>
            <a:r>
              <a:rPr sz="1400" b="1" spc="-75" dirty="0">
                <a:solidFill>
                  <a:srgbClr val="585858"/>
                </a:solidFill>
                <a:latin typeface="Tahoma"/>
                <a:cs typeface="Tahoma"/>
              </a:rPr>
              <a:t> </a:t>
            </a:r>
            <a:r>
              <a:rPr sz="1400" b="1" spc="-110" dirty="0">
                <a:solidFill>
                  <a:srgbClr val="585858"/>
                </a:solidFill>
                <a:latin typeface="Tahoma"/>
                <a:cs typeface="Tahoma"/>
              </a:rPr>
              <a:t>na</a:t>
            </a:r>
            <a:r>
              <a:rPr sz="1400" b="1" spc="-75" dirty="0">
                <a:solidFill>
                  <a:srgbClr val="585858"/>
                </a:solidFill>
                <a:latin typeface="Tahoma"/>
                <a:cs typeface="Tahoma"/>
              </a:rPr>
              <a:t> </a:t>
            </a:r>
            <a:r>
              <a:rPr sz="1400" b="1" spc="-105" dirty="0">
                <a:solidFill>
                  <a:srgbClr val="585858"/>
                </a:solidFill>
                <a:latin typeface="Tahoma"/>
                <a:cs typeface="Tahoma"/>
              </a:rPr>
              <a:t>operadora</a:t>
            </a:r>
            <a:r>
              <a:rPr sz="1400" b="1" spc="-70" dirty="0">
                <a:solidFill>
                  <a:srgbClr val="585858"/>
                </a:solidFill>
                <a:latin typeface="Tahoma"/>
                <a:cs typeface="Tahoma"/>
              </a:rPr>
              <a:t> </a:t>
            </a:r>
            <a:r>
              <a:rPr sz="1400" b="1" spc="-105" dirty="0">
                <a:solidFill>
                  <a:srgbClr val="585858"/>
                </a:solidFill>
                <a:latin typeface="Tahoma"/>
                <a:cs typeface="Tahoma"/>
              </a:rPr>
              <a:t>de</a:t>
            </a:r>
            <a:r>
              <a:rPr sz="1400" b="1" spc="-75" dirty="0">
                <a:solidFill>
                  <a:srgbClr val="585858"/>
                </a:solidFill>
                <a:latin typeface="Tahoma"/>
                <a:cs typeface="Tahoma"/>
              </a:rPr>
              <a:t> </a:t>
            </a:r>
            <a:r>
              <a:rPr sz="1400" b="1" spc="-114" dirty="0">
                <a:solidFill>
                  <a:srgbClr val="585858"/>
                </a:solidFill>
                <a:latin typeface="Tahoma"/>
                <a:cs typeface="Tahoma"/>
              </a:rPr>
              <a:t>origem:</a:t>
            </a:r>
            <a:r>
              <a:rPr sz="1400" b="1" spc="-75" dirty="0">
                <a:solidFill>
                  <a:srgbClr val="585858"/>
                </a:solidFill>
                <a:latin typeface="Tahoma"/>
                <a:cs typeface="Tahoma"/>
              </a:rPr>
              <a:t> </a:t>
            </a:r>
            <a:r>
              <a:rPr sz="1400" b="1" spc="-110" dirty="0">
                <a:solidFill>
                  <a:srgbClr val="585858"/>
                </a:solidFill>
                <a:latin typeface="Tahoma"/>
                <a:cs typeface="Tahoma"/>
              </a:rPr>
              <a:t>Será</a:t>
            </a:r>
            <a:r>
              <a:rPr sz="1400" b="1" spc="-80" dirty="0">
                <a:solidFill>
                  <a:srgbClr val="585858"/>
                </a:solidFill>
                <a:latin typeface="Tahoma"/>
                <a:cs typeface="Tahoma"/>
              </a:rPr>
              <a:t> </a:t>
            </a:r>
            <a:r>
              <a:rPr sz="1400" b="1" spc="-100" dirty="0">
                <a:solidFill>
                  <a:srgbClr val="585858"/>
                </a:solidFill>
                <a:latin typeface="Tahoma"/>
                <a:cs typeface="Tahoma"/>
              </a:rPr>
              <a:t>aproveitado</a:t>
            </a:r>
            <a:r>
              <a:rPr sz="1400" b="1" spc="-70" dirty="0">
                <a:solidFill>
                  <a:srgbClr val="585858"/>
                </a:solidFill>
                <a:latin typeface="Tahoma"/>
                <a:cs typeface="Tahoma"/>
              </a:rPr>
              <a:t> </a:t>
            </a:r>
            <a:r>
              <a:rPr sz="1400" b="1" spc="-290" dirty="0">
                <a:solidFill>
                  <a:srgbClr val="585858"/>
                </a:solidFill>
                <a:latin typeface="Tahoma"/>
                <a:cs typeface="Tahoma"/>
              </a:rPr>
              <a:t>50%</a:t>
            </a:r>
            <a:r>
              <a:rPr sz="1400" b="1" spc="-190" dirty="0">
                <a:solidFill>
                  <a:srgbClr val="585858"/>
                </a:solidFill>
                <a:latin typeface="Tahoma"/>
                <a:cs typeface="Tahoma"/>
              </a:rPr>
              <a:t> </a:t>
            </a:r>
            <a:r>
              <a:rPr sz="1400" b="1" spc="-100" dirty="0">
                <a:solidFill>
                  <a:srgbClr val="585858"/>
                </a:solidFill>
                <a:latin typeface="Tahoma"/>
                <a:cs typeface="Tahoma"/>
              </a:rPr>
              <a:t>do</a:t>
            </a:r>
            <a:r>
              <a:rPr sz="1400" b="1" spc="-75" dirty="0">
                <a:solidFill>
                  <a:srgbClr val="585858"/>
                </a:solidFill>
                <a:latin typeface="Tahoma"/>
                <a:cs typeface="Tahoma"/>
              </a:rPr>
              <a:t> </a:t>
            </a:r>
            <a:r>
              <a:rPr sz="1400" b="1" spc="-114" dirty="0">
                <a:solidFill>
                  <a:srgbClr val="585858"/>
                </a:solidFill>
                <a:latin typeface="Tahoma"/>
                <a:cs typeface="Tahoma"/>
              </a:rPr>
              <a:t>tempo</a:t>
            </a:r>
            <a:r>
              <a:rPr sz="1400" b="1" spc="-75" dirty="0">
                <a:solidFill>
                  <a:srgbClr val="585858"/>
                </a:solidFill>
                <a:latin typeface="Tahoma"/>
                <a:cs typeface="Tahoma"/>
              </a:rPr>
              <a:t> </a:t>
            </a:r>
            <a:r>
              <a:rPr sz="1400" b="1" spc="-105" dirty="0">
                <a:solidFill>
                  <a:srgbClr val="585858"/>
                </a:solidFill>
                <a:latin typeface="Tahoma"/>
                <a:cs typeface="Tahoma"/>
              </a:rPr>
              <a:t>de</a:t>
            </a:r>
            <a:r>
              <a:rPr sz="1400" b="1" spc="-75" dirty="0">
                <a:solidFill>
                  <a:srgbClr val="585858"/>
                </a:solidFill>
                <a:latin typeface="Tahoma"/>
                <a:cs typeface="Tahoma"/>
              </a:rPr>
              <a:t> </a:t>
            </a:r>
            <a:r>
              <a:rPr sz="1400" b="1" spc="-100" dirty="0">
                <a:solidFill>
                  <a:srgbClr val="585858"/>
                </a:solidFill>
                <a:latin typeface="Tahoma"/>
                <a:cs typeface="Tahoma"/>
              </a:rPr>
              <a:t>adimplência;</a:t>
            </a:r>
            <a:r>
              <a:rPr sz="1400" b="1" spc="-75" dirty="0">
                <a:solidFill>
                  <a:srgbClr val="585858"/>
                </a:solidFill>
                <a:latin typeface="Tahoma"/>
                <a:cs typeface="Tahoma"/>
              </a:rPr>
              <a:t> </a:t>
            </a:r>
            <a:r>
              <a:rPr sz="1400" b="1" spc="-145" dirty="0">
                <a:solidFill>
                  <a:srgbClr val="585858"/>
                </a:solidFill>
                <a:latin typeface="Tahoma"/>
                <a:cs typeface="Tahoma"/>
              </a:rPr>
              <a:t>(Não </a:t>
            </a:r>
            <a:r>
              <a:rPr sz="1400" b="1" spc="-400" dirty="0">
                <a:solidFill>
                  <a:srgbClr val="585858"/>
                </a:solidFill>
                <a:latin typeface="Tahoma"/>
                <a:cs typeface="Tahoma"/>
              </a:rPr>
              <a:t> </a:t>
            </a:r>
            <a:r>
              <a:rPr sz="1400" b="1" spc="-100" dirty="0">
                <a:solidFill>
                  <a:srgbClr val="585858"/>
                </a:solidFill>
                <a:latin typeface="Tahoma"/>
                <a:cs typeface="Tahoma"/>
              </a:rPr>
              <a:t>aproveita</a:t>
            </a:r>
            <a:r>
              <a:rPr sz="1400" b="1" spc="-155" dirty="0">
                <a:solidFill>
                  <a:srgbClr val="585858"/>
                </a:solidFill>
                <a:latin typeface="Tahoma"/>
                <a:cs typeface="Tahoma"/>
              </a:rPr>
              <a:t> </a:t>
            </a:r>
            <a:r>
              <a:rPr sz="1400" b="1" spc="-105" dirty="0">
                <a:solidFill>
                  <a:srgbClr val="585858"/>
                </a:solidFill>
                <a:latin typeface="Tahoma"/>
                <a:cs typeface="Tahoma"/>
              </a:rPr>
              <a:t>carências</a:t>
            </a:r>
            <a:r>
              <a:rPr sz="1400" b="1" spc="-130" dirty="0">
                <a:solidFill>
                  <a:srgbClr val="585858"/>
                </a:solidFill>
                <a:latin typeface="Tahoma"/>
                <a:cs typeface="Tahoma"/>
              </a:rPr>
              <a:t> </a:t>
            </a:r>
            <a:r>
              <a:rPr sz="1400" b="1" spc="-105" dirty="0">
                <a:solidFill>
                  <a:srgbClr val="585858"/>
                </a:solidFill>
                <a:latin typeface="Tahoma"/>
                <a:cs typeface="Tahoma"/>
              </a:rPr>
              <a:t>de</a:t>
            </a:r>
            <a:r>
              <a:rPr sz="1400" b="1" spc="-135" dirty="0">
                <a:solidFill>
                  <a:srgbClr val="585858"/>
                </a:solidFill>
                <a:latin typeface="Tahoma"/>
                <a:cs typeface="Tahoma"/>
              </a:rPr>
              <a:t> </a:t>
            </a:r>
            <a:r>
              <a:rPr sz="1400" b="1" spc="-145" dirty="0">
                <a:solidFill>
                  <a:srgbClr val="585858"/>
                </a:solidFill>
                <a:latin typeface="Tahoma"/>
                <a:cs typeface="Tahoma"/>
              </a:rPr>
              <a:t>180, </a:t>
            </a:r>
            <a:r>
              <a:rPr sz="1400" b="1" spc="-90" dirty="0">
                <a:solidFill>
                  <a:srgbClr val="585858"/>
                </a:solidFill>
                <a:latin typeface="Tahoma"/>
                <a:cs typeface="Tahoma"/>
              </a:rPr>
              <a:t>Parto,</a:t>
            </a:r>
            <a:r>
              <a:rPr sz="1400" b="1" spc="-145" dirty="0">
                <a:solidFill>
                  <a:srgbClr val="585858"/>
                </a:solidFill>
                <a:latin typeface="Tahoma"/>
                <a:cs typeface="Tahoma"/>
              </a:rPr>
              <a:t> </a:t>
            </a:r>
            <a:r>
              <a:rPr sz="1400" b="1" spc="-100" dirty="0">
                <a:solidFill>
                  <a:srgbClr val="585858"/>
                </a:solidFill>
                <a:latin typeface="Tahoma"/>
                <a:cs typeface="Tahoma"/>
              </a:rPr>
              <a:t>Terapias</a:t>
            </a:r>
            <a:r>
              <a:rPr sz="1400" b="1" spc="-150" dirty="0">
                <a:solidFill>
                  <a:srgbClr val="585858"/>
                </a:solidFill>
                <a:latin typeface="Tahoma"/>
                <a:cs typeface="Tahoma"/>
              </a:rPr>
              <a:t> </a:t>
            </a:r>
            <a:r>
              <a:rPr sz="1400" b="1" spc="-120" dirty="0">
                <a:solidFill>
                  <a:srgbClr val="585858"/>
                </a:solidFill>
                <a:latin typeface="Tahoma"/>
                <a:cs typeface="Tahoma"/>
              </a:rPr>
              <a:t>e</a:t>
            </a:r>
            <a:r>
              <a:rPr sz="1400" b="1" spc="-135" dirty="0">
                <a:solidFill>
                  <a:srgbClr val="585858"/>
                </a:solidFill>
                <a:latin typeface="Tahoma"/>
                <a:cs typeface="Tahoma"/>
              </a:rPr>
              <a:t> </a:t>
            </a:r>
            <a:r>
              <a:rPr sz="1400" b="1" spc="-110" dirty="0">
                <a:solidFill>
                  <a:srgbClr val="585858"/>
                </a:solidFill>
                <a:latin typeface="Tahoma"/>
                <a:cs typeface="Tahoma"/>
              </a:rPr>
              <a:t>CPT</a:t>
            </a:r>
            <a:r>
              <a:rPr sz="1400" b="1" spc="-125" dirty="0">
                <a:solidFill>
                  <a:srgbClr val="585858"/>
                </a:solidFill>
                <a:latin typeface="Tahoma"/>
                <a:cs typeface="Tahoma"/>
              </a:rPr>
              <a:t> </a:t>
            </a:r>
            <a:r>
              <a:rPr sz="1400" b="1" spc="-220" dirty="0">
                <a:solidFill>
                  <a:srgbClr val="585858"/>
                </a:solidFill>
                <a:latin typeface="Tahoma"/>
                <a:cs typeface="Tahoma"/>
              </a:rPr>
              <a:t>–</a:t>
            </a:r>
            <a:r>
              <a:rPr sz="1400" b="1" spc="-135" dirty="0">
                <a:solidFill>
                  <a:srgbClr val="585858"/>
                </a:solidFill>
                <a:latin typeface="Tahoma"/>
                <a:cs typeface="Tahoma"/>
              </a:rPr>
              <a:t> </a:t>
            </a:r>
            <a:r>
              <a:rPr sz="1400" b="1" spc="-130" dirty="0">
                <a:solidFill>
                  <a:srgbClr val="585858"/>
                </a:solidFill>
                <a:latin typeface="Tahoma"/>
                <a:cs typeface="Tahoma"/>
              </a:rPr>
              <a:t>Demais</a:t>
            </a:r>
            <a:r>
              <a:rPr sz="1400" b="1" spc="-145" dirty="0">
                <a:solidFill>
                  <a:srgbClr val="585858"/>
                </a:solidFill>
                <a:latin typeface="Tahoma"/>
                <a:cs typeface="Tahoma"/>
              </a:rPr>
              <a:t> </a:t>
            </a:r>
            <a:r>
              <a:rPr sz="1400" b="1" spc="-114" dirty="0">
                <a:solidFill>
                  <a:srgbClr val="585858"/>
                </a:solidFill>
                <a:latin typeface="Tahoma"/>
                <a:cs typeface="Tahoma"/>
              </a:rPr>
              <a:t>com</a:t>
            </a:r>
            <a:r>
              <a:rPr sz="1400" b="1" spc="-140" dirty="0">
                <a:solidFill>
                  <a:srgbClr val="585858"/>
                </a:solidFill>
                <a:latin typeface="Tahoma"/>
                <a:cs typeface="Tahoma"/>
              </a:rPr>
              <a:t> </a:t>
            </a:r>
            <a:r>
              <a:rPr sz="1400" b="1" spc="-105" dirty="0">
                <a:solidFill>
                  <a:srgbClr val="585858"/>
                </a:solidFill>
                <a:latin typeface="Tahoma"/>
                <a:cs typeface="Tahoma"/>
              </a:rPr>
              <a:t>aproveitamento</a:t>
            </a:r>
            <a:r>
              <a:rPr sz="1400" b="1" spc="-180" dirty="0">
                <a:solidFill>
                  <a:srgbClr val="585858"/>
                </a:solidFill>
                <a:latin typeface="Tahoma"/>
                <a:cs typeface="Tahoma"/>
              </a:rPr>
              <a:t> </a:t>
            </a:r>
            <a:r>
              <a:rPr sz="1400" b="1" spc="-114" dirty="0">
                <a:solidFill>
                  <a:srgbClr val="585858"/>
                </a:solidFill>
                <a:latin typeface="Tahoma"/>
                <a:cs typeface="Tahoma"/>
              </a:rPr>
              <a:t>(Aproveita</a:t>
            </a:r>
            <a:r>
              <a:rPr sz="1400" b="1" spc="-170" dirty="0">
                <a:solidFill>
                  <a:srgbClr val="585858"/>
                </a:solidFill>
                <a:latin typeface="Tahoma"/>
                <a:cs typeface="Tahoma"/>
              </a:rPr>
              <a:t> </a:t>
            </a:r>
            <a:r>
              <a:rPr sz="1400" b="1" spc="-100" dirty="0">
                <a:solidFill>
                  <a:srgbClr val="585858"/>
                </a:solidFill>
                <a:latin typeface="Tahoma"/>
                <a:cs typeface="Tahoma"/>
              </a:rPr>
              <a:t>carência</a:t>
            </a:r>
            <a:r>
              <a:rPr sz="1400" b="1" spc="-135" dirty="0">
                <a:solidFill>
                  <a:srgbClr val="585858"/>
                </a:solidFill>
                <a:latin typeface="Tahoma"/>
                <a:cs typeface="Tahoma"/>
              </a:rPr>
              <a:t> </a:t>
            </a:r>
            <a:r>
              <a:rPr sz="1400" b="1" spc="-95" dirty="0">
                <a:solidFill>
                  <a:srgbClr val="585858"/>
                </a:solidFill>
                <a:latin typeface="Tahoma"/>
                <a:cs typeface="Tahoma"/>
              </a:rPr>
              <a:t>do</a:t>
            </a:r>
            <a:r>
              <a:rPr sz="1400" b="1" spc="-145" dirty="0">
                <a:solidFill>
                  <a:srgbClr val="585858"/>
                </a:solidFill>
                <a:latin typeface="Tahoma"/>
                <a:cs typeface="Tahoma"/>
              </a:rPr>
              <a:t> </a:t>
            </a:r>
            <a:r>
              <a:rPr sz="1400" b="1" spc="-110" dirty="0">
                <a:solidFill>
                  <a:srgbClr val="585858"/>
                </a:solidFill>
                <a:latin typeface="Tahoma"/>
                <a:cs typeface="Tahoma"/>
              </a:rPr>
              <a:t>grupo</a:t>
            </a:r>
            <a:r>
              <a:rPr sz="1400" b="1" spc="-155" dirty="0">
                <a:solidFill>
                  <a:srgbClr val="585858"/>
                </a:solidFill>
                <a:latin typeface="Tahoma"/>
                <a:cs typeface="Tahoma"/>
              </a:rPr>
              <a:t> </a:t>
            </a:r>
            <a:r>
              <a:rPr sz="1400" b="1" spc="-105" dirty="0">
                <a:solidFill>
                  <a:srgbClr val="585858"/>
                </a:solidFill>
                <a:latin typeface="Tahoma"/>
                <a:cs typeface="Tahoma"/>
              </a:rPr>
              <a:t>de</a:t>
            </a:r>
            <a:r>
              <a:rPr sz="1400" b="1" spc="-130" dirty="0">
                <a:solidFill>
                  <a:srgbClr val="585858"/>
                </a:solidFill>
                <a:latin typeface="Tahoma"/>
                <a:cs typeface="Tahoma"/>
              </a:rPr>
              <a:t> </a:t>
            </a:r>
            <a:r>
              <a:rPr sz="1400" b="1" spc="-175" dirty="0">
                <a:solidFill>
                  <a:srgbClr val="585858"/>
                </a:solidFill>
                <a:latin typeface="Tahoma"/>
                <a:cs typeface="Tahoma"/>
              </a:rPr>
              <a:t>30</a:t>
            </a:r>
            <a:r>
              <a:rPr sz="1400" b="1" spc="-155" dirty="0">
                <a:solidFill>
                  <a:srgbClr val="585858"/>
                </a:solidFill>
                <a:latin typeface="Tahoma"/>
                <a:cs typeface="Tahoma"/>
              </a:rPr>
              <a:t> </a:t>
            </a:r>
            <a:r>
              <a:rPr sz="1400" b="1" spc="-120" dirty="0">
                <a:solidFill>
                  <a:srgbClr val="585858"/>
                </a:solidFill>
                <a:latin typeface="Tahoma"/>
                <a:cs typeface="Tahoma"/>
              </a:rPr>
              <a:t>e</a:t>
            </a:r>
            <a:r>
              <a:rPr sz="1400" b="1" spc="-125" dirty="0">
                <a:solidFill>
                  <a:srgbClr val="585858"/>
                </a:solidFill>
                <a:latin typeface="Tahoma"/>
                <a:cs typeface="Tahoma"/>
              </a:rPr>
              <a:t> </a:t>
            </a:r>
            <a:r>
              <a:rPr sz="1400" b="1" spc="-175" dirty="0">
                <a:solidFill>
                  <a:srgbClr val="585858"/>
                </a:solidFill>
                <a:latin typeface="Tahoma"/>
                <a:cs typeface="Tahoma"/>
              </a:rPr>
              <a:t>90</a:t>
            </a:r>
            <a:r>
              <a:rPr sz="1400" b="1" spc="-155" dirty="0">
                <a:solidFill>
                  <a:srgbClr val="585858"/>
                </a:solidFill>
                <a:latin typeface="Tahoma"/>
                <a:cs typeface="Tahoma"/>
              </a:rPr>
              <a:t> </a:t>
            </a:r>
            <a:r>
              <a:rPr sz="1400" b="1" spc="-114" dirty="0">
                <a:solidFill>
                  <a:srgbClr val="585858"/>
                </a:solidFill>
                <a:latin typeface="Tahoma"/>
                <a:cs typeface="Tahoma"/>
              </a:rPr>
              <a:t>dias)</a:t>
            </a:r>
            <a:endParaRPr sz="1400">
              <a:latin typeface="Tahoma"/>
              <a:cs typeface="Tahoma"/>
            </a:endParaRPr>
          </a:p>
          <a:p>
            <a:pPr>
              <a:lnSpc>
                <a:spcPct val="100000"/>
              </a:lnSpc>
              <a:spcBef>
                <a:spcPts val="50"/>
              </a:spcBef>
              <a:buClr>
                <a:srgbClr val="1F4E79"/>
              </a:buClr>
              <a:buFont typeface="Tahoma"/>
              <a:buAutoNum type="arabicPeriod"/>
            </a:pPr>
            <a:endParaRPr sz="1350">
              <a:latin typeface="Tahoma"/>
              <a:cs typeface="Tahoma"/>
            </a:endParaRPr>
          </a:p>
          <a:p>
            <a:pPr marL="12700" marR="5715">
              <a:lnSpc>
                <a:spcPct val="100000"/>
              </a:lnSpc>
              <a:buClr>
                <a:srgbClr val="1F4E79"/>
              </a:buClr>
              <a:buAutoNum type="arabicPeriod"/>
              <a:tabLst>
                <a:tab pos="469265" algn="l"/>
                <a:tab pos="469900" algn="l"/>
              </a:tabLst>
            </a:pPr>
            <a:r>
              <a:rPr sz="1400" b="1" spc="-95" dirty="0">
                <a:solidFill>
                  <a:srgbClr val="585858"/>
                </a:solidFill>
                <a:latin typeface="Tahoma"/>
                <a:cs typeface="Tahoma"/>
              </a:rPr>
              <a:t>Beneficiário</a:t>
            </a:r>
            <a:r>
              <a:rPr sz="1400" b="1" spc="-105" dirty="0">
                <a:solidFill>
                  <a:srgbClr val="585858"/>
                </a:solidFill>
                <a:latin typeface="Tahoma"/>
                <a:cs typeface="Tahoma"/>
              </a:rPr>
              <a:t> </a:t>
            </a:r>
            <a:r>
              <a:rPr sz="1400" b="1" spc="-125" dirty="0">
                <a:solidFill>
                  <a:srgbClr val="585858"/>
                </a:solidFill>
                <a:latin typeface="Tahoma"/>
                <a:cs typeface="Tahoma"/>
              </a:rPr>
              <a:t>com</a:t>
            </a:r>
            <a:r>
              <a:rPr sz="1400" b="1" spc="-114" dirty="0">
                <a:solidFill>
                  <a:srgbClr val="585858"/>
                </a:solidFill>
                <a:latin typeface="Tahoma"/>
                <a:cs typeface="Tahoma"/>
              </a:rPr>
              <a:t> </a:t>
            </a:r>
            <a:r>
              <a:rPr sz="1400" b="1" spc="-180" dirty="0">
                <a:solidFill>
                  <a:srgbClr val="585858"/>
                </a:solidFill>
                <a:latin typeface="Tahoma"/>
                <a:cs typeface="Tahoma"/>
              </a:rPr>
              <a:t>30</a:t>
            </a:r>
            <a:r>
              <a:rPr sz="1400" b="1" spc="-114" dirty="0">
                <a:solidFill>
                  <a:srgbClr val="585858"/>
                </a:solidFill>
                <a:latin typeface="Tahoma"/>
                <a:cs typeface="Tahoma"/>
              </a:rPr>
              <a:t> a</a:t>
            </a:r>
            <a:r>
              <a:rPr sz="1400" b="1" spc="-110" dirty="0">
                <a:solidFill>
                  <a:srgbClr val="585858"/>
                </a:solidFill>
                <a:latin typeface="Tahoma"/>
                <a:cs typeface="Tahoma"/>
              </a:rPr>
              <a:t> </a:t>
            </a:r>
            <a:r>
              <a:rPr sz="1400" b="1" spc="-180" dirty="0">
                <a:solidFill>
                  <a:srgbClr val="585858"/>
                </a:solidFill>
                <a:latin typeface="Tahoma"/>
                <a:cs typeface="Tahoma"/>
              </a:rPr>
              <a:t>179</a:t>
            </a:r>
            <a:r>
              <a:rPr sz="1400" b="1" spc="-120" dirty="0">
                <a:solidFill>
                  <a:srgbClr val="585858"/>
                </a:solidFill>
                <a:latin typeface="Tahoma"/>
                <a:cs typeface="Tahoma"/>
              </a:rPr>
              <a:t> </a:t>
            </a:r>
            <a:r>
              <a:rPr sz="1400" b="1" spc="-100" dirty="0">
                <a:solidFill>
                  <a:srgbClr val="585858"/>
                </a:solidFill>
                <a:latin typeface="Tahoma"/>
                <a:cs typeface="Tahoma"/>
              </a:rPr>
              <a:t>dias</a:t>
            </a:r>
            <a:r>
              <a:rPr sz="1400" b="1" spc="-105" dirty="0">
                <a:solidFill>
                  <a:srgbClr val="585858"/>
                </a:solidFill>
                <a:latin typeface="Tahoma"/>
                <a:cs typeface="Tahoma"/>
              </a:rPr>
              <a:t> de</a:t>
            </a:r>
            <a:r>
              <a:rPr sz="1400" b="1" spc="-110" dirty="0">
                <a:solidFill>
                  <a:srgbClr val="585858"/>
                </a:solidFill>
                <a:latin typeface="Tahoma"/>
                <a:cs typeface="Tahoma"/>
              </a:rPr>
              <a:t> </a:t>
            </a:r>
            <a:r>
              <a:rPr sz="1400" b="1" spc="-100" dirty="0">
                <a:solidFill>
                  <a:srgbClr val="585858"/>
                </a:solidFill>
                <a:latin typeface="Tahoma"/>
                <a:cs typeface="Tahoma"/>
              </a:rPr>
              <a:t>adimplência</a:t>
            </a:r>
            <a:r>
              <a:rPr sz="1400" b="1" spc="-105" dirty="0">
                <a:solidFill>
                  <a:srgbClr val="585858"/>
                </a:solidFill>
                <a:latin typeface="Tahoma"/>
                <a:cs typeface="Tahoma"/>
              </a:rPr>
              <a:t> </a:t>
            </a:r>
            <a:r>
              <a:rPr sz="1400" b="1" spc="-110" dirty="0">
                <a:solidFill>
                  <a:srgbClr val="585858"/>
                </a:solidFill>
                <a:latin typeface="Tahoma"/>
                <a:cs typeface="Tahoma"/>
              </a:rPr>
              <a:t>na</a:t>
            </a:r>
            <a:r>
              <a:rPr sz="1400" b="1" spc="-125" dirty="0">
                <a:solidFill>
                  <a:srgbClr val="585858"/>
                </a:solidFill>
                <a:latin typeface="Tahoma"/>
                <a:cs typeface="Tahoma"/>
              </a:rPr>
              <a:t> </a:t>
            </a:r>
            <a:r>
              <a:rPr sz="1400" b="1" spc="-105" dirty="0">
                <a:solidFill>
                  <a:srgbClr val="585858"/>
                </a:solidFill>
                <a:latin typeface="Tahoma"/>
                <a:cs typeface="Tahoma"/>
              </a:rPr>
              <a:t>operadora</a:t>
            </a:r>
            <a:r>
              <a:rPr sz="1400" b="1" spc="-120" dirty="0">
                <a:solidFill>
                  <a:srgbClr val="585858"/>
                </a:solidFill>
                <a:latin typeface="Tahoma"/>
                <a:cs typeface="Tahoma"/>
              </a:rPr>
              <a:t> </a:t>
            </a:r>
            <a:r>
              <a:rPr sz="1400" b="1" spc="-105" dirty="0">
                <a:solidFill>
                  <a:srgbClr val="585858"/>
                </a:solidFill>
                <a:latin typeface="Tahoma"/>
                <a:cs typeface="Tahoma"/>
              </a:rPr>
              <a:t>de </a:t>
            </a:r>
            <a:r>
              <a:rPr sz="1400" b="1" spc="-114" dirty="0">
                <a:solidFill>
                  <a:srgbClr val="585858"/>
                </a:solidFill>
                <a:latin typeface="Tahoma"/>
                <a:cs typeface="Tahoma"/>
              </a:rPr>
              <a:t>origem:</a:t>
            </a:r>
            <a:r>
              <a:rPr sz="1400" b="1" spc="-120" dirty="0">
                <a:solidFill>
                  <a:srgbClr val="585858"/>
                </a:solidFill>
                <a:latin typeface="Tahoma"/>
                <a:cs typeface="Tahoma"/>
              </a:rPr>
              <a:t> Redução</a:t>
            </a:r>
            <a:r>
              <a:rPr sz="1400" b="1" spc="-135" dirty="0">
                <a:solidFill>
                  <a:srgbClr val="585858"/>
                </a:solidFill>
                <a:latin typeface="Tahoma"/>
                <a:cs typeface="Tahoma"/>
              </a:rPr>
              <a:t> </a:t>
            </a:r>
            <a:r>
              <a:rPr sz="1400" b="1" spc="-105" dirty="0">
                <a:solidFill>
                  <a:srgbClr val="585858"/>
                </a:solidFill>
                <a:latin typeface="Tahoma"/>
                <a:cs typeface="Tahoma"/>
              </a:rPr>
              <a:t>de </a:t>
            </a:r>
            <a:r>
              <a:rPr sz="1400" b="1" spc="-180" dirty="0">
                <a:solidFill>
                  <a:srgbClr val="585858"/>
                </a:solidFill>
                <a:latin typeface="Tahoma"/>
                <a:cs typeface="Tahoma"/>
              </a:rPr>
              <a:t>30</a:t>
            </a:r>
            <a:r>
              <a:rPr sz="1400" b="1" spc="-120" dirty="0">
                <a:solidFill>
                  <a:srgbClr val="585858"/>
                </a:solidFill>
                <a:latin typeface="Tahoma"/>
                <a:cs typeface="Tahoma"/>
              </a:rPr>
              <a:t> </a:t>
            </a:r>
            <a:r>
              <a:rPr sz="1400" b="1" spc="-95" dirty="0">
                <a:solidFill>
                  <a:srgbClr val="585858"/>
                </a:solidFill>
                <a:latin typeface="Tahoma"/>
                <a:cs typeface="Tahoma"/>
              </a:rPr>
              <a:t>dias</a:t>
            </a:r>
            <a:r>
              <a:rPr sz="1400" b="1" spc="-125" dirty="0">
                <a:solidFill>
                  <a:srgbClr val="585858"/>
                </a:solidFill>
                <a:latin typeface="Tahoma"/>
                <a:cs typeface="Tahoma"/>
              </a:rPr>
              <a:t> </a:t>
            </a:r>
            <a:r>
              <a:rPr sz="1400" b="1" spc="-110" dirty="0">
                <a:solidFill>
                  <a:srgbClr val="585858"/>
                </a:solidFill>
                <a:latin typeface="Tahoma"/>
                <a:cs typeface="Tahoma"/>
              </a:rPr>
              <a:t>sobre</a:t>
            </a:r>
            <a:r>
              <a:rPr sz="1400" b="1" spc="-105" dirty="0">
                <a:solidFill>
                  <a:srgbClr val="585858"/>
                </a:solidFill>
                <a:latin typeface="Tahoma"/>
                <a:cs typeface="Tahoma"/>
              </a:rPr>
              <a:t> </a:t>
            </a:r>
            <a:r>
              <a:rPr sz="1400" b="1" spc="-120" dirty="0">
                <a:solidFill>
                  <a:srgbClr val="585858"/>
                </a:solidFill>
                <a:latin typeface="Tahoma"/>
                <a:cs typeface="Tahoma"/>
              </a:rPr>
              <a:t>as</a:t>
            </a:r>
            <a:r>
              <a:rPr sz="1400" b="1" spc="-114" dirty="0">
                <a:solidFill>
                  <a:srgbClr val="585858"/>
                </a:solidFill>
                <a:latin typeface="Tahoma"/>
                <a:cs typeface="Tahoma"/>
              </a:rPr>
              <a:t> </a:t>
            </a:r>
            <a:r>
              <a:rPr sz="1400" b="1" spc="-100" dirty="0">
                <a:solidFill>
                  <a:srgbClr val="585858"/>
                </a:solidFill>
                <a:latin typeface="Tahoma"/>
                <a:cs typeface="Tahoma"/>
              </a:rPr>
              <a:t>carências,</a:t>
            </a:r>
            <a:r>
              <a:rPr sz="1400" b="1" spc="-105" dirty="0">
                <a:solidFill>
                  <a:srgbClr val="585858"/>
                </a:solidFill>
                <a:latin typeface="Tahoma"/>
                <a:cs typeface="Tahoma"/>
              </a:rPr>
              <a:t> </a:t>
            </a:r>
            <a:r>
              <a:rPr sz="1400" b="1" spc="-110" dirty="0">
                <a:solidFill>
                  <a:srgbClr val="585858"/>
                </a:solidFill>
                <a:latin typeface="Tahoma"/>
                <a:cs typeface="Tahoma"/>
              </a:rPr>
              <a:t>observando</a:t>
            </a:r>
            <a:r>
              <a:rPr sz="1400" b="1" spc="-105" dirty="0">
                <a:solidFill>
                  <a:srgbClr val="585858"/>
                </a:solidFill>
                <a:latin typeface="Tahoma"/>
                <a:cs typeface="Tahoma"/>
              </a:rPr>
              <a:t> </a:t>
            </a:r>
            <a:r>
              <a:rPr sz="1400" b="1" spc="-114" dirty="0">
                <a:solidFill>
                  <a:srgbClr val="585858"/>
                </a:solidFill>
                <a:latin typeface="Tahoma"/>
                <a:cs typeface="Tahoma"/>
              </a:rPr>
              <a:t>a </a:t>
            </a:r>
            <a:r>
              <a:rPr sz="1400" b="1" spc="-395" dirty="0">
                <a:solidFill>
                  <a:srgbClr val="585858"/>
                </a:solidFill>
                <a:latin typeface="Tahoma"/>
                <a:cs typeface="Tahoma"/>
              </a:rPr>
              <a:t> </a:t>
            </a:r>
            <a:r>
              <a:rPr sz="1400" b="1" spc="-135" dirty="0">
                <a:solidFill>
                  <a:srgbClr val="585858"/>
                </a:solidFill>
                <a:latin typeface="Tahoma"/>
                <a:cs typeface="Tahoma"/>
              </a:rPr>
              <a:t>mesma</a:t>
            </a:r>
            <a:r>
              <a:rPr sz="1400" b="1" spc="-150" dirty="0">
                <a:solidFill>
                  <a:srgbClr val="585858"/>
                </a:solidFill>
                <a:latin typeface="Tahoma"/>
                <a:cs typeface="Tahoma"/>
              </a:rPr>
              <a:t> </a:t>
            </a:r>
            <a:r>
              <a:rPr sz="1400" b="1" spc="-120" dirty="0">
                <a:solidFill>
                  <a:srgbClr val="585858"/>
                </a:solidFill>
                <a:latin typeface="Tahoma"/>
                <a:cs typeface="Tahoma"/>
              </a:rPr>
              <a:t>segmentação</a:t>
            </a:r>
            <a:r>
              <a:rPr sz="1400" b="1" spc="-160" dirty="0">
                <a:solidFill>
                  <a:srgbClr val="585858"/>
                </a:solidFill>
                <a:latin typeface="Tahoma"/>
                <a:cs typeface="Tahoma"/>
              </a:rPr>
              <a:t> </a:t>
            </a:r>
            <a:r>
              <a:rPr sz="1400" b="1" spc="-105" dirty="0">
                <a:solidFill>
                  <a:srgbClr val="585858"/>
                </a:solidFill>
                <a:latin typeface="Tahoma"/>
                <a:cs typeface="Tahoma"/>
              </a:rPr>
              <a:t>de</a:t>
            </a:r>
            <a:r>
              <a:rPr sz="1400" b="1" spc="-140" dirty="0">
                <a:solidFill>
                  <a:srgbClr val="585858"/>
                </a:solidFill>
                <a:latin typeface="Tahoma"/>
                <a:cs typeface="Tahoma"/>
              </a:rPr>
              <a:t> </a:t>
            </a:r>
            <a:r>
              <a:rPr sz="1400" b="1" spc="-100" dirty="0">
                <a:solidFill>
                  <a:srgbClr val="585858"/>
                </a:solidFill>
                <a:latin typeface="Tahoma"/>
                <a:cs typeface="Tahoma"/>
              </a:rPr>
              <a:t>atendimento.</a:t>
            </a:r>
            <a:r>
              <a:rPr sz="1400" b="1" spc="-165" dirty="0">
                <a:solidFill>
                  <a:srgbClr val="585858"/>
                </a:solidFill>
                <a:latin typeface="Tahoma"/>
                <a:cs typeface="Tahoma"/>
              </a:rPr>
              <a:t> </a:t>
            </a:r>
            <a:r>
              <a:rPr sz="1400" b="1" spc="-114" dirty="0">
                <a:solidFill>
                  <a:srgbClr val="585858"/>
                </a:solidFill>
                <a:latin typeface="Tahoma"/>
                <a:cs typeface="Tahoma"/>
              </a:rPr>
              <a:t>(Aproveita</a:t>
            </a:r>
            <a:r>
              <a:rPr sz="1400" b="1" spc="-180" dirty="0">
                <a:solidFill>
                  <a:srgbClr val="585858"/>
                </a:solidFill>
                <a:latin typeface="Tahoma"/>
                <a:cs typeface="Tahoma"/>
              </a:rPr>
              <a:t> </a:t>
            </a:r>
            <a:r>
              <a:rPr sz="1400" b="1" spc="-114" dirty="0">
                <a:solidFill>
                  <a:srgbClr val="585858"/>
                </a:solidFill>
                <a:latin typeface="Tahoma"/>
                <a:cs typeface="Tahoma"/>
              </a:rPr>
              <a:t>somente</a:t>
            </a:r>
            <a:r>
              <a:rPr sz="1400" b="1" spc="-150" dirty="0">
                <a:solidFill>
                  <a:srgbClr val="585858"/>
                </a:solidFill>
                <a:latin typeface="Tahoma"/>
                <a:cs typeface="Tahoma"/>
              </a:rPr>
              <a:t> </a:t>
            </a:r>
            <a:r>
              <a:rPr sz="1400" b="1" spc="-105" dirty="0">
                <a:solidFill>
                  <a:srgbClr val="585858"/>
                </a:solidFill>
                <a:latin typeface="Tahoma"/>
                <a:cs typeface="Tahoma"/>
              </a:rPr>
              <a:t>Carência</a:t>
            </a:r>
            <a:r>
              <a:rPr sz="1400" b="1" spc="-135" dirty="0">
                <a:solidFill>
                  <a:srgbClr val="585858"/>
                </a:solidFill>
                <a:latin typeface="Tahoma"/>
                <a:cs typeface="Tahoma"/>
              </a:rPr>
              <a:t> </a:t>
            </a:r>
            <a:r>
              <a:rPr sz="1400" b="1" spc="-95" dirty="0">
                <a:solidFill>
                  <a:srgbClr val="585858"/>
                </a:solidFill>
                <a:latin typeface="Tahoma"/>
                <a:cs typeface="Tahoma"/>
              </a:rPr>
              <a:t>do</a:t>
            </a:r>
            <a:r>
              <a:rPr sz="1400" b="1" spc="-135" dirty="0">
                <a:solidFill>
                  <a:srgbClr val="585858"/>
                </a:solidFill>
                <a:latin typeface="Tahoma"/>
                <a:cs typeface="Tahoma"/>
              </a:rPr>
              <a:t> </a:t>
            </a:r>
            <a:r>
              <a:rPr sz="1400" b="1" spc="-110" dirty="0">
                <a:solidFill>
                  <a:srgbClr val="585858"/>
                </a:solidFill>
                <a:latin typeface="Tahoma"/>
                <a:cs typeface="Tahoma"/>
              </a:rPr>
              <a:t>grupo</a:t>
            </a:r>
            <a:r>
              <a:rPr sz="1400" b="1" spc="-175" dirty="0">
                <a:solidFill>
                  <a:srgbClr val="585858"/>
                </a:solidFill>
                <a:latin typeface="Tahoma"/>
                <a:cs typeface="Tahoma"/>
              </a:rPr>
              <a:t> </a:t>
            </a:r>
            <a:r>
              <a:rPr sz="1400" b="1" spc="-105" dirty="0">
                <a:solidFill>
                  <a:srgbClr val="585858"/>
                </a:solidFill>
                <a:latin typeface="Tahoma"/>
                <a:cs typeface="Tahoma"/>
              </a:rPr>
              <a:t>de</a:t>
            </a:r>
            <a:r>
              <a:rPr sz="1400" b="1" spc="-140" dirty="0">
                <a:solidFill>
                  <a:srgbClr val="585858"/>
                </a:solidFill>
                <a:latin typeface="Tahoma"/>
                <a:cs typeface="Tahoma"/>
              </a:rPr>
              <a:t> </a:t>
            </a:r>
            <a:r>
              <a:rPr sz="1400" b="1" spc="-175" dirty="0">
                <a:solidFill>
                  <a:srgbClr val="585858"/>
                </a:solidFill>
                <a:latin typeface="Tahoma"/>
                <a:cs typeface="Tahoma"/>
              </a:rPr>
              <a:t>30</a:t>
            </a:r>
            <a:r>
              <a:rPr sz="1400" b="1" spc="-150" dirty="0">
                <a:solidFill>
                  <a:srgbClr val="585858"/>
                </a:solidFill>
                <a:latin typeface="Tahoma"/>
                <a:cs typeface="Tahoma"/>
              </a:rPr>
              <a:t> </a:t>
            </a:r>
            <a:r>
              <a:rPr sz="1400" b="1" spc="-114" dirty="0">
                <a:solidFill>
                  <a:srgbClr val="585858"/>
                </a:solidFill>
                <a:latin typeface="Tahoma"/>
                <a:cs typeface="Tahoma"/>
              </a:rPr>
              <a:t>dias)</a:t>
            </a:r>
            <a:endParaRPr sz="1400">
              <a:latin typeface="Tahoma"/>
              <a:cs typeface="Tahoma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0328529" y="7222207"/>
            <a:ext cx="103505" cy="1822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100" dirty="0">
                <a:solidFill>
                  <a:srgbClr val="FFFFFF"/>
                </a:solidFill>
                <a:latin typeface="Arial MT"/>
                <a:cs typeface="Arial MT"/>
              </a:rPr>
              <a:t>7</a:t>
            </a:r>
            <a:endParaRPr sz="1100">
              <a:latin typeface="Arial MT"/>
              <a:cs typeface="Arial MT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03072" y="1226565"/>
            <a:ext cx="9684385" cy="251714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100" b="1" spc="-20" dirty="0">
                <a:solidFill>
                  <a:srgbClr val="504F51"/>
                </a:solidFill>
                <a:latin typeface="Tahoma"/>
                <a:cs typeface="Tahoma"/>
              </a:rPr>
              <a:t>REGRAS</a:t>
            </a:r>
            <a:r>
              <a:rPr sz="1100" b="1" spc="-55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100" b="1" spc="-10" dirty="0">
                <a:solidFill>
                  <a:srgbClr val="504F51"/>
                </a:solidFill>
                <a:latin typeface="Tahoma"/>
                <a:cs typeface="Tahoma"/>
              </a:rPr>
              <a:t>DE</a:t>
            </a:r>
            <a:r>
              <a:rPr sz="1100" b="1" spc="-55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100" b="1" spc="-25" dirty="0">
                <a:solidFill>
                  <a:srgbClr val="504F51"/>
                </a:solidFill>
                <a:latin typeface="Tahoma"/>
                <a:cs typeface="Tahoma"/>
              </a:rPr>
              <a:t>APROVEITAMENTO</a:t>
            </a:r>
            <a:endParaRPr sz="1100">
              <a:latin typeface="Tahoma"/>
              <a:cs typeface="Tahoma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1200">
              <a:latin typeface="Tahoma"/>
              <a:cs typeface="Tahoma"/>
            </a:endParaRPr>
          </a:p>
          <a:p>
            <a:pPr marL="469900" indent="-457834">
              <a:lnSpc>
                <a:spcPct val="100000"/>
              </a:lnSpc>
              <a:buClr>
                <a:srgbClr val="1F4E79"/>
              </a:buClr>
              <a:buAutoNum type="arabicPeriod"/>
              <a:tabLst>
                <a:tab pos="469900" algn="l"/>
                <a:tab pos="470534" algn="l"/>
              </a:tabLst>
            </a:pPr>
            <a:r>
              <a:rPr sz="1400" b="1" spc="-105" dirty="0">
                <a:solidFill>
                  <a:srgbClr val="585858"/>
                </a:solidFill>
                <a:latin typeface="Tahoma"/>
                <a:cs typeface="Tahoma"/>
              </a:rPr>
              <a:t>Operadora</a:t>
            </a:r>
            <a:r>
              <a:rPr sz="1400" b="1" spc="-140" dirty="0">
                <a:solidFill>
                  <a:srgbClr val="585858"/>
                </a:solidFill>
                <a:latin typeface="Tahoma"/>
                <a:cs typeface="Tahoma"/>
              </a:rPr>
              <a:t> </a:t>
            </a:r>
            <a:r>
              <a:rPr sz="1400" b="1" spc="-100" dirty="0">
                <a:solidFill>
                  <a:srgbClr val="585858"/>
                </a:solidFill>
                <a:latin typeface="Tahoma"/>
                <a:cs typeface="Tahoma"/>
              </a:rPr>
              <a:t>elegível</a:t>
            </a:r>
            <a:r>
              <a:rPr sz="1400" b="1" spc="-160" dirty="0">
                <a:solidFill>
                  <a:srgbClr val="585858"/>
                </a:solidFill>
                <a:latin typeface="Tahoma"/>
                <a:cs typeface="Tahoma"/>
              </a:rPr>
              <a:t> </a:t>
            </a:r>
            <a:r>
              <a:rPr sz="1400" b="1" spc="-105" dirty="0">
                <a:solidFill>
                  <a:srgbClr val="585858"/>
                </a:solidFill>
                <a:latin typeface="Tahoma"/>
                <a:cs typeface="Tahoma"/>
              </a:rPr>
              <a:t>para</a:t>
            </a:r>
            <a:r>
              <a:rPr sz="1400" b="1" spc="-130" dirty="0">
                <a:solidFill>
                  <a:srgbClr val="585858"/>
                </a:solidFill>
                <a:latin typeface="Tahoma"/>
                <a:cs typeface="Tahoma"/>
              </a:rPr>
              <a:t> </a:t>
            </a:r>
            <a:r>
              <a:rPr sz="1400" b="1" spc="-105" dirty="0">
                <a:solidFill>
                  <a:srgbClr val="585858"/>
                </a:solidFill>
                <a:latin typeface="Tahoma"/>
                <a:cs typeface="Tahoma"/>
              </a:rPr>
              <a:t>aproveitamento</a:t>
            </a:r>
            <a:r>
              <a:rPr sz="1400" b="1" spc="-180" dirty="0">
                <a:solidFill>
                  <a:srgbClr val="585858"/>
                </a:solidFill>
                <a:latin typeface="Tahoma"/>
                <a:cs typeface="Tahoma"/>
              </a:rPr>
              <a:t> </a:t>
            </a:r>
            <a:r>
              <a:rPr sz="1400" b="1" spc="-100" dirty="0">
                <a:solidFill>
                  <a:srgbClr val="585858"/>
                </a:solidFill>
                <a:latin typeface="Tahoma"/>
                <a:cs typeface="Tahoma"/>
              </a:rPr>
              <a:t>(conferir</a:t>
            </a:r>
            <a:r>
              <a:rPr sz="1400" b="1" spc="-135" dirty="0">
                <a:solidFill>
                  <a:srgbClr val="585858"/>
                </a:solidFill>
                <a:latin typeface="Tahoma"/>
                <a:cs typeface="Tahoma"/>
              </a:rPr>
              <a:t> </a:t>
            </a:r>
            <a:r>
              <a:rPr sz="1400" b="1" spc="-85" dirty="0">
                <a:solidFill>
                  <a:srgbClr val="585858"/>
                </a:solidFill>
                <a:latin typeface="Tahoma"/>
                <a:cs typeface="Tahoma"/>
              </a:rPr>
              <a:t>lista</a:t>
            </a:r>
            <a:r>
              <a:rPr sz="1400" b="1" spc="-150" dirty="0">
                <a:solidFill>
                  <a:srgbClr val="585858"/>
                </a:solidFill>
                <a:latin typeface="Tahoma"/>
                <a:cs typeface="Tahoma"/>
              </a:rPr>
              <a:t> </a:t>
            </a:r>
            <a:r>
              <a:rPr sz="1400" b="1" spc="-105" dirty="0">
                <a:solidFill>
                  <a:srgbClr val="585858"/>
                </a:solidFill>
                <a:latin typeface="Tahoma"/>
                <a:cs typeface="Tahoma"/>
              </a:rPr>
              <a:t>de</a:t>
            </a:r>
            <a:r>
              <a:rPr sz="1400" b="1" spc="-130" dirty="0">
                <a:solidFill>
                  <a:srgbClr val="585858"/>
                </a:solidFill>
                <a:latin typeface="Tahoma"/>
                <a:cs typeface="Tahoma"/>
              </a:rPr>
              <a:t> </a:t>
            </a:r>
            <a:r>
              <a:rPr sz="1400" b="1" spc="-105" dirty="0">
                <a:solidFill>
                  <a:srgbClr val="585858"/>
                </a:solidFill>
                <a:latin typeface="Tahoma"/>
                <a:cs typeface="Tahoma"/>
              </a:rPr>
              <a:t>operadoras</a:t>
            </a:r>
            <a:r>
              <a:rPr sz="1400" b="1" spc="-145" dirty="0">
                <a:solidFill>
                  <a:srgbClr val="585858"/>
                </a:solidFill>
                <a:latin typeface="Tahoma"/>
                <a:cs typeface="Tahoma"/>
              </a:rPr>
              <a:t> </a:t>
            </a:r>
            <a:r>
              <a:rPr sz="1400" b="1" spc="-110" dirty="0">
                <a:solidFill>
                  <a:srgbClr val="585858"/>
                </a:solidFill>
                <a:latin typeface="Tahoma"/>
                <a:cs typeface="Tahoma"/>
              </a:rPr>
              <a:t>autorizadas);</a:t>
            </a:r>
            <a:endParaRPr sz="1400">
              <a:latin typeface="Tahoma"/>
              <a:cs typeface="Tahoma"/>
            </a:endParaRPr>
          </a:p>
          <a:p>
            <a:pPr marL="12700" marR="6350">
              <a:lnSpc>
                <a:spcPct val="100000"/>
              </a:lnSpc>
              <a:buClr>
                <a:srgbClr val="1F4E79"/>
              </a:buClr>
              <a:buAutoNum type="arabicPeriod"/>
              <a:tabLst>
                <a:tab pos="469900" algn="l"/>
                <a:tab pos="470534" algn="l"/>
              </a:tabLst>
            </a:pPr>
            <a:r>
              <a:rPr sz="1400" b="1" spc="-120" dirty="0">
                <a:solidFill>
                  <a:srgbClr val="585858"/>
                </a:solidFill>
                <a:latin typeface="Tahoma"/>
                <a:cs typeface="Tahoma"/>
              </a:rPr>
              <a:t>Caso </a:t>
            </a:r>
            <a:r>
              <a:rPr sz="1400" b="1" spc="-95" dirty="0">
                <a:solidFill>
                  <a:srgbClr val="585858"/>
                </a:solidFill>
                <a:latin typeface="Tahoma"/>
                <a:cs typeface="Tahoma"/>
              </a:rPr>
              <a:t>o beneficiário </a:t>
            </a:r>
            <a:r>
              <a:rPr sz="1400" b="1" spc="-120" dirty="0">
                <a:solidFill>
                  <a:srgbClr val="585858"/>
                </a:solidFill>
                <a:latin typeface="Tahoma"/>
                <a:cs typeface="Tahoma"/>
              </a:rPr>
              <a:t>esteja </a:t>
            </a:r>
            <a:r>
              <a:rPr sz="1400" b="1" spc="-100" dirty="0">
                <a:solidFill>
                  <a:srgbClr val="585858"/>
                </a:solidFill>
                <a:latin typeface="Tahoma"/>
                <a:cs typeface="Tahoma"/>
              </a:rPr>
              <a:t>cancelado </a:t>
            </a:r>
            <a:r>
              <a:rPr sz="1400" b="1" spc="-110" dirty="0">
                <a:solidFill>
                  <a:srgbClr val="585858"/>
                </a:solidFill>
                <a:latin typeface="Tahoma"/>
                <a:cs typeface="Tahoma"/>
              </a:rPr>
              <a:t>na </a:t>
            </a:r>
            <a:r>
              <a:rPr sz="1400" b="1" spc="-100" dirty="0">
                <a:solidFill>
                  <a:srgbClr val="585858"/>
                </a:solidFill>
                <a:latin typeface="Tahoma"/>
                <a:cs typeface="Tahoma"/>
              </a:rPr>
              <a:t>operadora </a:t>
            </a:r>
            <a:r>
              <a:rPr sz="1400" b="1" spc="-105" dirty="0">
                <a:solidFill>
                  <a:srgbClr val="585858"/>
                </a:solidFill>
                <a:latin typeface="Tahoma"/>
                <a:cs typeface="Tahoma"/>
              </a:rPr>
              <a:t>de origem, para </a:t>
            </a:r>
            <a:r>
              <a:rPr sz="1400" b="1" spc="-95" dirty="0">
                <a:solidFill>
                  <a:srgbClr val="585858"/>
                </a:solidFill>
                <a:latin typeface="Tahoma"/>
                <a:cs typeface="Tahoma"/>
              </a:rPr>
              <a:t>o </a:t>
            </a:r>
            <a:r>
              <a:rPr sz="1400" b="1" spc="-110" dirty="0">
                <a:solidFill>
                  <a:srgbClr val="585858"/>
                </a:solidFill>
                <a:latin typeface="Tahoma"/>
                <a:cs typeface="Tahoma"/>
              </a:rPr>
              <a:t>aproveitamento </a:t>
            </a:r>
            <a:r>
              <a:rPr sz="1400" b="1" spc="-120" dirty="0">
                <a:solidFill>
                  <a:srgbClr val="585858"/>
                </a:solidFill>
                <a:latin typeface="Tahoma"/>
                <a:cs typeface="Tahoma"/>
              </a:rPr>
              <a:t>deve </a:t>
            </a:r>
            <a:r>
              <a:rPr sz="1400" b="1" spc="-100" dirty="0">
                <a:solidFill>
                  <a:srgbClr val="585858"/>
                </a:solidFill>
                <a:latin typeface="Tahoma"/>
                <a:cs typeface="Tahoma"/>
              </a:rPr>
              <a:t>considerar no </a:t>
            </a:r>
            <a:r>
              <a:rPr sz="1400" b="1" spc="-130" dirty="0">
                <a:solidFill>
                  <a:srgbClr val="585858"/>
                </a:solidFill>
                <a:latin typeface="Tahoma"/>
                <a:cs typeface="Tahoma"/>
              </a:rPr>
              <a:t>máximo </a:t>
            </a:r>
            <a:r>
              <a:rPr sz="1400" b="1" spc="-180" dirty="0">
                <a:solidFill>
                  <a:srgbClr val="585858"/>
                </a:solidFill>
                <a:latin typeface="Tahoma"/>
                <a:cs typeface="Tahoma"/>
              </a:rPr>
              <a:t>30 </a:t>
            </a:r>
            <a:r>
              <a:rPr sz="1400" b="1" spc="-105" dirty="0">
                <a:solidFill>
                  <a:srgbClr val="585858"/>
                </a:solidFill>
                <a:latin typeface="Tahoma"/>
                <a:cs typeface="Tahoma"/>
              </a:rPr>
              <a:t>dias </a:t>
            </a:r>
            <a:r>
              <a:rPr sz="1400" b="1" spc="-400" dirty="0">
                <a:solidFill>
                  <a:srgbClr val="585858"/>
                </a:solidFill>
                <a:latin typeface="Tahoma"/>
                <a:cs typeface="Tahoma"/>
              </a:rPr>
              <a:t> </a:t>
            </a:r>
            <a:r>
              <a:rPr sz="1400" b="1" spc="-95" dirty="0">
                <a:solidFill>
                  <a:srgbClr val="585858"/>
                </a:solidFill>
                <a:latin typeface="Tahoma"/>
                <a:cs typeface="Tahoma"/>
              </a:rPr>
              <a:t>do</a:t>
            </a:r>
            <a:r>
              <a:rPr sz="1400" b="1" spc="-150" dirty="0">
                <a:solidFill>
                  <a:srgbClr val="585858"/>
                </a:solidFill>
                <a:latin typeface="Tahoma"/>
                <a:cs typeface="Tahoma"/>
              </a:rPr>
              <a:t> </a:t>
            </a:r>
            <a:r>
              <a:rPr sz="1400" b="1" spc="-105" dirty="0">
                <a:solidFill>
                  <a:srgbClr val="585858"/>
                </a:solidFill>
                <a:latin typeface="Tahoma"/>
                <a:cs typeface="Tahoma"/>
              </a:rPr>
              <a:t>cancelamento,</a:t>
            </a:r>
            <a:r>
              <a:rPr sz="1400" b="1" spc="-145" dirty="0">
                <a:solidFill>
                  <a:srgbClr val="585858"/>
                </a:solidFill>
                <a:latin typeface="Tahoma"/>
                <a:cs typeface="Tahoma"/>
              </a:rPr>
              <a:t> </a:t>
            </a:r>
            <a:r>
              <a:rPr sz="1400" b="1" spc="-110" dirty="0">
                <a:solidFill>
                  <a:srgbClr val="585858"/>
                </a:solidFill>
                <a:latin typeface="Tahoma"/>
                <a:cs typeface="Tahoma"/>
              </a:rPr>
              <a:t>na</a:t>
            </a:r>
            <a:r>
              <a:rPr sz="1400" b="1" spc="-140" dirty="0">
                <a:solidFill>
                  <a:srgbClr val="585858"/>
                </a:solidFill>
                <a:latin typeface="Tahoma"/>
                <a:cs typeface="Tahoma"/>
              </a:rPr>
              <a:t> </a:t>
            </a:r>
            <a:r>
              <a:rPr sz="1400" b="1" spc="-100" dirty="0">
                <a:solidFill>
                  <a:srgbClr val="585858"/>
                </a:solidFill>
                <a:latin typeface="Tahoma"/>
                <a:cs typeface="Tahoma"/>
              </a:rPr>
              <a:t>data</a:t>
            </a:r>
            <a:r>
              <a:rPr sz="1400" b="1" spc="-145" dirty="0">
                <a:solidFill>
                  <a:srgbClr val="585858"/>
                </a:solidFill>
                <a:latin typeface="Tahoma"/>
                <a:cs typeface="Tahoma"/>
              </a:rPr>
              <a:t> </a:t>
            </a:r>
            <a:r>
              <a:rPr sz="1400" b="1" spc="-95" dirty="0">
                <a:solidFill>
                  <a:srgbClr val="585858"/>
                </a:solidFill>
                <a:latin typeface="Tahoma"/>
                <a:cs typeface="Tahoma"/>
              </a:rPr>
              <a:t>do</a:t>
            </a:r>
            <a:r>
              <a:rPr sz="1400" b="1" spc="-150" dirty="0">
                <a:solidFill>
                  <a:srgbClr val="585858"/>
                </a:solidFill>
                <a:latin typeface="Tahoma"/>
                <a:cs typeface="Tahoma"/>
              </a:rPr>
              <a:t> </a:t>
            </a:r>
            <a:r>
              <a:rPr sz="1400" b="1" spc="-90" dirty="0">
                <a:solidFill>
                  <a:srgbClr val="585858"/>
                </a:solidFill>
                <a:latin typeface="Tahoma"/>
                <a:cs typeface="Tahoma"/>
              </a:rPr>
              <a:t>pedido</a:t>
            </a:r>
            <a:r>
              <a:rPr sz="1400" b="1" spc="-160" dirty="0">
                <a:solidFill>
                  <a:srgbClr val="585858"/>
                </a:solidFill>
                <a:latin typeface="Tahoma"/>
                <a:cs typeface="Tahoma"/>
              </a:rPr>
              <a:t> </a:t>
            </a:r>
            <a:r>
              <a:rPr sz="1400" b="1" spc="-105" dirty="0">
                <a:solidFill>
                  <a:srgbClr val="585858"/>
                </a:solidFill>
                <a:latin typeface="Tahoma"/>
                <a:cs typeface="Tahoma"/>
              </a:rPr>
              <a:t>(digitação</a:t>
            </a:r>
            <a:r>
              <a:rPr sz="1400" b="1" spc="-160" dirty="0">
                <a:solidFill>
                  <a:srgbClr val="585858"/>
                </a:solidFill>
                <a:latin typeface="Tahoma"/>
                <a:cs typeface="Tahoma"/>
              </a:rPr>
              <a:t> </a:t>
            </a:r>
            <a:r>
              <a:rPr sz="1400" b="1" spc="-105" dirty="0">
                <a:solidFill>
                  <a:srgbClr val="585858"/>
                </a:solidFill>
                <a:latin typeface="Tahoma"/>
                <a:cs typeface="Tahoma"/>
              </a:rPr>
              <a:t>da</a:t>
            </a:r>
            <a:r>
              <a:rPr sz="1400" b="1" spc="-140" dirty="0">
                <a:solidFill>
                  <a:srgbClr val="585858"/>
                </a:solidFill>
                <a:latin typeface="Tahoma"/>
                <a:cs typeface="Tahoma"/>
              </a:rPr>
              <a:t> </a:t>
            </a:r>
            <a:r>
              <a:rPr sz="1400" b="1" spc="-95" dirty="0">
                <a:solidFill>
                  <a:srgbClr val="585858"/>
                </a:solidFill>
                <a:latin typeface="Tahoma"/>
                <a:cs typeface="Tahoma"/>
              </a:rPr>
              <a:t>vida</a:t>
            </a:r>
            <a:r>
              <a:rPr sz="1400" b="1" spc="-165" dirty="0">
                <a:solidFill>
                  <a:srgbClr val="585858"/>
                </a:solidFill>
                <a:latin typeface="Tahoma"/>
                <a:cs typeface="Tahoma"/>
              </a:rPr>
              <a:t> </a:t>
            </a:r>
            <a:r>
              <a:rPr sz="1400" b="1" spc="-110" dirty="0">
                <a:solidFill>
                  <a:srgbClr val="585858"/>
                </a:solidFill>
                <a:latin typeface="Tahoma"/>
                <a:cs typeface="Tahoma"/>
              </a:rPr>
              <a:t>na</a:t>
            </a:r>
            <a:r>
              <a:rPr sz="1400" b="1" spc="-140" dirty="0">
                <a:solidFill>
                  <a:srgbClr val="585858"/>
                </a:solidFill>
                <a:latin typeface="Tahoma"/>
                <a:cs typeface="Tahoma"/>
              </a:rPr>
              <a:t> </a:t>
            </a:r>
            <a:r>
              <a:rPr sz="1400" b="1" spc="-105" dirty="0">
                <a:solidFill>
                  <a:srgbClr val="585858"/>
                </a:solidFill>
                <a:latin typeface="Tahoma"/>
                <a:cs typeface="Tahoma"/>
              </a:rPr>
              <a:t>operadora).</a:t>
            </a:r>
            <a:endParaRPr sz="1400">
              <a:latin typeface="Tahoma"/>
              <a:cs typeface="Tahoma"/>
            </a:endParaRPr>
          </a:p>
          <a:p>
            <a:pPr marL="12700" marR="7620">
              <a:lnSpc>
                <a:spcPct val="100000"/>
              </a:lnSpc>
              <a:buClr>
                <a:srgbClr val="1F4E79"/>
              </a:buClr>
              <a:buAutoNum type="arabicPeriod"/>
              <a:tabLst>
                <a:tab pos="469900" algn="l"/>
                <a:tab pos="470534" algn="l"/>
              </a:tabLst>
            </a:pPr>
            <a:r>
              <a:rPr sz="1400" b="1" spc="-105" dirty="0">
                <a:solidFill>
                  <a:srgbClr val="585858"/>
                </a:solidFill>
                <a:latin typeface="Tahoma"/>
                <a:cs typeface="Tahoma"/>
              </a:rPr>
              <a:t>Estar</a:t>
            </a:r>
            <a:r>
              <a:rPr sz="1400" b="1" spc="110" dirty="0">
                <a:solidFill>
                  <a:srgbClr val="585858"/>
                </a:solidFill>
                <a:latin typeface="Tahoma"/>
                <a:cs typeface="Tahoma"/>
              </a:rPr>
              <a:t> </a:t>
            </a:r>
            <a:r>
              <a:rPr sz="1400" b="1" spc="-120" dirty="0">
                <a:solidFill>
                  <a:srgbClr val="585858"/>
                </a:solidFill>
                <a:latin typeface="Tahoma"/>
                <a:cs typeface="Tahoma"/>
              </a:rPr>
              <a:t>com</a:t>
            </a:r>
            <a:r>
              <a:rPr sz="1400" b="1" spc="114" dirty="0">
                <a:solidFill>
                  <a:srgbClr val="585858"/>
                </a:solidFill>
                <a:latin typeface="Tahoma"/>
                <a:cs typeface="Tahoma"/>
              </a:rPr>
              <a:t> </a:t>
            </a:r>
            <a:r>
              <a:rPr sz="1400" b="1" spc="-100" dirty="0">
                <a:solidFill>
                  <a:srgbClr val="585858"/>
                </a:solidFill>
                <a:latin typeface="Tahoma"/>
                <a:cs typeface="Tahoma"/>
              </a:rPr>
              <a:t>inadimplência</a:t>
            </a:r>
            <a:r>
              <a:rPr sz="1400" b="1" spc="105" dirty="0">
                <a:solidFill>
                  <a:srgbClr val="585858"/>
                </a:solidFill>
                <a:latin typeface="Tahoma"/>
                <a:cs typeface="Tahoma"/>
              </a:rPr>
              <a:t> </a:t>
            </a:r>
            <a:r>
              <a:rPr sz="1400" b="1" spc="-130" dirty="0">
                <a:solidFill>
                  <a:srgbClr val="585858"/>
                </a:solidFill>
                <a:latin typeface="Tahoma"/>
                <a:cs typeface="Tahoma"/>
              </a:rPr>
              <a:t>máxima</a:t>
            </a:r>
            <a:r>
              <a:rPr sz="1400" b="1" spc="105" dirty="0">
                <a:solidFill>
                  <a:srgbClr val="585858"/>
                </a:solidFill>
                <a:latin typeface="Tahoma"/>
                <a:cs typeface="Tahoma"/>
              </a:rPr>
              <a:t> </a:t>
            </a:r>
            <a:r>
              <a:rPr sz="1400" b="1" spc="-105" dirty="0">
                <a:solidFill>
                  <a:srgbClr val="585858"/>
                </a:solidFill>
                <a:latin typeface="Tahoma"/>
                <a:cs typeface="Tahoma"/>
              </a:rPr>
              <a:t>de</a:t>
            </a:r>
            <a:r>
              <a:rPr sz="1400" b="1" spc="105" dirty="0">
                <a:solidFill>
                  <a:srgbClr val="585858"/>
                </a:solidFill>
                <a:latin typeface="Tahoma"/>
                <a:cs typeface="Tahoma"/>
              </a:rPr>
              <a:t> </a:t>
            </a:r>
            <a:r>
              <a:rPr sz="1400" b="1" spc="-180" dirty="0">
                <a:solidFill>
                  <a:srgbClr val="585858"/>
                </a:solidFill>
                <a:latin typeface="Tahoma"/>
                <a:cs typeface="Tahoma"/>
              </a:rPr>
              <a:t>30</a:t>
            </a:r>
            <a:r>
              <a:rPr sz="1400" b="1" spc="-114" dirty="0">
                <a:solidFill>
                  <a:srgbClr val="585858"/>
                </a:solidFill>
                <a:latin typeface="Tahoma"/>
                <a:cs typeface="Tahoma"/>
              </a:rPr>
              <a:t> </a:t>
            </a:r>
            <a:r>
              <a:rPr sz="1400" b="1" spc="-90" dirty="0">
                <a:solidFill>
                  <a:srgbClr val="585858"/>
                </a:solidFill>
                <a:latin typeface="Tahoma"/>
                <a:cs typeface="Tahoma"/>
              </a:rPr>
              <a:t>dias,</a:t>
            </a:r>
            <a:r>
              <a:rPr sz="1400" b="1" spc="105" dirty="0">
                <a:solidFill>
                  <a:srgbClr val="585858"/>
                </a:solidFill>
                <a:latin typeface="Tahoma"/>
                <a:cs typeface="Tahoma"/>
              </a:rPr>
              <a:t> </a:t>
            </a:r>
            <a:r>
              <a:rPr sz="1400" b="1" spc="-110" dirty="0">
                <a:solidFill>
                  <a:srgbClr val="585858"/>
                </a:solidFill>
                <a:latin typeface="Tahoma"/>
                <a:cs typeface="Tahoma"/>
              </a:rPr>
              <a:t>levando-se</a:t>
            </a:r>
            <a:r>
              <a:rPr sz="1400" b="1" spc="105" dirty="0">
                <a:solidFill>
                  <a:srgbClr val="585858"/>
                </a:solidFill>
                <a:latin typeface="Tahoma"/>
                <a:cs typeface="Tahoma"/>
              </a:rPr>
              <a:t> </a:t>
            </a:r>
            <a:r>
              <a:rPr sz="1400" b="1" spc="-140" dirty="0">
                <a:solidFill>
                  <a:srgbClr val="585858"/>
                </a:solidFill>
                <a:latin typeface="Tahoma"/>
                <a:cs typeface="Tahoma"/>
              </a:rPr>
              <a:t>em</a:t>
            </a:r>
            <a:r>
              <a:rPr sz="1400" b="1" spc="120" dirty="0">
                <a:solidFill>
                  <a:srgbClr val="585858"/>
                </a:solidFill>
                <a:latin typeface="Tahoma"/>
                <a:cs typeface="Tahoma"/>
              </a:rPr>
              <a:t> </a:t>
            </a:r>
            <a:r>
              <a:rPr sz="1400" b="1" spc="-100" dirty="0">
                <a:solidFill>
                  <a:srgbClr val="585858"/>
                </a:solidFill>
                <a:latin typeface="Tahoma"/>
                <a:cs typeface="Tahoma"/>
              </a:rPr>
              <a:t>consideração</a:t>
            </a:r>
            <a:r>
              <a:rPr sz="1400" b="1" spc="105" dirty="0">
                <a:solidFill>
                  <a:srgbClr val="585858"/>
                </a:solidFill>
                <a:latin typeface="Tahoma"/>
                <a:cs typeface="Tahoma"/>
              </a:rPr>
              <a:t> </a:t>
            </a:r>
            <a:r>
              <a:rPr sz="1400" b="1" spc="-95" dirty="0">
                <a:solidFill>
                  <a:srgbClr val="585858"/>
                </a:solidFill>
                <a:latin typeface="Tahoma"/>
                <a:cs typeface="Tahoma"/>
              </a:rPr>
              <a:t>o</a:t>
            </a:r>
            <a:r>
              <a:rPr sz="1400" b="1" spc="95" dirty="0">
                <a:solidFill>
                  <a:srgbClr val="585858"/>
                </a:solidFill>
                <a:latin typeface="Tahoma"/>
                <a:cs typeface="Tahoma"/>
              </a:rPr>
              <a:t> </a:t>
            </a:r>
            <a:r>
              <a:rPr sz="1400" b="1" spc="-85" dirty="0">
                <a:solidFill>
                  <a:srgbClr val="585858"/>
                </a:solidFill>
                <a:latin typeface="Tahoma"/>
                <a:cs typeface="Tahoma"/>
              </a:rPr>
              <a:t>critério</a:t>
            </a:r>
            <a:r>
              <a:rPr sz="1400" b="1" spc="110" dirty="0">
                <a:solidFill>
                  <a:srgbClr val="585858"/>
                </a:solidFill>
                <a:latin typeface="Tahoma"/>
                <a:cs typeface="Tahoma"/>
              </a:rPr>
              <a:t> </a:t>
            </a:r>
            <a:r>
              <a:rPr sz="1400" b="1" spc="-105" dirty="0">
                <a:solidFill>
                  <a:srgbClr val="585858"/>
                </a:solidFill>
                <a:latin typeface="Tahoma"/>
                <a:cs typeface="Tahoma"/>
              </a:rPr>
              <a:t>de</a:t>
            </a:r>
            <a:r>
              <a:rPr sz="1400" b="1" spc="105" dirty="0">
                <a:solidFill>
                  <a:srgbClr val="585858"/>
                </a:solidFill>
                <a:latin typeface="Tahoma"/>
                <a:cs typeface="Tahoma"/>
              </a:rPr>
              <a:t> </a:t>
            </a:r>
            <a:r>
              <a:rPr sz="1400" b="1" spc="-100" dirty="0">
                <a:solidFill>
                  <a:srgbClr val="585858"/>
                </a:solidFill>
                <a:latin typeface="Tahoma"/>
                <a:cs typeface="Tahoma"/>
              </a:rPr>
              <a:t>preço</a:t>
            </a:r>
            <a:r>
              <a:rPr sz="1400" b="1" spc="105" dirty="0">
                <a:solidFill>
                  <a:srgbClr val="585858"/>
                </a:solidFill>
                <a:latin typeface="Tahoma"/>
                <a:cs typeface="Tahoma"/>
              </a:rPr>
              <a:t> </a:t>
            </a:r>
            <a:r>
              <a:rPr sz="1400" b="1" spc="-105" dirty="0">
                <a:solidFill>
                  <a:srgbClr val="585858"/>
                </a:solidFill>
                <a:latin typeface="Tahoma"/>
                <a:cs typeface="Tahoma"/>
              </a:rPr>
              <a:t>pré-estabelecido</a:t>
            </a:r>
            <a:r>
              <a:rPr sz="1400" b="1" spc="105" dirty="0">
                <a:solidFill>
                  <a:srgbClr val="585858"/>
                </a:solidFill>
                <a:latin typeface="Tahoma"/>
                <a:cs typeface="Tahoma"/>
              </a:rPr>
              <a:t> </a:t>
            </a:r>
            <a:r>
              <a:rPr sz="1400" b="1" spc="-130" dirty="0">
                <a:solidFill>
                  <a:srgbClr val="585858"/>
                </a:solidFill>
                <a:latin typeface="Tahoma"/>
                <a:cs typeface="Tahoma"/>
              </a:rPr>
              <a:t>(pré- </a:t>
            </a:r>
            <a:r>
              <a:rPr sz="1400" b="1" spc="-400" dirty="0">
                <a:solidFill>
                  <a:srgbClr val="585858"/>
                </a:solidFill>
                <a:latin typeface="Tahoma"/>
                <a:cs typeface="Tahoma"/>
              </a:rPr>
              <a:t> </a:t>
            </a:r>
            <a:r>
              <a:rPr sz="1400" b="1" spc="-125" dirty="0">
                <a:solidFill>
                  <a:srgbClr val="585858"/>
                </a:solidFill>
                <a:latin typeface="Tahoma"/>
                <a:cs typeface="Tahoma"/>
              </a:rPr>
              <a:t>pagamento);</a:t>
            </a:r>
            <a:endParaRPr sz="1400">
              <a:latin typeface="Tahoma"/>
              <a:cs typeface="Tahoma"/>
            </a:endParaRPr>
          </a:p>
          <a:p>
            <a:pPr marL="469900" indent="-457834">
              <a:lnSpc>
                <a:spcPct val="100000"/>
              </a:lnSpc>
              <a:spcBef>
                <a:spcPts val="5"/>
              </a:spcBef>
              <a:buClr>
                <a:srgbClr val="1F4E79"/>
              </a:buClr>
              <a:buAutoNum type="arabicPeriod"/>
              <a:tabLst>
                <a:tab pos="469900" algn="l"/>
                <a:tab pos="470534" algn="l"/>
              </a:tabLst>
            </a:pPr>
            <a:r>
              <a:rPr sz="1400" b="1" spc="-95" dirty="0">
                <a:solidFill>
                  <a:srgbClr val="585858"/>
                </a:solidFill>
                <a:latin typeface="Tahoma"/>
                <a:cs typeface="Tahoma"/>
              </a:rPr>
              <a:t>Beneficiários</a:t>
            </a:r>
            <a:r>
              <a:rPr sz="1400" b="1" spc="-150" dirty="0">
                <a:solidFill>
                  <a:srgbClr val="585858"/>
                </a:solidFill>
                <a:latin typeface="Tahoma"/>
                <a:cs typeface="Tahoma"/>
              </a:rPr>
              <a:t> </a:t>
            </a:r>
            <a:r>
              <a:rPr sz="1400" b="1" spc="-110" dirty="0">
                <a:solidFill>
                  <a:srgbClr val="585858"/>
                </a:solidFill>
                <a:latin typeface="Tahoma"/>
                <a:cs typeface="Tahoma"/>
              </a:rPr>
              <a:t>responsáveis</a:t>
            </a:r>
            <a:r>
              <a:rPr sz="1400" b="1" spc="-145" dirty="0">
                <a:solidFill>
                  <a:srgbClr val="585858"/>
                </a:solidFill>
                <a:latin typeface="Tahoma"/>
                <a:cs typeface="Tahoma"/>
              </a:rPr>
              <a:t> </a:t>
            </a:r>
            <a:r>
              <a:rPr sz="1400" b="1" spc="-95" dirty="0">
                <a:solidFill>
                  <a:srgbClr val="585858"/>
                </a:solidFill>
                <a:latin typeface="Tahoma"/>
                <a:cs typeface="Tahoma"/>
              </a:rPr>
              <a:t>financeiros</a:t>
            </a:r>
            <a:r>
              <a:rPr sz="1400" b="1" spc="-135" dirty="0">
                <a:solidFill>
                  <a:srgbClr val="585858"/>
                </a:solidFill>
                <a:latin typeface="Tahoma"/>
                <a:cs typeface="Tahoma"/>
              </a:rPr>
              <a:t> </a:t>
            </a:r>
            <a:r>
              <a:rPr sz="1400" b="1" spc="-110" dirty="0">
                <a:solidFill>
                  <a:srgbClr val="585858"/>
                </a:solidFill>
                <a:latin typeface="Tahoma"/>
                <a:cs typeface="Tahoma"/>
              </a:rPr>
              <a:t>não</a:t>
            </a:r>
            <a:r>
              <a:rPr sz="1400" b="1" spc="-140" dirty="0">
                <a:solidFill>
                  <a:srgbClr val="585858"/>
                </a:solidFill>
                <a:latin typeface="Tahoma"/>
                <a:cs typeface="Tahoma"/>
              </a:rPr>
              <a:t> </a:t>
            </a:r>
            <a:r>
              <a:rPr sz="1400" b="1" spc="-114" dirty="0">
                <a:solidFill>
                  <a:srgbClr val="585858"/>
                </a:solidFill>
                <a:latin typeface="Tahoma"/>
                <a:cs typeface="Tahoma"/>
              </a:rPr>
              <a:t>podem</a:t>
            </a:r>
            <a:r>
              <a:rPr sz="1400" b="1" spc="-140" dirty="0">
                <a:solidFill>
                  <a:srgbClr val="585858"/>
                </a:solidFill>
                <a:latin typeface="Tahoma"/>
                <a:cs typeface="Tahoma"/>
              </a:rPr>
              <a:t> </a:t>
            </a:r>
            <a:r>
              <a:rPr sz="1400" b="1" spc="-95" dirty="0">
                <a:solidFill>
                  <a:srgbClr val="585858"/>
                </a:solidFill>
                <a:latin typeface="Tahoma"/>
                <a:cs typeface="Tahoma"/>
              </a:rPr>
              <a:t>realizar</a:t>
            </a:r>
            <a:r>
              <a:rPr sz="1400" b="1" spc="-125" dirty="0">
                <a:solidFill>
                  <a:srgbClr val="585858"/>
                </a:solidFill>
                <a:latin typeface="Tahoma"/>
                <a:cs typeface="Tahoma"/>
              </a:rPr>
              <a:t> </a:t>
            </a:r>
            <a:r>
              <a:rPr sz="1400" b="1" spc="-105" dirty="0">
                <a:solidFill>
                  <a:srgbClr val="585858"/>
                </a:solidFill>
                <a:latin typeface="Tahoma"/>
                <a:cs typeface="Tahoma"/>
              </a:rPr>
              <a:t>aproveitamento</a:t>
            </a:r>
            <a:r>
              <a:rPr sz="1400" b="1" spc="-165" dirty="0">
                <a:solidFill>
                  <a:srgbClr val="585858"/>
                </a:solidFill>
                <a:latin typeface="Tahoma"/>
                <a:cs typeface="Tahoma"/>
              </a:rPr>
              <a:t> </a:t>
            </a:r>
            <a:r>
              <a:rPr sz="1400" b="1" spc="-105" dirty="0">
                <a:solidFill>
                  <a:srgbClr val="585858"/>
                </a:solidFill>
                <a:latin typeface="Tahoma"/>
                <a:cs typeface="Tahoma"/>
              </a:rPr>
              <a:t>de</a:t>
            </a:r>
            <a:r>
              <a:rPr sz="1400" b="1" spc="-135" dirty="0">
                <a:solidFill>
                  <a:srgbClr val="585858"/>
                </a:solidFill>
                <a:latin typeface="Tahoma"/>
                <a:cs typeface="Tahoma"/>
              </a:rPr>
              <a:t> </a:t>
            </a:r>
            <a:r>
              <a:rPr sz="1400" b="1" spc="-100" dirty="0">
                <a:solidFill>
                  <a:srgbClr val="585858"/>
                </a:solidFill>
                <a:latin typeface="Tahoma"/>
                <a:cs typeface="Tahoma"/>
              </a:rPr>
              <a:t>carências.</a:t>
            </a:r>
            <a:endParaRPr sz="1400">
              <a:latin typeface="Tahoma"/>
              <a:cs typeface="Tahoma"/>
            </a:endParaRPr>
          </a:p>
          <a:p>
            <a:pPr marL="469900" indent="-457834">
              <a:lnSpc>
                <a:spcPct val="100000"/>
              </a:lnSpc>
              <a:buClr>
                <a:srgbClr val="1F4E79"/>
              </a:buClr>
              <a:buAutoNum type="arabicPeriod"/>
              <a:tabLst>
                <a:tab pos="469900" algn="l"/>
                <a:tab pos="470534" algn="l"/>
              </a:tabLst>
            </a:pPr>
            <a:r>
              <a:rPr sz="1400" b="1" spc="-110" dirty="0">
                <a:solidFill>
                  <a:srgbClr val="585858"/>
                </a:solidFill>
                <a:latin typeface="Tahoma"/>
                <a:cs typeface="Tahoma"/>
              </a:rPr>
              <a:t>Aproveitamento</a:t>
            </a:r>
            <a:r>
              <a:rPr sz="1400" b="1" spc="-185" dirty="0">
                <a:solidFill>
                  <a:srgbClr val="585858"/>
                </a:solidFill>
                <a:latin typeface="Tahoma"/>
                <a:cs typeface="Tahoma"/>
              </a:rPr>
              <a:t> </a:t>
            </a:r>
            <a:r>
              <a:rPr sz="1400" b="1" spc="-105" dirty="0">
                <a:solidFill>
                  <a:srgbClr val="585858"/>
                </a:solidFill>
                <a:latin typeface="Tahoma"/>
                <a:cs typeface="Tahoma"/>
              </a:rPr>
              <a:t>de</a:t>
            </a:r>
            <a:r>
              <a:rPr sz="1400" b="1" spc="-130" dirty="0">
                <a:solidFill>
                  <a:srgbClr val="585858"/>
                </a:solidFill>
                <a:latin typeface="Tahoma"/>
                <a:cs typeface="Tahoma"/>
              </a:rPr>
              <a:t> </a:t>
            </a:r>
            <a:r>
              <a:rPr sz="1400" b="1" spc="-105" dirty="0">
                <a:solidFill>
                  <a:srgbClr val="585858"/>
                </a:solidFill>
                <a:latin typeface="Tahoma"/>
                <a:cs typeface="Tahoma"/>
              </a:rPr>
              <a:t>carências</a:t>
            </a:r>
            <a:r>
              <a:rPr sz="1400" b="1" spc="-125" dirty="0">
                <a:solidFill>
                  <a:srgbClr val="585858"/>
                </a:solidFill>
                <a:latin typeface="Tahoma"/>
                <a:cs typeface="Tahoma"/>
              </a:rPr>
              <a:t> </a:t>
            </a:r>
            <a:r>
              <a:rPr sz="1400" b="1" spc="-110" dirty="0">
                <a:solidFill>
                  <a:srgbClr val="585858"/>
                </a:solidFill>
                <a:latin typeface="Tahoma"/>
                <a:cs typeface="Tahoma"/>
              </a:rPr>
              <a:t>não</a:t>
            </a:r>
            <a:r>
              <a:rPr sz="1400" b="1" spc="-130" dirty="0">
                <a:solidFill>
                  <a:srgbClr val="585858"/>
                </a:solidFill>
                <a:latin typeface="Tahoma"/>
                <a:cs typeface="Tahoma"/>
              </a:rPr>
              <a:t> </a:t>
            </a:r>
            <a:r>
              <a:rPr sz="1400" b="1" spc="-100" dirty="0">
                <a:solidFill>
                  <a:srgbClr val="585858"/>
                </a:solidFill>
                <a:latin typeface="Tahoma"/>
                <a:cs typeface="Tahoma"/>
              </a:rPr>
              <a:t>pode</a:t>
            </a:r>
            <a:r>
              <a:rPr sz="1400" b="1" spc="-150" dirty="0">
                <a:solidFill>
                  <a:srgbClr val="585858"/>
                </a:solidFill>
                <a:latin typeface="Tahoma"/>
                <a:cs typeface="Tahoma"/>
              </a:rPr>
              <a:t> </a:t>
            </a:r>
            <a:r>
              <a:rPr sz="1400" b="1" spc="-110" dirty="0">
                <a:solidFill>
                  <a:srgbClr val="585858"/>
                </a:solidFill>
                <a:latin typeface="Tahoma"/>
                <a:cs typeface="Tahoma"/>
              </a:rPr>
              <a:t>ser</a:t>
            </a:r>
            <a:r>
              <a:rPr sz="1400" b="1" spc="-125" dirty="0">
                <a:solidFill>
                  <a:srgbClr val="585858"/>
                </a:solidFill>
                <a:latin typeface="Tahoma"/>
                <a:cs typeface="Tahoma"/>
              </a:rPr>
              <a:t> </a:t>
            </a:r>
            <a:r>
              <a:rPr sz="1400" b="1" spc="-95" dirty="0">
                <a:solidFill>
                  <a:srgbClr val="585858"/>
                </a:solidFill>
                <a:latin typeface="Tahoma"/>
                <a:cs typeface="Tahoma"/>
              </a:rPr>
              <a:t>realizado</a:t>
            </a:r>
            <a:r>
              <a:rPr sz="1400" b="1" spc="-135" dirty="0">
                <a:solidFill>
                  <a:srgbClr val="585858"/>
                </a:solidFill>
                <a:latin typeface="Tahoma"/>
                <a:cs typeface="Tahoma"/>
              </a:rPr>
              <a:t> </a:t>
            </a:r>
            <a:r>
              <a:rPr sz="1400" b="1" spc="-90" dirty="0">
                <a:solidFill>
                  <a:srgbClr val="585858"/>
                </a:solidFill>
                <a:latin typeface="Tahoma"/>
                <a:cs typeface="Tahoma"/>
              </a:rPr>
              <a:t>por</a:t>
            </a:r>
            <a:r>
              <a:rPr sz="1400" b="1" spc="-135" dirty="0">
                <a:solidFill>
                  <a:srgbClr val="585858"/>
                </a:solidFill>
                <a:latin typeface="Tahoma"/>
                <a:cs typeface="Tahoma"/>
              </a:rPr>
              <a:t> </a:t>
            </a:r>
            <a:r>
              <a:rPr sz="1400" b="1" spc="-95" dirty="0">
                <a:solidFill>
                  <a:srgbClr val="585858"/>
                </a:solidFill>
                <a:latin typeface="Tahoma"/>
                <a:cs typeface="Tahoma"/>
              </a:rPr>
              <a:t>beneficiários</a:t>
            </a:r>
            <a:r>
              <a:rPr sz="1400" b="1" spc="-170" dirty="0">
                <a:solidFill>
                  <a:srgbClr val="585858"/>
                </a:solidFill>
                <a:latin typeface="Tahoma"/>
                <a:cs typeface="Tahoma"/>
              </a:rPr>
              <a:t> </a:t>
            </a:r>
            <a:r>
              <a:rPr sz="1400" b="1" spc="-110" dirty="0">
                <a:solidFill>
                  <a:srgbClr val="585858"/>
                </a:solidFill>
                <a:latin typeface="Tahoma"/>
                <a:cs typeface="Tahoma"/>
              </a:rPr>
              <a:t>maiores</a:t>
            </a:r>
            <a:r>
              <a:rPr sz="1400" b="1" spc="-145" dirty="0">
                <a:solidFill>
                  <a:srgbClr val="585858"/>
                </a:solidFill>
                <a:latin typeface="Tahoma"/>
                <a:cs typeface="Tahoma"/>
              </a:rPr>
              <a:t> </a:t>
            </a:r>
            <a:r>
              <a:rPr sz="1400" b="1" spc="-105" dirty="0">
                <a:solidFill>
                  <a:srgbClr val="585858"/>
                </a:solidFill>
                <a:latin typeface="Tahoma"/>
                <a:cs typeface="Tahoma"/>
              </a:rPr>
              <a:t>de</a:t>
            </a:r>
            <a:r>
              <a:rPr sz="1400" b="1" spc="-140" dirty="0">
                <a:solidFill>
                  <a:srgbClr val="585858"/>
                </a:solidFill>
                <a:latin typeface="Tahoma"/>
                <a:cs typeface="Tahoma"/>
              </a:rPr>
              <a:t> </a:t>
            </a:r>
            <a:r>
              <a:rPr sz="1400" b="1" spc="-175" dirty="0">
                <a:solidFill>
                  <a:srgbClr val="585858"/>
                </a:solidFill>
                <a:latin typeface="Tahoma"/>
                <a:cs typeface="Tahoma"/>
              </a:rPr>
              <a:t>58</a:t>
            </a:r>
            <a:r>
              <a:rPr sz="1400" b="1" spc="-140" dirty="0">
                <a:solidFill>
                  <a:srgbClr val="585858"/>
                </a:solidFill>
                <a:latin typeface="Tahoma"/>
                <a:cs typeface="Tahoma"/>
              </a:rPr>
              <a:t> </a:t>
            </a:r>
            <a:r>
              <a:rPr sz="1400" b="1" spc="-100" dirty="0">
                <a:solidFill>
                  <a:srgbClr val="585858"/>
                </a:solidFill>
                <a:latin typeface="Tahoma"/>
                <a:cs typeface="Tahoma"/>
              </a:rPr>
              <a:t>anos.</a:t>
            </a:r>
            <a:endParaRPr sz="1400">
              <a:latin typeface="Tahoma"/>
              <a:cs typeface="Tahoma"/>
            </a:endParaRPr>
          </a:p>
          <a:p>
            <a:pPr marL="469900" indent="-457834">
              <a:lnSpc>
                <a:spcPct val="100000"/>
              </a:lnSpc>
              <a:buClr>
                <a:srgbClr val="1F4E79"/>
              </a:buClr>
              <a:buAutoNum type="arabicPeriod"/>
              <a:tabLst>
                <a:tab pos="469900" algn="l"/>
                <a:tab pos="470534" algn="l"/>
              </a:tabLst>
            </a:pPr>
            <a:r>
              <a:rPr sz="1400" b="1" spc="-125" dirty="0">
                <a:solidFill>
                  <a:srgbClr val="585858"/>
                </a:solidFill>
                <a:latin typeface="Tahoma"/>
                <a:cs typeface="Tahoma"/>
              </a:rPr>
              <a:t>Não</a:t>
            </a:r>
            <a:r>
              <a:rPr sz="1400" b="1" spc="-145" dirty="0">
                <a:solidFill>
                  <a:srgbClr val="585858"/>
                </a:solidFill>
                <a:latin typeface="Tahoma"/>
                <a:cs typeface="Tahoma"/>
              </a:rPr>
              <a:t> </a:t>
            </a:r>
            <a:r>
              <a:rPr sz="1400" b="1" spc="-114" dirty="0">
                <a:solidFill>
                  <a:srgbClr val="585858"/>
                </a:solidFill>
                <a:latin typeface="Tahoma"/>
                <a:cs typeface="Tahoma"/>
              </a:rPr>
              <a:t>será</a:t>
            </a:r>
            <a:r>
              <a:rPr sz="1400" b="1" spc="-130" dirty="0">
                <a:solidFill>
                  <a:srgbClr val="585858"/>
                </a:solidFill>
                <a:latin typeface="Tahoma"/>
                <a:cs typeface="Tahoma"/>
              </a:rPr>
              <a:t> </a:t>
            </a:r>
            <a:r>
              <a:rPr sz="1400" b="1" spc="-100" dirty="0">
                <a:solidFill>
                  <a:srgbClr val="585858"/>
                </a:solidFill>
                <a:latin typeface="Tahoma"/>
                <a:cs typeface="Tahoma"/>
              </a:rPr>
              <a:t>aproveitado</a:t>
            </a:r>
            <a:r>
              <a:rPr sz="1400" b="1" spc="-155" dirty="0">
                <a:solidFill>
                  <a:srgbClr val="585858"/>
                </a:solidFill>
                <a:latin typeface="Tahoma"/>
                <a:cs typeface="Tahoma"/>
              </a:rPr>
              <a:t> </a:t>
            </a:r>
            <a:r>
              <a:rPr sz="1400" b="1" spc="-110" dirty="0">
                <a:solidFill>
                  <a:srgbClr val="585858"/>
                </a:solidFill>
                <a:latin typeface="Tahoma"/>
                <a:cs typeface="Tahoma"/>
              </a:rPr>
              <a:t>tempo</a:t>
            </a:r>
            <a:r>
              <a:rPr sz="1400" b="1" spc="-150" dirty="0">
                <a:solidFill>
                  <a:srgbClr val="585858"/>
                </a:solidFill>
                <a:latin typeface="Tahoma"/>
                <a:cs typeface="Tahoma"/>
              </a:rPr>
              <a:t> </a:t>
            </a:r>
            <a:r>
              <a:rPr sz="1400" b="1" spc="-105" dirty="0">
                <a:solidFill>
                  <a:srgbClr val="585858"/>
                </a:solidFill>
                <a:latin typeface="Tahoma"/>
                <a:cs typeface="Tahoma"/>
              </a:rPr>
              <a:t>de</a:t>
            </a:r>
            <a:r>
              <a:rPr sz="1400" b="1" spc="-130" dirty="0">
                <a:solidFill>
                  <a:srgbClr val="585858"/>
                </a:solidFill>
                <a:latin typeface="Tahoma"/>
                <a:cs typeface="Tahoma"/>
              </a:rPr>
              <a:t> </a:t>
            </a:r>
            <a:r>
              <a:rPr sz="1400" b="1" spc="-100" dirty="0">
                <a:solidFill>
                  <a:srgbClr val="585858"/>
                </a:solidFill>
                <a:latin typeface="Tahoma"/>
                <a:cs typeface="Tahoma"/>
              </a:rPr>
              <a:t>carência</a:t>
            </a:r>
            <a:r>
              <a:rPr sz="1400" b="1" spc="-130" dirty="0">
                <a:solidFill>
                  <a:srgbClr val="585858"/>
                </a:solidFill>
                <a:latin typeface="Tahoma"/>
                <a:cs typeface="Tahoma"/>
              </a:rPr>
              <a:t> </a:t>
            </a:r>
            <a:r>
              <a:rPr sz="1400" b="1" spc="-105" dirty="0">
                <a:solidFill>
                  <a:srgbClr val="585858"/>
                </a:solidFill>
                <a:latin typeface="Tahoma"/>
                <a:cs typeface="Tahoma"/>
              </a:rPr>
              <a:t>para</a:t>
            </a:r>
            <a:r>
              <a:rPr sz="1400" b="1" spc="-130" dirty="0">
                <a:solidFill>
                  <a:srgbClr val="585858"/>
                </a:solidFill>
                <a:latin typeface="Tahoma"/>
                <a:cs typeface="Tahoma"/>
              </a:rPr>
              <a:t> </a:t>
            </a:r>
            <a:r>
              <a:rPr sz="1400" b="1" spc="-95" dirty="0">
                <a:solidFill>
                  <a:srgbClr val="585858"/>
                </a:solidFill>
                <a:latin typeface="Tahoma"/>
                <a:cs typeface="Tahoma"/>
              </a:rPr>
              <a:t>parto</a:t>
            </a:r>
            <a:r>
              <a:rPr sz="1400" b="1" spc="-145" dirty="0">
                <a:solidFill>
                  <a:srgbClr val="585858"/>
                </a:solidFill>
                <a:latin typeface="Tahoma"/>
                <a:cs typeface="Tahoma"/>
              </a:rPr>
              <a:t> </a:t>
            </a:r>
            <a:r>
              <a:rPr sz="1400" b="1" spc="-120" dirty="0">
                <a:solidFill>
                  <a:srgbClr val="585858"/>
                </a:solidFill>
                <a:latin typeface="Tahoma"/>
                <a:cs typeface="Tahoma"/>
              </a:rPr>
              <a:t>e</a:t>
            </a:r>
            <a:r>
              <a:rPr sz="1400" b="1" spc="-125" dirty="0">
                <a:solidFill>
                  <a:srgbClr val="585858"/>
                </a:solidFill>
                <a:latin typeface="Tahoma"/>
                <a:cs typeface="Tahoma"/>
              </a:rPr>
              <a:t> </a:t>
            </a:r>
            <a:r>
              <a:rPr sz="1400" b="1" spc="-110" dirty="0">
                <a:solidFill>
                  <a:srgbClr val="585858"/>
                </a:solidFill>
                <a:latin typeface="Tahoma"/>
                <a:cs typeface="Tahoma"/>
              </a:rPr>
              <a:t>doenças</a:t>
            </a:r>
            <a:r>
              <a:rPr sz="1400" b="1" spc="-130" dirty="0">
                <a:solidFill>
                  <a:srgbClr val="585858"/>
                </a:solidFill>
                <a:latin typeface="Tahoma"/>
                <a:cs typeface="Tahoma"/>
              </a:rPr>
              <a:t> </a:t>
            </a:r>
            <a:r>
              <a:rPr sz="1400" b="1" spc="-114" dirty="0">
                <a:solidFill>
                  <a:srgbClr val="585858"/>
                </a:solidFill>
                <a:latin typeface="Tahoma"/>
                <a:cs typeface="Tahoma"/>
              </a:rPr>
              <a:t>pré-existentes</a:t>
            </a:r>
            <a:r>
              <a:rPr sz="1400" b="1" spc="-155" dirty="0">
                <a:solidFill>
                  <a:srgbClr val="585858"/>
                </a:solidFill>
                <a:latin typeface="Tahoma"/>
                <a:cs typeface="Tahoma"/>
              </a:rPr>
              <a:t> </a:t>
            </a:r>
            <a:r>
              <a:rPr sz="1400" b="1" spc="-120" dirty="0">
                <a:solidFill>
                  <a:srgbClr val="585858"/>
                </a:solidFill>
                <a:latin typeface="Tahoma"/>
                <a:cs typeface="Tahoma"/>
              </a:rPr>
              <a:t>e</a:t>
            </a:r>
            <a:r>
              <a:rPr sz="1400" b="1" spc="-110" dirty="0">
                <a:solidFill>
                  <a:srgbClr val="585858"/>
                </a:solidFill>
                <a:latin typeface="Tahoma"/>
                <a:cs typeface="Tahoma"/>
              </a:rPr>
              <a:t> </a:t>
            </a:r>
            <a:r>
              <a:rPr sz="1400" b="1" spc="-105" dirty="0">
                <a:solidFill>
                  <a:srgbClr val="585858"/>
                </a:solidFill>
                <a:latin typeface="Tahoma"/>
                <a:cs typeface="Tahoma"/>
              </a:rPr>
              <a:t>terapias;</a:t>
            </a:r>
            <a:endParaRPr sz="1400">
              <a:latin typeface="Tahoma"/>
              <a:cs typeface="Tahoma"/>
            </a:endParaRPr>
          </a:p>
          <a:p>
            <a:pPr marL="12700" marR="5080">
              <a:lnSpc>
                <a:spcPct val="100000"/>
              </a:lnSpc>
              <a:buClr>
                <a:srgbClr val="1F4E79"/>
              </a:buClr>
              <a:buAutoNum type="arabicPeriod"/>
              <a:tabLst>
                <a:tab pos="469900" algn="l"/>
                <a:tab pos="470534" algn="l"/>
              </a:tabLst>
            </a:pPr>
            <a:r>
              <a:rPr sz="1400" b="1" spc="-120" dirty="0">
                <a:solidFill>
                  <a:srgbClr val="585858"/>
                </a:solidFill>
                <a:latin typeface="Tahoma"/>
                <a:cs typeface="Tahoma"/>
              </a:rPr>
              <a:t>Caso</a:t>
            </a:r>
            <a:r>
              <a:rPr sz="1400" b="1" spc="-45" dirty="0">
                <a:solidFill>
                  <a:srgbClr val="585858"/>
                </a:solidFill>
                <a:latin typeface="Tahoma"/>
                <a:cs typeface="Tahoma"/>
              </a:rPr>
              <a:t> </a:t>
            </a:r>
            <a:r>
              <a:rPr sz="1400" b="1" spc="-95" dirty="0">
                <a:solidFill>
                  <a:srgbClr val="585858"/>
                </a:solidFill>
                <a:latin typeface="Tahoma"/>
                <a:cs typeface="Tahoma"/>
              </a:rPr>
              <a:t>o</a:t>
            </a:r>
            <a:r>
              <a:rPr sz="1400" b="1" spc="-65" dirty="0">
                <a:solidFill>
                  <a:srgbClr val="585858"/>
                </a:solidFill>
                <a:latin typeface="Tahoma"/>
                <a:cs typeface="Tahoma"/>
              </a:rPr>
              <a:t> </a:t>
            </a:r>
            <a:r>
              <a:rPr sz="1400" b="1" spc="-100" dirty="0">
                <a:solidFill>
                  <a:srgbClr val="585858"/>
                </a:solidFill>
                <a:latin typeface="Tahoma"/>
                <a:cs typeface="Tahoma"/>
              </a:rPr>
              <a:t>produto</a:t>
            </a:r>
            <a:r>
              <a:rPr sz="1400" b="1" spc="-85" dirty="0">
                <a:solidFill>
                  <a:srgbClr val="585858"/>
                </a:solidFill>
                <a:latin typeface="Tahoma"/>
                <a:cs typeface="Tahoma"/>
              </a:rPr>
              <a:t> </a:t>
            </a:r>
            <a:r>
              <a:rPr sz="1400" b="1" spc="-110" dirty="0">
                <a:solidFill>
                  <a:srgbClr val="585858"/>
                </a:solidFill>
                <a:latin typeface="Tahoma"/>
                <a:cs typeface="Tahoma"/>
              </a:rPr>
              <a:t>não</a:t>
            </a:r>
            <a:r>
              <a:rPr sz="1400" b="1" spc="-50" dirty="0">
                <a:solidFill>
                  <a:srgbClr val="585858"/>
                </a:solidFill>
                <a:latin typeface="Tahoma"/>
                <a:cs typeface="Tahoma"/>
              </a:rPr>
              <a:t> </a:t>
            </a:r>
            <a:r>
              <a:rPr sz="1400" b="1" spc="-125" dirty="0">
                <a:solidFill>
                  <a:srgbClr val="585858"/>
                </a:solidFill>
                <a:latin typeface="Tahoma"/>
                <a:cs typeface="Tahoma"/>
              </a:rPr>
              <a:t>seja</a:t>
            </a:r>
            <a:r>
              <a:rPr sz="1400" b="1" spc="-40" dirty="0">
                <a:solidFill>
                  <a:srgbClr val="585858"/>
                </a:solidFill>
                <a:latin typeface="Tahoma"/>
                <a:cs typeface="Tahoma"/>
              </a:rPr>
              <a:t> </a:t>
            </a:r>
            <a:r>
              <a:rPr sz="1400" b="1" spc="-100" dirty="0">
                <a:solidFill>
                  <a:srgbClr val="585858"/>
                </a:solidFill>
                <a:latin typeface="Tahoma"/>
                <a:cs typeface="Tahoma"/>
              </a:rPr>
              <a:t>equivalente,</a:t>
            </a:r>
            <a:r>
              <a:rPr sz="1400" b="1" spc="-60" dirty="0">
                <a:solidFill>
                  <a:srgbClr val="585858"/>
                </a:solidFill>
                <a:latin typeface="Tahoma"/>
                <a:cs typeface="Tahoma"/>
              </a:rPr>
              <a:t> </a:t>
            </a:r>
            <a:r>
              <a:rPr sz="1400" b="1" spc="-95" dirty="0">
                <a:solidFill>
                  <a:srgbClr val="585858"/>
                </a:solidFill>
                <a:latin typeface="Tahoma"/>
                <a:cs typeface="Tahoma"/>
              </a:rPr>
              <a:t>o</a:t>
            </a:r>
            <a:r>
              <a:rPr sz="1400" b="1" spc="-85" dirty="0">
                <a:solidFill>
                  <a:srgbClr val="585858"/>
                </a:solidFill>
                <a:latin typeface="Tahoma"/>
                <a:cs typeface="Tahoma"/>
              </a:rPr>
              <a:t> </a:t>
            </a:r>
            <a:r>
              <a:rPr sz="1400" b="1" spc="-95" dirty="0">
                <a:solidFill>
                  <a:srgbClr val="585858"/>
                </a:solidFill>
                <a:latin typeface="Tahoma"/>
                <a:cs typeface="Tahoma"/>
              </a:rPr>
              <a:t>beneficiário</a:t>
            </a:r>
            <a:r>
              <a:rPr sz="1400" b="1" spc="-70" dirty="0">
                <a:solidFill>
                  <a:srgbClr val="585858"/>
                </a:solidFill>
                <a:latin typeface="Tahoma"/>
                <a:cs typeface="Tahoma"/>
              </a:rPr>
              <a:t> </a:t>
            </a:r>
            <a:r>
              <a:rPr sz="1400" b="1" spc="-114" dirty="0">
                <a:solidFill>
                  <a:srgbClr val="585858"/>
                </a:solidFill>
                <a:latin typeface="Tahoma"/>
                <a:cs typeface="Tahoma"/>
              </a:rPr>
              <a:t>deve</a:t>
            </a:r>
            <a:r>
              <a:rPr sz="1400" b="1" spc="-50" dirty="0">
                <a:solidFill>
                  <a:srgbClr val="585858"/>
                </a:solidFill>
                <a:latin typeface="Tahoma"/>
                <a:cs typeface="Tahoma"/>
              </a:rPr>
              <a:t> </a:t>
            </a:r>
            <a:r>
              <a:rPr sz="1400" b="1" spc="-100" dirty="0">
                <a:solidFill>
                  <a:srgbClr val="585858"/>
                </a:solidFill>
                <a:latin typeface="Tahoma"/>
                <a:cs typeface="Tahoma"/>
              </a:rPr>
              <a:t>cumprir</a:t>
            </a:r>
            <a:r>
              <a:rPr sz="1400" b="1" spc="-65" dirty="0">
                <a:solidFill>
                  <a:srgbClr val="585858"/>
                </a:solidFill>
                <a:latin typeface="Tahoma"/>
                <a:cs typeface="Tahoma"/>
              </a:rPr>
              <a:t> </a:t>
            </a:r>
            <a:r>
              <a:rPr sz="1400" b="1" spc="-110" dirty="0">
                <a:solidFill>
                  <a:srgbClr val="585858"/>
                </a:solidFill>
                <a:latin typeface="Tahoma"/>
                <a:cs typeface="Tahoma"/>
              </a:rPr>
              <a:t>os</a:t>
            </a:r>
            <a:r>
              <a:rPr sz="1400" b="1" spc="-55" dirty="0">
                <a:solidFill>
                  <a:srgbClr val="585858"/>
                </a:solidFill>
                <a:latin typeface="Tahoma"/>
                <a:cs typeface="Tahoma"/>
              </a:rPr>
              <a:t> </a:t>
            </a:r>
            <a:r>
              <a:rPr sz="1400" b="1" spc="-110" dirty="0">
                <a:solidFill>
                  <a:srgbClr val="585858"/>
                </a:solidFill>
                <a:latin typeface="Tahoma"/>
                <a:cs typeface="Tahoma"/>
              </a:rPr>
              <a:t>prazos</a:t>
            </a:r>
            <a:r>
              <a:rPr sz="1400" b="1" spc="-50" dirty="0">
                <a:solidFill>
                  <a:srgbClr val="585858"/>
                </a:solidFill>
                <a:latin typeface="Tahoma"/>
                <a:cs typeface="Tahoma"/>
              </a:rPr>
              <a:t> </a:t>
            </a:r>
            <a:r>
              <a:rPr sz="1400" b="1" spc="-105" dirty="0">
                <a:solidFill>
                  <a:srgbClr val="585858"/>
                </a:solidFill>
                <a:latin typeface="Tahoma"/>
                <a:cs typeface="Tahoma"/>
              </a:rPr>
              <a:t>de</a:t>
            </a:r>
            <a:r>
              <a:rPr sz="1400" b="1" spc="-60" dirty="0">
                <a:solidFill>
                  <a:srgbClr val="585858"/>
                </a:solidFill>
                <a:latin typeface="Tahoma"/>
                <a:cs typeface="Tahoma"/>
              </a:rPr>
              <a:t> </a:t>
            </a:r>
            <a:r>
              <a:rPr sz="1400" b="1" spc="-100" dirty="0">
                <a:solidFill>
                  <a:srgbClr val="585858"/>
                </a:solidFill>
                <a:latin typeface="Tahoma"/>
                <a:cs typeface="Tahoma"/>
              </a:rPr>
              <a:t>carência</a:t>
            </a:r>
            <a:r>
              <a:rPr sz="1400" b="1" spc="-80" dirty="0">
                <a:solidFill>
                  <a:srgbClr val="585858"/>
                </a:solidFill>
                <a:latin typeface="Tahoma"/>
                <a:cs typeface="Tahoma"/>
              </a:rPr>
              <a:t> </a:t>
            </a:r>
            <a:r>
              <a:rPr sz="1400" b="1" spc="-105" dirty="0">
                <a:solidFill>
                  <a:srgbClr val="585858"/>
                </a:solidFill>
                <a:latin typeface="Tahoma"/>
                <a:cs typeface="Tahoma"/>
              </a:rPr>
              <a:t>integrais</a:t>
            </a:r>
            <a:r>
              <a:rPr sz="1400" b="1" spc="-50" dirty="0">
                <a:solidFill>
                  <a:srgbClr val="585858"/>
                </a:solidFill>
                <a:latin typeface="Tahoma"/>
                <a:cs typeface="Tahoma"/>
              </a:rPr>
              <a:t> </a:t>
            </a:r>
            <a:r>
              <a:rPr sz="1400" b="1" spc="-105" dirty="0">
                <a:solidFill>
                  <a:srgbClr val="585858"/>
                </a:solidFill>
                <a:latin typeface="Tahoma"/>
                <a:cs typeface="Tahoma"/>
              </a:rPr>
              <a:t>para</a:t>
            </a:r>
            <a:r>
              <a:rPr sz="1400" b="1" spc="-60" dirty="0">
                <a:solidFill>
                  <a:srgbClr val="585858"/>
                </a:solidFill>
                <a:latin typeface="Tahoma"/>
                <a:cs typeface="Tahoma"/>
              </a:rPr>
              <a:t> </a:t>
            </a:r>
            <a:r>
              <a:rPr sz="1400" b="1" spc="-110" dirty="0">
                <a:solidFill>
                  <a:srgbClr val="585858"/>
                </a:solidFill>
                <a:latin typeface="Tahoma"/>
                <a:cs typeface="Tahoma"/>
              </a:rPr>
              <a:t>os</a:t>
            </a:r>
            <a:r>
              <a:rPr sz="1400" b="1" spc="-70" dirty="0">
                <a:solidFill>
                  <a:srgbClr val="585858"/>
                </a:solidFill>
                <a:latin typeface="Tahoma"/>
                <a:cs typeface="Tahoma"/>
              </a:rPr>
              <a:t> </a:t>
            </a:r>
            <a:r>
              <a:rPr sz="1400" b="1" spc="-114" dirty="0">
                <a:solidFill>
                  <a:srgbClr val="585858"/>
                </a:solidFill>
                <a:latin typeface="Tahoma"/>
                <a:cs typeface="Tahoma"/>
              </a:rPr>
              <a:t>novos </a:t>
            </a:r>
            <a:r>
              <a:rPr sz="1400" b="1" spc="-400" dirty="0">
                <a:solidFill>
                  <a:srgbClr val="585858"/>
                </a:solidFill>
                <a:latin typeface="Tahoma"/>
                <a:cs typeface="Tahoma"/>
              </a:rPr>
              <a:t> </a:t>
            </a:r>
            <a:r>
              <a:rPr sz="1400" b="1" spc="-95" dirty="0">
                <a:solidFill>
                  <a:srgbClr val="585858"/>
                </a:solidFill>
                <a:latin typeface="Tahoma"/>
                <a:cs typeface="Tahoma"/>
              </a:rPr>
              <a:t>benefícios</a:t>
            </a:r>
            <a:r>
              <a:rPr sz="1400" b="1" spc="-150" dirty="0">
                <a:solidFill>
                  <a:srgbClr val="585858"/>
                </a:solidFill>
                <a:latin typeface="Tahoma"/>
                <a:cs typeface="Tahoma"/>
              </a:rPr>
              <a:t> </a:t>
            </a:r>
            <a:r>
              <a:rPr sz="1400" b="1" spc="-105" dirty="0">
                <a:solidFill>
                  <a:srgbClr val="585858"/>
                </a:solidFill>
                <a:latin typeface="Tahoma"/>
                <a:cs typeface="Tahoma"/>
              </a:rPr>
              <a:t>integrantes</a:t>
            </a:r>
            <a:r>
              <a:rPr sz="1400" b="1" spc="-160" dirty="0">
                <a:solidFill>
                  <a:srgbClr val="585858"/>
                </a:solidFill>
                <a:latin typeface="Tahoma"/>
                <a:cs typeface="Tahoma"/>
              </a:rPr>
              <a:t> </a:t>
            </a:r>
            <a:r>
              <a:rPr sz="1400" b="1" spc="-95" dirty="0">
                <a:solidFill>
                  <a:srgbClr val="585858"/>
                </a:solidFill>
                <a:latin typeface="Tahoma"/>
                <a:cs typeface="Tahoma"/>
              </a:rPr>
              <a:t>do</a:t>
            </a:r>
            <a:r>
              <a:rPr sz="1400" b="1" spc="-150" dirty="0">
                <a:solidFill>
                  <a:srgbClr val="585858"/>
                </a:solidFill>
                <a:latin typeface="Tahoma"/>
                <a:cs typeface="Tahoma"/>
              </a:rPr>
              <a:t> </a:t>
            </a:r>
            <a:r>
              <a:rPr sz="1400" b="1" spc="-95" dirty="0">
                <a:solidFill>
                  <a:srgbClr val="585858"/>
                </a:solidFill>
                <a:latin typeface="Tahoma"/>
                <a:cs typeface="Tahoma"/>
              </a:rPr>
              <a:t>produto</a:t>
            </a:r>
            <a:r>
              <a:rPr sz="1400" b="1" spc="-170" dirty="0">
                <a:solidFill>
                  <a:srgbClr val="585858"/>
                </a:solidFill>
                <a:latin typeface="Tahoma"/>
                <a:cs typeface="Tahoma"/>
              </a:rPr>
              <a:t> </a:t>
            </a:r>
            <a:r>
              <a:rPr sz="1400" b="1" spc="-105" dirty="0">
                <a:solidFill>
                  <a:srgbClr val="585858"/>
                </a:solidFill>
                <a:latin typeface="Tahoma"/>
                <a:cs typeface="Tahoma"/>
              </a:rPr>
              <a:t>para</a:t>
            </a:r>
            <a:r>
              <a:rPr sz="1400" b="1" spc="-140" dirty="0">
                <a:solidFill>
                  <a:srgbClr val="585858"/>
                </a:solidFill>
                <a:latin typeface="Tahoma"/>
                <a:cs typeface="Tahoma"/>
              </a:rPr>
              <a:t> </a:t>
            </a:r>
            <a:r>
              <a:rPr sz="1400" b="1" spc="-95" dirty="0">
                <a:solidFill>
                  <a:srgbClr val="585858"/>
                </a:solidFill>
                <a:latin typeface="Tahoma"/>
                <a:cs typeface="Tahoma"/>
              </a:rPr>
              <a:t>o</a:t>
            </a:r>
            <a:r>
              <a:rPr sz="1400" b="1" spc="-140" dirty="0">
                <a:solidFill>
                  <a:srgbClr val="585858"/>
                </a:solidFill>
                <a:latin typeface="Tahoma"/>
                <a:cs typeface="Tahoma"/>
              </a:rPr>
              <a:t> </a:t>
            </a:r>
            <a:r>
              <a:rPr sz="1400" b="1" spc="-95" dirty="0">
                <a:solidFill>
                  <a:srgbClr val="585858"/>
                </a:solidFill>
                <a:latin typeface="Tahoma"/>
                <a:cs typeface="Tahoma"/>
              </a:rPr>
              <a:t>qual</a:t>
            </a:r>
            <a:r>
              <a:rPr sz="1400" b="1" spc="-155" dirty="0">
                <a:solidFill>
                  <a:srgbClr val="585858"/>
                </a:solidFill>
                <a:latin typeface="Tahoma"/>
                <a:cs typeface="Tahoma"/>
              </a:rPr>
              <a:t> </a:t>
            </a:r>
            <a:r>
              <a:rPr sz="1400" b="1" spc="-110" dirty="0">
                <a:solidFill>
                  <a:srgbClr val="585858"/>
                </a:solidFill>
                <a:latin typeface="Tahoma"/>
                <a:cs typeface="Tahoma"/>
              </a:rPr>
              <a:t>está</a:t>
            </a:r>
            <a:r>
              <a:rPr sz="1400" b="1" spc="-130" dirty="0">
                <a:solidFill>
                  <a:srgbClr val="585858"/>
                </a:solidFill>
                <a:latin typeface="Tahoma"/>
                <a:cs typeface="Tahoma"/>
              </a:rPr>
              <a:t> </a:t>
            </a:r>
            <a:r>
              <a:rPr sz="1400" b="1" spc="-105" dirty="0">
                <a:solidFill>
                  <a:srgbClr val="585858"/>
                </a:solidFill>
                <a:latin typeface="Tahoma"/>
                <a:cs typeface="Tahoma"/>
              </a:rPr>
              <a:t>migrando.</a:t>
            </a:r>
            <a:endParaRPr sz="140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26593" y="68071"/>
            <a:ext cx="3806190" cy="6362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spc="-80" dirty="0">
                <a:solidFill>
                  <a:srgbClr val="EB8500"/>
                </a:solidFill>
              </a:rPr>
              <a:t>8.</a:t>
            </a:r>
            <a:r>
              <a:rPr sz="2000" spc="-185" dirty="0">
                <a:solidFill>
                  <a:srgbClr val="EB8500"/>
                </a:solidFill>
              </a:rPr>
              <a:t> </a:t>
            </a:r>
            <a:r>
              <a:rPr sz="2000" spc="-114" dirty="0">
                <a:solidFill>
                  <a:srgbClr val="0060AC"/>
                </a:solidFill>
              </a:rPr>
              <a:t>Cadastro</a:t>
            </a:r>
            <a:r>
              <a:rPr sz="2000" spc="-190" dirty="0">
                <a:solidFill>
                  <a:srgbClr val="0060AC"/>
                </a:solidFill>
              </a:rPr>
              <a:t> </a:t>
            </a:r>
            <a:r>
              <a:rPr sz="2000" spc="-95" dirty="0">
                <a:solidFill>
                  <a:srgbClr val="0060AC"/>
                </a:solidFill>
              </a:rPr>
              <a:t>Para</a:t>
            </a:r>
            <a:r>
              <a:rPr sz="2000" spc="-225" dirty="0">
                <a:solidFill>
                  <a:srgbClr val="0060AC"/>
                </a:solidFill>
              </a:rPr>
              <a:t> </a:t>
            </a:r>
            <a:r>
              <a:rPr sz="2000" spc="-120" dirty="0">
                <a:solidFill>
                  <a:srgbClr val="0060AC"/>
                </a:solidFill>
              </a:rPr>
              <a:t>Aproveitamento</a:t>
            </a:r>
            <a:endParaRPr sz="2000"/>
          </a:p>
          <a:p>
            <a:pPr marL="12700">
              <a:lnSpc>
                <a:spcPct val="100000"/>
              </a:lnSpc>
            </a:pPr>
            <a:r>
              <a:rPr sz="2000" spc="-125" dirty="0">
                <a:solidFill>
                  <a:srgbClr val="0060AC"/>
                </a:solidFill>
              </a:rPr>
              <a:t>d</a:t>
            </a:r>
            <a:r>
              <a:rPr sz="2000" dirty="0">
                <a:solidFill>
                  <a:srgbClr val="0060AC"/>
                </a:solidFill>
              </a:rPr>
              <a:t>e</a:t>
            </a:r>
            <a:r>
              <a:rPr sz="2000" spc="-229" dirty="0">
                <a:solidFill>
                  <a:srgbClr val="0060AC"/>
                </a:solidFill>
              </a:rPr>
              <a:t> </a:t>
            </a:r>
            <a:r>
              <a:rPr sz="2000" spc="-140" dirty="0">
                <a:solidFill>
                  <a:srgbClr val="0060AC"/>
                </a:solidFill>
              </a:rPr>
              <a:t>C</a:t>
            </a:r>
            <a:r>
              <a:rPr sz="2000" spc="-125" dirty="0">
                <a:solidFill>
                  <a:srgbClr val="0060AC"/>
                </a:solidFill>
              </a:rPr>
              <a:t>a</a:t>
            </a:r>
            <a:r>
              <a:rPr sz="2000" spc="-140" dirty="0">
                <a:solidFill>
                  <a:srgbClr val="0060AC"/>
                </a:solidFill>
              </a:rPr>
              <a:t>r</a:t>
            </a:r>
            <a:r>
              <a:rPr sz="2000" spc="-125" dirty="0">
                <a:solidFill>
                  <a:srgbClr val="0060AC"/>
                </a:solidFill>
              </a:rPr>
              <a:t>ênc</a:t>
            </a:r>
            <a:r>
              <a:rPr sz="2000" spc="-140" dirty="0">
                <a:solidFill>
                  <a:srgbClr val="0060AC"/>
                </a:solidFill>
              </a:rPr>
              <a:t>i</a:t>
            </a:r>
            <a:r>
              <a:rPr sz="2000" dirty="0">
                <a:solidFill>
                  <a:srgbClr val="0060AC"/>
                </a:solidFill>
              </a:rPr>
              <a:t>a</a:t>
            </a:r>
            <a:endParaRPr sz="2000"/>
          </a:p>
        </p:txBody>
      </p:sp>
      <p:sp>
        <p:nvSpPr>
          <p:cNvPr id="3" name="object 3"/>
          <p:cNvSpPr/>
          <p:nvPr/>
        </p:nvSpPr>
        <p:spPr>
          <a:xfrm>
            <a:off x="185928" y="3907535"/>
            <a:ext cx="4638675" cy="2868295"/>
          </a:xfrm>
          <a:custGeom>
            <a:avLst/>
            <a:gdLst/>
            <a:ahLst/>
            <a:cxnLst/>
            <a:rect l="l" t="t" r="r" b="b"/>
            <a:pathLst>
              <a:path w="4638675" h="2868295">
                <a:moveTo>
                  <a:pt x="4501134" y="0"/>
                </a:moveTo>
                <a:lnTo>
                  <a:pt x="137439" y="0"/>
                </a:lnTo>
                <a:lnTo>
                  <a:pt x="94005" y="6350"/>
                </a:lnTo>
                <a:lnTo>
                  <a:pt x="56273" y="24002"/>
                </a:lnTo>
                <a:lnTo>
                  <a:pt x="26517" y="50926"/>
                </a:lnTo>
                <a:lnTo>
                  <a:pt x="7010" y="84962"/>
                </a:lnTo>
                <a:lnTo>
                  <a:pt x="0" y="124333"/>
                </a:lnTo>
                <a:lnTo>
                  <a:pt x="0" y="2743619"/>
                </a:lnTo>
                <a:lnTo>
                  <a:pt x="7010" y="2782900"/>
                </a:lnTo>
                <a:lnTo>
                  <a:pt x="26517" y="2817025"/>
                </a:lnTo>
                <a:lnTo>
                  <a:pt x="56273" y="2843923"/>
                </a:lnTo>
                <a:lnTo>
                  <a:pt x="94005" y="2861576"/>
                </a:lnTo>
                <a:lnTo>
                  <a:pt x="137439" y="2867914"/>
                </a:lnTo>
                <a:lnTo>
                  <a:pt x="4501134" y="2867914"/>
                </a:lnTo>
                <a:lnTo>
                  <a:pt x="4544568" y="2861576"/>
                </a:lnTo>
                <a:lnTo>
                  <a:pt x="4582287" y="2843923"/>
                </a:lnTo>
                <a:lnTo>
                  <a:pt x="4612005" y="2817025"/>
                </a:lnTo>
                <a:lnTo>
                  <a:pt x="4631563" y="2782900"/>
                </a:lnTo>
                <a:lnTo>
                  <a:pt x="4638548" y="2743619"/>
                </a:lnTo>
                <a:lnTo>
                  <a:pt x="4638548" y="124333"/>
                </a:lnTo>
                <a:lnTo>
                  <a:pt x="4631563" y="84962"/>
                </a:lnTo>
                <a:lnTo>
                  <a:pt x="4612005" y="50926"/>
                </a:lnTo>
                <a:lnTo>
                  <a:pt x="4582287" y="24002"/>
                </a:lnTo>
                <a:lnTo>
                  <a:pt x="4544568" y="6350"/>
                </a:lnTo>
                <a:lnTo>
                  <a:pt x="4501134" y="0"/>
                </a:lnTo>
                <a:close/>
              </a:path>
            </a:pathLst>
          </a:custGeom>
          <a:solidFill>
            <a:srgbClr val="F8BB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1525905" y="4018279"/>
            <a:ext cx="1002030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b="1" spc="-90" dirty="0">
                <a:solidFill>
                  <a:srgbClr val="504F51"/>
                </a:solidFill>
                <a:latin typeface="Tahoma"/>
                <a:cs typeface="Tahoma"/>
              </a:rPr>
              <a:t>Importante:</a:t>
            </a:r>
            <a:endParaRPr sz="1400">
              <a:latin typeface="Tahoma"/>
              <a:cs typeface="Tahoma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94233" y="4684521"/>
            <a:ext cx="4455160" cy="24041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100"/>
              </a:spcBef>
            </a:pPr>
            <a:r>
              <a:rPr sz="1100" spc="-35" dirty="0">
                <a:solidFill>
                  <a:srgbClr val="504F51"/>
                </a:solidFill>
                <a:latin typeface="Tahoma"/>
                <a:cs typeface="Tahoma"/>
              </a:rPr>
              <a:t>Importante destacar </a:t>
            </a:r>
            <a:r>
              <a:rPr sz="1100" spc="-20" dirty="0">
                <a:solidFill>
                  <a:srgbClr val="504F51"/>
                </a:solidFill>
                <a:latin typeface="Tahoma"/>
                <a:cs typeface="Tahoma"/>
              </a:rPr>
              <a:t>que </a:t>
            </a:r>
            <a:r>
              <a:rPr sz="1100" spc="-10" dirty="0">
                <a:solidFill>
                  <a:srgbClr val="504F51"/>
                </a:solidFill>
                <a:latin typeface="Tahoma"/>
                <a:cs typeface="Tahoma"/>
              </a:rPr>
              <a:t>as </a:t>
            </a:r>
            <a:r>
              <a:rPr sz="1100" spc="-40" dirty="0">
                <a:solidFill>
                  <a:srgbClr val="504F51"/>
                </a:solidFill>
                <a:latin typeface="Tahoma"/>
                <a:cs typeface="Tahoma"/>
              </a:rPr>
              <a:t>informações </a:t>
            </a:r>
            <a:r>
              <a:rPr sz="1100" spc="-20" dirty="0">
                <a:solidFill>
                  <a:srgbClr val="504F51"/>
                </a:solidFill>
                <a:latin typeface="Tahoma"/>
                <a:cs typeface="Tahoma"/>
              </a:rPr>
              <a:t>para </a:t>
            </a:r>
            <a:r>
              <a:rPr sz="1100" spc="-35" dirty="0">
                <a:solidFill>
                  <a:srgbClr val="504F51"/>
                </a:solidFill>
                <a:latin typeface="Tahoma"/>
                <a:cs typeface="Tahoma"/>
              </a:rPr>
              <a:t>aproveitamento </a:t>
            </a:r>
            <a:r>
              <a:rPr sz="1100" spc="-15" dirty="0">
                <a:solidFill>
                  <a:srgbClr val="504F51"/>
                </a:solidFill>
                <a:latin typeface="Tahoma"/>
                <a:cs typeface="Tahoma"/>
              </a:rPr>
              <a:t>de </a:t>
            </a:r>
            <a:r>
              <a:rPr sz="1100" spc="-35" dirty="0">
                <a:solidFill>
                  <a:srgbClr val="504F51"/>
                </a:solidFill>
                <a:latin typeface="Tahoma"/>
                <a:cs typeface="Tahoma"/>
              </a:rPr>
              <a:t>carências, </a:t>
            </a:r>
            <a:r>
              <a:rPr sz="1100" spc="-330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100" spc="-30" dirty="0">
                <a:solidFill>
                  <a:srgbClr val="504F51"/>
                </a:solidFill>
                <a:latin typeface="Tahoma"/>
                <a:cs typeface="Tahoma"/>
              </a:rPr>
              <a:t>seja </a:t>
            </a:r>
            <a:r>
              <a:rPr sz="1100" spc="-15" dirty="0">
                <a:solidFill>
                  <a:srgbClr val="504F51"/>
                </a:solidFill>
                <a:latin typeface="Tahoma"/>
                <a:cs typeface="Tahoma"/>
              </a:rPr>
              <a:t>da </a:t>
            </a:r>
            <a:r>
              <a:rPr sz="1100" spc="-35" dirty="0">
                <a:solidFill>
                  <a:srgbClr val="504F51"/>
                </a:solidFill>
                <a:latin typeface="Tahoma"/>
                <a:cs typeface="Tahoma"/>
              </a:rPr>
              <a:t>mesma operadora </a:t>
            </a:r>
            <a:r>
              <a:rPr sz="1100" spc="-15" dirty="0">
                <a:solidFill>
                  <a:srgbClr val="504F51"/>
                </a:solidFill>
                <a:latin typeface="Tahoma"/>
                <a:cs typeface="Tahoma"/>
              </a:rPr>
              <a:t>ou de </a:t>
            </a:r>
            <a:r>
              <a:rPr sz="1100" spc="-35" dirty="0">
                <a:solidFill>
                  <a:srgbClr val="504F51"/>
                </a:solidFill>
                <a:latin typeface="Tahoma"/>
                <a:cs typeface="Tahoma"/>
              </a:rPr>
              <a:t>outras operadoras, prestadas durante </a:t>
            </a:r>
            <a:r>
              <a:rPr sz="1100" dirty="0">
                <a:solidFill>
                  <a:srgbClr val="504F51"/>
                </a:solidFill>
                <a:latin typeface="Tahoma"/>
                <a:cs typeface="Tahoma"/>
              </a:rPr>
              <a:t>o </a:t>
            </a:r>
            <a:r>
              <a:rPr sz="1100" spc="5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100" spc="-35" dirty="0">
                <a:solidFill>
                  <a:srgbClr val="504F51"/>
                </a:solidFill>
                <a:latin typeface="Tahoma"/>
                <a:cs typeface="Tahoma"/>
              </a:rPr>
              <a:t>cadastro </a:t>
            </a:r>
            <a:r>
              <a:rPr sz="1100" spc="-25" dirty="0">
                <a:solidFill>
                  <a:srgbClr val="504F51"/>
                </a:solidFill>
                <a:latin typeface="Tahoma"/>
                <a:cs typeface="Tahoma"/>
              </a:rPr>
              <a:t>das </a:t>
            </a:r>
            <a:r>
              <a:rPr sz="1100" spc="-35" dirty="0">
                <a:solidFill>
                  <a:srgbClr val="504F51"/>
                </a:solidFill>
                <a:latin typeface="Tahoma"/>
                <a:cs typeface="Tahoma"/>
              </a:rPr>
              <a:t>propostas, passam </a:t>
            </a:r>
            <a:r>
              <a:rPr sz="1100" spc="-15" dirty="0">
                <a:solidFill>
                  <a:srgbClr val="504F51"/>
                </a:solidFill>
                <a:latin typeface="Tahoma"/>
                <a:cs typeface="Tahoma"/>
              </a:rPr>
              <a:t>por </a:t>
            </a:r>
            <a:r>
              <a:rPr sz="1100" spc="-35" dirty="0">
                <a:solidFill>
                  <a:srgbClr val="504F51"/>
                </a:solidFill>
                <a:latin typeface="Tahoma"/>
                <a:cs typeface="Tahoma"/>
              </a:rPr>
              <a:t>análise </a:t>
            </a:r>
            <a:r>
              <a:rPr sz="1100" spc="-15" dirty="0">
                <a:solidFill>
                  <a:srgbClr val="504F51"/>
                </a:solidFill>
                <a:latin typeface="Tahoma"/>
                <a:cs typeface="Tahoma"/>
              </a:rPr>
              <a:t>do </a:t>
            </a:r>
            <a:r>
              <a:rPr sz="1100" spc="-35" dirty="0">
                <a:solidFill>
                  <a:srgbClr val="504F51"/>
                </a:solidFill>
                <a:latin typeface="Tahoma"/>
                <a:cs typeface="Tahoma"/>
              </a:rPr>
              <a:t>cadastro </a:t>
            </a:r>
            <a:r>
              <a:rPr sz="1100" dirty="0">
                <a:solidFill>
                  <a:srgbClr val="504F51"/>
                </a:solidFill>
                <a:latin typeface="Tahoma"/>
                <a:cs typeface="Tahoma"/>
              </a:rPr>
              <a:t>e </a:t>
            </a:r>
            <a:r>
              <a:rPr sz="1100" spc="-35" dirty="0">
                <a:solidFill>
                  <a:srgbClr val="504F51"/>
                </a:solidFill>
                <a:latin typeface="Tahoma"/>
                <a:cs typeface="Tahoma"/>
              </a:rPr>
              <a:t>somente serão </a:t>
            </a:r>
            <a:r>
              <a:rPr sz="1100" spc="-30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100" spc="-35" dirty="0">
                <a:solidFill>
                  <a:srgbClr val="504F51"/>
                </a:solidFill>
                <a:latin typeface="Tahoma"/>
                <a:cs typeface="Tahoma"/>
              </a:rPr>
              <a:t>consideradas </a:t>
            </a:r>
            <a:r>
              <a:rPr sz="1100" spc="-15" dirty="0">
                <a:solidFill>
                  <a:srgbClr val="504F51"/>
                </a:solidFill>
                <a:latin typeface="Tahoma"/>
                <a:cs typeface="Tahoma"/>
              </a:rPr>
              <a:t>se </a:t>
            </a:r>
            <a:r>
              <a:rPr sz="1100" spc="-35" dirty="0">
                <a:solidFill>
                  <a:srgbClr val="504F51"/>
                </a:solidFill>
                <a:latin typeface="Tahoma"/>
                <a:cs typeface="Tahoma"/>
              </a:rPr>
              <a:t>estas </a:t>
            </a:r>
            <a:r>
              <a:rPr sz="1100" spc="-40" dirty="0">
                <a:solidFill>
                  <a:srgbClr val="504F51"/>
                </a:solidFill>
                <a:latin typeface="Tahoma"/>
                <a:cs typeface="Tahoma"/>
              </a:rPr>
              <a:t>estiverem </a:t>
            </a:r>
            <a:r>
              <a:rPr sz="1100" spc="-15" dirty="0">
                <a:solidFill>
                  <a:srgbClr val="504F51"/>
                </a:solidFill>
                <a:latin typeface="Tahoma"/>
                <a:cs typeface="Tahoma"/>
              </a:rPr>
              <a:t>de </a:t>
            </a:r>
            <a:r>
              <a:rPr sz="1100" spc="-25" dirty="0">
                <a:solidFill>
                  <a:srgbClr val="504F51"/>
                </a:solidFill>
                <a:latin typeface="Tahoma"/>
                <a:cs typeface="Tahoma"/>
              </a:rPr>
              <a:t>acordo com </a:t>
            </a:r>
            <a:r>
              <a:rPr sz="1100" dirty="0">
                <a:solidFill>
                  <a:srgbClr val="504F51"/>
                </a:solidFill>
                <a:latin typeface="Tahoma"/>
                <a:cs typeface="Tahoma"/>
              </a:rPr>
              <a:t>a </a:t>
            </a:r>
            <a:r>
              <a:rPr sz="1100" spc="-35" dirty="0">
                <a:solidFill>
                  <a:srgbClr val="504F51"/>
                </a:solidFill>
                <a:latin typeface="Tahoma"/>
                <a:cs typeface="Tahoma"/>
              </a:rPr>
              <a:t>normativa atualmente </a:t>
            </a:r>
            <a:r>
              <a:rPr sz="1100" spc="-30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100" spc="-35" dirty="0">
                <a:solidFill>
                  <a:srgbClr val="504F51"/>
                </a:solidFill>
                <a:latin typeface="Tahoma"/>
                <a:cs typeface="Tahoma"/>
              </a:rPr>
              <a:t>vigente.</a:t>
            </a:r>
            <a:endParaRPr sz="1100">
              <a:latin typeface="Tahoma"/>
              <a:cs typeface="Tahoma"/>
            </a:endParaRPr>
          </a:p>
          <a:p>
            <a:pPr>
              <a:lnSpc>
                <a:spcPct val="100000"/>
              </a:lnSpc>
              <a:spcBef>
                <a:spcPts val="55"/>
              </a:spcBef>
            </a:pPr>
            <a:endParaRPr sz="1200">
              <a:latin typeface="Tahoma"/>
              <a:cs typeface="Tahoma"/>
            </a:endParaRPr>
          </a:p>
          <a:p>
            <a:pPr marL="12700" marR="6350" algn="just">
              <a:lnSpc>
                <a:spcPct val="100000"/>
              </a:lnSpc>
            </a:pPr>
            <a:r>
              <a:rPr sz="1100" spc="-15" dirty="0">
                <a:solidFill>
                  <a:srgbClr val="504F51"/>
                </a:solidFill>
                <a:latin typeface="Tahoma"/>
                <a:cs typeface="Tahoma"/>
              </a:rPr>
              <a:t>Na </a:t>
            </a:r>
            <a:r>
              <a:rPr sz="1100" spc="-35" dirty="0">
                <a:solidFill>
                  <a:srgbClr val="504F51"/>
                </a:solidFill>
                <a:latin typeface="Tahoma"/>
                <a:cs typeface="Tahoma"/>
              </a:rPr>
              <a:t>digitação </a:t>
            </a:r>
            <a:r>
              <a:rPr sz="1100" spc="-15" dirty="0">
                <a:solidFill>
                  <a:srgbClr val="504F51"/>
                </a:solidFill>
                <a:latin typeface="Tahoma"/>
                <a:cs typeface="Tahoma"/>
              </a:rPr>
              <a:t>do </a:t>
            </a:r>
            <a:r>
              <a:rPr sz="1100" spc="-35" dirty="0">
                <a:solidFill>
                  <a:srgbClr val="504F51"/>
                </a:solidFill>
                <a:latin typeface="Tahoma"/>
                <a:cs typeface="Tahoma"/>
              </a:rPr>
              <a:t>orçamento, </a:t>
            </a:r>
            <a:r>
              <a:rPr sz="1100" spc="-15" dirty="0">
                <a:solidFill>
                  <a:srgbClr val="504F51"/>
                </a:solidFill>
                <a:latin typeface="Tahoma"/>
                <a:cs typeface="Tahoma"/>
              </a:rPr>
              <a:t>em </a:t>
            </a:r>
            <a:r>
              <a:rPr sz="1100" spc="-30" dirty="0">
                <a:solidFill>
                  <a:srgbClr val="504F51"/>
                </a:solidFill>
                <a:latin typeface="Tahoma"/>
                <a:cs typeface="Tahoma"/>
              </a:rPr>
              <a:t>caso </a:t>
            </a:r>
            <a:r>
              <a:rPr sz="1100" spc="-15" dirty="0">
                <a:solidFill>
                  <a:srgbClr val="504F51"/>
                </a:solidFill>
                <a:latin typeface="Tahoma"/>
                <a:cs typeface="Tahoma"/>
              </a:rPr>
              <a:t>de </a:t>
            </a:r>
            <a:r>
              <a:rPr sz="1100" dirty="0">
                <a:solidFill>
                  <a:srgbClr val="504F51"/>
                </a:solidFill>
                <a:latin typeface="Tahoma"/>
                <a:cs typeface="Tahoma"/>
              </a:rPr>
              <a:t>o </a:t>
            </a:r>
            <a:r>
              <a:rPr sz="1100" spc="-35" dirty="0">
                <a:solidFill>
                  <a:srgbClr val="504F51"/>
                </a:solidFill>
                <a:latin typeface="Tahoma"/>
                <a:cs typeface="Tahoma"/>
              </a:rPr>
              <a:t>cliente possuir </a:t>
            </a:r>
            <a:r>
              <a:rPr sz="1100" spc="-15" dirty="0">
                <a:solidFill>
                  <a:srgbClr val="504F51"/>
                </a:solidFill>
                <a:latin typeface="Tahoma"/>
                <a:cs typeface="Tahoma"/>
              </a:rPr>
              <a:t>um </a:t>
            </a:r>
            <a:r>
              <a:rPr sz="1100" spc="-35" dirty="0">
                <a:solidFill>
                  <a:srgbClr val="504F51"/>
                </a:solidFill>
                <a:latin typeface="Tahoma"/>
                <a:cs typeface="Tahoma"/>
              </a:rPr>
              <a:t>contrato </a:t>
            </a:r>
            <a:r>
              <a:rPr sz="1100" spc="-30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100" spc="-35" dirty="0">
                <a:solidFill>
                  <a:srgbClr val="504F51"/>
                </a:solidFill>
                <a:latin typeface="Tahoma"/>
                <a:cs typeface="Tahoma"/>
              </a:rPr>
              <a:t>anterior </a:t>
            </a:r>
            <a:r>
              <a:rPr sz="1100" spc="-25" dirty="0">
                <a:solidFill>
                  <a:srgbClr val="504F51"/>
                </a:solidFill>
                <a:latin typeface="Tahoma"/>
                <a:cs typeface="Tahoma"/>
              </a:rPr>
              <a:t>seja </a:t>
            </a:r>
            <a:r>
              <a:rPr sz="1100" spc="-30" dirty="0">
                <a:solidFill>
                  <a:srgbClr val="504F51"/>
                </a:solidFill>
                <a:latin typeface="Tahoma"/>
                <a:cs typeface="Tahoma"/>
              </a:rPr>
              <a:t>ele </a:t>
            </a:r>
            <a:r>
              <a:rPr sz="1100" spc="-35" dirty="0">
                <a:solidFill>
                  <a:srgbClr val="504F51"/>
                </a:solidFill>
                <a:latin typeface="Tahoma"/>
                <a:cs typeface="Tahoma"/>
              </a:rPr>
              <a:t>Hapvida </a:t>
            </a:r>
            <a:r>
              <a:rPr sz="1100" spc="-15" dirty="0">
                <a:solidFill>
                  <a:srgbClr val="504F51"/>
                </a:solidFill>
                <a:latin typeface="Tahoma"/>
                <a:cs typeface="Tahoma"/>
              </a:rPr>
              <a:t>ou </a:t>
            </a:r>
            <a:r>
              <a:rPr sz="1100" spc="-20" dirty="0">
                <a:solidFill>
                  <a:srgbClr val="504F51"/>
                </a:solidFill>
                <a:latin typeface="Tahoma"/>
                <a:cs typeface="Tahoma"/>
              </a:rPr>
              <a:t>até </a:t>
            </a:r>
            <a:r>
              <a:rPr sz="1100" spc="-35" dirty="0">
                <a:solidFill>
                  <a:srgbClr val="504F51"/>
                </a:solidFill>
                <a:latin typeface="Tahoma"/>
                <a:cs typeface="Tahoma"/>
              </a:rPr>
              <a:t>mesmo </a:t>
            </a:r>
            <a:r>
              <a:rPr sz="1100" spc="-15" dirty="0">
                <a:solidFill>
                  <a:srgbClr val="504F51"/>
                </a:solidFill>
                <a:latin typeface="Tahoma"/>
                <a:cs typeface="Tahoma"/>
              </a:rPr>
              <a:t>de </a:t>
            </a:r>
            <a:r>
              <a:rPr sz="1100" spc="-30" dirty="0">
                <a:solidFill>
                  <a:srgbClr val="504F51"/>
                </a:solidFill>
                <a:latin typeface="Tahoma"/>
                <a:cs typeface="Tahoma"/>
              </a:rPr>
              <a:t>outra </a:t>
            </a:r>
            <a:r>
              <a:rPr sz="1100" spc="-35" dirty="0">
                <a:solidFill>
                  <a:srgbClr val="504F51"/>
                </a:solidFill>
                <a:latin typeface="Tahoma"/>
                <a:cs typeface="Tahoma"/>
              </a:rPr>
              <a:t>operadora,</a:t>
            </a:r>
            <a:r>
              <a:rPr sz="1100" spc="270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100" spc="-20" dirty="0">
                <a:solidFill>
                  <a:srgbClr val="504F51"/>
                </a:solidFill>
                <a:latin typeface="Tahoma"/>
                <a:cs typeface="Tahoma"/>
              </a:rPr>
              <a:t>que </a:t>
            </a:r>
            <a:r>
              <a:rPr sz="1100" spc="-35" dirty="0">
                <a:solidFill>
                  <a:srgbClr val="504F51"/>
                </a:solidFill>
                <a:latin typeface="Tahoma"/>
                <a:cs typeface="Tahoma"/>
              </a:rPr>
              <a:t>esteja </a:t>
            </a:r>
            <a:r>
              <a:rPr sz="1100" spc="-30" dirty="0">
                <a:solidFill>
                  <a:srgbClr val="504F51"/>
                </a:solidFill>
                <a:latin typeface="Tahoma"/>
                <a:cs typeface="Tahoma"/>
              </a:rPr>
              <a:t> apto </a:t>
            </a:r>
            <a:r>
              <a:rPr sz="1100" dirty="0">
                <a:solidFill>
                  <a:srgbClr val="504F51"/>
                </a:solidFill>
                <a:latin typeface="Tahoma"/>
                <a:cs typeface="Tahoma"/>
              </a:rPr>
              <a:t>a </a:t>
            </a:r>
            <a:r>
              <a:rPr sz="1100" spc="-35" dirty="0">
                <a:solidFill>
                  <a:srgbClr val="504F51"/>
                </a:solidFill>
                <a:latin typeface="Tahoma"/>
                <a:cs typeface="Tahoma"/>
              </a:rPr>
              <a:t>aproveitar carência, deverá </a:t>
            </a:r>
            <a:r>
              <a:rPr sz="1100" dirty="0">
                <a:solidFill>
                  <a:srgbClr val="504F51"/>
                </a:solidFill>
                <a:latin typeface="Tahoma"/>
                <a:cs typeface="Tahoma"/>
              </a:rPr>
              <a:t>o </a:t>
            </a:r>
            <a:r>
              <a:rPr sz="1100" spc="-35" dirty="0">
                <a:solidFill>
                  <a:srgbClr val="504F51"/>
                </a:solidFill>
                <a:latin typeface="Tahoma"/>
                <a:cs typeface="Tahoma"/>
              </a:rPr>
              <a:t>vendedor sinalizar </a:t>
            </a:r>
            <a:r>
              <a:rPr sz="1100" spc="-15" dirty="0">
                <a:solidFill>
                  <a:srgbClr val="504F51"/>
                </a:solidFill>
                <a:latin typeface="Tahoma"/>
                <a:cs typeface="Tahoma"/>
              </a:rPr>
              <a:t>no </a:t>
            </a:r>
            <a:r>
              <a:rPr sz="1100" spc="-20" dirty="0">
                <a:solidFill>
                  <a:srgbClr val="504F51"/>
                </a:solidFill>
                <a:latin typeface="Tahoma"/>
                <a:cs typeface="Tahoma"/>
              </a:rPr>
              <a:t>ato </a:t>
            </a:r>
            <a:r>
              <a:rPr sz="1100" spc="-15" dirty="0">
                <a:solidFill>
                  <a:srgbClr val="504F51"/>
                </a:solidFill>
                <a:latin typeface="Tahoma"/>
                <a:cs typeface="Tahoma"/>
              </a:rPr>
              <a:t>da </a:t>
            </a:r>
            <a:r>
              <a:rPr sz="1100" spc="-35" dirty="0">
                <a:solidFill>
                  <a:srgbClr val="504F51"/>
                </a:solidFill>
                <a:latin typeface="Tahoma"/>
                <a:cs typeface="Tahoma"/>
              </a:rPr>
              <a:t>digitação </a:t>
            </a:r>
            <a:r>
              <a:rPr sz="1100" spc="-30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100" spc="-25" dirty="0">
                <a:solidFill>
                  <a:srgbClr val="504F51"/>
                </a:solidFill>
                <a:latin typeface="Tahoma"/>
                <a:cs typeface="Tahoma"/>
              </a:rPr>
              <a:t>para </a:t>
            </a:r>
            <a:r>
              <a:rPr sz="1100" spc="-35" dirty="0">
                <a:solidFill>
                  <a:srgbClr val="504F51"/>
                </a:solidFill>
                <a:latin typeface="Tahoma"/>
                <a:cs typeface="Tahoma"/>
              </a:rPr>
              <a:t>efeitos </a:t>
            </a:r>
            <a:r>
              <a:rPr sz="1100" spc="-15" dirty="0">
                <a:solidFill>
                  <a:srgbClr val="504F51"/>
                </a:solidFill>
                <a:latin typeface="Tahoma"/>
                <a:cs typeface="Tahoma"/>
              </a:rPr>
              <a:t>de </a:t>
            </a:r>
            <a:r>
              <a:rPr sz="1100" spc="-35" dirty="0">
                <a:solidFill>
                  <a:srgbClr val="504F51"/>
                </a:solidFill>
                <a:latin typeface="Tahoma"/>
                <a:cs typeface="Tahoma"/>
              </a:rPr>
              <a:t>aproveitamento </a:t>
            </a:r>
            <a:r>
              <a:rPr sz="1100" spc="-15" dirty="0">
                <a:solidFill>
                  <a:srgbClr val="504F51"/>
                </a:solidFill>
                <a:latin typeface="Tahoma"/>
                <a:cs typeface="Tahoma"/>
              </a:rPr>
              <a:t>os </a:t>
            </a:r>
            <a:r>
              <a:rPr sz="1100" spc="-30" dirty="0">
                <a:solidFill>
                  <a:srgbClr val="504F51"/>
                </a:solidFill>
                <a:latin typeface="Tahoma"/>
                <a:cs typeface="Tahoma"/>
              </a:rPr>
              <a:t>dados </a:t>
            </a:r>
            <a:r>
              <a:rPr sz="1100" spc="-35" dirty="0">
                <a:solidFill>
                  <a:srgbClr val="504F51"/>
                </a:solidFill>
                <a:latin typeface="Tahoma"/>
                <a:cs typeface="Tahoma"/>
              </a:rPr>
              <a:t>necessários </a:t>
            </a:r>
            <a:r>
              <a:rPr sz="1100" spc="-20" dirty="0">
                <a:solidFill>
                  <a:srgbClr val="504F51"/>
                </a:solidFill>
                <a:latin typeface="Tahoma"/>
                <a:cs typeface="Tahoma"/>
              </a:rPr>
              <a:t>que </a:t>
            </a:r>
            <a:r>
              <a:rPr sz="1100" spc="-35" dirty="0">
                <a:solidFill>
                  <a:srgbClr val="504F51"/>
                </a:solidFill>
                <a:latin typeface="Tahoma"/>
                <a:cs typeface="Tahoma"/>
              </a:rPr>
              <a:t>variará </a:t>
            </a:r>
            <a:r>
              <a:rPr sz="1100" spc="-15" dirty="0">
                <a:solidFill>
                  <a:srgbClr val="504F51"/>
                </a:solidFill>
                <a:latin typeface="Tahoma"/>
                <a:cs typeface="Tahoma"/>
              </a:rPr>
              <a:t>de </a:t>
            </a:r>
            <a:r>
              <a:rPr sz="1100" spc="-30" dirty="0">
                <a:solidFill>
                  <a:srgbClr val="504F51"/>
                </a:solidFill>
                <a:latin typeface="Tahoma"/>
                <a:cs typeface="Tahoma"/>
              </a:rPr>
              <a:t>acordo </a:t>
            </a:r>
            <a:r>
              <a:rPr sz="1100" spc="-330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100" spc="-55" dirty="0">
                <a:solidFill>
                  <a:srgbClr val="504F51"/>
                </a:solidFill>
                <a:latin typeface="Tahoma"/>
                <a:cs typeface="Tahoma"/>
              </a:rPr>
              <a:t>c</a:t>
            </a:r>
            <a:r>
              <a:rPr sz="1100" spc="-40" dirty="0">
                <a:solidFill>
                  <a:srgbClr val="504F51"/>
                </a:solidFill>
                <a:latin typeface="Tahoma"/>
                <a:cs typeface="Tahoma"/>
              </a:rPr>
              <a:t>o</a:t>
            </a:r>
            <a:r>
              <a:rPr sz="1100" dirty="0">
                <a:solidFill>
                  <a:srgbClr val="504F51"/>
                </a:solidFill>
                <a:latin typeface="Tahoma"/>
                <a:cs typeface="Tahoma"/>
              </a:rPr>
              <a:t>m</a:t>
            </a:r>
            <a:r>
              <a:rPr sz="1100" spc="-50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100" dirty="0">
                <a:solidFill>
                  <a:srgbClr val="504F51"/>
                </a:solidFill>
                <a:latin typeface="Tahoma"/>
                <a:cs typeface="Tahoma"/>
              </a:rPr>
              <a:t>a</a:t>
            </a:r>
            <a:r>
              <a:rPr sz="1100" spc="-60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100" spc="-40" dirty="0">
                <a:solidFill>
                  <a:srgbClr val="504F51"/>
                </a:solidFill>
                <a:latin typeface="Tahoma"/>
                <a:cs typeface="Tahoma"/>
              </a:rPr>
              <a:t>o</a:t>
            </a:r>
            <a:r>
              <a:rPr sz="1100" spc="-35" dirty="0">
                <a:solidFill>
                  <a:srgbClr val="504F51"/>
                </a:solidFill>
                <a:latin typeface="Tahoma"/>
                <a:cs typeface="Tahoma"/>
              </a:rPr>
              <a:t>p</a:t>
            </a:r>
            <a:r>
              <a:rPr sz="1100" spc="-55" dirty="0">
                <a:solidFill>
                  <a:srgbClr val="504F51"/>
                </a:solidFill>
                <a:latin typeface="Tahoma"/>
                <a:cs typeface="Tahoma"/>
              </a:rPr>
              <a:t>e</a:t>
            </a:r>
            <a:r>
              <a:rPr sz="1100" spc="-40" dirty="0">
                <a:solidFill>
                  <a:srgbClr val="504F51"/>
                </a:solidFill>
                <a:latin typeface="Tahoma"/>
                <a:cs typeface="Tahoma"/>
              </a:rPr>
              <a:t>r</a:t>
            </a:r>
            <a:r>
              <a:rPr sz="1100" spc="-55" dirty="0">
                <a:solidFill>
                  <a:srgbClr val="504F51"/>
                </a:solidFill>
                <a:latin typeface="Tahoma"/>
                <a:cs typeface="Tahoma"/>
              </a:rPr>
              <a:t>a</a:t>
            </a:r>
            <a:r>
              <a:rPr sz="1100" spc="-35" dirty="0">
                <a:solidFill>
                  <a:srgbClr val="504F51"/>
                </a:solidFill>
                <a:latin typeface="Tahoma"/>
                <a:cs typeface="Tahoma"/>
              </a:rPr>
              <a:t>do</a:t>
            </a:r>
            <a:r>
              <a:rPr sz="1100" spc="-40" dirty="0">
                <a:solidFill>
                  <a:srgbClr val="504F51"/>
                </a:solidFill>
                <a:latin typeface="Tahoma"/>
                <a:cs typeface="Tahoma"/>
              </a:rPr>
              <a:t>r</a:t>
            </a:r>
            <a:r>
              <a:rPr sz="1100" dirty="0">
                <a:solidFill>
                  <a:srgbClr val="504F51"/>
                </a:solidFill>
                <a:latin typeface="Tahoma"/>
                <a:cs typeface="Tahoma"/>
              </a:rPr>
              <a:t>a</a:t>
            </a:r>
            <a:r>
              <a:rPr sz="1100" spc="-85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100" spc="-35" dirty="0">
                <a:solidFill>
                  <a:srgbClr val="504F51"/>
                </a:solidFill>
                <a:latin typeface="Tahoma"/>
                <a:cs typeface="Tahoma"/>
              </a:rPr>
              <a:t>d</a:t>
            </a:r>
            <a:r>
              <a:rPr sz="1100" dirty="0">
                <a:solidFill>
                  <a:srgbClr val="504F51"/>
                </a:solidFill>
                <a:latin typeface="Tahoma"/>
                <a:cs typeface="Tahoma"/>
              </a:rPr>
              <a:t>e</a:t>
            </a:r>
            <a:r>
              <a:rPr sz="1100" spc="-75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100" spc="-40" dirty="0">
                <a:solidFill>
                  <a:srgbClr val="504F51"/>
                </a:solidFill>
                <a:latin typeface="Tahoma"/>
                <a:cs typeface="Tahoma"/>
              </a:rPr>
              <a:t>ori</a:t>
            </a:r>
            <a:r>
              <a:rPr sz="1100" spc="-35" dirty="0">
                <a:solidFill>
                  <a:srgbClr val="504F51"/>
                </a:solidFill>
                <a:latin typeface="Tahoma"/>
                <a:cs typeface="Tahoma"/>
              </a:rPr>
              <a:t>g</a:t>
            </a:r>
            <a:r>
              <a:rPr sz="1100" spc="-55" dirty="0">
                <a:solidFill>
                  <a:srgbClr val="504F51"/>
                </a:solidFill>
                <a:latin typeface="Tahoma"/>
                <a:cs typeface="Tahoma"/>
              </a:rPr>
              <a:t>em</a:t>
            </a:r>
            <a:r>
              <a:rPr sz="1100" dirty="0">
                <a:solidFill>
                  <a:srgbClr val="504F51"/>
                </a:solidFill>
                <a:latin typeface="Tahoma"/>
                <a:cs typeface="Tahoma"/>
              </a:rPr>
              <a:t>:</a:t>
            </a:r>
            <a:endParaRPr sz="1100">
              <a:latin typeface="Tahoma"/>
              <a:cs typeface="Tahoma"/>
            </a:endParaRPr>
          </a:p>
          <a:p>
            <a:pPr>
              <a:lnSpc>
                <a:spcPct val="100000"/>
              </a:lnSpc>
            </a:pPr>
            <a:endParaRPr sz="130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1135"/>
              </a:spcBef>
            </a:pPr>
            <a:r>
              <a:rPr sz="1100" dirty="0">
                <a:solidFill>
                  <a:srgbClr val="504F51"/>
                </a:solidFill>
                <a:latin typeface="Tahoma"/>
                <a:cs typeface="Tahoma"/>
              </a:rPr>
              <a:t>.</a:t>
            </a:r>
            <a:endParaRPr sz="1100">
              <a:latin typeface="Tahoma"/>
              <a:cs typeface="Tahoma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228511" y="3966883"/>
            <a:ext cx="771525" cy="649605"/>
            <a:chOff x="228511" y="3966883"/>
            <a:chExt cx="771525" cy="649605"/>
          </a:xfrm>
        </p:grpSpPr>
        <p:pic>
          <p:nvPicPr>
            <p:cNvPr id="7" name="object 7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65404" y="4143755"/>
              <a:ext cx="96012" cy="242315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57784" y="4411979"/>
              <a:ext cx="111251" cy="118871"/>
            </a:xfrm>
            <a:prstGeom prst="rect">
              <a:avLst/>
            </a:prstGeom>
          </p:spPr>
        </p:pic>
        <p:sp>
          <p:nvSpPr>
            <p:cNvPr id="9" name="object 9"/>
            <p:cNvSpPr/>
            <p:nvPr/>
          </p:nvSpPr>
          <p:spPr>
            <a:xfrm>
              <a:off x="252221" y="3990593"/>
              <a:ext cx="723900" cy="601980"/>
            </a:xfrm>
            <a:custGeom>
              <a:avLst/>
              <a:gdLst/>
              <a:ahLst/>
              <a:cxnLst/>
              <a:rect l="l" t="t" r="r" b="b"/>
              <a:pathLst>
                <a:path w="723900" h="601979">
                  <a:moveTo>
                    <a:pt x="411454" y="33400"/>
                  </a:moveTo>
                  <a:lnTo>
                    <a:pt x="388213" y="8381"/>
                  </a:lnTo>
                  <a:lnTo>
                    <a:pt x="361759" y="0"/>
                  </a:lnTo>
                  <a:lnTo>
                    <a:pt x="335305" y="8381"/>
                  </a:lnTo>
                  <a:lnTo>
                    <a:pt x="312051" y="33400"/>
                  </a:lnTo>
                  <a:lnTo>
                    <a:pt x="11887" y="520826"/>
                  </a:lnTo>
                  <a:lnTo>
                    <a:pt x="0" y="552322"/>
                  </a:lnTo>
                  <a:lnTo>
                    <a:pt x="4546" y="577976"/>
                  </a:lnTo>
                  <a:lnTo>
                    <a:pt x="24053" y="595249"/>
                  </a:lnTo>
                  <a:lnTo>
                    <a:pt x="57099" y="601599"/>
                  </a:lnTo>
                  <a:lnTo>
                    <a:pt x="666419" y="601599"/>
                  </a:lnTo>
                  <a:lnTo>
                    <a:pt x="699452" y="595249"/>
                  </a:lnTo>
                  <a:lnTo>
                    <a:pt x="718972" y="577976"/>
                  </a:lnTo>
                  <a:lnTo>
                    <a:pt x="723519" y="552322"/>
                  </a:lnTo>
                  <a:lnTo>
                    <a:pt x="711631" y="520826"/>
                  </a:lnTo>
                  <a:lnTo>
                    <a:pt x="411454" y="33400"/>
                  </a:lnTo>
                  <a:close/>
                </a:path>
              </a:pathLst>
            </a:custGeom>
            <a:ln w="47420">
              <a:solidFill>
                <a:srgbClr val="504F5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/>
          <p:nvPr/>
        </p:nvSpPr>
        <p:spPr>
          <a:xfrm>
            <a:off x="158495" y="1146047"/>
            <a:ext cx="4585335" cy="2233930"/>
          </a:xfrm>
          <a:custGeom>
            <a:avLst/>
            <a:gdLst/>
            <a:ahLst/>
            <a:cxnLst/>
            <a:rect l="l" t="t" r="r" b="b"/>
            <a:pathLst>
              <a:path w="4585335" h="2233929">
                <a:moveTo>
                  <a:pt x="4449318" y="0"/>
                </a:moveTo>
                <a:lnTo>
                  <a:pt x="135851" y="0"/>
                </a:lnTo>
                <a:lnTo>
                  <a:pt x="92925" y="9017"/>
                </a:lnTo>
                <a:lnTo>
                  <a:pt x="55625" y="33909"/>
                </a:lnTo>
                <a:lnTo>
                  <a:pt x="26212" y="72009"/>
                </a:lnTo>
                <a:lnTo>
                  <a:pt x="6921" y="120269"/>
                </a:lnTo>
                <a:lnTo>
                  <a:pt x="0" y="175895"/>
                </a:lnTo>
                <a:lnTo>
                  <a:pt x="0" y="2057908"/>
                </a:lnTo>
                <a:lnTo>
                  <a:pt x="6921" y="2113534"/>
                </a:lnTo>
                <a:lnTo>
                  <a:pt x="26212" y="2161794"/>
                </a:lnTo>
                <a:lnTo>
                  <a:pt x="55625" y="2199894"/>
                </a:lnTo>
                <a:lnTo>
                  <a:pt x="92925" y="2224786"/>
                </a:lnTo>
                <a:lnTo>
                  <a:pt x="135851" y="2233803"/>
                </a:lnTo>
                <a:lnTo>
                  <a:pt x="4449318" y="2233803"/>
                </a:lnTo>
                <a:lnTo>
                  <a:pt x="4492244" y="2224786"/>
                </a:lnTo>
                <a:lnTo>
                  <a:pt x="4529582" y="2199894"/>
                </a:lnTo>
                <a:lnTo>
                  <a:pt x="4558919" y="2161794"/>
                </a:lnTo>
                <a:lnTo>
                  <a:pt x="4578223" y="2113534"/>
                </a:lnTo>
                <a:lnTo>
                  <a:pt x="4585208" y="2057908"/>
                </a:lnTo>
                <a:lnTo>
                  <a:pt x="4585208" y="175895"/>
                </a:lnTo>
                <a:lnTo>
                  <a:pt x="4578223" y="120269"/>
                </a:lnTo>
                <a:lnTo>
                  <a:pt x="4558919" y="72009"/>
                </a:lnTo>
                <a:lnTo>
                  <a:pt x="4529582" y="33909"/>
                </a:lnTo>
                <a:lnTo>
                  <a:pt x="4492244" y="9017"/>
                </a:lnTo>
                <a:lnTo>
                  <a:pt x="4449318" y="0"/>
                </a:lnTo>
                <a:close/>
              </a:path>
            </a:pathLst>
          </a:custGeom>
          <a:solidFill>
            <a:srgbClr val="DFE0D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216814" y="1153719"/>
            <a:ext cx="4280535" cy="1889760"/>
          </a:xfrm>
          <a:prstGeom prst="rect">
            <a:avLst/>
          </a:prstGeom>
        </p:spPr>
        <p:txBody>
          <a:bodyPr vert="horz" wrap="square" lIns="0" tIns="914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20"/>
              </a:spcBef>
            </a:pPr>
            <a:r>
              <a:rPr sz="1400" b="1" spc="-95" dirty="0">
                <a:solidFill>
                  <a:srgbClr val="504F51"/>
                </a:solidFill>
                <a:latin typeface="Tahoma"/>
                <a:cs typeface="Tahoma"/>
              </a:rPr>
              <a:t>Apr</a:t>
            </a:r>
            <a:r>
              <a:rPr sz="1400" b="1" spc="-100" dirty="0">
                <a:solidFill>
                  <a:srgbClr val="504F51"/>
                </a:solidFill>
                <a:latin typeface="Tahoma"/>
                <a:cs typeface="Tahoma"/>
              </a:rPr>
              <a:t>o</a:t>
            </a:r>
            <a:r>
              <a:rPr sz="1400" b="1" spc="-95" dirty="0">
                <a:solidFill>
                  <a:srgbClr val="504F51"/>
                </a:solidFill>
                <a:latin typeface="Tahoma"/>
                <a:cs typeface="Tahoma"/>
              </a:rPr>
              <a:t>v</a:t>
            </a:r>
            <a:r>
              <a:rPr sz="1400" b="1" spc="-114" dirty="0">
                <a:solidFill>
                  <a:srgbClr val="504F51"/>
                </a:solidFill>
                <a:latin typeface="Tahoma"/>
                <a:cs typeface="Tahoma"/>
              </a:rPr>
              <a:t>e</a:t>
            </a:r>
            <a:r>
              <a:rPr sz="1400" b="1" spc="-100" dirty="0">
                <a:solidFill>
                  <a:srgbClr val="504F51"/>
                </a:solidFill>
                <a:latin typeface="Tahoma"/>
                <a:cs typeface="Tahoma"/>
              </a:rPr>
              <a:t>i</a:t>
            </a:r>
            <a:r>
              <a:rPr sz="1400" b="1" spc="-95" dirty="0">
                <a:solidFill>
                  <a:srgbClr val="504F51"/>
                </a:solidFill>
                <a:latin typeface="Tahoma"/>
                <a:cs typeface="Tahoma"/>
              </a:rPr>
              <a:t>t</a:t>
            </a:r>
            <a:r>
              <a:rPr sz="1400" b="1" spc="-100" dirty="0">
                <a:solidFill>
                  <a:srgbClr val="504F51"/>
                </a:solidFill>
                <a:latin typeface="Tahoma"/>
                <a:cs typeface="Tahoma"/>
              </a:rPr>
              <a:t>a</a:t>
            </a:r>
            <a:r>
              <a:rPr sz="1400" b="1" spc="-95" dirty="0">
                <a:solidFill>
                  <a:srgbClr val="504F51"/>
                </a:solidFill>
                <a:latin typeface="Tahoma"/>
                <a:cs typeface="Tahoma"/>
              </a:rPr>
              <a:t>m</a:t>
            </a:r>
            <a:r>
              <a:rPr sz="1400" b="1" spc="-114" dirty="0">
                <a:solidFill>
                  <a:srgbClr val="504F51"/>
                </a:solidFill>
                <a:latin typeface="Tahoma"/>
                <a:cs typeface="Tahoma"/>
              </a:rPr>
              <a:t>e</a:t>
            </a:r>
            <a:r>
              <a:rPr sz="1400" b="1" spc="-95" dirty="0">
                <a:solidFill>
                  <a:srgbClr val="504F51"/>
                </a:solidFill>
                <a:latin typeface="Tahoma"/>
                <a:cs typeface="Tahoma"/>
              </a:rPr>
              <a:t>nt</a:t>
            </a:r>
            <a:r>
              <a:rPr sz="1400" b="1" dirty="0">
                <a:solidFill>
                  <a:srgbClr val="504F51"/>
                </a:solidFill>
                <a:latin typeface="Tahoma"/>
                <a:cs typeface="Tahoma"/>
              </a:rPr>
              <a:t>o</a:t>
            </a:r>
            <a:r>
              <a:rPr sz="1400" b="1" spc="-200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400" b="1" spc="-95" dirty="0">
                <a:solidFill>
                  <a:srgbClr val="504F51"/>
                </a:solidFill>
                <a:latin typeface="Tahoma"/>
                <a:cs typeface="Tahoma"/>
              </a:rPr>
              <a:t>d</a:t>
            </a:r>
            <a:r>
              <a:rPr sz="1400" b="1" dirty="0">
                <a:solidFill>
                  <a:srgbClr val="504F51"/>
                </a:solidFill>
                <a:latin typeface="Tahoma"/>
                <a:cs typeface="Tahoma"/>
              </a:rPr>
              <a:t>e</a:t>
            </a:r>
            <a:r>
              <a:rPr sz="1400" b="1" spc="-190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400" b="1" spc="-100" dirty="0">
                <a:solidFill>
                  <a:srgbClr val="504F51"/>
                </a:solidFill>
                <a:latin typeface="Tahoma"/>
                <a:cs typeface="Tahoma"/>
              </a:rPr>
              <a:t>o</a:t>
            </a:r>
            <a:r>
              <a:rPr sz="1400" b="1" spc="-95" dirty="0">
                <a:solidFill>
                  <a:srgbClr val="504F51"/>
                </a:solidFill>
                <a:latin typeface="Tahoma"/>
                <a:cs typeface="Tahoma"/>
              </a:rPr>
              <a:t>utr</a:t>
            </a:r>
            <a:r>
              <a:rPr sz="1400" b="1" dirty="0">
                <a:solidFill>
                  <a:srgbClr val="504F51"/>
                </a:solidFill>
                <a:latin typeface="Tahoma"/>
                <a:cs typeface="Tahoma"/>
              </a:rPr>
              <a:t>a</a:t>
            </a:r>
            <a:r>
              <a:rPr sz="1400" b="1" spc="-195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400" b="1" spc="-100" dirty="0">
                <a:solidFill>
                  <a:srgbClr val="504F51"/>
                </a:solidFill>
                <a:latin typeface="Tahoma"/>
                <a:cs typeface="Tahoma"/>
              </a:rPr>
              <a:t>o</a:t>
            </a:r>
            <a:r>
              <a:rPr sz="1400" b="1" spc="-95" dirty="0">
                <a:solidFill>
                  <a:srgbClr val="504F51"/>
                </a:solidFill>
                <a:latin typeface="Tahoma"/>
                <a:cs typeface="Tahoma"/>
              </a:rPr>
              <a:t>p</a:t>
            </a:r>
            <a:r>
              <a:rPr sz="1400" b="1" spc="-114" dirty="0">
                <a:solidFill>
                  <a:srgbClr val="504F51"/>
                </a:solidFill>
                <a:latin typeface="Tahoma"/>
                <a:cs typeface="Tahoma"/>
              </a:rPr>
              <a:t>e</a:t>
            </a:r>
            <a:r>
              <a:rPr sz="1400" b="1" spc="-95" dirty="0">
                <a:solidFill>
                  <a:srgbClr val="504F51"/>
                </a:solidFill>
                <a:latin typeface="Tahoma"/>
                <a:cs typeface="Tahoma"/>
              </a:rPr>
              <a:t>r</a:t>
            </a:r>
            <a:r>
              <a:rPr sz="1400" b="1" spc="-100" dirty="0">
                <a:solidFill>
                  <a:srgbClr val="504F51"/>
                </a:solidFill>
                <a:latin typeface="Tahoma"/>
                <a:cs typeface="Tahoma"/>
              </a:rPr>
              <a:t>a</a:t>
            </a:r>
            <a:r>
              <a:rPr sz="1400" b="1" spc="-95" dirty="0">
                <a:solidFill>
                  <a:srgbClr val="504F51"/>
                </a:solidFill>
                <a:latin typeface="Tahoma"/>
                <a:cs typeface="Tahoma"/>
              </a:rPr>
              <a:t>d</a:t>
            </a:r>
            <a:r>
              <a:rPr sz="1400" b="1" spc="-100" dirty="0">
                <a:solidFill>
                  <a:srgbClr val="504F51"/>
                </a:solidFill>
                <a:latin typeface="Tahoma"/>
                <a:cs typeface="Tahoma"/>
              </a:rPr>
              <a:t>o</a:t>
            </a:r>
            <a:r>
              <a:rPr sz="1400" b="1" spc="-95" dirty="0">
                <a:solidFill>
                  <a:srgbClr val="504F51"/>
                </a:solidFill>
                <a:latin typeface="Tahoma"/>
                <a:cs typeface="Tahoma"/>
              </a:rPr>
              <a:t>r</a:t>
            </a:r>
            <a:r>
              <a:rPr sz="1400" b="1" dirty="0">
                <a:solidFill>
                  <a:srgbClr val="504F51"/>
                </a:solidFill>
                <a:latin typeface="Tahoma"/>
                <a:cs typeface="Tahoma"/>
              </a:rPr>
              <a:t>a</a:t>
            </a:r>
            <a:endParaRPr sz="1400">
              <a:latin typeface="Tahoma"/>
              <a:cs typeface="Tahoma"/>
            </a:endParaRPr>
          </a:p>
          <a:p>
            <a:pPr marL="35560" marR="74930">
              <a:lnSpc>
                <a:spcPct val="99100"/>
              </a:lnSpc>
              <a:spcBef>
                <a:spcPts val="505"/>
              </a:spcBef>
            </a:pPr>
            <a:r>
              <a:rPr sz="1100" spc="-30" dirty="0">
                <a:solidFill>
                  <a:srgbClr val="504F51"/>
                </a:solidFill>
                <a:latin typeface="Tahoma"/>
                <a:cs typeface="Tahoma"/>
              </a:rPr>
              <a:t>Não</a:t>
            </a:r>
            <a:r>
              <a:rPr sz="1100" spc="-65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100" spc="-35" dirty="0">
                <a:solidFill>
                  <a:srgbClr val="504F51"/>
                </a:solidFill>
                <a:latin typeface="Tahoma"/>
                <a:cs typeface="Tahoma"/>
              </a:rPr>
              <a:t>precisa</a:t>
            </a:r>
            <a:r>
              <a:rPr sz="1100" spc="-70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100" spc="-35" dirty="0">
                <a:solidFill>
                  <a:srgbClr val="504F51"/>
                </a:solidFill>
                <a:latin typeface="Tahoma"/>
                <a:cs typeface="Tahoma"/>
              </a:rPr>
              <a:t>informar</a:t>
            </a:r>
            <a:r>
              <a:rPr sz="1100" spc="-65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100" dirty="0">
                <a:solidFill>
                  <a:srgbClr val="504F51"/>
                </a:solidFill>
                <a:latin typeface="Tahoma"/>
                <a:cs typeface="Tahoma"/>
              </a:rPr>
              <a:t>o</a:t>
            </a:r>
            <a:r>
              <a:rPr sz="1100" spc="-60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100" spc="-35" dirty="0">
                <a:solidFill>
                  <a:srgbClr val="504F51"/>
                </a:solidFill>
                <a:latin typeface="Tahoma"/>
                <a:cs typeface="Tahoma"/>
              </a:rPr>
              <a:t>contrato</a:t>
            </a:r>
            <a:r>
              <a:rPr sz="1100" spc="-90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100" spc="-35" dirty="0">
                <a:solidFill>
                  <a:srgbClr val="504F51"/>
                </a:solidFill>
                <a:latin typeface="Tahoma"/>
                <a:cs typeface="Tahoma"/>
              </a:rPr>
              <a:t>anterior,</a:t>
            </a:r>
            <a:r>
              <a:rPr sz="1100" spc="-75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100" spc="-35" dirty="0">
                <a:solidFill>
                  <a:srgbClr val="504F51"/>
                </a:solidFill>
                <a:latin typeface="Tahoma"/>
                <a:cs typeface="Tahoma"/>
              </a:rPr>
              <a:t>porém,</a:t>
            </a:r>
            <a:r>
              <a:rPr sz="1100" spc="-45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100" spc="-35" dirty="0">
                <a:solidFill>
                  <a:srgbClr val="504F51"/>
                </a:solidFill>
                <a:latin typeface="Tahoma"/>
                <a:cs typeface="Tahoma"/>
              </a:rPr>
              <a:t>precisa</a:t>
            </a:r>
            <a:r>
              <a:rPr sz="1100" spc="-80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100" spc="-35" dirty="0">
                <a:solidFill>
                  <a:srgbClr val="504F51"/>
                </a:solidFill>
                <a:latin typeface="Tahoma"/>
                <a:cs typeface="Tahoma"/>
              </a:rPr>
              <a:t>informar</a:t>
            </a:r>
            <a:r>
              <a:rPr sz="1100" spc="-70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100" dirty="0">
                <a:solidFill>
                  <a:srgbClr val="504F51"/>
                </a:solidFill>
                <a:latin typeface="Tahoma"/>
                <a:cs typeface="Tahoma"/>
              </a:rPr>
              <a:t>a</a:t>
            </a:r>
            <a:r>
              <a:rPr sz="1100" spc="-60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100" spc="-30" dirty="0">
                <a:solidFill>
                  <a:srgbClr val="504F51"/>
                </a:solidFill>
                <a:latin typeface="Tahoma"/>
                <a:cs typeface="Tahoma"/>
              </a:rPr>
              <a:t>data </a:t>
            </a:r>
            <a:r>
              <a:rPr sz="1100" spc="-325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100" spc="-15" dirty="0">
                <a:solidFill>
                  <a:srgbClr val="504F51"/>
                </a:solidFill>
                <a:latin typeface="Tahoma"/>
                <a:cs typeface="Tahoma"/>
              </a:rPr>
              <a:t>de </a:t>
            </a:r>
            <a:r>
              <a:rPr sz="1100" spc="-35" dirty="0">
                <a:solidFill>
                  <a:srgbClr val="504F51"/>
                </a:solidFill>
                <a:latin typeface="Tahoma"/>
                <a:cs typeface="Tahoma"/>
              </a:rPr>
              <a:t>início, </a:t>
            </a:r>
            <a:r>
              <a:rPr sz="1100" dirty="0">
                <a:solidFill>
                  <a:srgbClr val="504F51"/>
                </a:solidFill>
                <a:latin typeface="Tahoma"/>
                <a:cs typeface="Tahoma"/>
              </a:rPr>
              <a:t>a </a:t>
            </a:r>
            <a:r>
              <a:rPr sz="1100" spc="-30" dirty="0">
                <a:solidFill>
                  <a:srgbClr val="504F51"/>
                </a:solidFill>
                <a:latin typeface="Tahoma"/>
                <a:cs typeface="Tahoma"/>
              </a:rPr>
              <a:t>data </a:t>
            </a:r>
            <a:r>
              <a:rPr sz="1100" spc="-15" dirty="0">
                <a:solidFill>
                  <a:srgbClr val="504F51"/>
                </a:solidFill>
                <a:latin typeface="Tahoma"/>
                <a:cs typeface="Tahoma"/>
              </a:rPr>
              <a:t>de </a:t>
            </a:r>
            <a:r>
              <a:rPr sz="1100" spc="-40" dirty="0">
                <a:solidFill>
                  <a:srgbClr val="504F51"/>
                </a:solidFill>
                <a:latin typeface="Tahoma"/>
                <a:cs typeface="Tahoma"/>
              </a:rPr>
              <a:t>cancelamento, </a:t>
            </a:r>
            <a:r>
              <a:rPr sz="1100" dirty="0">
                <a:solidFill>
                  <a:srgbClr val="504F51"/>
                </a:solidFill>
                <a:latin typeface="Tahoma"/>
                <a:cs typeface="Tahoma"/>
              </a:rPr>
              <a:t>a </a:t>
            </a:r>
            <a:r>
              <a:rPr sz="1100" spc="-35" dirty="0">
                <a:solidFill>
                  <a:srgbClr val="504F51"/>
                </a:solidFill>
                <a:latin typeface="Tahoma"/>
                <a:cs typeface="Tahoma"/>
              </a:rPr>
              <a:t>segmentação </a:t>
            </a:r>
            <a:r>
              <a:rPr sz="1100" dirty="0">
                <a:solidFill>
                  <a:srgbClr val="504F51"/>
                </a:solidFill>
                <a:latin typeface="Tahoma"/>
                <a:cs typeface="Tahoma"/>
              </a:rPr>
              <a:t>e a </a:t>
            </a:r>
            <a:r>
              <a:rPr sz="1100" spc="-35" dirty="0">
                <a:solidFill>
                  <a:srgbClr val="504F51"/>
                </a:solidFill>
                <a:latin typeface="Tahoma"/>
                <a:cs typeface="Tahoma"/>
              </a:rPr>
              <a:t>acomodação </a:t>
            </a:r>
            <a:r>
              <a:rPr sz="1100" spc="-25" dirty="0">
                <a:solidFill>
                  <a:srgbClr val="504F51"/>
                </a:solidFill>
                <a:latin typeface="Tahoma"/>
                <a:cs typeface="Tahoma"/>
              </a:rPr>
              <a:t>do </a:t>
            </a:r>
            <a:r>
              <a:rPr sz="1100" spc="-20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100" spc="-35" dirty="0">
                <a:solidFill>
                  <a:srgbClr val="504F51"/>
                </a:solidFill>
                <a:latin typeface="Tahoma"/>
                <a:cs typeface="Tahoma"/>
              </a:rPr>
              <a:t>contrato anterior. </a:t>
            </a:r>
            <a:r>
              <a:rPr sz="1100" spc="-30" dirty="0">
                <a:solidFill>
                  <a:srgbClr val="504F51"/>
                </a:solidFill>
                <a:latin typeface="Tahoma"/>
                <a:cs typeface="Tahoma"/>
              </a:rPr>
              <a:t>Além </a:t>
            </a:r>
            <a:r>
              <a:rPr sz="1100" spc="-35" dirty="0">
                <a:solidFill>
                  <a:srgbClr val="504F51"/>
                </a:solidFill>
                <a:latin typeface="Tahoma"/>
                <a:cs typeface="Tahoma"/>
              </a:rPr>
              <a:t>disso, </a:t>
            </a:r>
            <a:r>
              <a:rPr sz="1100" dirty="0">
                <a:solidFill>
                  <a:srgbClr val="504F51"/>
                </a:solidFill>
                <a:latin typeface="Tahoma"/>
                <a:cs typeface="Tahoma"/>
              </a:rPr>
              <a:t>é </a:t>
            </a:r>
            <a:r>
              <a:rPr sz="1100" spc="-40" dirty="0">
                <a:solidFill>
                  <a:srgbClr val="504F51"/>
                </a:solidFill>
                <a:latin typeface="Tahoma"/>
                <a:cs typeface="Tahoma"/>
              </a:rPr>
              <a:t>necessário </a:t>
            </a:r>
            <a:r>
              <a:rPr sz="1100" spc="-35" dirty="0">
                <a:solidFill>
                  <a:srgbClr val="504F51"/>
                </a:solidFill>
                <a:latin typeface="Tahoma"/>
                <a:cs typeface="Tahoma"/>
              </a:rPr>
              <a:t>anexar </a:t>
            </a:r>
            <a:r>
              <a:rPr sz="1100" spc="-15" dirty="0">
                <a:solidFill>
                  <a:srgbClr val="504F51"/>
                </a:solidFill>
                <a:latin typeface="Tahoma"/>
                <a:cs typeface="Tahoma"/>
              </a:rPr>
              <a:t>os </a:t>
            </a:r>
            <a:r>
              <a:rPr sz="1100" spc="-35" dirty="0">
                <a:solidFill>
                  <a:srgbClr val="504F51"/>
                </a:solidFill>
                <a:latin typeface="Tahoma"/>
                <a:cs typeface="Tahoma"/>
              </a:rPr>
              <a:t>documentos </a:t>
            </a:r>
            <a:r>
              <a:rPr sz="1100" spc="-30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100" spc="-40" dirty="0">
                <a:solidFill>
                  <a:srgbClr val="504F51"/>
                </a:solidFill>
                <a:latin typeface="Tahoma"/>
                <a:cs typeface="Tahoma"/>
              </a:rPr>
              <a:t>m</a:t>
            </a:r>
            <a:r>
              <a:rPr sz="1100" spc="-55" dirty="0">
                <a:solidFill>
                  <a:srgbClr val="504F51"/>
                </a:solidFill>
                <a:latin typeface="Tahoma"/>
                <a:cs typeface="Tahoma"/>
              </a:rPr>
              <a:t>e</a:t>
            </a:r>
            <a:r>
              <a:rPr sz="1100" spc="-40" dirty="0">
                <a:solidFill>
                  <a:srgbClr val="504F51"/>
                </a:solidFill>
                <a:latin typeface="Tahoma"/>
                <a:cs typeface="Tahoma"/>
              </a:rPr>
              <a:t>n</a:t>
            </a:r>
            <a:r>
              <a:rPr sz="1100" spc="-55" dirty="0">
                <a:solidFill>
                  <a:srgbClr val="504F51"/>
                </a:solidFill>
                <a:latin typeface="Tahoma"/>
                <a:cs typeface="Tahoma"/>
              </a:rPr>
              <a:t>c</a:t>
            </a:r>
            <a:r>
              <a:rPr sz="1100" spc="-40" dirty="0">
                <a:solidFill>
                  <a:srgbClr val="504F51"/>
                </a:solidFill>
                <a:latin typeface="Tahoma"/>
                <a:cs typeface="Tahoma"/>
              </a:rPr>
              <a:t>ion</a:t>
            </a:r>
            <a:r>
              <a:rPr sz="1100" spc="-45" dirty="0">
                <a:solidFill>
                  <a:srgbClr val="504F51"/>
                </a:solidFill>
                <a:latin typeface="Tahoma"/>
                <a:cs typeface="Tahoma"/>
              </a:rPr>
              <a:t>a</a:t>
            </a:r>
            <a:r>
              <a:rPr sz="1100" spc="-35" dirty="0">
                <a:solidFill>
                  <a:srgbClr val="504F51"/>
                </a:solidFill>
                <a:latin typeface="Tahoma"/>
                <a:cs typeface="Tahoma"/>
              </a:rPr>
              <a:t>d</a:t>
            </a:r>
            <a:r>
              <a:rPr sz="1100" spc="-40" dirty="0">
                <a:solidFill>
                  <a:srgbClr val="504F51"/>
                </a:solidFill>
                <a:latin typeface="Tahoma"/>
                <a:cs typeface="Tahoma"/>
              </a:rPr>
              <a:t>o</a:t>
            </a:r>
            <a:r>
              <a:rPr sz="1100" dirty="0">
                <a:solidFill>
                  <a:srgbClr val="504F51"/>
                </a:solidFill>
                <a:latin typeface="Tahoma"/>
                <a:cs typeface="Tahoma"/>
              </a:rPr>
              <a:t>s</a:t>
            </a:r>
            <a:r>
              <a:rPr sz="1100" spc="-70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100" spc="-40" dirty="0">
                <a:solidFill>
                  <a:srgbClr val="504F51"/>
                </a:solidFill>
                <a:latin typeface="Tahoma"/>
                <a:cs typeface="Tahoma"/>
              </a:rPr>
              <a:t>n</a:t>
            </a:r>
            <a:r>
              <a:rPr sz="1100" dirty="0">
                <a:solidFill>
                  <a:srgbClr val="504F51"/>
                </a:solidFill>
                <a:latin typeface="Tahoma"/>
                <a:cs typeface="Tahoma"/>
              </a:rPr>
              <a:t>a</a:t>
            </a:r>
            <a:r>
              <a:rPr sz="1100" spc="-75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100" spc="-35" dirty="0">
                <a:solidFill>
                  <a:srgbClr val="504F51"/>
                </a:solidFill>
                <a:latin typeface="Tahoma"/>
                <a:cs typeface="Tahoma"/>
              </a:rPr>
              <a:t>p</a:t>
            </a:r>
            <a:r>
              <a:rPr sz="1100" spc="-40" dirty="0">
                <a:solidFill>
                  <a:srgbClr val="504F51"/>
                </a:solidFill>
                <a:latin typeface="Tahoma"/>
                <a:cs typeface="Tahoma"/>
              </a:rPr>
              <a:t>á</a:t>
            </a:r>
            <a:r>
              <a:rPr sz="1100" spc="-35" dirty="0">
                <a:solidFill>
                  <a:srgbClr val="504F51"/>
                </a:solidFill>
                <a:latin typeface="Tahoma"/>
                <a:cs typeface="Tahoma"/>
              </a:rPr>
              <a:t>g</a:t>
            </a:r>
            <a:r>
              <a:rPr sz="1100" spc="-40" dirty="0">
                <a:solidFill>
                  <a:srgbClr val="504F51"/>
                </a:solidFill>
                <a:latin typeface="Tahoma"/>
                <a:cs typeface="Tahoma"/>
              </a:rPr>
              <a:t>in</a:t>
            </a:r>
            <a:r>
              <a:rPr sz="1100" dirty="0">
                <a:solidFill>
                  <a:srgbClr val="504F51"/>
                </a:solidFill>
                <a:latin typeface="Tahoma"/>
                <a:cs typeface="Tahoma"/>
              </a:rPr>
              <a:t>a</a:t>
            </a:r>
            <a:r>
              <a:rPr sz="1100" spc="-85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100" spc="-40" dirty="0">
                <a:solidFill>
                  <a:srgbClr val="504F51"/>
                </a:solidFill>
                <a:latin typeface="Tahoma"/>
                <a:cs typeface="Tahoma"/>
              </a:rPr>
              <a:t>04</a:t>
            </a:r>
            <a:r>
              <a:rPr sz="1100" dirty="0">
                <a:solidFill>
                  <a:srgbClr val="504F51"/>
                </a:solidFill>
                <a:latin typeface="Tahoma"/>
                <a:cs typeface="Tahoma"/>
              </a:rPr>
              <a:t>.</a:t>
            </a:r>
            <a:endParaRPr sz="1100">
              <a:latin typeface="Tahoma"/>
              <a:cs typeface="Tahoma"/>
            </a:endParaRPr>
          </a:p>
          <a:p>
            <a:pPr marL="58419">
              <a:lnSpc>
                <a:spcPct val="100000"/>
              </a:lnSpc>
              <a:spcBef>
                <a:spcPts val="795"/>
              </a:spcBef>
            </a:pPr>
            <a:r>
              <a:rPr sz="1400" b="1" spc="-95" dirty="0">
                <a:solidFill>
                  <a:srgbClr val="504F51"/>
                </a:solidFill>
                <a:latin typeface="Tahoma"/>
                <a:cs typeface="Tahoma"/>
              </a:rPr>
              <a:t>Aproveitamento</a:t>
            </a:r>
            <a:r>
              <a:rPr sz="1400" b="1" spc="-200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400" b="1" spc="-45" dirty="0">
                <a:solidFill>
                  <a:srgbClr val="504F51"/>
                </a:solidFill>
                <a:latin typeface="Tahoma"/>
                <a:cs typeface="Tahoma"/>
              </a:rPr>
              <a:t>da</a:t>
            </a:r>
            <a:r>
              <a:rPr sz="1400" b="1" spc="-204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400" b="1" spc="-80" dirty="0">
                <a:solidFill>
                  <a:srgbClr val="504F51"/>
                </a:solidFill>
                <a:latin typeface="Tahoma"/>
                <a:cs typeface="Tahoma"/>
              </a:rPr>
              <a:t>mesma</a:t>
            </a:r>
            <a:r>
              <a:rPr sz="1400" b="1" spc="-180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400" b="1" spc="-90" dirty="0">
                <a:solidFill>
                  <a:srgbClr val="504F51"/>
                </a:solidFill>
                <a:latin typeface="Tahoma"/>
                <a:cs typeface="Tahoma"/>
              </a:rPr>
              <a:t>operadora</a:t>
            </a:r>
            <a:endParaRPr sz="1400">
              <a:latin typeface="Tahoma"/>
              <a:cs typeface="Tahoma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1300">
              <a:latin typeface="Tahoma"/>
              <a:cs typeface="Tahoma"/>
            </a:endParaRPr>
          </a:p>
          <a:p>
            <a:pPr marL="35560" marR="5080">
              <a:lnSpc>
                <a:spcPts val="1300"/>
              </a:lnSpc>
            </a:pPr>
            <a:r>
              <a:rPr sz="1100" spc="-35" dirty="0">
                <a:solidFill>
                  <a:srgbClr val="504F51"/>
                </a:solidFill>
                <a:latin typeface="Tahoma"/>
                <a:cs typeface="Tahoma"/>
              </a:rPr>
              <a:t>Vendedor(a)</a:t>
            </a:r>
            <a:r>
              <a:rPr sz="1100" spc="95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100" spc="-35" dirty="0">
                <a:solidFill>
                  <a:srgbClr val="504F51"/>
                </a:solidFill>
                <a:latin typeface="Tahoma"/>
                <a:cs typeface="Tahoma"/>
              </a:rPr>
              <a:t>apenas</a:t>
            </a:r>
            <a:r>
              <a:rPr sz="1100" spc="85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100" spc="-35" dirty="0">
                <a:solidFill>
                  <a:srgbClr val="504F51"/>
                </a:solidFill>
                <a:latin typeface="Tahoma"/>
                <a:cs typeface="Tahoma"/>
              </a:rPr>
              <a:t>informa</a:t>
            </a:r>
            <a:r>
              <a:rPr sz="1100" spc="125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100" dirty="0">
                <a:solidFill>
                  <a:srgbClr val="504F51"/>
                </a:solidFill>
                <a:latin typeface="Tahoma"/>
                <a:cs typeface="Tahoma"/>
              </a:rPr>
              <a:t>o</a:t>
            </a:r>
            <a:r>
              <a:rPr sz="1100" spc="110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100" spc="-35" dirty="0">
                <a:solidFill>
                  <a:srgbClr val="504F51"/>
                </a:solidFill>
                <a:latin typeface="Tahoma"/>
                <a:cs typeface="Tahoma"/>
              </a:rPr>
              <a:t>contrato</a:t>
            </a:r>
            <a:r>
              <a:rPr sz="1100" spc="95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100" spc="-35" dirty="0">
                <a:solidFill>
                  <a:srgbClr val="504F51"/>
                </a:solidFill>
                <a:latin typeface="Tahoma"/>
                <a:cs typeface="Tahoma"/>
              </a:rPr>
              <a:t>anterior</a:t>
            </a:r>
            <a:r>
              <a:rPr sz="1100" spc="85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100" dirty="0">
                <a:solidFill>
                  <a:srgbClr val="504F51"/>
                </a:solidFill>
                <a:latin typeface="Tahoma"/>
                <a:cs typeface="Tahoma"/>
              </a:rPr>
              <a:t>e</a:t>
            </a:r>
            <a:r>
              <a:rPr sz="1100" spc="105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100" dirty="0">
                <a:solidFill>
                  <a:srgbClr val="504F51"/>
                </a:solidFill>
                <a:latin typeface="Tahoma"/>
                <a:cs typeface="Tahoma"/>
              </a:rPr>
              <a:t>o</a:t>
            </a:r>
            <a:r>
              <a:rPr sz="1100" spc="125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100" spc="-35" dirty="0">
                <a:solidFill>
                  <a:srgbClr val="504F51"/>
                </a:solidFill>
                <a:latin typeface="Tahoma"/>
                <a:cs typeface="Tahoma"/>
              </a:rPr>
              <a:t>sistema</a:t>
            </a:r>
            <a:r>
              <a:rPr sz="1100" spc="60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100" spc="-15" dirty="0">
                <a:solidFill>
                  <a:srgbClr val="504F51"/>
                </a:solidFill>
                <a:latin typeface="Tahoma"/>
                <a:cs typeface="Tahoma"/>
              </a:rPr>
              <a:t>de</a:t>
            </a:r>
            <a:r>
              <a:rPr sz="1100" spc="100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100" spc="-30" dirty="0">
                <a:solidFill>
                  <a:srgbClr val="504F51"/>
                </a:solidFill>
                <a:latin typeface="Tahoma"/>
                <a:cs typeface="Tahoma"/>
              </a:rPr>
              <a:t>forma </a:t>
            </a:r>
            <a:r>
              <a:rPr sz="1100" spc="-330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100" spc="-40" dirty="0">
                <a:solidFill>
                  <a:srgbClr val="504F51"/>
                </a:solidFill>
                <a:latin typeface="Tahoma"/>
                <a:cs typeface="Tahoma"/>
              </a:rPr>
              <a:t>automática</a:t>
            </a:r>
            <a:r>
              <a:rPr sz="1100" spc="-85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100" spc="-35" dirty="0">
                <a:solidFill>
                  <a:srgbClr val="504F51"/>
                </a:solidFill>
                <a:latin typeface="Tahoma"/>
                <a:cs typeface="Tahoma"/>
              </a:rPr>
              <a:t>busca</a:t>
            </a:r>
            <a:r>
              <a:rPr sz="1100" spc="245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100" spc="-30" dirty="0">
                <a:solidFill>
                  <a:srgbClr val="504F51"/>
                </a:solidFill>
                <a:latin typeface="Tahoma"/>
                <a:cs typeface="Tahoma"/>
              </a:rPr>
              <a:t>todos</a:t>
            </a:r>
            <a:r>
              <a:rPr sz="1100" spc="-85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100" spc="-20" dirty="0">
                <a:solidFill>
                  <a:srgbClr val="504F51"/>
                </a:solidFill>
                <a:latin typeface="Tahoma"/>
                <a:cs typeface="Tahoma"/>
              </a:rPr>
              <a:t>os</a:t>
            </a:r>
            <a:r>
              <a:rPr sz="1100" spc="-85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100" spc="-30" dirty="0">
                <a:solidFill>
                  <a:srgbClr val="504F51"/>
                </a:solidFill>
                <a:latin typeface="Tahoma"/>
                <a:cs typeface="Tahoma"/>
              </a:rPr>
              <a:t>dados</a:t>
            </a:r>
            <a:r>
              <a:rPr sz="1100" spc="-70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100" spc="-40" dirty="0">
                <a:solidFill>
                  <a:srgbClr val="504F51"/>
                </a:solidFill>
                <a:latin typeface="Tahoma"/>
                <a:cs typeface="Tahoma"/>
              </a:rPr>
              <a:t>necessários.</a:t>
            </a:r>
            <a:endParaRPr sz="1100">
              <a:latin typeface="Tahoma"/>
              <a:cs typeface="Tahoma"/>
            </a:endParaRPr>
          </a:p>
        </p:txBody>
      </p:sp>
      <p:grpSp>
        <p:nvGrpSpPr>
          <p:cNvPr id="12" name="object 12"/>
          <p:cNvGrpSpPr/>
          <p:nvPr/>
        </p:nvGrpSpPr>
        <p:grpSpPr>
          <a:xfrm>
            <a:off x="5291582" y="4590287"/>
            <a:ext cx="5217795" cy="1898650"/>
            <a:chOff x="5291582" y="4590287"/>
            <a:chExt cx="5217795" cy="1898650"/>
          </a:xfrm>
        </p:grpSpPr>
        <p:pic>
          <p:nvPicPr>
            <p:cNvPr id="13" name="object 13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370576" y="4590287"/>
              <a:ext cx="5049012" cy="1440180"/>
            </a:xfrm>
            <a:prstGeom prst="rect">
              <a:avLst/>
            </a:prstGeom>
          </p:spPr>
        </p:pic>
        <p:sp>
          <p:nvSpPr>
            <p:cNvPr id="14" name="object 14"/>
            <p:cNvSpPr/>
            <p:nvPr/>
          </p:nvSpPr>
          <p:spPr>
            <a:xfrm>
              <a:off x="5304282" y="4795265"/>
              <a:ext cx="5192395" cy="1681480"/>
            </a:xfrm>
            <a:custGeom>
              <a:avLst/>
              <a:gdLst/>
              <a:ahLst/>
              <a:cxnLst/>
              <a:rect l="l" t="t" r="r" b="b"/>
              <a:pathLst>
                <a:path w="5192395" h="1681479">
                  <a:moveTo>
                    <a:pt x="138937" y="0"/>
                  </a:moveTo>
                  <a:lnTo>
                    <a:pt x="58673" y="1397"/>
                  </a:lnTo>
                  <a:lnTo>
                    <a:pt x="17398" y="11684"/>
                  </a:lnTo>
                  <a:lnTo>
                    <a:pt x="2158" y="39243"/>
                  </a:lnTo>
                  <a:lnTo>
                    <a:pt x="0" y="93218"/>
                  </a:lnTo>
                  <a:lnTo>
                    <a:pt x="0" y="1587804"/>
                  </a:lnTo>
                  <a:lnTo>
                    <a:pt x="17398" y="1634451"/>
                  </a:lnTo>
                  <a:lnTo>
                    <a:pt x="79120" y="1673720"/>
                  </a:lnTo>
                  <a:lnTo>
                    <a:pt x="136016" y="1680972"/>
                  </a:lnTo>
                  <a:lnTo>
                    <a:pt x="5054472" y="1680972"/>
                  </a:lnTo>
                  <a:lnTo>
                    <a:pt x="5096128" y="1676311"/>
                  </a:lnTo>
                  <a:lnTo>
                    <a:pt x="5159501" y="1651127"/>
                  </a:lnTo>
                  <a:lnTo>
                    <a:pt x="5182996" y="1625333"/>
                  </a:lnTo>
                  <a:lnTo>
                    <a:pt x="5192268" y="1587792"/>
                  </a:lnTo>
                  <a:lnTo>
                    <a:pt x="5192268" y="93218"/>
                  </a:lnTo>
                  <a:lnTo>
                    <a:pt x="5190109" y="39243"/>
                  </a:lnTo>
                  <a:lnTo>
                    <a:pt x="5174869" y="11684"/>
                  </a:lnTo>
                  <a:lnTo>
                    <a:pt x="5133720" y="1397"/>
                  </a:lnTo>
                  <a:lnTo>
                    <a:pt x="5053329" y="0"/>
                  </a:lnTo>
                  <a:lnTo>
                    <a:pt x="138937" y="0"/>
                  </a:lnTo>
                  <a:close/>
                </a:path>
              </a:pathLst>
            </a:custGeom>
            <a:ln w="25400">
              <a:solidFill>
                <a:srgbClr val="FBB81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15" name="object 15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5367528" y="1961387"/>
            <a:ext cx="4553712" cy="1792224"/>
          </a:xfrm>
          <a:prstGeom prst="rect">
            <a:avLst/>
          </a:prstGeom>
        </p:spPr>
      </p:pic>
      <p:sp>
        <p:nvSpPr>
          <p:cNvPr id="16" name="object 16"/>
          <p:cNvSpPr txBox="1"/>
          <p:nvPr/>
        </p:nvSpPr>
        <p:spPr>
          <a:xfrm>
            <a:off x="5370957" y="857249"/>
            <a:ext cx="3598545" cy="10001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sz="1600" b="1" spc="-130" dirty="0">
                <a:solidFill>
                  <a:srgbClr val="0060AC"/>
                </a:solidFill>
                <a:latin typeface="Tahoma"/>
                <a:cs typeface="Tahoma"/>
              </a:rPr>
              <a:t>P</a:t>
            </a:r>
            <a:r>
              <a:rPr sz="1600" b="1" spc="-110" dirty="0">
                <a:solidFill>
                  <a:srgbClr val="0060AC"/>
                </a:solidFill>
                <a:latin typeface="Tahoma"/>
                <a:cs typeface="Tahoma"/>
              </a:rPr>
              <a:t>r</a:t>
            </a:r>
            <a:r>
              <a:rPr sz="1600" b="1" spc="-114" dirty="0">
                <a:solidFill>
                  <a:srgbClr val="0060AC"/>
                </a:solidFill>
                <a:latin typeface="Tahoma"/>
                <a:cs typeface="Tahoma"/>
              </a:rPr>
              <a:t>ee</a:t>
            </a:r>
            <a:r>
              <a:rPr sz="1600" b="1" spc="-130" dirty="0">
                <a:solidFill>
                  <a:srgbClr val="0060AC"/>
                </a:solidFill>
                <a:latin typeface="Tahoma"/>
                <a:cs typeface="Tahoma"/>
              </a:rPr>
              <a:t>n</a:t>
            </a:r>
            <a:r>
              <a:rPr sz="1600" b="1" spc="-114" dirty="0">
                <a:solidFill>
                  <a:srgbClr val="0060AC"/>
                </a:solidFill>
                <a:latin typeface="Tahoma"/>
                <a:cs typeface="Tahoma"/>
              </a:rPr>
              <a:t>c</a:t>
            </a:r>
            <a:r>
              <a:rPr sz="1600" b="1" spc="-130" dirty="0">
                <a:solidFill>
                  <a:srgbClr val="0060AC"/>
                </a:solidFill>
                <a:latin typeface="Tahoma"/>
                <a:cs typeface="Tahoma"/>
              </a:rPr>
              <a:t>h</a:t>
            </a:r>
            <a:r>
              <a:rPr sz="1600" b="1" spc="-114" dirty="0">
                <a:solidFill>
                  <a:srgbClr val="0060AC"/>
                </a:solidFill>
                <a:latin typeface="Tahoma"/>
                <a:cs typeface="Tahoma"/>
              </a:rPr>
              <a:t>i</a:t>
            </a:r>
            <a:r>
              <a:rPr sz="1600" b="1" spc="-110" dirty="0">
                <a:solidFill>
                  <a:srgbClr val="0060AC"/>
                </a:solidFill>
                <a:latin typeface="Tahoma"/>
                <a:cs typeface="Tahoma"/>
              </a:rPr>
              <a:t>m</a:t>
            </a:r>
            <a:r>
              <a:rPr sz="1600" b="1" spc="-114" dirty="0">
                <a:solidFill>
                  <a:srgbClr val="0060AC"/>
                </a:solidFill>
                <a:latin typeface="Tahoma"/>
                <a:cs typeface="Tahoma"/>
              </a:rPr>
              <a:t>e</a:t>
            </a:r>
            <a:r>
              <a:rPr sz="1600" b="1" spc="-130" dirty="0">
                <a:solidFill>
                  <a:srgbClr val="0060AC"/>
                </a:solidFill>
                <a:latin typeface="Tahoma"/>
                <a:cs typeface="Tahoma"/>
              </a:rPr>
              <a:t>nt</a:t>
            </a:r>
            <a:r>
              <a:rPr sz="1600" b="1" spc="-5" dirty="0">
                <a:solidFill>
                  <a:srgbClr val="0060AC"/>
                </a:solidFill>
                <a:latin typeface="Tahoma"/>
                <a:cs typeface="Tahoma"/>
              </a:rPr>
              <a:t>o</a:t>
            </a:r>
            <a:r>
              <a:rPr sz="1600" b="1" spc="-229" dirty="0">
                <a:solidFill>
                  <a:srgbClr val="0060AC"/>
                </a:solidFill>
                <a:latin typeface="Tahoma"/>
                <a:cs typeface="Tahoma"/>
              </a:rPr>
              <a:t> </a:t>
            </a:r>
            <a:r>
              <a:rPr sz="1600" b="1" spc="-130" dirty="0">
                <a:solidFill>
                  <a:srgbClr val="0060AC"/>
                </a:solidFill>
                <a:latin typeface="Tahoma"/>
                <a:cs typeface="Tahoma"/>
              </a:rPr>
              <a:t>P</a:t>
            </a:r>
            <a:r>
              <a:rPr sz="1600" b="1" spc="-110" dirty="0">
                <a:solidFill>
                  <a:srgbClr val="0060AC"/>
                </a:solidFill>
                <a:latin typeface="Tahoma"/>
                <a:cs typeface="Tahoma"/>
              </a:rPr>
              <a:t>ar</a:t>
            </a:r>
            <a:r>
              <a:rPr sz="1600" b="1" spc="-5" dirty="0">
                <a:solidFill>
                  <a:srgbClr val="0060AC"/>
                </a:solidFill>
                <a:latin typeface="Tahoma"/>
                <a:cs typeface="Tahoma"/>
              </a:rPr>
              <a:t>a</a:t>
            </a:r>
            <a:r>
              <a:rPr sz="1600" b="1" spc="-204" dirty="0">
                <a:solidFill>
                  <a:srgbClr val="0060AC"/>
                </a:solidFill>
                <a:latin typeface="Tahoma"/>
                <a:cs typeface="Tahoma"/>
              </a:rPr>
              <a:t> </a:t>
            </a:r>
            <a:r>
              <a:rPr sz="1600" b="1" spc="-114" dirty="0">
                <a:solidFill>
                  <a:srgbClr val="0060AC"/>
                </a:solidFill>
                <a:latin typeface="Tahoma"/>
                <a:cs typeface="Tahoma"/>
              </a:rPr>
              <a:t>A</a:t>
            </a:r>
            <a:r>
              <a:rPr sz="1600" b="1" spc="-110" dirty="0">
                <a:solidFill>
                  <a:srgbClr val="0060AC"/>
                </a:solidFill>
                <a:latin typeface="Tahoma"/>
                <a:cs typeface="Tahoma"/>
              </a:rPr>
              <a:t>pr</a:t>
            </a:r>
            <a:r>
              <a:rPr sz="1600" b="1" spc="-114" dirty="0">
                <a:solidFill>
                  <a:srgbClr val="0060AC"/>
                </a:solidFill>
                <a:latin typeface="Tahoma"/>
                <a:cs typeface="Tahoma"/>
              </a:rPr>
              <a:t>ovei</a:t>
            </a:r>
            <a:r>
              <a:rPr sz="1600" b="1" spc="-130" dirty="0">
                <a:solidFill>
                  <a:srgbClr val="0060AC"/>
                </a:solidFill>
                <a:latin typeface="Tahoma"/>
                <a:cs typeface="Tahoma"/>
              </a:rPr>
              <a:t>t</a:t>
            </a:r>
            <a:r>
              <a:rPr sz="1600" b="1" spc="-110" dirty="0">
                <a:solidFill>
                  <a:srgbClr val="0060AC"/>
                </a:solidFill>
                <a:latin typeface="Tahoma"/>
                <a:cs typeface="Tahoma"/>
              </a:rPr>
              <a:t>am</a:t>
            </a:r>
            <a:r>
              <a:rPr sz="1600" b="1" spc="-114" dirty="0">
                <a:solidFill>
                  <a:srgbClr val="0060AC"/>
                </a:solidFill>
                <a:latin typeface="Tahoma"/>
                <a:cs typeface="Tahoma"/>
              </a:rPr>
              <a:t>e</a:t>
            </a:r>
            <a:r>
              <a:rPr sz="1600" b="1" spc="-130" dirty="0">
                <a:solidFill>
                  <a:srgbClr val="0060AC"/>
                </a:solidFill>
                <a:latin typeface="Tahoma"/>
                <a:cs typeface="Tahoma"/>
              </a:rPr>
              <a:t>nt</a:t>
            </a:r>
            <a:r>
              <a:rPr sz="1600" b="1" spc="-5" dirty="0">
                <a:solidFill>
                  <a:srgbClr val="0060AC"/>
                </a:solidFill>
                <a:latin typeface="Tahoma"/>
                <a:cs typeface="Tahoma"/>
              </a:rPr>
              <a:t>o</a:t>
            </a:r>
            <a:r>
              <a:rPr sz="1600" b="1" spc="-245" dirty="0">
                <a:solidFill>
                  <a:srgbClr val="0060AC"/>
                </a:solidFill>
                <a:latin typeface="Tahoma"/>
                <a:cs typeface="Tahoma"/>
              </a:rPr>
              <a:t> </a:t>
            </a:r>
            <a:r>
              <a:rPr sz="1600" b="1" spc="-110" dirty="0">
                <a:solidFill>
                  <a:srgbClr val="0060AC"/>
                </a:solidFill>
                <a:latin typeface="Tahoma"/>
                <a:cs typeface="Tahoma"/>
              </a:rPr>
              <a:t>d</a:t>
            </a:r>
            <a:r>
              <a:rPr sz="1600" b="1" spc="-5" dirty="0">
                <a:solidFill>
                  <a:srgbClr val="0060AC"/>
                </a:solidFill>
                <a:latin typeface="Tahoma"/>
                <a:cs typeface="Tahoma"/>
              </a:rPr>
              <a:t>e  </a:t>
            </a:r>
            <a:r>
              <a:rPr sz="1600" b="1" spc="-90" dirty="0">
                <a:solidFill>
                  <a:srgbClr val="0060AC"/>
                </a:solidFill>
                <a:latin typeface="Tahoma"/>
                <a:cs typeface="Tahoma"/>
              </a:rPr>
              <a:t>carência</a:t>
            </a:r>
            <a:endParaRPr sz="1600">
              <a:latin typeface="Tahoma"/>
              <a:cs typeface="Tahoma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175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1400" b="1" spc="-100" dirty="0">
                <a:solidFill>
                  <a:srgbClr val="504F51"/>
                </a:solidFill>
                <a:latin typeface="Tahoma"/>
                <a:cs typeface="Tahoma"/>
              </a:rPr>
              <a:t>Visã</a:t>
            </a:r>
            <a:r>
              <a:rPr sz="1400" b="1" dirty="0">
                <a:solidFill>
                  <a:srgbClr val="504F51"/>
                </a:solidFill>
                <a:latin typeface="Tahoma"/>
                <a:cs typeface="Tahoma"/>
              </a:rPr>
              <a:t>o</a:t>
            </a:r>
            <a:r>
              <a:rPr sz="1400" b="1" spc="-185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400" b="1" spc="-100" dirty="0">
                <a:solidFill>
                  <a:srgbClr val="504F51"/>
                </a:solidFill>
                <a:latin typeface="Tahoma"/>
                <a:cs typeface="Tahoma"/>
              </a:rPr>
              <a:t>A</a:t>
            </a:r>
            <a:r>
              <a:rPr sz="1400" b="1" spc="-95" dirty="0">
                <a:solidFill>
                  <a:srgbClr val="504F51"/>
                </a:solidFill>
                <a:latin typeface="Tahoma"/>
                <a:cs typeface="Tahoma"/>
              </a:rPr>
              <a:t>p</a:t>
            </a:r>
            <a:r>
              <a:rPr sz="1400" b="1" dirty="0">
                <a:solidFill>
                  <a:srgbClr val="504F51"/>
                </a:solidFill>
                <a:latin typeface="Tahoma"/>
                <a:cs typeface="Tahoma"/>
              </a:rPr>
              <a:t>p</a:t>
            </a:r>
            <a:r>
              <a:rPr sz="1400" b="1" spc="-235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400" b="1" spc="-100" dirty="0">
                <a:solidFill>
                  <a:srgbClr val="504F51"/>
                </a:solidFill>
                <a:latin typeface="Tahoma"/>
                <a:cs typeface="Tahoma"/>
              </a:rPr>
              <a:t>V</a:t>
            </a:r>
            <a:r>
              <a:rPr sz="1400" b="1" spc="-114" dirty="0">
                <a:solidFill>
                  <a:srgbClr val="504F51"/>
                </a:solidFill>
                <a:latin typeface="Tahoma"/>
                <a:cs typeface="Tahoma"/>
              </a:rPr>
              <a:t>e</a:t>
            </a:r>
            <a:r>
              <a:rPr sz="1400" b="1" spc="-95" dirty="0">
                <a:solidFill>
                  <a:srgbClr val="504F51"/>
                </a:solidFill>
                <a:latin typeface="Tahoma"/>
                <a:cs typeface="Tahoma"/>
              </a:rPr>
              <a:t>nd</a:t>
            </a:r>
            <a:r>
              <a:rPr sz="1400" b="1" spc="-114" dirty="0">
                <a:solidFill>
                  <a:srgbClr val="504F51"/>
                </a:solidFill>
                <a:latin typeface="Tahoma"/>
                <a:cs typeface="Tahoma"/>
              </a:rPr>
              <a:t>e</a:t>
            </a:r>
            <a:r>
              <a:rPr sz="1400" b="1" spc="-95" dirty="0">
                <a:solidFill>
                  <a:srgbClr val="504F51"/>
                </a:solidFill>
                <a:latin typeface="Tahoma"/>
                <a:cs typeface="Tahoma"/>
              </a:rPr>
              <a:t>d</a:t>
            </a:r>
            <a:r>
              <a:rPr sz="1400" b="1" spc="-100" dirty="0">
                <a:solidFill>
                  <a:srgbClr val="504F51"/>
                </a:solidFill>
                <a:latin typeface="Tahoma"/>
                <a:cs typeface="Tahoma"/>
              </a:rPr>
              <a:t>o</a:t>
            </a:r>
            <a:r>
              <a:rPr sz="1400" b="1" spc="-95" dirty="0">
                <a:solidFill>
                  <a:srgbClr val="504F51"/>
                </a:solidFill>
                <a:latin typeface="Tahoma"/>
                <a:cs typeface="Tahoma"/>
              </a:rPr>
              <a:t>r</a:t>
            </a:r>
            <a:r>
              <a:rPr sz="1400" b="1" spc="-100" dirty="0">
                <a:solidFill>
                  <a:srgbClr val="504F51"/>
                </a:solidFill>
                <a:latin typeface="Tahoma"/>
                <a:cs typeface="Tahoma"/>
              </a:rPr>
              <a:t>(a</a:t>
            </a:r>
            <a:r>
              <a:rPr sz="1400" b="1" dirty="0">
                <a:solidFill>
                  <a:srgbClr val="504F51"/>
                </a:solidFill>
                <a:latin typeface="Tahoma"/>
                <a:cs typeface="Tahoma"/>
              </a:rPr>
              <a:t>)</a:t>
            </a:r>
            <a:endParaRPr sz="1400">
              <a:latin typeface="Tahoma"/>
              <a:cs typeface="Tahoma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10303509" y="7222817"/>
            <a:ext cx="231775" cy="1822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ct val="100000"/>
              </a:lnSpc>
            </a:pPr>
            <a:r>
              <a:rPr sz="1100" dirty="0">
                <a:solidFill>
                  <a:srgbClr val="FFFFFF"/>
                </a:solidFill>
                <a:latin typeface="Arial MT"/>
                <a:cs typeface="Arial MT"/>
              </a:rPr>
              <a:t>8</a:t>
            </a:r>
            <a:endParaRPr sz="1100">
              <a:latin typeface="Arial MT"/>
              <a:cs typeface="Arial MT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5370957" y="4342637"/>
            <a:ext cx="1892300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spc="-100" dirty="0">
                <a:solidFill>
                  <a:srgbClr val="504F51"/>
                </a:solidFill>
                <a:latin typeface="Tahoma"/>
                <a:cs typeface="Tahoma"/>
              </a:rPr>
              <a:t>Visã</a:t>
            </a:r>
            <a:r>
              <a:rPr sz="1400" b="1" dirty="0">
                <a:solidFill>
                  <a:srgbClr val="504F51"/>
                </a:solidFill>
                <a:latin typeface="Tahoma"/>
                <a:cs typeface="Tahoma"/>
              </a:rPr>
              <a:t>o</a:t>
            </a:r>
            <a:r>
              <a:rPr sz="1400" b="1" spc="-185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400" b="1" spc="-95" dirty="0">
                <a:solidFill>
                  <a:srgbClr val="504F51"/>
                </a:solidFill>
                <a:latin typeface="Tahoma"/>
                <a:cs typeface="Tahoma"/>
              </a:rPr>
              <a:t>P</a:t>
            </a:r>
            <a:r>
              <a:rPr sz="1400" b="1" spc="-100" dirty="0">
                <a:solidFill>
                  <a:srgbClr val="504F51"/>
                </a:solidFill>
                <a:latin typeface="Tahoma"/>
                <a:cs typeface="Tahoma"/>
              </a:rPr>
              <a:t>o</a:t>
            </a:r>
            <a:r>
              <a:rPr sz="1400" b="1" spc="-95" dirty="0">
                <a:solidFill>
                  <a:srgbClr val="504F51"/>
                </a:solidFill>
                <a:latin typeface="Tahoma"/>
                <a:cs typeface="Tahoma"/>
              </a:rPr>
              <a:t>r</a:t>
            </a:r>
            <a:r>
              <a:rPr sz="1400" b="1" spc="-90" dirty="0">
                <a:solidFill>
                  <a:srgbClr val="504F51"/>
                </a:solidFill>
                <a:latin typeface="Tahoma"/>
                <a:cs typeface="Tahoma"/>
              </a:rPr>
              <a:t>t</a:t>
            </a:r>
            <a:r>
              <a:rPr sz="1400" b="1" spc="-100" dirty="0">
                <a:solidFill>
                  <a:srgbClr val="504F51"/>
                </a:solidFill>
                <a:latin typeface="Tahoma"/>
                <a:cs typeface="Tahoma"/>
              </a:rPr>
              <a:t>a</a:t>
            </a:r>
            <a:r>
              <a:rPr sz="1400" b="1" dirty="0">
                <a:solidFill>
                  <a:srgbClr val="504F51"/>
                </a:solidFill>
                <a:latin typeface="Tahoma"/>
                <a:cs typeface="Tahoma"/>
              </a:rPr>
              <a:t>l</a:t>
            </a:r>
            <a:r>
              <a:rPr sz="1400" b="1" spc="-200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400" b="1" spc="-95" dirty="0">
                <a:solidFill>
                  <a:srgbClr val="504F51"/>
                </a:solidFill>
                <a:latin typeface="Tahoma"/>
                <a:cs typeface="Tahoma"/>
              </a:rPr>
              <a:t>d</a:t>
            </a:r>
            <a:r>
              <a:rPr sz="1400" b="1" dirty="0">
                <a:solidFill>
                  <a:srgbClr val="504F51"/>
                </a:solidFill>
                <a:latin typeface="Tahoma"/>
                <a:cs typeface="Tahoma"/>
              </a:rPr>
              <a:t>o</a:t>
            </a:r>
            <a:r>
              <a:rPr sz="1400" b="1" spc="-225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400" b="1" spc="-100" dirty="0">
                <a:solidFill>
                  <a:srgbClr val="504F51"/>
                </a:solidFill>
                <a:latin typeface="Tahoma"/>
                <a:cs typeface="Tahoma"/>
              </a:rPr>
              <a:t>Co</a:t>
            </a:r>
            <a:r>
              <a:rPr sz="1400" b="1" spc="-95" dirty="0">
                <a:solidFill>
                  <a:srgbClr val="504F51"/>
                </a:solidFill>
                <a:latin typeface="Tahoma"/>
                <a:cs typeface="Tahoma"/>
              </a:rPr>
              <a:t>rr</a:t>
            </a:r>
            <a:r>
              <a:rPr sz="1400" b="1" spc="-114" dirty="0">
                <a:solidFill>
                  <a:srgbClr val="504F51"/>
                </a:solidFill>
                <a:latin typeface="Tahoma"/>
                <a:cs typeface="Tahoma"/>
              </a:rPr>
              <a:t>e</a:t>
            </a:r>
            <a:r>
              <a:rPr sz="1400" b="1" spc="-95" dirty="0">
                <a:solidFill>
                  <a:srgbClr val="504F51"/>
                </a:solidFill>
                <a:latin typeface="Tahoma"/>
                <a:cs typeface="Tahoma"/>
              </a:rPr>
              <a:t>t</a:t>
            </a:r>
            <a:r>
              <a:rPr sz="1400" b="1" spc="-100" dirty="0">
                <a:solidFill>
                  <a:srgbClr val="504F51"/>
                </a:solidFill>
                <a:latin typeface="Tahoma"/>
                <a:cs typeface="Tahoma"/>
              </a:rPr>
              <a:t>o</a:t>
            </a:r>
            <a:r>
              <a:rPr sz="1400" b="1" dirty="0">
                <a:solidFill>
                  <a:srgbClr val="504F51"/>
                </a:solidFill>
                <a:latin typeface="Tahoma"/>
                <a:cs typeface="Tahoma"/>
              </a:rPr>
              <a:t>r</a:t>
            </a:r>
            <a:endParaRPr sz="140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84404" y="1027175"/>
            <a:ext cx="10507980" cy="6533515"/>
            <a:chOff x="184404" y="1027175"/>
            <a:chExt cx="10507980" cy="6533515"/>
          </a:xfrm>
        </p:grpSpPr>
        <p:sp>
          <p:nvSpPr>
            <p:cNvPr id="3" name="object 3"/>
            <p:cNvSpPr/>
            <p:nvPr/>
          </p:nvSpPr>
          <p:spPr>
            <a:xfrm>
              <a:off x="10116311" y="7211567"/>
              <a:ext cx="575945" cy="348615"/>
            </a:xfrm>
            <a:custGeom>
              <a:avLst/>
              <a:gdLst/>
              <a:ahLst/>
              <a:cxnLst/>
              <a:rect l="l" t="t" r="r" b="b"/>
              <a:pathLst>
                <a:path w="575945" h="348615">
                  <a:moveTo>
                    <a:pt x="575564" y="0"/>
                  </a:moveTo>
                  <a:lnTo>
                    <a:pt x="152273" y="0"/>
                  </a:lnTo>
                  <a:lnTo>
                    <a:pt x="104140" y="7785"/>
                  </a:lnTo>
                  <a:lnTo>
                    <a:pt x="62357" y="29464"/>
                  </a:lnTo>
                  <a:lnTo>
                    <a:pt x="29337" y="62522"/>
                  </a:lnTo>
                  <a:lnTo>
                    <a:pt x="7747" y="104457"/>
                  </a:lnTo>
                  <a:lnTo>
                    <a:pt x="0" y="152730"/>
                  </a:lnTo>
                  <a:lnTo>
                    <a:pt x="0" y="348560"/>
                  </a:lnTo>
                  <a:lnTo>
                    <a:pt x="575564" y="348560"/>
                  </a:lnTo>
                  <a:lnTo>
                    <a:pt x="575564" y="0"/>
                  </a:lnTo>
                  <a:close/>
                </a:path>
              </a:pathLst>
            </a:custGeom>
            <a:solidFill>
              <a:srgbClr val="F39F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84404" y="1027175"/>
              <a:ext cx="9982200" cy="6260592"/>
            </a:xfrm>
            <a:prstGeom prst="rect">
              <a:avLst/>
            </a:prstGeom>
          </p:spPr>
        </p:pic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142443" y="63753"/>
            <a:ext cx="3674745" cy="6356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2000" spc="-125" dirty="0">
                <a:solidFill>
                  <a:srgbClr val="EB8500"/>
                </a:solidFill>
              </a:rPr>
              <a:t>9</a:t>
            </a:r>
            <a:r>
              <a:rPr sz="2000" dirty="0">
                <a:solidFill>
                  <a:srgbClr val="EB8500"/>
                </a:solidFill>
              </a:rPr>
              <a:t>.</a:t>
            </a:r>
            <a:r>
              <a:rPr sz="2000" spc="-220" dirty="0">
                <a:solidFill>
                  <a:srgbClr val="EB8500"/>
                </a:solidFill>
              </a:rPr>
              <a:t> </a:t>
            </a:r>
            <a:r>
              <a:rPr sz="2000" spc="-145" dirty="0">
                <a:solidFill>
                  <a:srgbClr val="0060AC"/>
                </a:solidFill>
              </a:rPr>
              <a:t>F</a:t>
            </a:r>
            <a:r>
              <a:rPr sz="2000" spc="-165" dirty="0">
                <a:solidFill>
                  <a:srgbClr val="0060AC"/>
                </a:solidFill>
              </a:rPr>
              <a:t>l</a:t>
            </a:r>
            <a:r>
              <a:rPr sz="2000" spc="-145" dirty="0">
                <a:solidFill>
                  <a:srgbClr val="0060AC"/>
                </a:solidFill>
              </a:rPr>
              <a:t>ux</a:t>
            </a:r>
            <a:r>
              <a:rPr sz="2000" dirty="0">
                <a:solidFill>
                  <a:srgbClr val="0060AC"/>
                </a:solidFill>
              </a:rPr>
              <a:t>o</a:t>
            </a:r>
            <a:r>
              <a:rPr sz="2000" spc="-275" dirty="0">
                <a:solidFill>
                  <a:srgbClr val="0060AC"/>
                </a:solidFill>
              </a:rPr>
              <a:t> </a:t>
            </a:r>
            <a:r>
              <a:rPr sz="2000" spc="-160" dirty="0">
                <a:solidFill>
                  <a:srgbClr val="0060AC"/>
                </a:solidFill>
              </a:rPr>
              <a:t>d</a:t>
            </a:r>
            <a:r>
              <a:rPr sz="2000" dirty="0">
                <a:solidFill>
                  <a:srgbClr val="0060AC"/>
                </a:solidFill>
              </a:rPr>
              <a:t>e</a:t>
            </a:r>
            <a:r>
              <a:rPr sz="2000" spc="-265" dirty="0">
                <a:solidFill>
                  <a:srgbClr val="0060AC"/>
                </a:solidFill>
              </a:rPr>
              <a:t> </a:t>
            </a:r>
            <a:r>
              <a:rPr sz="2000" spc="-165" dirty="0">
                <a:solidFill>
                  <a:srgbClr val="0060AC"/>
                </a:solidFill>
              </a:rPr>
              <a:t>C</a:t>
            </a:r>
            <a:r>
              <a:rPr sz="2000" spc="-145" dirty="0">
                <a:solidFill>
                  <a:srgbClr val="0060AC"/>
                </a:solidFill>
              </a:rPr>
              <a:t>a</a:t>
            </a:r>
            <a:r>
              <a:rPr sz="2000" spc="-160" dirty="0">
                <a:solidFill>
                  <a:srgbClr val="0060AC"/>
                </a:solidFill>
              </a:rPr>
              <a:t>d</a:t>
            </a:r>
            <a:r>
              <a:rPr sz="2000" spc="-145" dirty="0">
                <a:solidFill>
                  <a:srgbClr val="0060AC"/>
                </a:solidFill>
              </a:rPr>
              <a:t>as</a:t>
            </a:r>
            <a:r>
              <a:rPr sz="2000" spc="-165" dirty="0">
                <a:solidFill>
                  <a:srgbClr val="0060AC"/>
                </a:solidFill>
              </a:rPr>
              <a:t>tr</a:t>
            </a:r>
            <a:r>
              <a:rPr sz="2000" dirty="0">
                <a:solidFill>
                  <a:srgbClr val="0060AC"/>
                </a:solidFill>
              </a:rPr>
              <a:t>o</a:t>
            </a:r>
            <a:r>
              <a:rPr sz="2000" spc="-240" dirty="0">
                <a:solidFill>
                  <a:srgbClr val="0060AC"/>
                </a:solidFill>
              </a:rPr>
              <a:t> </a:t>
            </a:r>
            <a:r>
              <a:rPr sz="2000" dirty="0">
                <a:solidFill>
                  <a:srgbClr val="0060AC"/>
                </a:solidFill>
              </a:rPr>
              <a:t>e</a:t>
            </a:r>
            <a:r>
              <a:rPr sz="2000" spc="-280" dirty="0">
                <a:solidFill>
                  <a:srgbClr val="0060AC"/>
                </a:solidFill>
              </a:rPr>
              <a:t> </a:t>
            </a:r>
            <a:r>
              <a:rPr sz="2000" spc="-160" dirty="0">
                <a:solidFill>
                  <a:srgbClr val="0060AC"/>
                </a:solidFill>
              </a:rPr>
              <a:t>A</a:t>
            </a:r>
            <a:r>
              <a:rPr sz="2000" spc="-145" dirty="0">
                <a:solidFill>
                  <a:srgbClr val="0060AC"/>
                </a:solidFill>
              </a:rPr>
              <a:t>ná</a:t>
            </a:r>
            <a:r>
              <a:rPr sz="2000" spc="-165" dirty="0">
                <a:solidFill>
                  <a:srgbClr val="0060AC"/>
                </a:solidFill>
              </a:rPr>
              <a:t>li</a:t>
            </a:r>
            <a:r>
              <a:rPr sz="2000" spc="-145" dirty="0">
                <a:solidFill>
                  <a:srgbClr val="0060AC"/>
                </a:solidFill>
              </a:rPr>
              <a:t>s</a:t>
            </a:r>
            <a:r>
              <a:rPr sz="2000" dirty="0">
                <a:solidFill>
                  <a:srgbClr val="0060AC"/>
                </a:solidFill>
              </a:rPr>
              <a:t>e</a:t>
            </a:r>
            <a:r>
              <a:rPr sz="2000" spc="-265" dirty="0">
                <a:solidFill>
                  <a:srgbClr val="0060AC"/>
                </a:solidFill>
              </a:rPr>
              <a:t> </a:t>
            </a:r>
            <a:r>
              <a:rPr sz="2000" spc="-160" dirty="0">
                <a:solidFill>
                  <a:srgbClr val="0060AC"/>
                </a:solidFill>
              </a:rPr>
              <a:t>d</a:t>
            </a:r>
            <a:r>
              <a:rPr sz="2000" dirty="0">
                <a:solidFill>
                  <a:srgbClr val="0060AC"/>
                </a:solidFill>
              </a:rPr>
              <a:t>a  </a:t>
            </a:r>
            <a:r>
              <a:rPr sz="2000" spc="-160" dirty="0">
                <a:solidFill>
                  <a:srgbClr val="0060AC"/>
                </a:solidFill>
              </a:rPr>
              <a:t>De</a:t>
            </a:r>
            <a:r>
              <a:rPr sz="2000" spc="-145" dirty="0">
                <a:solidFill>
                  <a:srgbClr val="0060AC"/>
                </a:solidFill>
              </a:rPr>
              <a:t>c</a:t>
            </a:r>
            <a:r>
              <a:rPr sz="2000" spc="-165" dirty="0">
                <a:solidFill>
                  <a:srgbClr val="0060AC"/>
                </a:solidFill>
              </a:rPr>
              <a:t>l</a:t>
            </a:r>
            <a:r>
              <a:rPr sz="2000" spc="-145" dirty="0">
                <a:solidFill>
                  <a:srgbClr val="0060AC"/>
                </a:solidFill>
              </a:rPr>
              <a:t>a</a:t>
            </a:r>
            <a:r>
              <a:rPr sz="2000" spc="-165" dirty="0">
                <a:solidFill>
                  <a:srgbClr val="0060AC"/>
                </a:solidFill>
              </a:rPr>
              <a:t>r</a:t>
            </a:r>
            <a:r>
              <a:rPr sz="2000" spc="-145" dirty="0">
                <a:solidFill>
                  <a:srgbClr val="0060AC"/>
                </a:solidFill>
              </a:rPr>
              <a:t>aç</a:t>
            </a:r>
            <a:r>
              <a:rPr sz="2000" spc="-150" dirty="0">
                <a:solidFill>
                  <a:srgbClr val="0060AC"/>
                </a:solidFill>
              </a:rPr>
              <a:t>ã</a:t>
            </a:r>
            <a:r>
              <a:rPr sz="2000" dirty="0">
                <a:solidFill>
                  <a:srgbClr val="0060AC"/>
                </a:solidFill>
              </a:rPr>
              <a:t>o</a:t>
            </a:r>
            <a:r>
              <a:rPr sz="2000" spc="-240" dirty="0">
                <a:solidFill>
                  <a:srgbClr val="0060AC"/>
                </a:solidFill>
              </a:rPr>
              <a:t> </a:t>
            </a:r>
            <a:r>
              <a:rPr sz="2000" spc="-160" dirty="0">
                <a:solidFill>
                  <a:srgbClr val="0060AC"/>
                </a:solidFill>
              </a:rPr>
              <a:t>d</a:t>
            </a:r>
            <a:r>
              <a:rPr sz="2000" dirty="0">
                <a:solidFill>
                  <a:srgbClr val="0060AC"/>
                </a:solidFill>
              </a:rPr>
              <a:t>e</a:t>
            </a:r>
            <a:r>
              <a:rPr sz="2000" spc="-280" dirty="0">
                <a:solidFill>
                  <a:srgbClr val="0060AC"/>
                </a:solidFill>
              </a:rPr>
              <a:t> </a:t>
            </a:r>
            <a:r>
              <a:rPr sz="2000" spc="-145" dirty="0">
                <a:solidFill>
                  <a:srgbClr val="0060AC"/>
                </a:solidFill>
              </a:rPr>
              <a:t>Saú</a:t>
            </a:r>
            <a:r>
              <a:rPr sz="2000" spc="-160" dirty="0">
                <a:solidFill>
                  <a:srgbClr val="0060AC"/>
                </a:solidFill>
              </a:rPr>
              <a:t>d</a:t>
            </a:r>
            <a:r>
              <a:rPr sz="2000" dirty="0">
                <a:solidFill>
                  <a:srgbClr val="0060AC"/>
                </a:solidFill>
              </a:rPr>
              <a:t>e</a:t>
            </a:r>
            <a:endParaRPr sz="2000"/>
          </a:p>
        </p:txBody>
      </p:sp>
      <p:sp>
        <p:nvSpPr>
          <p:cNvPr id="6" name="object 6"/>
          <p:cNvSpPr txBox="1"/>
          <p:nvPr/>
        </p:nvSpPr>
        <p:spPr>
          <a:xfrm>
            <a:off x="10303509" y="7222817"/>
            <a:ext cx="231775" cy="1822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ct val="100000"/>
              </a:lnSpc>
            </a:pPr>
            <a:r>
              <a:rPr sz="1100" dirty="0">
                <a:solidFill>
                  <a:srgbClr val="FFFFFF"/>
                </a:solidFill>
                <a:latin typeface="Arial MT"/>
                <a:cs typeface="Arial MT"/>
              </a:rPr>
              <a:t>9</a:t>
            </a:r>
            <a:endParaRPr sz="1100"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94259" y="138810"/>
            <a:ext cx="3851910" cy="6362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2000" spc="-85" dirty="0">
                <a:solidFill>
                  <a:srgbClr val="EB8500"/>
                </a:solidFill>
              </a:rPr>
              <a:t>10.</a:t>
            </a:r>
            <a:r>
              <a:rPr sz="2000" spc="-204" dirty="0">
                <a:solidFill>
                  <a:srgbClr val="EB8500"/>
                </a:solidFill>
              </a:rPr>
              <a:t> </a:t>
            </a:r>
            <a:r>
              <a:rPr sz="2000" spc="-120" dirty="0">
                <a:solidFill>
                  <a:srgbClr val="0060AC"/>
                </a:solidFill>
              </a:rPr>
              <a:t>Preenchimento</a:t>
            </a:r>
            <a:r>
              <a:rPr sz="2000" spc="-235" dirty="0">
                <a:solidFill>
                  <a:srgbClr val="0060AC"/>
                </a:solidFill>
              </a:rPr>
              <a:t> </a:t>
            </a:r>
            <a:r>
              <a:rPr sz="2000" spc="-60" dirty="0">
                <a:solidFill>
                  <a:srgbClr val="0060AC"/>
                </a:solidFill>
              </a:rPr>
              <a:t>da</a:t>
            </a:r>
            <a:r>
              <a:rPr sz="2000" spc="-229" dirty="0">
                <a:solidFill>
                  <a:srgbClr val="0060AC"/>
                </a:solidFill>
              </a:rPr>
              <a:t> </a:t>
            </a:r>
            <a:r>
              <a:rPr sz="2000" spc="-114" dirty="0">
                <a:solidFill>
                  <a:srgbClr val="0060AC"/>
                </a:solidFill>
              </a:rPr>
              <a:t>Declaração </a:t>
            </a:r>
            <a:r>
              <a:rPr sz="2000" spc="-570" dirty="0">
                <a:solidFill>
                  <a:srgbClr val="0060AC"/>
                </a:solidFill>
              </a:rPr>
              <a:t> </a:t>
            </a:r>
            <a:r>
              <a:rPr sz="2000" spc="-120" dirty="0">
                <a:solidFill>
                  <a:srgbClr val="0060AC"/>
                </a:solidFill>
              </a:rPr>
              <a:t>d</a:t>
            </a:r>
            <a:r>
              <a:rPr sz="2000" dirty="0">
                <a:solidFill>
                  <a:srgbClr val="0060AC"/>
                </a:solidFill>
              </a:rPr>
              <a:t>e</a:t>
            </a:r>
            <a:r>
              <a:rPr sz="2000" spc="-220" dirty="0">
                <a:solidFill>
                  <a:srgbClr val="0060AC"/>
                </a:solidFill>
              </a:rPr>
              <a:t> </a:t>
            </a:r>
            <a:r>
              <a:rPr sz="2000" spc="-120" dirty="0">
                <a:solidFill>
                  <a:srgbClr val="0060AC"/>
                </a:solidFill>
              </a:rPr>
              <a:t>Saú</a:t>
            </a:r>
            <a:r>
              <a:rPr sz="2000" spc="-125" dirty="0">
                <a:solidFill>
                  <a:srgbClr val="0060AC"/>
                </a:solidFill>
              </a:rPr>
              <a:t>d</a:t>
            </a:r>
            <a:r>
              <a:rPr sz="2000" dirty="0">
                <a:solidFill>
                  <a:srgbClr val="0060AC"/>
                </a:solidFill>
              </a:rPr>
              <a:t>e</a:t>
            </a:r>
            <a:endParaRPr sz="2000"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7723" y="1395983"/>
            <a:ext cx="3243072" cy="3614928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3272154" y="887348"/>
            <a:ext cx="4758690" cy="19418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spc="-100" dirty="0">
                <a:solidFill>
                  <a:srgbClr val="504F51"/>
                </a:solidFill>
                <a:latin typeface="Tahoma"/>
                <a:cs typeface="Tahoma"/>
              </a:rPr>
              <a:t>Visã</a:t>
            </a:r>
            <a:r>
              <a:rPr sz="1400" b="1" dirty="0">
                <a:solidFill>
                  <a:srgbClr val="504F51"/>
                </a:solidFill>
                <a:latin typeface="Tahoma"/>
                <a:cs typeface="Tahoma"/>
              </a:rPr>
              <a:t>o</a:t>
            </a:r>
            <a:r>
              <a:rPr sz="1400" b="1" spc="-185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400" b="1" spc="-100" dirty="0">
                <a:solidFill>
                  <a:srgbClr val="504F51"/>
                </a:solidFill>
                <a:latin typeface="Tahoma"/>
                <a:cs typeface="Tahoma"/>
              </a:rPr>
              <a:t>A</a:t>
            </a:r>
            <a:r>
              <a:rPr sz="1400" b="1" spc="-95" dirty="0">
                <a:solidFill>
                  <a:srgbClr val="504F51"/>
                </a:solidFill>
                <a:latin typeface="Tahoma"/>
                <a:cs typeface="Tahoma"/>
              </a:rPr>
              <a:t>p</a:t>
            </a:r>
            <a:r>
              <a:rPr sz="1400" b="1" dirty="0">
                <a:solidFill>
                  <a:srgbClr val="504F51"/>
                </a:solidFill>
                <a:latin typeface="Tahoma"/>
                <a:cs typeface="Tahoma"/>
              </a:rPr>
              <a:t>p</a:t>
            </a:r>
            <a:r>
              <a:rPr sz="1400" b="1" spc="-240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400" b="1" spc="-95" dirty="0">
                <a:solidFill>
                  <a:srgbClr val="504F51"/>
                </a:solidFill>
                <a:latin typeface="Tahoma"/>
                <a:cs typeface="Tahoma"/>
              </a:rPr>
              <a:t>V</a:t>
            </a:r>
            <a:r>
              <a:rPr sz="1400" b="1" spc="-114" dirty="0">
                <a:solidFill>
                  <a:srgbClr val="504F51"/>
                </a:solidFill>
                <a:latin typeface="Tahoma"/>
                <a:cs typeface="Tahoma"/>
              </a:rPr>
              <a:t>e</a:t>
            </a:r>
            <a:r>
              <a:rPr sz="1400" b="1" spc="-95" dirty="0">
                <a:solidFill>
                  <a:srgbClr val="504F51"/>
                </a:solidFill>
                <a:latin typeface="Tahoma"/>
                <a:cs typeface="Tahoma"/>
              </a:rPr>
              <a:t>nd</a:t>
            </a:r>
            <a:r>
              <a:rPr sz="1400" b="1" spc="-114" dirty="0">
                <a:solidFill>
                  <a:srgbClr val="504F51"/>
                </a:solidFill>
                <a:latin typeface="Tahoma"/>
                <a:cs typeface="Tahoma"/>
              </a:rPr>
              <a:t>e</a:t>
            </a:r>
            <a:r>
              <a:rPr sz="1400" b="1" spc="-95" dirty="0">
                <a:solidFill>
                  <a:srgbClr val="504F51"/>
                </a:solidFill>
                <a:latin typeface="Tahoma"/>
                <a:cs typeface="Tahoma"/>
              </a:rPr>
              <a:t>d</a:t>
            </a:r>
            <a:r>
              <a:rPr sz="1400" b="1" spc="-100" dirty="0">
                <a:solidFill>
                  <a:srgbClr val="504F51"/>
                </a:solidFill>
                <a:latin typeface="Tahoma"/>
                <a:cs typeface="Tahoma"/>
              </a:rPr>
              <a:t>o</a:t>
            </a:r>
            <a:r>
              <a:rPr sz="1400" b="1" spc="-95" dirty="0">
                <a:solidFill>
                  <a:srgbClr val="504F51"/>
                </a:solidFill>
                <a:latin typeface="Tahoma"/>
                <a:cs typeface="Tahoma"/>
              </a:rPr>
              <a:t>r</a:t>
            </a:r>
            <a:r>
              <a:rPr sz="1400" b="1" spc="-100" dirty="0">
                <a:solidFill>
                  <a:srgbClr val="504F51"/>
                </a:solidFill>
                <a:latin typeface="Tahoma"/>
                <a:cs typeface="Tahoma"/>
              </a:rPr>
              <a:t>(a</a:t>
            </a:r>
            <a:r>
              <a:rPr sz="1400" b="1" dirty="0">
                <a:solidFill>
                  <a:srgbClr val="504F51"/>
                </a:solidFill>
                <a:latin typeface="Tahoma"/>
                <a:cs typeface="Tahoma"/>
              </a:rPr>
              <a:t>)</a:t>
            </a:r>
            <a:endParaRPr sz="1400">
              <a:latin typeface="Tahoma"/>
              <a:cs typeface="Tahoma"/>
            </a:endParaRPr>
          </a:p>
          <a:p>
            <a:pPr>
              <a:lnSpc>
                <a:spcPct val="100000"/>
              </a:lnSpc>
            </a:pPr>
            <a:endParaRPr sz="1700">
              <a:latin typeface="Tahoma"/>
              <a:cs typeface="Tahoma"/>
            </a:endParaRPr>
          </a:p>
          <a:p>
            <a:pPr marL="337185" marR="66675" indent="40640">
              <a:lnSpc>
                <a:spcPct val="100000"/>
              </a:lnSpc>
              <a:spcBef>
                <a:spcPts val="1185"/>
              </a:spcBef>
            </a:pPr>
            <a:r>
              <a:rPr sz="1200" spc="-15" dirty="0">
                <a:solidFill>
                  <a:srgbClr val="504F51"/>
                </a:solidFill>
                <a:latin typeface="Tahoma"/>
                <a:cs typeface="Tahoma"/>
              </a:rPr>
              <a:t>Se</a:t>
            </a:r>
            <a:r>
              <a:rPr sz="1200" spc="-135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200" dirty="0">
                <a:solidFill>
                  <a:srgbClr val="504F51"/>
                </a:solidFill>
                <a:latin typeface="Tahoma"/>
                <a:cs typeface="Tahoma"/>
              </a:rPr>
              <a:t>o</a:t>
            </a:r>
            <a:r>
              <a:rPr sz="1200" spc="-105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200" spc="-45" dirty="0">
                <a:solidFill>
                  <a:srgbClr val="504F51"/>
                </a:solidFill>
                <a:latin typeface="Tahoma"/>
                <a:cs typeface="Tahoma"/>
              </a:rPr>
              <a:t>cliente</a:t>
            </a:r>
            <a:r>
              <a:rPr sz="1200" spc="-105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200" spc="-45" dirty="0">
                <a:solidFill>
                  <a:srgbClr val="504F51"/>
                </a:solidFill>
                <a:latin typeface="Tahoma"/>
                <a:cs typeface="Tahoma"/>
              </a:rPr>
              <a:t>possuir</a:t>
            </a:r>
            <a:r>
              <a:rPr sz="1200" spc="-135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200" spc="-65" dirty="0">
                <a:solidFill>
                  <a:srgbClr val="504F51"/>
                </a:solidFill>
                <a:latin typeface="Tahoma"/>
                <a:cs typeface="Tahoma"/>
              </a:rPr>
              <a:t>declaração</a:t>
            </a:r>
            <a:r>
              <a:rPr sz="1200" spc="-105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200" spc="-20" dirty="0">
                <a:solidFill>
                  <a:srgbClr val="504F51"/>
                </a:solidFill>
                <a:latin typeface="Tahoma"/>
                <a:cs typeface="Tahoma"/>
              </a:rPr>
              <a:t>de</a:t>
            </a:r>
            <a:r>
              <a:rPr sz="1200" spc="-110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200" spc="-45" dirty="0">
                <a:solidFill>
                  <a:srgbClr val="504F51"/>
                </a:solidFill>
                <a:latin typeface="Tahoma"/>
                <a:cs typeface="Tahoma"/>
              </a:rPr>
              <a:t>saúde</a:t>
            </a:r>
            <a:r>
              <a:rPr sz="1200" spc="-114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200" spc="-50" dirty="0">
                <a:solidFill>
                  <a:srgbClr val="504F51"/>
                </a:solidFill>
                <a:latin typeface="Tahoma"/>
                <a:cs typeface="Tahoma"/>
              </a:rPr>
              <a:t>positiva,</a:t>
            </a:r>
            <a:r>
              <a:rPr sz="1200" spc="-165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200" dirty="0">
                <a:solidFill>
                  <a:srgbClr val="504F51"/>
                </a:solidFill>
                <a:latin typeface="Tahoma"/>
                <a:cs typeface="Tahoma"/>
              </a:rPr>
              <a:t>a</a:t>
            </a:r>
            <a:r>
              <a:rPr sz="1200" spc="-120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200" spc="-45" dirty="0">
                <a:solidFill>
                  <a:srgbClr val="504F51"/>
                </a:solidFill>
                <a:latin typeface="Tahoma"/>
                <a:cs typeface="Tahoma"/>
              </a:rPr>
              <a:t>depender</a:t>
            </a:r>
            <a:r>
              <a:rPr sz="1200" spc="-85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200" spc="-20" dirty="0">
                <a:solidFill>
                  <a:srgbClr val="504F51"/>
                </a:solidFill>
                <a:latin typeface="Tahoma"/>
                <a:cs typeface="Tahoma"/>
              </a:rPr>
              <a:t>de</a:t>
            </a:r>
            <a:r>
              <a:rPr sz="1200" spc="-110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200" spc="-40" dirty="0">
                <a:solidFill>
                  <a:srgbClr val="504F51"/>
                </a:solidFill>
                <a:latin typeface="Tahoma"/>
                <a:cs typeface="Tahoma"/>
              </a:rPr>
              <a:t>qual</a:t>
            </a:r>
            <a:r>
              <a:rPr sz="1200" spc="-125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200" dirty="0">
                <a:solidFill>
                  <a:srgbClr val="504F51"/>
                </a:solidFill>
                <a:latin typeface="Tahoma"/>
                <a:cs typeface="Tahoma"/>
              </a:rPr>
              <a:t>, </a:t>
            </a:r>
            <a:r>
              <a:rPr sz="1200" spc="-360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200" spc="-50" dirty="0">
                <a:solidFill>
                  <a:srgbClr val="504F51"/>
                </a:solidFill>
                <a:latin typeface="Tahoma"/>
                <a:cs typeface="Tahoma"/>
              </a:rPr>
              <a:t>deverá</a:t>
            </a:r>
            <a:r>
              <a:rPr sz="1200" spc="-95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200" spc="-50" dirty="0">
                <a:solidFill>
                  <a:srgbClr val="504F51"/>
                </a:solidFill>
                <a:latin typeface="Tahoma"/>
                <a:cs typeface="Tahoma"/>
              </a:rPr>
              <a:t>(a)o</a:t>
            </a:r>
            <a:r>
              <a:rPr sz="1200" spc="-70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200" spc="-55" dirty="0">
                <a:solidFill>
                  <a:srgbClr val="504F51"/>
                </a:solidFill>
                <a:latin typeface="Tahoma"/>
                <a:cs typeface="Tahoma"/>
              </a:rPr>
              <a:t>vendedor(a)</a:t>
            </a:r>
            <a:r>
              <a:rPr sz="1200" spc="-45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200" spc="-50" dirty="0">
                <a:solidFill>
                  <a:srgbClr val="504F51"/>
                </a:solidFill>
                <a:latin typeface="Tahoma"/>
                <a:cs typeface="Tahoma"/>
              </a:rPr>
              <a:t>flegar</a:t>
            </a:r>
            <a:r>
              <a:rPr sz="1200" spc="-80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200" spc="-25" dirty="0">
                <a:solidFill>
                  <a:srgbClr val="504F51"/>
                </a:solidFill>
                <a:latin typeface="Tahoma"/>
                <a:cs typeface="Tahoma"/>
              </a:rPr>
              <a:t>na</a:t>
            </a:r>
            <a:r>
              <a:rPr sz="1200" spc="-120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200" spc="-50" dirty="0">
                <a:solidFill>
                  <a:srgbClr val="504F51"/>
                </a:solidFill>
                <a:latin typeface="Tahoma"/>
                <a:cs typeface="Tahoma"/>
              </a:rPr>
              <a:t>opção</a:t>
            </a:r>
            <a:r>
              <a:rPr sz="1200" spc="-90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200" spc="-40" dirty="0">
                <a:solidFill>
                  <a:srgbClr val="504F51"/>
                </a:solidFill>
                <a:latin typeface="Tahoma"/>
                <a:cs typeface="Tahoma"/>
              </a:rPr>
              <a:t>que</a:t>
            </a:r>
            <a:r>
              <a:rPr sz="1200" spc="-75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200" dirty="0">
                <a:solidFill>
                  <a:srgbClr val="504F51"/>
                </a:solidFill>
                <a:latin typeface="Tahoma"/>
                <a:cs typeface="Tahoma"/>
              </a:rPr>
              <a:t>a</a:t>
            </a:r>
            <a:r>
              <a:rPr sz="1200" spc="-120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200" spc="-25" dirty="0">
                <a:solidFill>
                  <a:srgbClr val="504F51"/>
                </a:solidFill>
                <a:latin typeface="Tahoma"/>
                <a:cs typeface="Tahoma"/>
              </a:rPr>
              <a:t>DS</a:t>
            </a:r>
            <a:r>
              <a:rPr sz="1200" spc="-120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200" spc="-25" dirty="0">
                <a:solidFill>
                  <a:srgbClr val="504F51"/>
                </a:solidFill>
                <a:latin typeface="Tahoma"/>
                <a:cs typeface="Tahoma"/>
              </a:rPr>
              <a:t>se</a:t>
            </a:r>
            <a:r>
              <a:rPr sz="1200" spc="-95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200" spc="-90" dirty="0">
                <a:solidFill>
                  <a:srgbClr val="504F51"/>
                </a:solidFill>
                <a:latin typeface="Tahoma"/>
                <a:cs typeface="Tahoma"/>
              </a:rPr>
              <a:t>enquadrar.</a:t>
            </a:r>
            <a:endParaRPr sz="1200">
              <a:latin typeface="Tahoma"/>
              <a:cs typeface="Tahoma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1200">
              <a:latin typeface="Tahoma"/>
              <a:cs typeface="Tahoma"/>
            </a:endParaRPr>
          </a:p>
          <a:p>
            <a:pPr marL="337185" marR="148590">
              <a:lnSpc>
                <a:spcPct val="100000"/>
              </a:lnSpc>
            </a:pPr>
            <a:r>
              <a:rPr sz="1200" spc="-30" dirty="0">
                <a:solidFill>
                  <a:srgbClr val="504F51"/>
                </a:solidFill>
                <a:latin typeface="Tahoma"/>
                <a:cs typeface="Tahoma"/>
              </a:rPr>
              <a:t>Após</a:t>
            </a:r>
            <a:r>
              <a:rPr sz="1200" spc="-135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200" dirty="0">
                <a:solidFill>
                  <a:srgbClr val="504F51"/>
                </a:solidFill>
                <a:latin typeface="Tahoma"/>
                <a:cs typeface="Tahoma"/>
              </a:rPr>
              <a:t>,</a:t>
            </a:r>
            <a:r>
              <a:rPr sz="1200" spc="-114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200" spc="-45" dirty="0">
                <a:solidFill>
                  <a:srgbClr val="504F51"/>
                </a:solidFill>
                <a:latin typeface="Tahoma"/>
                <a:cs typeface="Tahoma"/>
              </a:rPr>
              <a:t>surgirá</a:t>
            </a:r>
            <a:r>
              <a:rPr sz="1200" spc="-130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200" spc="-15" dirty="0">
                <a:solidFill>
                  <a:srgbClr val="504F51"/>
                </a:solidFill>
                <a:latin typeface="Tahoma"/>
                <a:cs typeface="Tahoma"/>
              </a:rPr>
              <a:t>um</a:t>
            </a:r>
            <a:r>
              <a:rPr sz="1200" spc="-114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200" spc="-45" dirty="0">
                <a:solidFill>
                  <a:srgbClr val="504F51"/>
                </a:solidFill>
                <a:latin typeface="Tahoma"/>
                <a:cs typeface="Tahoma"/>
              </a:rPr>
              <a:t>campo</a:t>
            </a:r>
            <a:r>
              <a:rPr sz="1200" spc="-140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200" spc="-10" dirty="0">
                <a:solidFill>
                  <a:srgbClr val="504F51"/>
                </a:solidFill>
                <a:latin typeface="Tahoma"/>
                <a:cs typeface="Tahoma"/>
              </a:rPr>
              <a:t>em</a:t>
            </a:r>
            <a:r>
              <a:rPr sz="1200" spc="-120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200" spc="-50" dirty="0">
                <a:solidFill>
                  <a:srgbClr val="504F51"/>
                </a:solidFill>
                <a:latin typeface="Tahoma"/>
                <a:cs typeface="Tahoma"/>
              </a:rPr>
              <a:t>branco</a:t>
            </a:r>
            <a:r>
              <a:rPr sz="1200" spc="-140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200" spc="-15" dirty="0">
                <a:solidFill>
                  <a:srgbClr val="504F51"/>
                </a:solidFill>
                <a:latin typeface="Tahoma"/>
                <a:cs typeface="Tahoma"/>
              </a:rPr>
              <a:t>na</a:t>
            </a:r>
            <a:r>
              <a:rPr sz="1200" spc="-130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200" spc="-30" dirty="0">
                <a:solidFill>
                  <a:srgbClr val="504F51"/>
                </a:solidFill>
                <a:latin typeface="Tahoma"/>
                <a:cs typeface="Tahoma"/>
              </a:rPr>
              <a:t>qual</a:t>
            </a:r>
            <a:r>
              <a:rPr sz="1200" spc="-145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200" spc="-45" dirty="0">
                <a:solidFill>
                  <a:srgbClr val="504F51"/>
                </a:solidFill>
                <a:latin typeface="Tahoma"/>
                <a:cs typeface="Tahoma"/>
              </a:rPr>
              <a:t>o(a)</a:t>
            </a:r>
            <a:r>
              <a:rPr sz="1200" spc="-140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200" spc="-50" dirty="0">
                <a:solidFill>
                  <a:srgbClr val="504F51"/>
                </a:solidFill>
                <a:latin typeface="Tahoma"/>
                <a:cs typeface="Tahoma"/>
              </a:rPr>
              <a:t>vendedor(a)</a:t>
            </a:r>
            <a:r>
              <a:rPr sz="1200" spc="-114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200" spc="-45" dirty="0">
                <a:solidFill>
                  <a:srgbClr val="504F51"/>
                </a:solidFill>
                <a:latin typeface="Tahoma"/>
                <a:cs typeface="Tahoma"/>
              </a:rPr>
              <a:t>deverá </a:t>
            </a:r>
            <a:r>
              <a:rPr sz="1200" spc="-360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200" spc="-55" dirty="0">
                <a:solidFill>
                  <a:srgbClr val="504F51"/>
                </a:solidFill>
                <a:latin typeface="Tahoma"/>
                <a:cs typeface="Tahoma"/>
              </a:rPr>
              <a:t>p</a:t>
            </a:r>
            <a:r>
              <a:rPr sz="1200" spc="-50" dirty="0">
                <a:solidFill>
                  <a:srgbClr val="504F51"/>
                </a:solidFill>
                <a:latin typeface="Tahoma"/>
                <a:cs typeface="Tahoma"/>
              </a:rPr>
              <a:t>r</a:t>
            </a:r>
            <a:r>
              <a:rPr sz="1200" spc="-45" dirty="0">
                <a:solidFill>
                  <a:srgbClr val="504F51"/>
                </a:solidFill>
                <a:latin typeface="Tahoma"/>
                <a:cs typeface="Tahoma"/>
              </a:rPr>
              <a:t>ee</a:t>
            </a:r>
            <a:r>
              <a:rPr sz="1200" spc="-50" dirty="0">
                <a:solidFill>
                  <a:srgbClr val="504F51"/>
                </a:solidFill>
                <a:latin typeface="Tahoma"/>
                <a:cs typeface="Tahoma"/>
              </a:rPr>
              <a:t>nch</a:t>
            </a:r>
            <a:r>
              <a:rPr sz="1200" spc="-45" dirty="0">
                <a:solidFill>
                  <a:srgbClr val="504F51"/>
                </a:solidFill>
                <a:latin typeface="Tahoma"/>
                <a:cs typeface="Tahoma"/>
              </a:rPr>
              <a:t>e</a:t>
            </a:r>
            <a:r>
              <a:rPr sz="1200" dirty="0">
                <a:solidFill>
                  <a:srgbClr val="504F51"/>
                </a:solidFill>
                <a:latin typeface="Tahoma"/>
                <a:cs typeface="Tahoma"/>
              </a:rPr>
              <a:t>r</a:t>
            </a:r>
            <a:r>
              <a:rPr sz="1200" spc="-110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200" spc="-50" dirty="0">
                <a:solidFill>
                  <a:srgbClr val="504F51"/>
                </a:solidFill>
                <a:latin typeface="Tahoma"/>
                <a:cs typeface="Tahoma"/>
              </a:rPr>
              <a:t>m</a:t>
            </a:r>
            <a:r>
              <a:rPr sz="1200" spc="-55" dirty="0">
                <a:solidFill>
                  <a:srgbClr val="504F51"/>
                </a:solidFill>
                <a:latin typeface="Tahoma"/>
                <a:cs typeface="Tahoma"/>
              </a:rPr>
              <a:t>a</a:t>
            </a:r>
            <a:r>
              <a:rPr sz="1200" spc="-50" dirty="0">
                <a:solidFill>
                  <a:srgbClr val="504F51"/>
                </a:solidFill>
                <a:latin typeface="Tahoma"/>
                <a:cs typeface="Tahoma"/>
              </a:rPr>
              <a:t>nu</a:t>
            </a:r>
            <a:r>
              <a:rPr sz="1200" spc="-55" dirty="0">
                <a:solidFill>
                  <a:srgbClr val="504F51"/>
                </a:solidFill>
                <a:latin typeface="Tahoma"/>
                <a:cs typeface="Tahoma"/>
              </a:rPr>
              <a:t>a</a:t>
            </a:r>
            <a:r>
              <a:rPr sz="1200" spc="-50" dirty="0">
                <a:solidFill>
                  <a:srgbClr val="504F51"/>
                </a:solidFill>
                <a:latin typeface="Tahoma"/>
                <a:cs typeface="Tahoma"/>
              </a:rPr>
              <a:t>lm</a:t>
            </a:r>
            <a:r>
              <a:rPr sz="1200" spc="-45" dirty="0">
                <a:solidFill>
                  <a:srgbClr val="504F51"/>
                </a:solidFill>
                <a:latin typeface="Tahoma"/>
                <a:cs typeface="Tahoma"/>
              </a:rPr>
              <a:t>e</a:t>
            </a:r>
            <a:r>
              <a:rPr sz="1200" spc="-50" dirty="0">
                <a:solidFill>
                  <a:srgbClr val="504F51"/>
                </a:solidFill>
                <a:latin typeface="Tahoma"/>
                <a:cs typeface="Tahoma"/>
              </a:rPr>
              <a:t>n</a:t>
            </a:r>
            <a:r>
              <a:rPr sz="1200" spc="-55" dirty="0">
                <a:solidFill>
                  <a:srgbClr val="504F51"/>
                </a:solidFill>
                <a:latin typeface="Tahoma"/>
                <a:cs typeface="Tahoma"/>
              </a:rPr>
              <a:t>t</a:t>
            </a:r>
            <a:r>
              <a:rPr sz="1200" dirty="0">
                <a:solidFill>
                  <a:srgbClr val="504F51"/>
                </a:solidFill>
                <a:latin typeface="Tahoma"/>
                <a:cs typeface="Tahoma"/>
              </a:rPr>
              <a:t>e </a:t>
            </a:r>
            <a:r>
              <a:rPr sz="1200" spc="-185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200" spc="-40" dirty="0">
                <a:solidFill>
                  <a:srgbClr val="504F51"/>
                </a:solidFill>
                <a:latin typeface="Tahoma"/>
                <a:cs typeface="Tahoma"/>
              </a:rPr>
              <a:t>q</a:t>
            </a:r>
            <a:r>
              <a:rPr sz="1200" spc="-35" dirty="0">
                <a:solidFill>
                  <a:srgbClr val="504F51"/>
                </a:solidFill>
                <a:latin typeface="Tahoma"/>
                <a:cs typeface="Tahoma"/>
              </a:rPr>
              <a:t>u</a:t>
            </a:r>
            <a:r>
              <a:rPr sz="1200" spc="-45" dirty="0">
                <a:solidFill>
                  <a:srgbClr val="504F51"/>
                </a:solidFill>
                <a:latin typeface="Tahoma"/>
                <a:cs typeface="Tahoma"/>
              </a:rPr>
              <a:t>a</a:t>
            </a:r>
            <a:r>
              <a:rPr sz="1200" dirty="0">
                <a:solidFill>
                  <a:srgbClr val="504F51"/>
                </a:solidFill>
                <a:latin typeface="Tahoma"/>
                <a:cs typeface="Tahoma"/>
              </a:rPr>
              <a:t>l</a:t>
            </a:r>
            <a:r>
              <a:rPr sz="1200" spc="-150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200" dirty="0">
                <a:solidFill>
                  <a:srgbClr val="504F51"/>
                </a:solidFill>
                <a:latin typeface="Tahoma"/>
                <a:cs typeface="Tahoma"/>
              </a:rPr>
              <a:t>é</a:t>
            </a:r>
            <a:r>
              <a:rPr sz="1200" spc="-95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200" dirty="0">
                <a:solidFill>
                  <a:srgbClr val="504F51"/>
                </a:solidFill>
                <a:latin typeface="Tahoma"/>
                <a:cs typeface="Tahoma"/>
              </a:rPr>
              <a:t>a</a:t>
            </a:r>
            <a:r>
              <a:rPr sz="1200" spc="-105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200" spc="-55" dirty="0">
                <a:solidFill>
                  <a:srgbClr val="504F51"/>
                </a:solidFill>
                <a:latin typeface="Tahoma"/>
                <a:cs typeface="Tahoma"/>
              </a:rPr>
              <a:t>do</a:t>
            </a:r>
            <a:r>
              <a:rPr sz="1200" spc="-45" dirty="0">
                <a:solidFill>
                  <a:srgbClr val="504F51"/>
                </a:solidFill>
                <a:latin typeface="Tahoma"/>
                <a:cs typeface="Tahoma"/>
              </a:rPr>
              <a:t>e</a:t>
            </a:r>
            <a:r>
              <a:rPr sz="1200" spc="-50" dirty="0">
                <a:solidFill>
                  <a:srgbClr val="504F51"/>
                </a:solidFill>
                <a:latin typeface="Tahoma"/>
                <a:cs typeface="Tahoma"/>
              </a:rPr>
              <a:t>nç</a:t>
            </a:r>
            <a:r>
              <a:rPr sz="1200" dirty="0">
                <a:solidFill>
                  <a:srgbClr val="504F51"/>
                </a:solidFill>
                <a:latin typeface="Tahoma"/>
                <a:cs typeface="Tahoma"/>
              </a:rPr>
              <a:t>a</a:t>
            </a:r>
            <a:r>
              <a:rPr sz="1200" spc="-130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200" spc="-40" dirty="0">
                <a:solidFill>
                  <a:srgbClr val="504F51"/>
                </a:solidFill>
                <a:latin typeface="Tahoma"/>
                <a:cs typeface="Tahoma"/>
              </a:rPr>
              <a:t>q</a:t>
            </a:r>
            <a:r>
              <a:rPr sz="1200" spc="-35" dirty="0">
                <a:solidFill>
                  <a:srgbClr val="504F51"/>
                </a:solidFill>
                <a:latin typeface="Tahoma"/>
                <a:cs typeface="Tahoma"/>
              </a:rPr>
              <a:t>u</a:t>
            </a:r>
            <a:r>
              <a:rPr sz="1200" dirty="0">
                <a:solidFill>
                  <a:srgbClr val="504F51"/>
                </a:solidFill>
                <a:latin typeface="Tahoma"/>
                <a:cs typeface="Tahoma"/>
              </a:rPr>
              <a:t>e</a:t>
            </a:r>
            <a:r>
              <a:rPr sz="1200" spc="-120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200" dirty="0">
                <a:solidFill>
                  <a:srgbClr val="504F51"/>
                </a:solidFill>
                <a:latin typeface="Tahoma"/>
                <a:cs typeface="Tahoma"/>
              </a:rPr>
              <a:t>o</a:t>
            </a:r>
            <a:r>
              <a:rPr sz="1200" spc="-114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200" spc="-50" dirty="0">
                <a:solidFill>
                  <a:srgbClr val="504F51"/>
                </a:solidFill>
                <a:latin typeface="Tahoma"/>
                <a:cs typeface="Tahoma"/>
              </a:rPr>
              <a:t>cli</a:t>
            </a:r>
            <a:r>
              <a:rPr sz="1200" spc="-45" dirty="0">
                <a:solidFill>
                  <a:srgbClr val="504F51"/>
                </a:solidFill>
                <a:latin typeface="Tahoma"/>
                <a:cs typeface="Tahoma"/>
              </a:rPr>
              <a:t>e</a:t>
            </a:r>
            <a:r>
              <a:rPr sz="1200" spc="-50" dirty="0">
                <a:solidFill>
                  <a:srgbClr val="504F51"/>
                </a:solidFill>
                <a:latin typeface="Tahoma"/>
                <a:cs typeface="Tahoma"/>
              </a:rPr>
              <a:t>n</a:t>
            </a:r>
            <a:r>
              <a:rPr sz="1200" spc="-55" dirty="0">
                <a:solidFill>
                  <a:srgbClr val="504F51"/>
                </a:solidFill>
                <a:latin typeface="Tahoma"/>
                <a:cs typeface="Tahoma"/>
              </a:rPr>
              <a:t>t</a:t>
            </a:r>
            <a:r>
              <a:rPr sz="1200" dirty="0">
                <a:solidFill>
                  <a:srgbClr val="504F51"/>
                </a:solidFill>
                <a:latin typeface="Tahoma"/>
                <a:cs typeface="Tahoma"/>
              </a:rPr>
              <a:t>e</a:t>
            </a:r>
            <a:r>
              <a:rPr sz="1200" spc="-110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200" spc="-55" dirty="0">
                <a:solidFill>
                  <a:srgbClr val="504F51"/>
                </a:solidFill>
                <a:latin typeface="Tahoma"/>
                <a:cs typeface="Tahoma"/>
              </a:rPr>
              <a:t>po</a:t>
            </a:r>
            <a:r>
              <a:rPr sz="1200" spc="-45" dirty="0">
                <a:solidFill>
                  <a:srgbClr val="504F51"/>
                </a:solidFill>
                <a:latin typeface="Tahoma"/>
                <a:cs typeface="Tahoma"/>
              </a:rPr>
              <a:t>ss</a:t>
            </a:r>
            <a:r>
              <a:rPr sz="1200" spc="-50" dirty="0">
                <a:solidFill>
                  <a:srgbClr val="504F51"/>
                </a:solidFill>
                <a:latin typeface="Tahoma"/>
                <a:cs typeface="Tahoma"/>
              </a:rPr>
              <a:t>ui</a:t>
            </a:r>
            <a:r>
              <a:rPr sz="1200" dirty="0">
                <a:solidFill>
                  <a:srgbClr val="504F51"/>
                </a:solidFill>
                <a:latin typeface="Tahoma"/>
                <a:cs typeface="Tahoma"/>
              </a:rPr>
              <a:t>.</a:t>
            </a:r>
            <a:endParaRPr sz="1200">
              <a:latin typeface="Tahoma"/>
              <a:cs typeface="Tahoma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200">
              <a:latin typeface="Tahoma"/>
              <a:cs typeface="Tahoma"/>
            </a:endParaRPr>
          </a:p>
          <a:p>
            <a:pPr marL="337185">
              <a:lnSpc>
                <a:spcPct val="100000"/>
              </a:lnSpc>
            </a:pPr>
            <a:r>
              <a:rPr sz="1200" spc="-30" dirty="0">
                <a:solidFill>
                  <a:srgbClr val="504F51"/>
                </a:solidFill>
                <a:latin typeface="Tahoma"/>
                <a:cs typeface="Tahoma"/>
              </a:rPr>
              <a:t>Após</a:t>
            </a:r>
            <a:r>
              <a:rPr sz="1200" spc="-135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200" spc="-45" dirty="0">
                <a:solidFill>
                  <a:srgbClr val="504F51"/>
                </a:solidFill>
                <a:latin typeface="Tahoma"/>
                <a:cs typeface="Tahoma"/>
              </a:rPr>
              <a:t>preencher</a:t>
            </a:r>
            <a:r>
              <a:rPr sz="1200" spc="-110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200" spc="-20" dirty="0">
                <a:solidFill>
                  <a:srgbClr val="504F51"/>
                </a:solidFill>
                <a:latin typeface="Tahoma"/>
                <a:cs typeface="Tahoma"/>
              </a:rPr>
              <a:t>os</a:t>
            </a:r>
            <a:r>
              <a:rPr sz="1200" spc="-110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200" spc="-45" dirty="0">
                <a:solidFill>
                  <a:srgbClr val="504F51"/>
                </a:solidFill>
                <a:latin typeface="Tahoma"/>
                <a:cs typeface="Tahoma"/>
              </a:rPr>
              <a:t>dados</a:t>
            </a:r>
            <a:r>
              <a:rPr sz="1200" spc="-130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200" spc="-45" dirty="0">
                <a:solidFill>
                  <a:srgbClr val="504F51"/>
                </a:solidFill>
                <a:latin typeface="Tahoma"/>
                <a:cs typeface="Tahoma"/>
              </a:rPr>
              <a:t>necessários,</a:t>
            </a:r>
            <a:r>
              <a:rPr sz="1200" spc="-130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200" spc="-45" dirty="0">
                <a:solidFill>
                  <a:srgbClr val="504F51"/>
                </a:solidFill>
                <a:latin typeface="Tahoma"/>
                <a:cs typeface="Tahoma"/>
              </a:rPr>
              <a:t>basta</a:t>
            </a:r>
            <a:r>
              <a:rPr sz="1200" spc="-140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200" spc="-45" dirty="0">
                <a:solidFill>
                  <a:srgbClr val="504F51"/>
                </a:solidFill>
                <a:latin typeface="Tahoma"/>
                <a:cs typeface="Tahoma"/>
              </a:rPr>
              <a:t>clicar</a:t>
            </a:r>
            <a:r>
              <a:rPr sz="1200" spc="-140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200" spc="-10" dirty="0">
                <a:solidFill>
                  <a:srgbClr val="504F51"/>
                </a:solidFill>
                <a:latin typeface="Tahoma"/>
                <a:cs typeface="Tahoma"/>
              </a:rPr>
              <a:t>em</a:t>
            </a:r>
            <a:r>
              <a:rPr sz="1200" spc="-120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200" spc="-50" dirty="0">
                <a:solidFill>
                  <a:srgbClr val="504F51"/>
                </a:solidFill>
                <a:latin typeface="Tahoma"/>
                <a:cs typeface="Tahoma"/>
              </a:rPr>
              <a:t>salvar</a:t>
            </a:r>
            <a:r>
              <a:rPr sz="1200" spc="-150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200" dirty="0">
                <a:solidFill>
                  <a:srgbClr val="504F51"/>
                </a:solidFill>
                <a:latin typeface="Tahoma"/>
                <a:cs typeface="Tahoma"/>
              </a:rPr>
              <a:t>e</a:t>
            </a:r>
            <a:r>
              <a:rPr sz="1200" spc="-85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200" spc="-50" dirty="0">
                <a:solidFill>
                  <a:srgbClr val="504F51"/>
                </a:solidFill>
                <a:latin typeface="Tahoma"/>
                <a:cs typeface="Tahoma"/>
              </a:rPr>
              <a:t>continuar</a:t>
            </a:r>
            <a:endParaRPr sz="1200">
              <a:latin typeface="Tahoma"/>
              <a:cs typeface="Tahoma"/>
            </a:endParaRPr>
          </a:p>
        </p:txBody>
      </p:sp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517391" y="2936747"/>
            <a:ext cx="5343144" cy="1787651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275843" y="5509259"/>
            <a:ext cx="5070348" cy="1685544"/>
          </a:xfrm>
          <a:prstGeom prst="rect">
            <a:avLst/>
          </a:prstGeom>
        </p:spPr>
      </p:pic>
      <p:sp>
        <p:nvSpPr>
          <p:cNvPr id="7" name="object 7"/>
          <p:cNvSpPr txBox="1"/>
          <p:nvPr/>
        </p:nvSpPr>
        <p:spPr>
          <a:xfrm>
            <a:off x="3333369" y="5078983"/>
            <a:ext cx="6804025" cy="19951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spc="-100" dirty="0">
                <a:solidFill>
                  <a:srgbClr val="504F51"/>
                </a:solidFill>
                <a:latin typeface="Tahoma"/>
                <a:cs typeface="Tahoma"/>
              </a:rPr>
              <a:t>Visã</a:t>
            </a:r>
            <a:r>
              <a:rPr sz="1400" b="1" dirty="0">
                <a:solidFill>
                  <a:srgbClr val="504F51"/>
                </a:solidFill>
                <a:latin typeface="Tahoma"/>
                <a:cs typeface="Tahoma"/>
              </a:rPr>
              <a:t>o</a:t>
            </a:r>
            <a:r>
              <a:rPr sz="1400" b="1" spc="-185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400" b="1" spc="-95" dirty="0">
                <a:solidFill>
                  <a:srgbClr val="504F51"/>
                </a:solidFill>
                <a:latin typeface="Tahoma"/>
                <a:cs typeface="Tahoma"/>
              </a:rPr>
              <a:t>P</a:t>
            </a:r>
            <a:r>
              <a:rPr sz="1400" b="1" spc="-100" dirty="0">
                <a:solidFill>
                  <a:srgbClr val="504F51"/>
                </a:solidFill>
                <a:latin typeface="Tahoma"/>
                <a:cs typeface="Tahoma"/>
              </a:rPr>
              <a:t>o</a:t>
            </a:r>
            <a:r>
              <a:rPr sz="1400" b="1" spc="-95" dirty="0">
                <a:solidFill>
                  <a:srgbClr val="504F51"/>
                </a:solidFill>
                <a:latin typeface="Tahoma"/>
                <a:cs typeface="Tahoma"/>
              </a:rPr>
              <a:t>rt</a:t>
            </a:r>
            <a:r>
              <a:rPr sz="1400" b="1" spc="-100" dirty="0">
                <a:solidFill>
                  <a:srgbClr val="504F51"/>
                </a:solidFill>
                <a:latin typeface="Tahoma"/>
                <a:cs typeface="Tahoma"/>
              </a:rPr>
              <a:t>a</a:t>
            </a:r>
            <a:r>
              <a:rPr sz="1400" b="1" dirty="0">
                <a:solidFill>
                  <a:srgbClr val="504F51"/>
                </a:solidFill>
                <a:latin typeface="Tahoma"/>
                <a:cs typeface="Tahoma"/>
              </a:rPr>
              <a:t>l</a:t>
            </a:r>
            <a:r>
              <a:rPr sz="1400" b="1" spc="-200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400" b="1" spc="-95" dirty="0">
                <a:solidFill>
                  <a:srgbClr val="504F51"/>
                </a:solidFill>
                <a:latin typeface="Tahoma"/>
                <a:cs typeface="Tahoma"/>
              </a:rPr>
              <a:t>d</a:t>
            </a:r>
            <a:r>
              <a:rPr sz="1400" b="1" dirty="0">
                <a:solidFill>
                  <a:srgbClr val="504F51"/>
                </a:solidFill>
                <a:latin typeface="Tahoma"/>
                <a:cs typeface="Tahoma"/>
              </a:rPr>
              <a:t>o</a:t>
            </a:r>
            <a:r>
              <a:rPr sz="1400" b="1" spc="-220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400" b="1" spc="-100" dirty="0">
                <a:solidFill>
                  <a:srgbClr val="504F51"/>
                </a:solidFill>
                <a:latin typeface="Tahoma"/>
                <a:cs typeface="Tahoma"/>
              </a:rPr>
              <a:t>Co</a:t>
            </a:r>
            <a:r>
              <a:rPr sz="1400" b="1" spc="-95" dirty="0">
                <a:solidFill>
                  <a:srgbClr val="504F51"/>
                </a:solidFill>
                <a:latin typeface="Tahoma"/>
                <a:cs typeface="Tahoma"/>
              </a:rPr>
              <a:t>rr</a:t>
            </a:r>
            <a:r>
              <a:rPr sz="1400" b="1" spc="-114" dirty="0">
                <a:solidFill>
                  <a:srgbClr val="504F51"/>
                </a:solidFill>
                <a:latin typeface="Tahoma"/>
                <a:cs typeface="Tahoma"/>
              </a:rPr>
              <a:t>e</a:t>
            </a:r>
            <a:r>
              <a:rPr sz="1400" b="1" spc="-95" dirty="0">
                <a:solidFill>
                  <a:srgbClr val="504F51"/>
                </a:solidFill>
                <a:latin typeface="Tahoma"/>
                <a:cs typeface="Tahoma"/>
              </a:rPr>
              <a:t>t</a:t>
            </a:r>
            <a:r>
              <a:rPr sz="1400" b="1" spc="-100" dirty="0">
                <a:solidFill>
                  <a:srgbClr val="504F51"/>
                </a:solidFill>
                <a:latin typeface="Tahoma"/>
                <a:cs typeface="Tahoma"/>
              </a:rPr>
              <a:t>o</a:t>
            </a:r>
            <a:r>
              <a:rPr sz="1400" b="1" dirty="0">
                <a:solidFill>
                  <a:srgbClr val="504F51"/>
                </a:solidFill>
                <a:latin typeface="Tahoma"/>
                <a:cs typeface="Tahoma"/>
              </a:rPr>
              <a:t>r</a:t>
            </a:r>
            <a:endParaRPr sz="1400">
              <a:latin typeface="Tahoma"/>
              <a:cs typeface="Tahoma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1800">
              <a:latin typeface="Tahoma"/>
              <a:cs typeface="Tahoma"/>
            </a:endParaRPr>
          </a:p>
          <a:p>
            <a:pPr marL="2172335" marR="5080" indent="39370">
              <a:lnSpc>
                <a:spcPct val="100000"/>
              </a:lnSpc>
              <a:spcBef>
                <a:spcPts val="5"/>
              </a:spcBef>
            </a:pPr>
            <a:r>
              <a:rPr sz="1200" dirty="0">
                <a:solidFill>
                  <a:srgbClr val="504F51"/>
                </a:solidFill>
                <a:latin typeface="Tahoma"/>
                <a:cs typeface="Tahoma"/>
              </a:rPr>
              <a:t>A</a:t>
            </a:r>
            <a:r>
              <a:rPr sz="1200" spc="-100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200" spc="-50" dirty="0">
                <a:solidFill>
                  <a:srgbClr val="504F51"/>
                </a:solidFill>
                <a:latin typeface="Tahoma"/>
                <a:cs typeface="Tahoma"/>
              </a:rPr>
              <a:t>declaração</a:t>
            </a:r>
            <a:r>
              <a:rPr sz="1200" spc="-165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200" spc="-20" dirty="0">
                <a:solidFill>
                  <a:srgbClr val="504F51"/>
                </a:solidFill>
                <a:latin typeface="Tahoma"/>
                <a:cs typeface="Tahoma"/>
              </a:rPr>
              <a:t>de</a:t>
            </a:r>
            <a:r>
              <a:rPr sz="1200" spc="-105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200" spc="-45" dirty="0">
                <a:solidFill>
                  <a:srgbClr val="504F51"/>
                </a:solidFill>
                <a:latin typeface="Tahoma"/>
                <a:cs typeface="Tahoma"/>
              </a:rPr>
              <a:t>saúde</a:t>
            </a:r>
            <a:r>
              <a:rPr sz="1200" spc="-120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200" spc="-30" dirty="0">
                <a:solidFill>
                  <a:srgbClr val="504F51"/>
                </a:solidFill>
                <a:latin typeface="Tahoma"/>
                <a:cs typeface="Tahoma"/>
              </a:rPr>
              <a:t>fica</a:t>
            </a:r>
            <a:r>
              <a:rPr sz="1200" spc="-180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200" spc="-50" dirty="0">
                <a:solidFill>
                  <a:srgbClr val="504F51"/>
                </a:solidFill>
                <a:latin typeface="Tahoma"/>
                <a:cs typeface="Tahoma"/>
              </a:rPr>
              <a:t>disponível</a:t>
            </a:r>
            <a:r>
              <a:rPr sz="1200" spc="-160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200" spc="-15" dirty="0">
                <a:solidFill>
                  <a:srgbClr val="504F51"/>
                </a:solidFill>
                <a:latin typeface="Tahoma"/>
                <a:cs typeface="Tahoma"/>
              </a:rPr>
              <a:t>no</a:t>
            </a:r>
            <a:r>
              <a:rPr sz="1200" spc="-130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200" spc="-45" dirty="0">
                <a:solidFill>
                  <a:srgbClr val="504F51"/>
                </a:solidFill>
                <a:latin typeface="Tahoma"/>
                <a:cs typeface="Tahoma"/>
              </a:rPr>
              <a:t>momento</a:t>
            </a:r>
            <a:r>
              <a:rPr sz="1200" spc="-114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200" spc="-20" dirty="0">
                <a:solidFill>
                  <a:srgbClr val="504F51"/>
                </a:solidFill>
                <a:latin typeface="Tahoma"/>
                <a:cs typeface="Tahoma"/>
              </a:rPr>
              <a:t>da</a:t>
            </a:r>
            <a:r>
              <a:rPr sz="1200" spc="-130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200" spc="-50" dirty="0">
                <a:solidFill>
                  <a:srgbClr val="504F51"/>
                </a:solidFill>
                <a:latin typeface="Tahoma"/>
                <a:cs typeface="Tahoma"/>
              </a:rPr>
              <a:t>digitação,</a:t>
            </a:r>
            <a:r>
              <a:rPr sz="1200" spc="-175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200" spc="-45" dirty="0">
                <a:solidFill>
                  <a:srgbClr val="504F51"/>
                </a:solidFill>
                <a:latin typeface="Tahoma"/>
                <a:cs typeface="Tahoma"/>
              </a:rPr>
              <a:t>devendo</a:t>
            </a:r>
            <a:r>
              <a:rPr sz="1200" spc="-114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200" dirty="0">
                <a:solidFill>
                  <a:srgbClr val="504F51"/>
                </a:solidFill>
                <a:latin typeface="Tahoma"/>
                <a:cs typeface="Tahoma"/>
              </a:rPr>
              <a:t>o </a:t>
            </a:r>
            <a:r>
              <a:rPr sz="1200" spc="-360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200" spc="-70" dirty="0">
                <a:solidFill>
                  <a:srgbClr val="504F51"/>
                </a:solidFill>
                <a:latin typeface="Tahoma"/>
                <a:cs typeface="Tahoma"/>
              </a:rPr>
              <a:t>v</a:t>
            </a:r>
            <a:r>
              <a:rPr sz="1200" spc="-45" dirty="0">
                <a:solidFill>
                  <a:srgbClr val="504F51"/>
                </a:solidFill>
                <a:latin typeface="Tahoma"/>
                <a:cs typeface="Tahoma"/>
              </a:rPr>
              <a:t>e</a:t>
            </a:r>
            <a:r>
              <a:rPr sz="1200" spc="-50" dirty="0">
                <a:solidFill>
                  <a:srgbClr val="504F51"/>
                </a:solidFill>
                <a:latin typeface="Tahoma"/>
                <a:cs typeface="Tahoma"/>
              </a:rPr>
              <a:t>n</a:t>
            </a:r>
            <a:r>
              <a:rPr sz="1200" spc="-65" dirty="0">
                <a:solidFill>
                  <a:srgbClr val="504F51"/>
                </a:solidFill>
                <a:latin typeface="Tahoma"/>
                <a:cs typeface="Tahoma"/>
              </a:rPr>
              <a:t>d</a:t>
            </a:r>
            <a:r>
              <a:rPr sz="1200" spc="-45" dirty="0">
                <a:solidFill>
                  <a:srgbClr val="504F51"/>
                </a:solidFill>
                <a:latin typeface="Tahoma"/>
                <a:cs typeface="Tahoma"/>
              </a:rPr>
              <a:t>e</a:t>
            </a:r>
            <a:r>
              <a:rPr sz="1200" spc="-65" dirty="0">
                <a:solidFill>
                  <a:srgbClr val="504F51"/>
                </a:solidFill>
                <a:latin typeface="Tahoma"/>
                <a:cs typeface="Tahoma"/>
              </a:rPr>
              <a:t>do</a:t>
            </a:r>
            <a:r>
              <a:rPr sz="1200" spc="-50" dirty="0">
                <a:solidFill>
                  <a:srgbClr val="504F51"/>
                </a:solidFill>
                <a:latin typeface="Tahoma"/>
                <a:cs typeface="Tahoma"/>
              </a:rPr>
              <a:t>r</a:t>
            </a:r>
            <a:r>
              <a:rPr sz="1200" spc="-65" dirty="0">
                <a:solidFill>
                  <a:srgbClr val="504F51"/>
                </a:solidFill>
                <a:latin typeface="Tahoma"/>
                <a:cs typeface="Tahoma"/>
              </a:rPr>
              <a:t>(</a:t>
            </a:r>
            <a:r>
              <a:rPr sz="1200" spc="-70" dirty="0">
                <a:solidFill>
                  <a:srgbClr val="504F51"/>
                </a:solidFill>
                <a:latin typeface="Tahoma"/>
                <a:cs typeface="Tahoma"/>
              </a:rPr>
              <a:t>a</a:t>
            </a:r>
            <a:r>
              <a:rPr sz="1200" dirty="0">
                <a:solidFill>
                  <a:srgbClr val="504F51"/>
                </a:solidFill>
                <a:latin typeface="Tahoma"/>
                <a:cs typeface="Tahoma"/>
              </a:rPr>
              <a:t>)</a:t>
            </a:r>
            <a:r>
              <a:rPr sz="1200" spc="-45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200" spc="-50" dirty="0">
                <a:solidFill>
                  <a:srgbClr val="504F51"/>
                </a:solidFill>
                <a:latin typeface="Tahoma"/>
                <a:cs typeface="Tahoma"/>
              </a:rPr>
              <a:t>in</a:t>
            </a:r>
            <a:r>
              <a:rPr sz="1200" spc="-70" dirty="0">
                <a:solidFill>
                  <a:srgbClr val="504F51"/>
                </a:solidFill>
                <a:latin typeface="Tahoma"/>
                <a:cs typeface="Tahoma"/>
              </a:rPr>
              <a:t>f</a:t>
            </a:r>
            <a:r>
              <a:rPr sz="1200" spc="-65" dirty="0">
                <a:solidFill>
                  <a:srgbClr val="504F51"/>
                </a:solidFill>
                <a:latin typeface="Tahoma"/>
                <a:cs typeface="Tahoma"/>
              </a:rPr>
              <a:t>o</a:t>
            </a:r>
            <a:r>
              <a:rPr sz="1200" spc="-50" dirty="0">
                <a:solidFill>
                  <a:srgbClr val="504F51"/>
                </a:solidFill>
                <a:latin typeface="Tahoma"/>
                <a:cs typeface="Tahoma"/>
              </a:rPr>
              <a:t>rm</a:t>
            </a:r>
            <a:r>
              <a:rPr sz="1200" spc="-70" dirty="0">
                <a:solidFill>
                  <a:srgbClr val="504F51"/>
                </a:solidFill>
                <a:latin typeface="Tahoma"/>
                <a:cs typeface="Tahoma"/>
              </a:rPr>
              <a:t>a</a:t>
            </a:r>
            <a:r>
              <a:rPr sz="1200" spc="-50" dirty="0">
                <a:solidFill>
                  <a:srgbClr val="504F51"/>
                </a:solidFill>
                <a:latin typeface="Tahoma"/>
                <a:cs typeface="Tahoma"/>
              </a:rPr>
              <a:t>r</a:t>
            </a:r>
            <a:r>
              <a:rPr sz="1200" dirty="0">
                <a:solidFill>
                  <a:srgbClr val="504F51"/>
                </a:solidFill>
                <a:latin typeface="Tahoma"/>
                <a:cs typeface="Tahoma"/>
              </a:rPr>
              <a:t>:</a:t>
            </a:r>
            <a:endParaRPr sz="1200">
              <a:latin typeface="Tahoma"/>
              <a:cs typeface="Tahoma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1200">
              <a:latin typeface="Tahoma"/>
              <a:cs typeface="Tahoma"/>
            </a:endParaRPr>
          </a:p>
          <a:p>
            <a:pPr marL="2172335" marR="216535">
              <a:lnSpc>
                <a:spcPct val="100000"/>
              </a:lnSpc>
            </a:pPr>
            <a:r>
              <a:rPr sz="1200" b="1" spc="-35" dirty="0">
                <a:solidFill>
                  <a:srgbClr val="504F51"/>
                </a:solidFill>
                <a:latin typeface="Tahoma"/>
                <a:cs typeface="Tahoma"/>
              </a:rPr>
              <a:t>P</a:t>
            </a:r>
            <a:r>
              <a:rPr sz="1200" b="1" spc="-45" dirty="0">
                <a:solidFill>
                  <a:srgbClr val="504F51"/>
                </a:solidFill>
                <a:latin typeface="Tahoma"/>
                <a:cs typeface="Tahoma"/>
              </a:rPr>
              <a:t>A</a:t>
            </a:r>
            <a:r>
              <a:rPr sz="1200" b="1" spc="-35" dirty="0">
                <a:solidFill>
                  <a:srgbClr val="504F51"/>
                </a:solidFill>
                <a:latin typeface="Tahoma"/>
                <a:cs typeface="Tahoma"/>
              </a:rPr>
              <a:t>R</a:t>
            </a:r>
            <a:r>
              <a:rPr sz="1200" b="1" dirty="0">
                <a:solidFill>
                  <a:srgbClr val="504F51"/>
                </a:solidFill>
                <a:latin typeface="Tahoma"/>
                <a:cs typeface="Tahoma"/>
              </a:rPr>
              <a:t>A</a:t>
            </a:r>
            <a:r>
              <a:rPr sz="1200" b="1" spc="-155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200" b="1" spc="-25" dirty="0">
                <a:solidFill>
                  <a:srgbClr val="504F51"/>
                </a:solidFill>
                <a:latin typeface="Tahoma"/>
                <a:cs typeface="Tahoma"/>
              </a:rPr>
              <a:t>D</a:t>
            </a:r>
            <a:r>
              <a:rPr sz="1200" b="1" dirty="0">
                <a:solidFill>
                  <a:srgbClr val="504F51"/>
                </a:solidFill>
                <a:latin typeface="Tahoma"/>
                <a:cs typeface="Tahoma"/>
              </a:rPr>
              <a:t>S</a:t>
            </a:r>
            <a:r>
              <a:rPr sz="1200" b="1" spc="-130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200" b="1" spc="-45" dirty="0">
                <a:solidFill>
                  <a:srgbClr val="504F51"/>
                </a:solidFill>
                <a:latin typeface="Tahoma"/>
                <a:cs typeface="Tahoma"/>
              </a:rPr>
              <a:t>P</a:t>
            </a:r>
            <a:r>
              <a:rPr sz="1200" b="1" spc="-50" dirty="0">
                <a:solidFill>
                  <a:srgbClr val="504F51"/>
                </a:solidFill>
                <a:latin typeface="Tahoma"/>
                <a:cs typeface="Tahoma"/>
              </a:rPr>
              <a:t>O</a:t>
            </a:r>
            <a:r>
              <a:rPr sz="1200" b="1" spc="-55" dirty="0">
                <a:solidFill>
                  <a:srgbClr val="504F51"/>
                </a:solidFill>
                <a:latin typeface="Tahoma"/>
                <a:cs typeface="Tahoma"/>
              </a:rPr>
              <a:t>SITIVA</a:t>
            </a:r>
            <a:r>
              <a:rPr sz="1200" b="1" dirty="0">
                <a:solidFill>
                  <a:srgbClr val="504F51"/>
                </a:solidFill>
                <a:latin typeface="Tahoma"/>
                <a:cs typeface="Tahoma"/>
              </a:rPr>
              <a:t>:</a:t>
            </a:r>
            <a:r>
              <a:rPr sz="1200" b="1" spc="-130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200" spc="-50" dirty="0">
                <a:solidFill>
                  <a:srgbClr val="504F51"/>
                </a:solidFill>
                <a:latin typeface="Tahoma"/>
                <a:cs typeface="Tahoma"/>
              </a:rPr>
              <a:t>Clic</a:t>
            </a:r>
            <a:r>
              <a:rPr sz="1200" spc="-55" dirty="0">
                <a:solidFill>
                  <a:srgbClr val="504F51"/>
                </a:solidFill>
                <a:latin typeface="Tahoma"/>
                <a:cs typeface="Tahoma"/>
              </a:rPr>
              <a:t>a</a:t>
            </a:r>
            <a:r>
              <a:rPr sz="1200" dirty="0">
                <a:solidFill>
                  <a:srgbClr val="504F51"/>
                </a:solidFill>
                <a:latin typeface="Tahoma"/>
                <a:cs typeface="Tahoma"/>
              </a:rPr>
              <a:t>r</a:t>
            </a:r>
            <a:r>
              <a:rPr sz="1200" spc="-140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200" spc="-25" dirty="0">
                <a:solidFill>
                  <a:srgbClr val="504F51"/>
                </a:solidFill>
                <a:latin typeface="Tahoma"/>
                <a:cs typeface="Tahoma"/>
              </a:rPr>
              <a:t>n</a:t>
            </a:r>
            <a:r>
              <a:rPr sz="1200" dirty="0">
                <a:solidFill>
                  <a:srgbClr val="504F51"/>
                </a:solidFill>
                <a:latin typeface="Tahoma"/>
                <a:cs typeface="Tahoma"/>
              </a:rPr>
              <a:t>a</a:t>
            </a:r>
            <a:r>
              <a:rPr sz="1200" spc="-145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200" spc="-50" dirty="0">
                <a:solidFill>
                  <a:srgbClr val="504F51"/>
                </a:solidFill>
                <a:latin typeface="Tahoma"/>
                <a:cs typeface="Tahoma"/>
              </a:rPr>
              <a:t>c</a:t>
            </a:r>
            <a:r>
              <a:rPr sz="1200" spc="-55" dirty="0">
                <a:solidFill>
                  <a:srgbClr val="504F51"/>
                </a:solidFill>
                <a:latin typeface="Tahoma"/>
                <a:cs typeface="Tahoma"/>
              </a:rPr>
              <a:t>a</a:t>
            </a:r>
            <a:r>
              <a:rPr sz="1200" spc="-50" dirty="0">
                <a:solidFill>
                  <a:srgbClr val="504F51"/>
                </a:solidFill>
                <a:latin typeface="Tahoma"/>
                <a:cs typeface="Tahoma"/>
              </a:rPr>
              <a:t>i</a:t>
            </a:r>
            <a:r>
              <a:rPr sz="1200" spc="-45" dirty="0">
                <a:solidFill>
                  <a:srgbClr val="504F51"/>
                </a:solidFill>
                <a:latin typeface="Tahoma"/>
                <a:cs typeface="Tahoma"/>
              </a:rPr>
              <a:t>x</a:t>
            </a:r>
            <a:r>
              <a:rPr sz="1200" dirty="0">
                <a:solidFill>
                  <a:srgbClr val="504F51"/>
                </a:solidFill>
                <a:latin typeface="Tahoma"/>
                <a:cs typeface="Tahoma"/>
              </a:rPr>
              <a:t>a</a:t>
            </a:r>
            <a:r>
              <a:rPr sz="1200" spc="-155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200" spc="-40" dirty="0">
                <a:solidFill>
                  <a:srgbClr val="504F51"/>
                </a:solidFill>
                <a:latin typeface="Tahoma"/>
                <a:cs typeface="Tahoma"/>
              </a:rPr>
              <a:t>d</a:t>
            </a:r>
            <a:r>
              <a:rPr sz="1200" dirty="0">
                <a:solidFill>
                  <a:srgbClr val="504F51"/>
                </a:solidFill>
                <a:latin typeface="Tahoma"/>
                <a:cs typeface="Tahoma"/>
              </a:rPr>
              <a:t>e</a:t>
            </a:r>
            <a:r>
              <a:rPr sz="1200" spc="-110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200" spc="-45" dirty="0">
                <a:solidFill>
                  <a:srgbClr val="504F51"/>
                </a:solidFill>
                <a:latin typeface="Tahoma"/>
                <a:cs typeface="Tahoma"/>
              </a:rPr>
              <a:t>se</a:t>
            </a:r>
            <a:r>
              <a:rPr sz="1200" spc="-50" dirty="0">
                <a:solidFill>
                  <a:srgbClr val="504F51"/>
                </a:solidFill>
                <a:latin typeface="Tahoma"/>
                <a:cs typeface="Tahoma"/>
              </a:rPr>
              <a:t>l</a:t>
            </a:r>
            <a:r>
              <a:rPr sz="1200" spc="-45" dirty="0">
                <a:solidFill>
                  <a:srgbClr val="504F51"/>
                </a:solidFill>
                <a:latin typeface="Tahoma"/>
                <a:cs typeface="Tahoma"/>
              </a:rPr>
              <a:t>e</a:t>
            </a:r>
            <a:r>
              <a:rPr sz="1200" spc="-50" dirty="0">
                <a:solidFill>
                  <a:srgbClr val="504F51"/>
                </a:solidFill>
                <a:latin typeface="Tahoma"/>
                <a:cs typeface="Tahoma"/>
              </a:rPr>
              <a:t>ç</a:t>
            </a:r>
            <a:r>
              <a:rPr sz="1200" spc="-55" dirty="0">
                <a:solidFill>
                  <a:srgbClr val="504F51"/>
                </a:solidFill>
                <a:latin typeface="Tahoma"/>
                <a:cs typeface="Tahoma"/>
              </a:rPr>
              <a:t>ã</a:t>
            </a:r>
            <a:r>
              <a:rPr sz="1200" spc="-65" dirty="0">
                <a:solidFill>
                  <a:srgbClr val="504F51"/>
                </a:solidFill>
                <a:latin typeface="Tahoma"/>
                <a:cs typeface="Tahoma"/>
              </a:rPr>
              <a:t>o</a:t>
            </a:r>
            <a:r>
              <a:rPr sz="1200" dirty="0">
                <a:solidFill>
                  <a:srgbClr val="504F51"/>
                </a:solidFill>
                <a:latin typeface="Tahoma"/>
                <a:cs typeface="Tahoma"/>
              </a:rPr>
              <a:t>,</a:t>
            </a:r>
            <a:r>
              <a:rPr sz="1200" spc="-165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200" spc="-40" dirty="0">
                <a:solidFill>
                  <a:srgbClr val="504F51"/>
                </a:solidFill>
                <a:latin typeface="Tahoma"/>
                <a:cs typeface="Tahoma"/>
              </a:rPr>
              <a:t>d</a:t>
            </a:r>
            <a:r>
              <a:rPr sz="1200" dirty="0">
                <a:solidFill>
                  <a:srgbClr val="504F51"/>
                </a:solidFill>
                <a:latin typeface="Tahoma"/>
                <a:cs typeface="Tahoma"/>
              </a:rPr>
              <a:t>e</a:t>
            </a:r>
            <a:r>
              <a:rPr sz="1200" spc="-110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200" spc="-55" dirty="0">
                <a:solidFill>
                  <a:srgbClr val="504F51"/>
                </a:solidFill>
                <a:latin typeface="Tahoma"/>
                <a:cs typeface="Tahoma"/>
              </a:rPr>
              <a:t>a</a:t>
            </a:r>
            <a:r>
              <a:rPr sz="1200" spc="-50" dirty="0">
                <a:solidFill>
                  <a:srgbClr val="504F51"/>
                </a:solidFill>
                <a:latin typeface="Tahoma"/>
                <a:cs typeface="Tahoma"/>
              </a:rPr>
              <a:t>c</a:t>
            </a:r>
            <a:r>
              <a:rPr sz="1200" spc="-55" dirty="0">
                <a:solidFill>
                  <a:srgbClr val="504F51"/>
                </a:solidFill>
                <a:latin typeface="Tahoma"/>
                <a:cs typeface="Tahoma"/>
              </a:rPr>
              <a:t>o</a:t>
            </a:r>
            <a:r>
              <a:rPr sz="1200" spc="-50" dirty="0">
                <a:solidFill>
                  <a:srgbClr val="504F51"/>
                </a:solidFill>
                <a:latin typeface="Tahoma"/>
                <a:cs typeface="Tahoma"/>
              </a:rPr>
              <a:t>r</a:t>
            </a:r>
            <a:r>
              <a:rPr sz="1200" spc="-55" dirty="0">
                <a:solidFill>
                  <a:srgbClr val="504F51"/>
                </a:solidFill>
                <a:latin typeface="Tahoma"/>
                <a:cs typeface="Tahoma"/>
              </a:rPr>
              <a:t>d</a:t>
            </a:r>
            <a:r>
              <a:rPr sz="1200" dirty="0">
                <a:solidFill>
                  <a:srgbClr val="504F51"/>
                </a:solidFill>
                <a:latin typeface="Tahoma"/>
                <a:cs typeface="Tahoma"/>
              </a:rPr>
              <a:t>o</a:t>
            </a:r>
            <a:r>
              <a:rPr sz="1200" spc="-140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200" spc="-40" dirty="0">
                <a:solidFill>
                  <a:srgbClr val="504F51"/>
                </a:solidFill>
                <a:latin typeface="Tahoma"/>
                <a:cs typeface="Tahoma"/>
              </a:rPr>
              <a:t>co</a:t>
            </a:r>
            <a:r>
              <a:rPr sz="1200" dirty="0">
                <a:solidFill>
                  <a:srgbClr val="504F51"/>
                </a:solidFill>
                <a:latin typeface="Tahoma"/>
                <a:cs typeface="Tahoma"/>
              </a:rPr>
              <a:t>m</a:t>
            </a:r>
            <a:r>
              <a:rPr sz="1200" spc="-150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200" dirty="0">
                <a:solidFill>
                  <a:srgbClr val="504F51"/>
                </a:solidFill>
                <a:latin typeface="Tahoma"/>
                <a:cs typeface="Tahoma"/>
              </a:rPr>
              <a:t>a  </a:t>
            </a:r>
            <a:r>
              <a:rPr sz="1200" spc="-50" dirty="0">
                <a:solidFill>
                  <a:srgbClr val="504F51"/>
                </a:solidFill>
                <a:latin typeface="Tahoma"/>
                <a:cs typeface="Tahoma"/>
              </a:rPr>
              <a:t>patologia</a:t>
            </a:r>
            <a:r>
              <a:rPr sz="1200" spc="-145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200" spc="-50" dirty="0">
                <a:solidFill>
                  <a:srgbClr val="504F51"/>
                </a:solidFill>
                <a:latin typeface="Tahoma"/>
                <a:cs typeface="Tahoma"/>
              </a:rPr>
              <a:t>indicada</a:t>
            </a:r>
            <a:r>
              <a:rPr sz="1200" spc="-150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200" spc="-30" dirty="0">
                <a:solidFill>
                  <a:srgbClr val="504F51"/>
                </a:solidFill>
                <a:latin typeface="Tahoma"/>
                <a:cs typeface="Tahoma"/>
              </a:rPr>
              <a:t>pelo</a:t>
            </a:r>
            <a:r>
              <a:rPr sz="1200" spc="-140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200" spc="-45" dirty="0">
                <a:solidFill>
                  <a:srgbClr val="504F51"/>
                </a:solidFill>
                <a:latin typeface="Tahoma"/>
                <a:cs typeface="Tahoma"/>
              </a:rPr>
              <a:t>cliente,</a:t>
            </a:r>
            <a:r>
              <a:rPr sz="1200" spc="-95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200" spc="-50" dirty="0">
                <a:solidFill>
                  <a:srgbClr val="504F51"/>
                </a:solidFill>
                <a:latin typeface="Tahoma"/>
                <a:cs typeface="Tahoma"/>
              </a:rPr>
              <a:t>descrevendo</a:t>
            </a:r>
            <a:r>
              <a:rPr sz="1200" spc="-140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200" spc="-25" dirty="0">
                <a:solidFill>
                  <a:srgbClr val="504F51"/>
                </a:solidFill>
                <a:latin typeface="Tahoma"/>
                <a:cs typeface="Tahoma"/>
              </a:rPr>
              <a:t>as</a:t>
            </a:r>
            <a:r>
              <a:rPr sz="1200" spc="-105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200" spc="-50" dirty="0">
                <a:solidFill>
                  <a:srgbClr val="504F51"/>
                </a:solidFill>
                <a:latin typeface="Tahoma"/>
                <a:cs typeface="Tahoma"/>
              </a:rPr>
              <a:t>informações</a:t>
            </a:r>
            <a:r>
              <a:rPr sz="1200" spc="-114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200" spc="-50" dirty="0">
                <a:solidFill>
                  <a:srgbClr val="504F51"/>
                </a:solidFill>
                <a:latin typeface="Tahoma"/>
                <a:cs typeface="Tahoma"/>
              </a:rPr>
              <a:t>pertinentes.</a:t>
            </a:r>
            <a:endParaRPr sz="1200">
              <a:latin typeface="Tahoma"/>
              <a:cs typeface="Tahoma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200">
              <a:latin typeface="Tahoma"/>
              <a:cs typeface="Tahoma"/>
            </a:endParaRPr>
          </a:p>
          <a:p>
            <a:pPr marL="2172335" marR="58419">
              <a:lnSpc>
                <a:spcPct val="100000"/>
              </a:lnSpc>
            </a:pPr>
            <a:r>
              <a:rPr sz="1200" spc="-30" dirty="0">
                <a:solidFill>
                  <a:srgbClr val="504F51"/>
                </a:solidFill>
                <a:latin typeface="Tahoma"/>
                <a:cs typeface="Tahoma"/>
              </a:rPr>
              <a:t>Caso</a:t>
            </a:r>
            <a:r>
              <a:rPr sz="1200" spc="-155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200" spc="-30" dirty="0">
                <a:solidFill>
                  <a:srgbClr val="504F51"/>
                </a:solidFill>
                <a:latin typeface="Tahoma"/>
                <a:cs typeface="Tahoma"/>
              </a:rPr>
              <a:t>não</a:t>
            </a:r>
            <a:r>
              <a:rPr sz="1200" spc="-140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200" spc="-30" dirty="0">
                <a:solidFill>
                  <a:srgbClr val="504F51"/>
                </a:solidFill>
                <a:latin typeface="Tahoma"/>
                <a:cs typeface="Tahoma"/>
              </a:rPr>
              <a:t>seja</a:t>
            </a:r>
            <a:r>
              <a:rPr sz="1200" spc="-175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200" spc="-50" dirty="0">
                <a:solidFill>
                  <a:srgbClr val="504F51"/>
                </a:solidFill>
                <a:latin typeface="Tahoma"/>
                <a:cs typeface="Tahoma"/>
              </a:rPr>
              <a:t>informada</a:t>
            </a:r>
            <a:r>
              <a:rPr sz="1200" spc="-140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200" spc="-45" dirty="0">
                <a:solidFill>
                  <a:srgbClr val="504F51"/>
                </a:solidFill>
                <a:latin typeface="Tahoma"/>
                <a:cs typeface="Tahoma"/>
              </a:rPr>
              <a:t>nenhuma</a:t>
            </a:r>
            <a:r>
              <a:rPr sz="1200" spc="-114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200" spc="-50" dirty="0">
                <a:solidFill>
                  <a:srgbClr val="504F51"/>
                </a:solidFill>
                <a:latin typeface="Tahoma"/>
                <a:cs typeface="Tahoma"/>
              </a:rPr>
              <a:t>patologia,</a:t>
            </a:r>
            <a:r>
              <a:rPr sz="1200" spc="-165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200" dirty="0">
                <a:solidFill>
                  <a:srgbClr val="504F51"/>
                </a:solidFill>
                <a:latin typeface="Tahoma"/>
                <a:cs typeface="Tahoma"/>
              </a:rPr>
              <a:t>o</a:t>
            </a:r>
            <a:r>
              <a:rPr sz="1200" spc="-100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200" spc="-45" dirty="0">
                <a:solidFill>
                  <a:srgbClr val="504F51"/>
                </a:solidFill>
                <a:latin typeface="Tahoma"/>
                <a:cs typeface="Tahoma"/>
              </a:rPr>
              <a:t>cliente</a:t>
            </a:r>
            <a:r>
              <a:rPr sz="1200" spc="-105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200" spc="-30" dirty="0">
                <a:solidFill>
                  <a:srgbClr val="504F51"/>
                </a:solidFill>
                <a:latin typeface="Tahoma"/>
                <a:cs typeface="Tahoma"/>
              </a:rPr>
              <a:t>será</a:t>
            </a:r>
            <a:r>
              <a:rPr sz="1200" spc="-140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200" spc="-50" dirty="0">
                <a:solidFill>
                  <a:srgbClr val="504F51"/>
                </a:solidFill>
                <a:latin typeface="Tahoma"/>
                <a:cs typeface="Tahoma"/>
              </a:rPr>
              <a:t>registrado</a:t>
            </a:r>
            <a:r>
              <a:rPr sz="1200" spc="-165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200" spc="-25" dirty="0">
                <a:solidFill>
                  <a:srgbClr val="504F51"/>
                </a:solidFill>
                <a:latin typeface="Tahoma"/>
                <a:cs typeface="Tahoma"/>
              </a:rPr>
              <a:t>sem </a:t>
            </a:r>
            <a:r>
              <a:rPr sz="1200" spc="-360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200" spc="-50" dirty="0">
                <a:solidFill>
                  <a:srgbClr val="504F51"/>
                </a:solidFill>
                <a:latin typeface="Tahoma"/>
                <a:cs typeface="Tahoma"/>
              </a:rPr>
              <a:t>indicação</a:t>
            </a:r>
            <a:r>
              <a:rPr sz="1200" spc="-175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200" spc="-20" dirty="0">
                <a:solidFill>
                  <a:srgbClr val="504F51"/>
                </a:solidFill>
                <a:latin typeface="Tahoma"/>
                <a:cs typeface="Tahoma"/>
              </a:rPr>
              <a:t>de</a:t>
            </a:r>
            <a:r>
              <a:rPr sz="1200" spc="-120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200" spc="-45" dirty="0">
                <a:solidFill>
                  <a:srgbClr val="504F51"/>
                </a:solidFill>
                <a:latin typeface="Tahoma"/>
                <a:cs typeface="Tahoma"/>
              </a:rPr>
              <a:t>doença</a:t>
            </a:r>
            <a:r>
              <a:rPr sz="1200" spc="-130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200" spc="-50" dirty="0">
                <a:solidFill>
                  <a:srgbClr val="504F51"/>
                </a:solidFill>
                <a:latin typeface="Tahoma"/>
                <a:cs typeface="Tahoma"/>
              </a:rPr>
              <a:t>pré-existente.</a:t>
            </a:r>
            <a:endParaRPr sz="1200">
              <a:latin typeface="Tahoma"/>
              <a:cs typeface="Tahoma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0303509" y="7222817"/>
            <a:ext cx="231775" cy="1822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ct val="100000"/>
              </a:lnSpc>
            </a:pPr>
            <a:r>
              <a:rPr sz="1100" dirty="0">
                <a:solidFill>
                  <a:srgbClr val="FFFFFF"/>
                </a:solidFill>
                <a:latin typeface="Arial MT"/>
                <a:cs typeface="Arial MT"/>
              </a:rPr>
              <a:t>10</a:t>
            </a:r>
            <a:endParaRPr sz="1100"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0694035" cy="7563484"/>
          </a:xfrm>
          <a:custGeom>
            <a:avLst/>
            <a:gdLst/>
            <a:ahLst/>
            <a:cxnLst/>
            <a:rect l="l" t="t" r="r" b="b"/>
            <a:pathLst>
              <a:path w="10694035" h="7563484">
                <a:moveTo>
                  <a:pt x="10693781" y="0"/>
                </a:moveTo>
                <a:lnTo>
                  <a:pt x="0" y="0"/>
                </a:lnTo>
                <a:lnTo>
                  <a:pt x="0" y="7563104"/>
                </a:lnTo>
                <a:lnTo>
                  <a:pt x="10693781" y="7563104"/>
                </a:lnTo>
                <a:lnTo>
                  <a:pt x="10693781" y="0"/>
                </a:lnTo>
                <a:close/>
              </a:path>
            </a:pathLst>
          </a:custGeom>
          <a:solidFill>
            <a:srgbClr val="ECEBD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0116311" y="7211567"/>
            <a:ext cx="575945" cy="348615"/>
          </a:xfrm>
          <a:custGeom>
            <a:avLst/>
            <a:gdLst/>
            <a:ahLst/>
            <a:cxnLst/>
            <a:rect l="l" t="t" r="r" b="b"/>
            <a:pathLst>
              <a:path w="575945" h="348615">
                <a:moveTo>
                  <a:pt x="575564" y="0"/>
                </a:moveTo>
                <a:lnTo>
                  <a:pt x="152273" y="0"/>
                </a:lnTo>
                <a:lnTo>
                  <a:pt x="104140" y="7785"/>
                </a:lnTo>
                <a:lnTo>
                  <a:pt x="62357" y="29464"/>
                </a:lnTo>
                <a:lnTo>
                  <a:pt x="29337" y="62522"/>
                </a:lnTo>
                <a:lnTo>
                  <a:pt x="7747" y="104457"/>
                </a:lnTo>
                <a:lnTo>
                  <a:pt x="0" y="152730"/>
                </a:lnTo>
                <a:lnTo>
                  <a:pt x="0" y="348560"/>
                </a:lnTo>
                <a:lnTo>
                  <a:pt x="575564" y="348560"/>
                </a:lnTo>
                <a:lnTo>
                  <a:pt x="575564" y="0"/>
                </a:lnTo>
                <a:close/>
              </a:path>
            </a:pathLst>
          </a:custGeom>
          <a:solidFill>
            <a:srgbClr val="F39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172618" y="120776"/>
            <a:ext cx="2966085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spc="-125" dirty="0">
                <a:solidFill>
                  <a:srgbClr val="EB8500"/>
                </a:solidFill>
              </a:rPr>
              <a:t>11</a:t>
            </a:r>
            <a:r>
              <a:rPr sz="2000" dirty="0">
                <a:solidFill>
                  <a:srgbClr val="EB8500"/>
                </a:solidFill>
              </a:rPr>
              <a:t>.</a:t>
            </a:r>
            <a:r>
              <a:rPr sz="2000" spc="-365" dirty="0">
                <a:solidFill>
                  <a:srgbClr val="EB8500"/>
                </a:solidFill>
              </a:rPr>
              <a:t> </a:t>
            </a:r>
            <a:r>
              <a:rPr sz="2000" spc="-145" dirty="0">
                <a:solidFill>
                  <a:srgbClr val="0060AC"/>
                </a:solidFill>
              </a:rPr>
              <a:t>P</a:t>
            </a:r>
            <a:r>
              <a:rPr sz="2000" spc="-165" dirty="0">
                <a:solidFill>
                  <a:srgbClr val="0060AC"/>
                </a:solidFill>
              </a:rPr>
              <a:t>l</a:t>
            </a:r>
            <a:r>
              <a:rPr sz="2000" spc="-145" dirty="0">
                <a:solidFill>
                  <a:srgbClr val="0060AC"/>
                </a:solidFill>
              </a:rPr>
              <a:t>a</a:t>
            </a:r>
            <a:r>
              <a:rPr sz="2000" spc="-165" dirty="0">
                <a:solidFill>
                  <a:srgbClr val="0060AC"/>
                </a:solidFill>
              </a:rPr>
              <a:t>t</a:t>
            </a:r>
            <a:r>
              <a:rPr sz="2000" spc="-145" dirty="0">
                <a:solidFill>
                  <a:srgbClr val="0060AC"/>
                </a:solidFill>
              </a:rPr>
              <a:t>afo</a:t>
            </a:r>
            <a:r>
              <a:rPr sz="2000" spc="-165" dirty="0">
                <a:solidFill>
                  <a:srgbClr val="0060AC"/>
                </a:solidFill>
              </a:rPr>
              <a:t>r</a:t>
            </a:r>
            <a:r>
              <a:rPr sz="2000" spc="-160" dirty="0">
                <a:solidFill>
                  <a:srgbClr val="0060AC"/>
                </a:solidFill>
              </a:rPr>
              <a:t>m</a:t>
            </a:r>
            <a:r>
              <a:rPr sz="2000" spc="-145" dirty="0">
                <a:solidFill>
                  <a:srgbClr val="0060AC"/>
                </a:solidFill>
              </a:rPr>
              <a:t>a</a:t>
            </a:r>
            <a:r>
              <a:rPr sz="2000" dirty="0">
                <a:solidFill>
                  <a:srgbClr val="0060AC"/>
                </a:solidFill>
              </a:rPr>
              <a:t>s</a:t>
            </a:r>
            <a:r>
              <a:rPr sz="2000" spc="-265" dirty="0">
                <a:solidFill>
                  <a:srgbClr val="0060AC"/>
                </a:solidFill>
              </a:rPr>
              <a:t> </a:t>
            </a:r>
            <a:r>
              <a:rPr sz="2000" spc="-160" dirty="0">
                <a:solidFill>
                  <a:srgbClr val="0060AC"/>
                </a:solidFill>
              </a:rPr>
              <a:t>d</a:t>
            </a:r>
            <a:r>
              <a:rPr sz="2000" dirty="0">
                <a:solidFill>
                  <a:srgbClr val="0060AC"/>
                </a:solidFill>
              </a:rPr>
              <a:t>e</a:t>
            </a:r>
            <a:r>
              <a:rPr sz="2000" spc="-265" dirty="0">
                <a:solidFill>
                  <a:srgbClr val="0060AC"/>
                </a:solidFill>
              </a:rPr>
              <a:t> </a:t>
            </a:r>
            <a:r>
              <a:rPr sz="2000" spc="-140" dirty="0">
                <a:solidFill>
                  <a:srgbClr val="0060AC"/>
                </a:solidFill>
              </a:rPr>
              <a:t>v</a:t>
            </a:r>
            <a:r>
              <a:rPr sz="2000" spc="-160" dirty="0">
                <a:solidFill>
                  <a:srgbClr val="0060AC"/>
                </a:solidFill>
              </a:rPr>
              <a:t>e</a:t>
            </a:r>
            <a:r>
              <a:rPr sz="2000" spc="-145" dirty="0">
                <a:solidFill>
                  <a:srgbClr val="0060AC"/>
                </a:solidFill>
              </a:rPr>
              <a:t>n</a:t>
            </a:r>
            <a:r>
              <a:rPr sz="2000" spc="-160" dirty="0">
                <a:solidFill>
                  <a:srgbClr val="0060AC"/>
                </a:solidFill>
              </a:rPr>
              <a:t>d</a:t>
            </a:r>
            <a:r>
              <a:rPr sz="2000" spc="-145" dirty="0">
                <a:solidFill>
                  <a:srgbClr val="0060AC"/>
                </a:solidFill>
              </a:rPr>
              <a:t>a</a:t>
            </a:r>
            <a:r>
              <a:rPr sz="2000" dirty="0">
                <a:solidFill>
                  <a:srgbClr val="0060AC"/>
                </a:solidFill>
              </a:rPr>
              <a:t>s</a:t>
            </a:r>
            <a:endParaRPr sz="2000"/>
          </a:p>
        </p:txBody>
      </p:sp>
      <p:sp>
        <p:nvSpPr>
          <p:cNvPr id="5" name="object 5"/>
          <p:cNvSpPr txBox="1"/>
          <p:nvPr/>
        </p:nvSpPr>
        <p:spPr>
          <a:xfrm>
            <a:off x="1479041" y="1628012"/>
            <a:ext cx="1957070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b="1" spc="-50" dirty="0">
                <a:solidFill>
                  <a:srgbClr val="504F51"/>
                </a:solidFill>
                <a:latin typeface="Tahoma"/>
                <a:cs typeface="Tahoma"/>
              </a:rPr>
              <a:t>A</a:t>
            </a:r>
            <a:r>
              <a:rPr sz="1400" b="1" spc="-45" dirty="0">
                <a:solidFill>
                  <a:srgbClr val="504F51"/>
                </a:solidFill>
                <a:latin typeface="Tahoma"/>
                <a:cs typeface="Tahoma"/>
              </a:rPr>
              <a:t>p</a:t>
            </a:r>
            <a:r>
              <a:rPr sz="1400" b="1" dirty="0">
                <a:solidFill>
                  <a:srgbClr val="504F51"/>
                </a:solidFill>
                <a:latin typeface="Tahoma"/>
                <a:cs typeface="Tahoma"/>
              </a:rPr>
              <a:t>p</a:t>
            </a:r>
            <a:r>
              <a:rPr sz="1400" b="1" spc="-145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400" b="1" spc="-45" dirty="0">
                <a:solidFill>
                  <a:srgbClr val="504F51"/>
                </a:solidFill>
                <a:latin typeface="Tahoma"/>
                <a:cs typeface="Tahoma"/>
              </a:rPr>
              <a:t>d</a:t>
            </a:r>
            <a:r>
              <a:rPr sz="1400" b="1" spc="-65" dirty="0">
                <a:solidFill>
                  <a:srgbClr val="504F51"/>
                </a:solidFill>
                <a:latin typeface="Tahoma"/>
                <a:cs typeface="Tahoma"/>
              </a:rPr>
              <a:t>o</a:t>
            </a:r>
            <a:r>
              <a:rPr sz="1400" b="1" spc="-50" dirty="0">
                <a:solidFill>
                  <a:srgbClr val="504F51"/>
                </a:solidFill>
                <a:latin typeface="Tahoma"/>
                <a:cs typeface="Tahoma"/>
              </a:rPr>
              <a:t>(a</a:t>
            </a:r>
            <a:r>
              <a:rPr sz="1400" b="1" dirty="0">
                <a:solidFill>
                  <a:srgbClr val="504F51"/>
                </a:solidFill>
                <a:latin typeface="Tahoma"/>
                <a:cs typeface="Tahoma"/>
              </a:rPr>
              <a:t>)</a:t>
            </a:r>
            <a:r>
              <a:rPr sz="1400" b="1" spc="-125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400" b="1" spc="-50" dirty="0">
                <a:solidFill>
                  <a:srgbClr val="504F51"/>
                </a:solidFill>
                <a:latin typeface="Tahoma"/>
                <a:cs typeface="Tahoma"/>
              </a:rPr>
              <a:t>V</a:t>
            </a:r>
            <a:r>
              <a:rPr sz="1400" b="1" spc="-70" dirty="0">
                <a:solidFill>
                  <a:srgbClr val="504F51"/>
                </a:solidFill>
                <a:latin typeface="Tahoma"/>
                <a:cs typeface="Tahoma"/>
              </a:rPr>
              <a:t>e</a:t>
            </a:r>
            <a:r>
              <a:rPr sz="1400" b="1" spc="-50" dirty="0">
                <a:solidFill>
                  <a:srgbClr val="504F51"/>
                </a:solidFill>
                <a:latin typeface="Tahoma"/>
                <a:cs typeface="Tahoma"/>
              </a:rPr>
              <a:t>n</a:t>
            </a:r>
            <a:r>
              <a:rPr sz="1400" b="1" spc="-45" dirty="0">
                <a:solidFill>
                  <a:srgbClr val="504F51"/>
                </a:solidFill>
                <a:latin typeface="Tahoma"/>
                <a:cs typeface="Tahoma"/>
              </a:rPr>
              <a:t>d</a:t>
            </a:r>
            <a:r>
              <a:rPr sz="1400" b="1" spc="-70" dirty="0">
                <a:solidFill>
                  <a:srgbClr val="504F51"/>
                </a:solidFill>
                <a:latin typeface="Tahoma"/>
                <a:cs typeface="Tahoma"/>
              </a:rPr>
              <a:t>e</a:t>
            </a:r>
            <a:r>
              <a:rPr sz="1400" b="1" spc="-45" dirty="0">
                <a:solidFill>
                  <a:srgbClr val="504F51"/>
                </a:solidFill>
                <a:latin typeface="Tahoma"/>
                <a:cs typeface="Tahoma"/>
              </a:rPr>
              <a:t>d</a:t>
            </a:r>
            <a:r>
              <a:rPr sz="1400" b="1" spc="-65" dirty="0">
                <a:solidFill>
                  <a:srgbClr val="504F51"/>
                </a:solidFill>
                <a:latin typeface="Tahoma"/>
                <a:cs typeface="Tahoma"/>
              </a:rPr>
              <a:t>o</a:t>
            </a:r>
            <a:r>
              <a:rPr sz="1400" b="1" spc="-45" dirty="0">
                <a:solidFill>
                  <a:srgbClr val="504F51"/>
                </a:solidFill>
                <a:latin typeface="Tahoma"/>
                <a:cs typeface="Tahoma"/>
              </a:rPr>
              <a:t>r</a:t>
            </a:r>
            <a:r>
              <a:rPr sz="1400" b="1" spc="-50" dirty="0">
                <a:solidFill>
                  <a:srgbClr val="504F51"/>
                </a:solidFill>
                <a:latin typeface="Tahoma"/>
                <a:cs typeface="Tahoma"/>
              </a:rPr>
              <a:t>(a</a:t>
            </a:r>
            <a:r>
              <a:rPr sz="1400" b="1" dirty="0">
                <a:solidFill>
                  <a:srgbClr val="504F51"/>
                </a:solidFill>
                <a:latin typeface="Tahoma"/>
                <a:cs typeface="Tahoma"/>
              </a:rPr>
              <a:t>)</a:t>
            </a:r>
            <a:endParaRPr sz="1400">
              <a:latin typeface="Tahoma"/>
              <a:cs typeface="Tahoma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2876550" y="2813938"/>
            <a:ext cx="26034" cy="9525"/>
          </a:xfrm>
          <a:custGeom>
            <a:avLst/>
            <a:gdLst/>
            <a:ahLst/>
            <a:cxnLst/>
            <a:rect l="l" t="t" r="r" b="b"/>
            <a:pathLst>
              <a:path w="26035" h="9525">
                <a:moveTo>
                  <a:pt x="25907" y="0"/>
                </a:moveTo>
                <a:lnTo>
                  <a:pt x="0" y="0"/>
                </a:lnTo>
                <a:lnTo>
                  <a:pt x="0" y="9144"/>
                </a:lnTo>
                <a:lnTo>
                  <a:pt x="25907" y="9144"/>
                </a:lnTo>
                <a:lnTo>
                  <a:pt x="25907" y="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7" name="object 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23672" y="2249423"/>
            <a:ext cx="1514855" cy="3051048"/>
          </a:xfrm>
          <a:prstGeom prst="rect">
            <a:avLst/>
          </a:prstGeom>
        </p:spPr>
      </p:pic>
      <p:pic>
        <p:nvPicPr>
          <p:cNvPr id="8" name="object 8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794247" y="4271771"/>
            <a:ext cx="4529328" cy="1679448"/>
          </a:xfrm>
          <a:prstGeom prst="rect">
            <a:avLst/>
          </a:prstGeom>
        </p:spPr>
      </p:pic>
      <p:sp>
        <p:nvSpPr>
          <p:cNvPr id="9" name="object 9"/>
          <p:cNvSpPr txBox="1"/>
          <p:nvPr/>
        </p:nvSpPr>
        <p:spPr>
          <a:xfrm>
            <a:off x="5795009" y="1409166"/>
            <a:ext cx="3750945" cy="2626360"/>
          </a:xfrm>
          <a:prstGeom prst="rect">
            <a:avLst/>
          </a:prstGeom>
        </p:spPr>
        <p:txBody>
          <a:bodyPr vert="horz" wrap="square" lIns="0" tIns="103505" rIns="0" bIns="0" rtlCol="0">
            <a:spAutoFit/>
          </a:bodyPr>
          <a:lstStyle/>
          <a:p>
            <a:pPr marL="1544320">
              <a:lnSpc>
                <a:spcPct val="100000"/>
              </a:lnSpc>
              <a:spcBef>
                <a:spcPts val="815"/>
              </a:spcBef>
            </a:pPr>
            <a:r>
              <a:rPr sz="1600" b="1" spc="-70" dirty="0">
                <a:solidFill>
                  <a:srgbClr val="504F51"/>
                </a:solidFill>
                <a:latin typeface="Tahoma"/>
                <a:cs typeface="Tahoma"/>
              </a:rPr>
              <a:t>Po</a:t>
            </a:r>
            <a:r>
              <a:rPr sz="1600" b="1" spc="-50" dirty="0">
                <a:solidFill>
                  <a:srgbClr val="504F51"/>
                </a:solidFill>
                <a:latin typeface="Tahoma"/>
                <a:cs typeface="Tahoma"/>
              </a:rPr>
              <a:t>r</a:t>
            </a:r>
            <a:r>
              <a:rPr sz="1600" b="1" spc="-70" dirty="0">
                <a:solidFill>
                  <a:srgbClr val="504F51"/>
                </a:solidFill>
                <a:latin typeface="Tahoma"/>
                <a:cs typeface="Tahoma"/>
              </a:rPr>
              <a:t>t</a:t>
            </a:r>
            <a:r>
              <a:rPr sz="1600" b="1" spc="-50" dirty="0">
                <a:solidFill>
                  <a:srgbClr val="504F51"/>
                </a:solidFill>
                <a:latin typeface="Tahoma"/>
                <a:cs typeface="Tahoma"/>
              </a:rPr>
              <a:t>a</a:t>
            </a:r>
            <a:r>
              <a:rPr sz="1600" b="1" spc="-5" dirty="0">
                <a:solidFill>
                  <a:srgbClr val="504F51"/>
                </a:solidFill>
                <a:latin typeface="Tahoma"/>
                <a:cs typeface="Tahoma"/>
              </a:rPr>
              <a:t>l</a:t>
            </a:r>
            <a:r>
              <a:rPr sz="1600" b="1" spc="-55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600" b="1" spc="-50" dirty="0">
                <a:solidFill>
                  <a:srgbClr val="504F51"/>
                </a:solidFill>
                <a:latin typeface="Tahoma"/>
                <a:cs typeface="Tahoma"/>
              </a:rPr>
              <a:t>d</a:t>
            </a:r>
            <a:r>
              <a:rPr sz="1600" b="1" spc="-5" dirty="0">
                <a:solidFill>
                  <a:srgbClr val="504F51"/>
                </a:solidFill>
                <a:latin typeface="Tahoma"/>
                <a:cs typeface="Tahoma"/>
              </a:rPr>
              <a:t>o</a:t>
            </a:r>
            <a:r>
              <a:rPr sz="1600" b="1" spc="-100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600" b="1" spc="-70" dirty="0">
                <a:solidFill>
                  <a:srgbClr val="504F51"/>
                </a:solidFill>
                <a:latin typeface="Tahoma"/>
                <a:cs typeface="Tahoma"/>
              </a:rPr>
              <a:t>c</a:t>
            </a:r>
            <a:r>
              <a:rPr sz="1600" b="1" spc="-65" dirty="0">
                <a:solidFill>
                  <a:srgbClr val="504F51"/>
                </a:solidFill>
                <a:latin typeface="Tahoma"/>
                <a:cs typeface="Tahoma"/>
              </a:rPr>
              <a:t>o</a:t>
            </a:r>
            <a:r>
              <a:rPr sz="1600" b="1" spc="-50" dirty="0">
                <a:solidFill>
                  <a:srgbClr val="504F51"/>
                </a:solidFill>
                <a:latin typeface="Tahoma"/>
                <a:cs typeface="Tahoma"/>
              </a:rPr>
              <a:t>rr</a:t>
            </a:r>
            <a:r>
              <a:rPr sz="1600" b="1" spc="-65" dirty="0">
                <a:solidFill>
                  <a:srgbClr val="504F51"/>
                </a:solidFill>
                <a:latin typeface="Tahoma"/>
                <a:cs typeface="Tahoma"/>
              </a:rPr>
              <a:t>e</a:t>
            </a:r>
            <a:r>
              <a:rPr sz="1600" b="1" spc="-70" dirty="0">
                <a:solidFill>
                  <a:srgbClr val="504F51"/>
                </a:solidFill>
                <a:latin typeface="Tahoma"/>
                <a:cs typeface="Tahoma"/>
              </a:rPr>
              <a:t>to</a:t>
            </a:r>
            <a:r>
              <a:rPr sz="1600" b="1" spc="-5" dirty="0">
                <a:solidFill>
                  <a:srgbClr val="504F51"/>
                </a:solidFill>
                <a:latin typeface="Tahoma"/>
                <a:cs typeface="Tahoma"/>
              </a:rPr>
              <a:t>r</a:t>
            </a:r>
            <a:endParaRPr sz="160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500"/>
              </a:spcBef>
            </a:pPr>
            <a:r>
              <a:rPr sz="1100" b="1" spc="-40" dirty="0">
                <a:solidFill>
                  <a:srgbClr val="504F51"/>
                </a:solidFill>
                <a:latin typeface="Tahoma"/>
                <a:cs typeface="Tahoma"/>
              </a:rPr>
              <a:t>Disponível</a:t>
            </a:r>
            <a:r>
              <a:rPr sz="1100" b="1" spc="-95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100" b="1" spc="-25" dirty="0">
                <a:solidFill>
                  <a:srgbClr val="504F51"/>
                </a:solidFill>
                <a:latin typeface="Tahoma"/>
                <a:cs typeface="Tahoma"/>
              </a:rPr>
              <a:t>em:</a:t>
            </a:r>
            <a:r>
              <a:rPr sz="1100" b="1" spc="-85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100" u="sng" spc="-45" dirty="0">
                <a:solidFill>
                  <a:srgbClr val="0000FF"/>
                </a:solidFill>
                <a:uFill>
                  <a:solidFill>
                    <a:srgbClr val="006EC0"/>
                  </a:solidFill>
                </a:uFill>
                <a:latin typeface="Tahoma"/>
                <a:cs typeface="Tahoma"/>
                <a:hlinkClick r:id="rId4"/>
              </a:rPr>
              <a:t>http://www.hapvida.com.br/corretor/login.faces</a:t>
            </a:r>
            <a:endParaRPr sz="1100">
              <a:latin typeface="Tahoma"/>
              <a:cs typeface="Tahoma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1100">
              <a:latin typeface="Tahoma"/>
              <a:cs typeface="Tahoma"/>
            </a:endParaRPr>
          </a:p>
          <a:p>
            <a:pPr marL="311150" marR="867410" indent="-172720">
              <a:lnSpc>
                <a:spcPct val="100000"/>
              </a:lnSpc>
              <a:buFont typeface="Arial MT"/>
              <a:buChar char="•"/>
              <a:tabLst>
                <a:tab pos="311785" algn="l"/>
              </a:tabLst>
            </a:pPr>
            <a:r>
              <a:rPr sz="1100" spc="-35" dirty="0">
                <a:solidFill>
                  <a:srgbClr val="504F51"/>
                </a:solidFill>
                <a:latin typeface="Tahoma"/>
                <a:cs typeface="Tahoma"/>
              </a:rPr>
              <a:t>P</a:t>
            </a:r>
            <a:r>
              <a:rPr sz="1100" spc="-55" dirty="0">
                <a:solidFill>
                  <a:srgbClr val="504F51"/>
                </a:solidFill>
                <a:latin typeface="Tahoma"/>
                <a:cs typeface="Tahoma"/>
              </a:rPr>
              <a:t>e</a:t>
            </a:r>
            <a:r>
              <a:rPr sz="1100" spc="-40" dirty="0">
                <a:solidFill>
                  <a:srgbClr val="504F51"/>
                </a:solidFill>
                <a:latin typeface="Tahoma"/>
                <a:cs typeface="Tahoma"/>
              </a:rPr>
              <a:t>rmi</a:t>
            </a:r>
            <a:r>
              <a:rPr sz="1100" spc="-35" dirty="0">
                <a:solidFill>
                  <a:srgbClr val="504F51"/>
                </a:solidFill>
                <a:latin typeface="Tahoma"/>
                <a:cs typeface="Tahoma"/>
              </a:rPr>
              <a:t>t</a:t>
            </a:r>
            <a:r>
              <a:rPr sz="1100" dirty="0">
                <a:solidFill>
                  <a:srgbClr val="504F51"/>
                </a:solidFill>
                <a:latin typeface="Tahoma"/>
                <a:cs typeface="Tahoma"/>
              </a:rPr>
              <a:t>e</a:t>
            </a:r>
            <a:r>
              <a:rPr sz="1100" spc="-125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100" spc="-55" dirty="0">
                <a:solidFill>
                  <a:srgbClr val="504F51"/>
                </a:solidFill>
                <a:latin typeface="Tahoma"/>
                <a:cs typeface="Tahoma"/>
              </a:rPr>
              <a:t>c</a:t>
            </a:r>
            <a:r>
              <a:rPr sz="1100" spc="-40" dirty="0">
                <a:solidFill>
                  <a:srgbClr val="504F51"/>
                </a:solidFill>
                <a:latin typeface="Tahoma"/>
                <a:cs typeface="Tahoma"/>
              </a:rPr>
              <a:t>a</a:t>
            </a:r>
            <a:r>
              <a:rPr sz="1100" spc="-35" dirty="0">
                <a:solidFill>
                  <a:srgbClr val="504F51"/>
                </a:solidFill>
                <a:latin typeface="Tahoma"/>
                <a:cs typeface="Tahoma"/>
              </a:rPr>
              <a:t>d</a:t>
            </a:r>
            <a:r>
              <a:rPr sz="1100" spc="-40" dirty="0">
                <a:solidFill>
                  <a:srgbClr val="504F51"/>
                </a:solidFill>
                <a:latin typeface="Tahoma"/>
                <a:cs typeface="Tahoma"/>
              </a:rPr>
              <a:t>as</a:t>
            </a:r>
            <a:r>
              <a:rPr sz="1100" spc="-35" dirty="0">
                <a:solidFill>
                  <a:srgbClr val="504F51"/>
                </a:solidFill>
                <a:latin typeface="Tahoma"/>
                <a:cs typeface="Tahoma"/>
              </a:rPr>
              <a:t>t</a:t>
            </a:r>
            <a:r>
              <a:rPr sz="1100" spc="-40" dirty="0">
                <a:solidFill>
                  <a:srgbClr val="504F51"/>
                </a:solidFill>
                <a:latin typeface="Tahoma"/>
                <a:cs typeface="Tahoma"/>
              </a:rPr>
              <a:t>ra</a:t>
            </a:r>
            <a:r>
              <a:rPr sz="1100" dirty="0">
                <a:solidFill>
                  <a:srgbClr val="504F51"/>
                </a:solidFill>
                <a:latin typeface="Tahoma"/>
                <a:cs typeface="Tahoma"/>
              </a:rPr>
              <a:t>r</a:t>
            </a:r>
            <a:r>
              <a:rPr sz="1100" spc="-130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100" spc="-35" dirty="0">
                <a:solidFill>
                  <a:srgbClr val="504F51"/>
                </a:solidFill>
                <a:latin typeface="Tahoma"/>
                <a:cs typeface="Tahoma"/>
              </a:rPr>
              <a:t>p</a:t>
            </a:r>
            <a:r>
              <a:rPr sz="1100" spc="-40" dirty="0">
                <a:solidFill>
                  <a:srgbClr val="504F51"/>
                </a:solidFill>
                <a:latin typeface="Tahoma"/>
                <a:cs typeface="Tahoma"/>
              </a:rPr>
              <a:t>ro</a:t>
            </a:r>
            <a:r>
              <a:rPr sz="1100" spc="-35" dirty="0">
                <a:solidFill>
                  <a:srgbClr val="504F51"/>
                </a:solidFill>
                <a:latin typeface="Tahoma"/>
                <a:cs typeface="Tahoma"/>
              </a:rPr>
              <a:t>p</a:t>
            </a:r>
            <a:r>
              <a:rPr sz="1100" spc="-40" dirty="0">
                <a:solidFill>
                  <a:srgbClr val="504F51"/>
                </a:solidFill>
                <a:latin typeface="Tahoma"/>
                <a:cs typeface="Tahoma"/>
              </a:rPr>
              <a:t>os</a:t>
            </a:r>
            <a:r>
              <a:rPr sz="1100" spc="-35" dirty="0">
                <a:solidFill>
                  <a:srgbClr val="504F51"/>
                </a:solidFill>
                <a:latin typeface="Tahoma"/>
                <a:cs typeface="Tahoma"/>
              </a:rPr>
              <a:t>t</a:t>
            </a:r>
            <a:r>
              <a:rPr sz="1100" spc="-65" dirty="0">
                <a:solidFill>
                  <a:srgbClr val="504F51"/>
                </a:solidFill>
                <a:latin typeface="Tahoma"/>
                <a:cs typeface="Tahoma"/>
              </a:rPr>
              <a:t>a</a:t>
            </a:r>
            <a:r>
              <a:rPr sz="1100" dirty="0">
                <a:solidFill>
                  <a:srgbClr val="504F51"/>
                </a:solidFill>
                <a:latin typeface="Tahoma"/>
                <a:cs typeface="Tahoma"/>
              </a:rPr>
              <a:t>s</a:t>
            </a:r>
            <a:r>
              <a:rPr sz="1100" spc="-130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100" spc="-40" dirty="0">
                <a:solidFill>
                  <a:srgbClr val="504F51"/>
                </a:solidFill>
                <a:latin typeface="Tahoma"/>
                <a:cs typeface="Tahoma"/>
              </a:rPr>
              <a:t>a</a:t>
            </a:r>
            <a:r>
              <a:rPr sz="1100" spc="-55" dirty="0">
                <a:solidFill>
                  <a:srgbClr val="504F51"/>
                </a:solidFill>
                <a:latin typeface="Tahoma"/>
                <a:cs typeface="Tahoma"/>
              </a:rPr>
              <a:t>ce</a:t>
            </a:r>
            <a:r>
              <a:rPr sz="1100" spc="-40" dirty="0">
                <a:solidFill>
                  <a:srgbClr val="504F51"/>
                </a:solidFill>
                <a:latin typeface="Tahoma"/>
                <a:cs typeface="Tahoma"/>
              </a:rPr>
              <a:t>ssan</a:t>
            </a:r>
            <a:r>
              <a:rPr sz="1100" spc="-35" dirty="0">
                <a:solidFill>
                  <a:srgbClr val="504F51"/>
                </a:solidFill>
                <a:latin typeface="Tahoma"/>
                <a:cs typeface="Tahoma"/>
              </a:rPr>
              <a:t>d</a:t>
            </a:r>
            <a:r>
              <a:rPr sz="1100" dirty="0">
                <a:solidFill>
                  <a:srgbClr val="504F51"/>
                </a:solidFill>
                <a:latin typeface="Tahoma"/>
                <a:cs typeface="Tahoma"/>
              </a:rPr>
              <a:t>o</a:t>
            </a:r>
            <a:r>
              <a:rPr sz="1100" spc="-120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100" dirty="0">
                <a:solidFill>
                  <a:srgbClr val="504F51"/>
                </a:solidFill>
                <a:latin typeface="Tahoma"/>
                <a:cs typeface="Tahoma"/>
              </a:rPr>
              <a:t>a  </a:t>
            </a:r>
            <a:r>
              <a:rPr sz="1100" spc="-40" dirty="0">
                <a:solidFill>
                  <a:srgbClr val="504F51"/>
                </a:solidFill>
                <a:latin typeface="Tahoma"/>
                <a:cs typeface="Tahoma"/>
              </a:rPr>
              <a:t>plataforma</a:t>
            </a:r>
            <a:r>
              <a:rPr sz="1100" spc="-135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100" spc="-30" dirty="0">
                <a:solidFill>
                  <a:srgbClr val="504F51"/>
                </a:solidFill>
                <a:latin typeface="Tahoma"/>
                <a:cs typeface="Tahoma"/>
              </a:rPr>
              <a:t>com</a:t>
            </a:r>
            <a:r>
              <a:rPr sz="1100" spc="-55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100" spc="-35" dirty="0">
                <a:solidFill>
                  <a:srgbClr val="504F51"/>
                </a:solidFill>
                <a:latin typeface="Tahoma"/>
                <a:cs typeface="Tahoma"/>
              </a:rPr>
              <a:t>código</a:t>
            </a:r>
            <a:r>
              <a:rPr sz="1100" spc="-95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100" dirty="0">
                <a:solidFill>
                  <a:srgbClr val="504F51"/>
                </a:solidFill>
                <a:latin typeface="Tahoma"/>
                <a:cs typeface="Tahoma"/>
              </a:rPr>
              <a:t>e</a:t>
            </a:r>
            <a:r>
              <a:rPr sz="1100" spc="-80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100" spc="-35" dirty="0">
                <a:solidFill>
                  <a:srgbClr val="504F51"/>
                </a:solidFill>
                <a:latin typeface="Tahoma"/>
                <a:cs typeface="Tahoma"/>
              </a:rPr>
              <a:t>senha</a:t>
            </a:r>
            <a:r>
              <a:rPr sz="1100" spc="-110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100" spc="-20" dirty="0">
                <a:solidFill>
                  <a:srgbClr val="504F51"/>
                </a:solidFill>
                <a:latin typeface="Tahoma"/>
                <a:cs typeface="Tahoma"/>
              </a:rPr>
              <a:t>de</a:t>
            </a:r>
            <a:r>
              <a:rPr sz="1100" spc="-80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100" spc="-40" dirty="0">
                <a:solidFill>
                  <a:srgbClr val="504F51"/>
                </a:solidFill>
                <a:latin typeface="Tahoma"/>
                <a:cs typeface="Tahoma"/>
              </a:rPr>
              <a:t>corretora.</a:t>
            </a:r>
            <a:endParaRPr sz="1100">
              <a:latin typeface="Tahoma"/>
              <a:cs typeface="Tahoma"/>
            </a:endParaRPr>
          </a:p>
          <a:p>
            <a:pPr>
              <a:lnSpc>
                <a:spcPct val="100000"/>
              </a:lnSpc>
              <a:spcBef>
                <a:spcPts val="30"/>
              </a:spcBef>
              <a:buClr>
                <a:srgbClr val="504F51"/>
              </a:buClr>
              <a:buFont typeface="Arial MT"/>
              <a:buChar char="•"/>
            </a:pPr>
            <a:endParaRPr sz="1100">
              <a:latin typeface="Tahoma"/>
              <a:cs typeface="Tahoma"/>
            </a:endParaRPr>
          </a:p>
          <a:p>
            <a:pPr marL="311150" indent="-172720">
              <a:lnSpc>
                <a:spcPct val="100000"/>
              </a:lnSpc>
              <a:buFont typeface="Arial MT"/>
              <a:buChar char="•"/>
              <a:tabLst>
                <a:tab pos="311785" algn="l"/>
              </a:tabLst>
            </a:pPr>
            <a:r>
              <a:rPr sz="1100" spc="-40" dirty="0">
                <a:solidFill>
                  <a:srgbClr val="504F51"/>
                </a:solidFill>
                <a:latin typeface="Tahoma"/>
                <a:cs typeface="Tahoma"/>
              </a:rPr>
              <a:t>Possibilidade</a:t>
            </a:r>
            <a:r>
              <a:rPr sz="1100" spc="-210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100" spc="-15" dirty="0">
                <a:solidFill>
                  <a:srgbClr val="504F51"/>
                </a:solidFill>
                <a:latin typeface="Tahoma"/>
                <a:cs typeface="Tahoma"/>
              </a:rPr>
              <a:t>de</a:t>
            </a:r>
            <a:r>
              <a:rPr sz="1100" spc="-100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100" spc="-35" dirty="0">
                <a:solidFill>
                  <a:srgbClr val="504F51"/>
                </a:solidFill>
                <a:latin typeface="Tahoma"/>
                <a:cs typeface="Tahoma"/>
              </a:rPr>
              <a:t>reenvio</a:t>
            </a:r>
            <a:r>
              <a:rPr sz="1100" spc="200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100" spc="-15" dirty="0">
                <a:solidFill>
                  <a:srgbClr val="504F51"/>
                </a:solidFill>
                <a:latin typeface="Tahoma"/>
                <a:cs typeface="Tahoma"/>
              </a:rPr>
              <a:t>de</a:t>
            </a:r>
            <a:r>
              <a:rPr sz="1100" spc="-110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100" spc="-35" dirty="0">
                <a:solidFill>
                  <a:srgbClr val="504F51"/>
                </a:solidFill>
                <a:latin typeface="Tahoma"/>
                <a:cs typeface="Tahoma"/>
              </a:rPr>
              <a:t>SMS/token</a:t>
            </a:r>
            <a:endParaRPr sz="1100">
              <a:latin typeface="Tahoma"/>
              <a:cs typeface="Tahoma"/>
            </a:endParaRPr>
          </a:p>
          <a:p>
            <a:pPr>
              <a:lnSpc>
                <a:spcPct val="100000"/>
              </a:lnSpc>
              <a:spcBef>
                <a:spcPts val="40"/>
              </a:spcBef>
              <a:buClr>
                <a:srgbClr val="504F51"/>
              </a:buClr>
              <a:buFont typeface="Arial MT"/>
              <a:buChar char="•"/>
            </a:pPr>
            <a:endParaRPr sz="1100">
              <a:latin typeface="Tahoma"/>
              <a:cs typeface="Tahoma"/>
            </a:endParaRPr>
          </a:p>
          <a:p>
            <a:pPr marL="311150" marR="1057910" indent="-172720">
              <a:lnSpc>
                <a:spcPct val="100000"/>
              </a:lnSpc>
              <a:buFont typeface="Arial MT"/>
              <a:buChar char="•"/>
              <a:tabLst>
                <a:tab pos="311785" algn="l"/>
              </a:tabLst>
            </a:pPr>
            <a:r>
              <a:rPr sz="1100" spc="-35" dirty="0">
                <a:solidFill>
                  <a:srgbClr val="504F51"/>
                </a:solidFill>
                <a:latin typeface="Tahoma"/>
                <a:cs typeface="Tahoma"/>
              </a:rPr>
              <a:t>Gestão </a:t>
            </a:r>
            <a:r>
              <a:rPr sz="1100" spc="-20" dirty="0">
                <a:solidFill>
                  <a:srgbClr val="504F51"/>
                </a:solidFill>
                <a:latin typeface="Tahoma"/>
                <a:cs typeface="Tahoma"/>
              </a:rPr>
              <a:t>das </a:t>
            </a:r>
            <a:r>
              <a:rPr sz="1100" spc="-35" dirty="0">
                <a:solidFill>
                  <a:srgbClr val="504F51"/>
                </a:solidFill>
                <a:latin typeface="Tahoma"/>
                <a:cs typeface="Tahoma"/>
              </a:rPr>
              <a:t>vendas </a:t>
            </a:r>
            <a:r>
              <a:rPr sz="1100" spc="-30" dirty="0">
                <a:solidFill>
                  <a:srgbClr val="504F51"/>
                </a:solidFill>
                <a:latin typeface="Tahoma"/>
                <a:cs typeface="Tahoma"/>
              </a:rPr>
              <a:t>com </a:t>
            </a:r>
            <a:r>
              <a:rPr sz="1100" spc="-40" dirty="0">
                <a:solidFill>
                  <a:srgbClr val="504F51"/>
                </a:solidFill>
                <a:latin typeface="Tahoma"/>
                <a:cs typeface="Tahoma"/>
              </a:rPr>
              <a:t>possibilidade </a:t>
            </a:r>
            <a:r>
              <a:rPr sz="1100" spc="-15" dirty="0">
                <a:solidFill>
                  <a:srgbClr val="504F51"/>
                </a:solidFill>
                <a:latin typeface="Tahoma"/>
                <a:cs typeface="Tahoma"/>
              </a:rPr>
              <a:t>de </a:t>
            </a:r>
            <a:r>
              <a:rPr sz="1100" spc="-10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100" spc="-40" dirty="0">
                <a:solidFill>
                  <a:srgbClr val="504F51"/>
                </a:solidFill>
                <a:latin typeface="Tahoma"/>
                <a:cs typeface="Tahoma"/>
              </a:rPr>
              <a:t>a</a:t>
            </a:r>
            <a:r>
              <a:rPr sz="1100" spc="-35" dirty="0">
                <a:solidFill>
                  <a:srgbClr val="504F51"/>
                </a:solidFill>
                <a:latin typeface="Tahoma"/>
                <a:cs typeface="Tahoma"/>
              </a:rPr>
              <a:t>t</a:t>
            </a:r>
            <a:r>
              <a:rPr sz="1100" spc="-40" dirty="0">
                <a:solidFill>
                  <a:srgbClr val="504F51"/>
                </a:solidFill>
                <a:latin typeface="Tahoma"/>
                <a:cs typeface="Tahoma"/>
              </a:rPr>
              <a:t>ua</a:t>
            </a:r>
            <a:r>
              <a:rPr sz="1100" spc="-55" dirty="0">
                <a:solidFill>
                  <a:srgbClr val="504F51"/>
                </a:solidFill>
                <a:latin typeface="Tahoma"/>
                <a:cs typeface="Tahoma"/>
              </a:rPr>
              <a:t>ç</a:t>
            </a:r>
            <a:r>
              <a:rPr sz="1100" spc="-40" dirty="0">
                <a:solidFill>
                  <a:srgbClr val="504F51"/>
                </a:solidFill>
                <a:latin typeface="Tahoma"/>
                <a:cs typeface="Tahoma"/>
              </a:rPr>
              <a:t>ã</a:t>
            </a:r>
            <a:r>
              <a:rPr sz="1100" dirty="0">
                <a:solidFill>
                  <a:srgbClr val="504F51"/>
                </a:solidFill>
                <a:latin typeface="Tahoma"/>
                <a:cs typeface="Tahoma"/>
              </a:rPr>
              <a:t>o</a:t>
            </a:r>
            <a:r>
              <a:rPr sz="1100" spc="-120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100" spc="-40" dirty="0">
                <a:solidFill>
                  <a:srgbClr val="504F51"/>
                </a:solidFill>
                <a:latin typeface="Tahoma"/>
                <a:cs typeface="Tahoma"/>
              </a:rPr>
              <a:t>na</a:t>
            </a:r>
            <a:r>
              <a:rPr sz="1100" dirty="0">
                <a:solidFill>
                  <a:srgbClr val="504F51"/>
                </a:solidFill>
                <a:latin typeface="Tahoma"/>
                <a:cs typeface="Tahoma"/>
              </a:rPr>
              <a:t>s</a:t>
            </a:r>
            <a:r>
              <a:rPr sz="1100" spc="-95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100" spc="-35" dirty="0">
                <a:solidFill>
                  <a:srgbClr val="504F51"/>
                </a:solidFill>
                <a:latin typeface="Tahoma"/>
                <a:cs typeface="Tahoma"/>
              </a:rPr>
              <a:t>t</a:t>
            </a:r>
            <a:r>
              <a:rPr sz="1100" spc="-40" dirty="0">
                <a:solidFill>
                  <a:srgbClr val="504F51"/>
                </a:solidFill>
                <a:latin typeface="Tahoma"/>
                <a:cs typeface="Tahoma"/>
              </a:rPr>
              <a:t>ra</a:t>
            </a:r>
            <a:r>
              <a:rPr sz="1100" spc="-35" dirty="0">
                <a:solidFill>
                  <a:srgbClr val="504F51"/>
                </a:solidFill>
                <a:latin typeface="Tahoma"/>
                <a:cs typeface="Tahoma"/>
              </a:rPr>
              <a:t>t</a:t>
            </a:r>
            <a:r>
              <a:rPr sz="1100" spc="-65" dirty="0">
                <a:solidFill>
                  <a:srgbClr val="504F51"/>
                </a:solidFill>
                <a:latin typeface="Tahoma"/>
                <a:cs typeface="Tahoma"/>
              </a:rPr>
              <a:t>a</a:t>
            </a:r>
            <a:r>
              <a:rPr sz="1100" spc="-50" dirty="0">
                <a:solidFill>
                  <a:srgbClr val="504F51"/>
                </a:solidFill>
                <a:latin typeface="Tahoma"/>
                <a:cs typeface="Tahoma"/>
              </a:rPr>
              <a:t>t</a:t>
            </a:r>
            <a:r>
              <a:rPr sz="1100" spc="-40" dirty="0">
                <a:solidFill>
                  <a:srgbClr val="504F51"/>
                </a:solidFill>
                <a:latin typeface="Tahoma"/>
                <a:cs typeface="Tahoma"/>
              </a:rPr>
              <a:t>i</a:t>
            </a:r>
            <a:r>
              <a:rPr sz="1100" spc="-50" dirty="0">
                <a:solidFill>
                  <a:srgbClr val="504F51"/>
                </a:solidFill>
                <a:latin typeface="Tahoma"/>
                <a:cs typeface="Tahoma"/>
              </a:rPr>
              <a:t>v</a:t>
            </a:r>
            <a:r>
              <a:rPr sz="1100" spc="-55" dirty="0">
                <a:solidFill>
                  <a:srgbClr val="504F51"/>
                </a:solidFill>
                <a:latin typeface="Tahoma"/>
                <a:cs typeface="Tahoma"/>
              </a:rPr>
              <a:t>a</a:t>
            </a:r>
            <a:r>
              <a:rPr sz="1100" dirty="0">
                <a:solidFill>
                  <a:srgbClr val="504F51"/>
                </a:solidFill>
                <a:latin typeface="Tahoma"/>
                <a:cs typeface="Tahoma"/>
              </a:rPr>
              <a:t>s</a:t>
            </a:r>
            <a:r>
              <a:rPr sz="1100" spc="-155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100" spc="-35" dirty="0">
                <a:solidFill>
                  <a:srgbClr val="504F51"/>
                </a:solidFill>
                <a:latin typeface="Tahoma"/>
                <a:cs typeface="Tahoma"/>
              </a:rPr>
              <a:t>d</a:t>
            </a:r>
            <a:r>
              <a:rPr sz="1100" dirty="0">
                <a:solidFill>
                  <a:srgbClr val="504F51"/>
                </a:solidFill>
                <a:latin typeface="Tahoma"/>
                <a:cs typeface="Tahoma"/>
              </a:rPr>
              <a:t>e</a:t>
            </a:r>
            <a:r>
              <a:rPr sz="1100" spc="-85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100" spc="-35" dirty="0">
                <a:solidFill>
                  <a:srgbClr val="504F51"/>
                </a:solidFill>
                <a:latin typeface="Tahoma"/>
                <a:cs typeface="Tahoma"/>
              </a:rPr>
              <a:t>p</a:t>
            </a:r>
            <a:r>
              <a:rPr sz="1100" spc="-55" dirty="0">
                <a:solidFill>
                  <a:srgbClr val="504F51"/>
                </a:solidFill>
                <a:latin typeface="Tahoma"/>
                <a:cs typeface="Tahoma"/>
              </a:rPr>
              <a:t>e</a:t>
            </a:r>
            <a:r>
              <a:rPr sz="1100" spc="-40" dirty="0">
                <a:solidFill>
                  <a:srgbClr val="504F51"/>
                </a:solidFill>
                <a:latin typeface="Tahoma"/>
                <a:cs typeface="Tahoma"/>
              </a:rPr>
              <a:t>n</a:t>
            </a:r>
            <a:r>
              <a:rPr sz="1100" spc="-35" dirty="0">
                <a:solidFill>
                  <a:srgbClr val="504F51"/>
                </a:solidFill>
                <a:latin typeface="Tahoma"/>
                <a:cs typeface="Tahoma"/>
              </a:rPr>
              <a:t>d</a:t>
            </a:r>
            <a:r>
              <a:rPr sz="1100" spc="-55" dirty="0">
                <a:solidFill>
                  <a:srgbClr val="504F51"/>
                </a:solidFill>
                <a:latin typeface="Tahoma"/>
                <a:cs typeface="Tahoma"/>
              </a:rPr>
              <a:t>ê</a:t>
            </a:r>
            <a:r>
              <a:rPr sz="1100" spc="-40" dirty="0">
                <a:solidFill>
                  <a:srgbClr val="504F51"/>
                </a:solidFill>
                <a:latin typeface="Tahoma"/>
                <a:cs typeface="Tahoma"/>
              </a:rPr>
              <a:t>n</a:t>
            </a:r>
            <a:r>
              <a:rPr sz="1100" spc="-55" dirty="0">
                <a:solidFill>
                  <a:srgbClr val="504F51"/>
                </a:solidFill>
                <a:latin typeface="Tahoma"/>
                <a:cs typeface="Tahoma"/>
              </a:rPr>
              <a:t>c</a:t>
            </a:r>
            <a:r>
              <a:rPr sz="1100" spc="-40" dirty="0">
                <a:solidFill>
                  <a:srgbClr val="504F51"/>
                </a:solidFill>
                <a:latin typeface="Tahoma"/>
                <a:cs typeface="Tahoma"/>
              </a:rPr>
              <a:t>ia</a:t>
            </a:r>
            <a:r>
              <a:rPr sz="1100" dirty="0">
                <a:solidFill>
                  <a:srgbClr val="504F51"/>
                </a:solidFill>
                <a:latin typeface="Tahoma"/>
                <a:cs typeface="Tahoma"/>
              </a:rPr>
              <a:t>s</a:t>
            </a:r>
            <a:r>
              <a:rPr sz="1100" spc="-105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100" spc="-55" dirty="0">
                <a:solidFill>
                  <a:srgbClr val="504F51"/>
                </a:solidFill>
                <a:latin typeface="Tahoma"/>
                <a:cs typeface="Tahoma"/>
              </a:rPr>
              <a:t>c</a:t>
            </a:r>
            <a:r>
              <a:rPr sz="1100" spc="-40" dirty="0">
                <a:solidFill>
                  <a:srgbClr val="504F51"/>
                </a:solidFill>
                <a:latin typeface="Tahoma"/>
                <a:cs typeface="Tahoma"/>
              </a:rPr>
              <a:t>o</a:t>
            </a:r>
            <a:r>
              <a:rPr sz="1100" dirty="0">
                <a:solidFill>
                  <a:srgbClr val="504F51"/>
                </a:solidFill>
                <a:latin typeface="Tahoma"/>
                <a:cs typeface="Tahoma"/>
              </a:rPr>
              <a:t>m  </a:t>
            </a:r>
            <a:r>
              <a:rPr sz="1100" spc="-40" dirty="0">
                <a:solidFill>
                  <a:srgbClr val="504F51"/>
                </a:solidFill>
                <a:latin typeface="Tahoma"/>
                <a:cs typeface="Tahoma"/>
              </a:rPr>
              <a:t>u</a:t>
            </a:r>
            <a:r>
              <a:rPr sz="1100" spc="-35" dirty="0">
                <a:solidFill>
                  <a:srgbClr val="504F51"/>
                </a:solidFill>
                <a:latin typeface="Tahoma"/>
                <a:cs typeface="Tahoma"/>
              </a:rPr>
              <a:t>p</a:t>
            </a:r>
            <a:r>
              <a:rPr sz="1100" spc="-40" dirty="0">
                <a:solidFill>
                  <a:srgbClr val="504F51"/>
                </a:solidFill>
                <a:latin typeface="Tahoma"/>
                <a:cs typeface="Tahoma"/>
              </a:rPr>
              <a:t>loa</a:t>
            </a:r>
            <a:r>
              <a:rPr sz="1100" dirty="0">
                <a:solidFill>
                  <a:srgbClr val="504F51"/>
                </a:solidFill>
                <a:latin typeface="Tahoma"/>
                <a:cs typeface="Tahoma"/>
              </a:rPr>
              <a:t>d</a:t>
            </a:r>
            <a:r>
              <a:rPr sz="1100" spc="-100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100" spc="-35" dirty="0">
                <a:solidFill>
                  <a:srgbClr val="504F51"/>
                </a:solidFill>
                <a:latin typeface="Tahoma"/>
                <a:cs typeface="Tahoma"/>
              </a:rPr>
              <a:t>d</a:t>
            </a:r>
            <a:r>
              <a:rPr sz="1100" dirty="0">
                <a:solidFill>
                  <a:srgbClr val="504F51"/>
                </a:solidFill>
                <a:latin typeface="Tahoma"/>
                <a:cs typeface="Tahoma"/>
              </a:rPr>
              <a:t>e</a:t>
            </a:r>
            <a:r>
              <a:rPr sz="1100" spc="-85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100" spc="-35" dirty="0">
                <a:solidFill>
                  <a:srgbClr val="504F51"/>
                </a:solidFill>
                <a:latin typeface="Tahoma"/>
                <a:cs typeface="Tahoma"/>
              </a:rPr>
              <a:t>d</a:t>
            </a:r>
            <a:r>
              <a:rPr sz="1100" spc="-40" dirty="0">
                <a:solidFill>
                  <a:srgbClr val="504F51"/>
                </a:solidFill>
                <a:latin typeface="Tahoma"/>
                <a:cs typeface="Tahoma"/>
              </a:rPr>
              <a:t>o</a:t>
            </a:r>
            <a:r>
              <a:rPr sz="1100" spc="-55" dirty="0">
                <a:solidFill>
                  <a:srgbClr val="504F51"/>
                </a:solidFill>
                <a:latin typeface="Tahoma"/>
                <a:cs typeface="Tahoma"/>
              </a:rPr>
              <a:t>c</a:t>
            </a:r>
            <a:r>
              <a:rPr sz="1100" spc="-40" dirty="0">
                <a:solidFill>
                  <a:srgbClr val="504F51"/>
                </a:solidFill>
                <a:latin typeface="Tahoma"/>
                <a:cs typeface="Tahoma"/>
              </a:rPr>
              <a:t>um</a:t>
            </a:r>
            <a:r>
              <a:rPr sz="1100" spc="-55" dirty="0">
                <a:solidFill>
                  <a:srgbClr val="504F51"/>
                </a:solidFill>
                <a:latin typeface="Tahoma"/>
                <a:cs typeface="Tahoma"/>
              </a:rPr>
              <a:t>e</a:t>
            </a:r>
            <a:r>
              <a:rPr sz="1100" spc="-40" dirty="0">
                <a:solidFill>
                  <a:srgbClr val="504F51"/>
                </a:solidFill>
                <a:latin typeface="Tahoma"/>
                <a:cs typeface="Tahoma"/>
              </a:rPr>
              <a:t>n</a:t>
            </a:r>
            <a:r>
              <a:rPr sz="1100" spc="-35" dirty="0">
                <a:solidFill>
                  <a:srgbClr val="504F51"/>
                </a:solidFill>
                <a:latin typeface="Tahoma"/>
                <a:cs typeface="Tahoma"/>
              </a:rPr>
              <a:t>t</a:t>
            </a:r>
            <a:r>
              <a:rPr sz="1100" spc="-40" dirty="0">
                <a:solidFill>
                  <a:srgbClr val="504F51"/>
                </a:solidFill>
                <a:latin typeface="Tahoma"/>
                <a:cs typeface="Tahoma"/>
              </a:rPr>
              <a:t>o</a:t>
            </a:r>
            <a:r>
              <a:rPr sz="1100" dirty="0">
                <a:solidFill>
                  <a:srgbClr val="504F51"/>
                </a:solidFill>
                <a:latin typeface="Tahoma"/>
                <a:cs typeface="Tahoma"/>
              </a:rPr>
              <a:t>s</a:t>
            </a:r>
            <a:endParaRPr sz="1100">
              <a:latin typeface="Tahoma"/>
              <a:cs typeface="Tahoma"/>
            </a:endParaRPr>
          </a:p>
          <a:p>
            <a:pPr>
              <a:lnSpc>
                <a:spcPct val="100000"/>
              </a:lnSpc>
              <a:spcBef>
                <a:spcPts val="30"/>
              </a:spcBef>
              <a:buClr>
                <a:srgbClr val="504F51"/>
              </a:buClr>
              <a:buFont typeface="Arial MT"/>
              <a:buChar char="•"/>
            </a:pPr>
            <a:endParaRPr sz="1100">
              <a:latin typeface="Tahoma"/>
              <a:cs typeface="Tahoma"/>
            </a:endParaRPr>
          </a:p>
          <a:p>
            <a:pPr marL="311150" indent="-172720">
              <a:lnSpc>
                <a:spcPct val="100000"/>
              </a:lnSpc>
              <a:buFont typeface="Arial MT"/>
              <a:buChar char="•"/>
              <a:tabLst>
                <a:tab pos="311785" algn="l"/>
              </a:tabLst>
            </a:pPr>
            <a:r>
              <a:rPr sz="1100" spc="-45" dirty="0">
                <a:solidFill>
                  <a:srgbClr val="504F51"/>
                </a:solidFill>
                <a:latin typeface="Tahoma"/>
                <a:cs typeface="Tahoma"/>
              </a:rPr>
              <a:t>C</a:t>
            </a:r>
            <a:r>
              <a:rPr sz="1100" spc="-40" dirty="0">
                <a:solidFill>
                  <a:srgbClr val="504F51"/>
                </a:solidFill>
                <a:latin typeface="Tahoma"/>
                <a:cs typeface="Tahoma"/>
              </a:rPr>
              <a:t>o</a:t>
            </a:r>
            <a:r>
              <a:rPr sz="1100" spc="-45" dirty="0">
                <a:solidFill>
                  <a:srgbClr val="504F51"/>
                </a:solidFill>
                <a:latin typeface="Tahoma"/>
                <a:cs typeface="Tahoma"/>
              </a:rPr>
              <a:t>n</a:t>
            </a:r>
            <a:r>
              <a:rPr sz="1100" spc="-35" dirty="0">
                <a:solidFill>
                  <a:srgbClr val="504F51"/>
                </a:solidFill>
                <a:latin typeface="Tahoma"/>
                <a:cs typeface="Tahoma"/>
              </a:rPr>
              <a:t>t</a:t>
            </a:r>
            <a:r>
              <a:rPr sz="1100" spc="-40" dirty="0">
                <a:solidFill>
                  <a:srgbClr val="504F51"/>
                </a:solidFill>
                <a:latin typeface="Tahoma"/>
                <a:cs typeface="Tahoma"/>
              </a:rPr>
              <a:t>rol</a:t>
            </a:r>
            <a:r>
              <a:rPr sz="1100" dirty="0">
                <a:solidFill>
                  <a:srgbClr val="504F51"/>
                </a:solidFill>
                <a:latin typeface="Tahoma"/>
                <a:cs typeface="Tahoma"/>
              </a:rPr>
              <a:t>e</a:t>
            </a:r>
            <a:r>
              <a:rPr sz="1100" spc="-145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100" spc="-45" dirty="0">
                <a:solidFill>
                  <a:srgbClr val="504F51"/>
                </a:solidFill>
                <a:latin typeface="Tahoma"/>
                <a:cs typeface="Tahoma"/>
              </a:rPr>
              <a:t>ac</a:t>
            </a:r>
            <a:r>
              <a:rPr sz="1100" spc="-40" dirty="0">
                <a:solidFill>
                  <a:srgbClr val="504F51"/>
                </a:solidFill>
                <a:latin typeface="Tahoma"/>
                <a:cs typeface="Tahoma"/>
              </a:rPr>
              <a:t>omp</a:t>
            </a:r>
            <a:r>
              <a:rPr sz="1100" spc="-45" dirty="0">
                <a:solidFill>
                  <a:srgbClr val="504F51"/>
                </a:solidFill>
                <a:latin typeface="Tahoma"/>
                <a:cs typeface="Tahoma"/>
              </a:rPr>
              <a:t>anhamen</a:t>
            </a:r>
            <a:r>
              <a:rPr sz="1100" spc="-50" dirty="0">
                <a:solidFill>
                  <a:srgbClr val="504F51"/>
                </a:solidFill>
                <a:latin typeface="Tahoma"/>
                <a:cs typeface="Tahoma"/>
              </a:rPr>
              <a:t>t</a:t>
            </a:r>
            <a:r>
              <a:rPr sz="1100" dirty="0">
                <a:solidFill>
                  <a:srgbClr val="504F51"/>
                </a:solidFill>
                <a:latin typeface="Tahoma"/>
                <a:cs typeface="Tahoma"/>
              </a:rPr>
              <a:t>o</a:t>
            </a:r>
            <a:r>
              <a:rPr sz="1100" spc="-160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100" spc="-25" dirty="0">
                <a:solidFill>
                  <a:srgbClr val="504F51"/>
                </a:solidFill>
                <a:latin typeface="Tahoma"/>
                <a:cs typeface="Tahoma"/>
              </a:rPr>
              <a:t>d</a:t>
            </a:r>
            <a:r>
              <a:rPr sz="1100" spc="-30" dirty="0">
                <a:solidFill>
                  <a:srgbClr val="504F51"/>
                </a:solidFill>
                <a:latin typeface="Tahoma"/>
                <a:cs typeface="Tahoma"/>
              </a:rPr>
              <a:t>a</a:t>
            </a:r>
            <a:r>
              <a:rPr sz="1100" dirty="0">
                <a:solidFill>
                  <a:srgbClr val="504F51"/>
                </a:solidFill>
                <a:latin typeface="Tahoma"/>
                <a:cs typeface="Tahoma"/>
              </a:rPr>
              <a:t>s</a:t>
            </a:r>
            <a:r>
              <a:rPr sz="1100" spc="-155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100" spc="-45" dirty="0">
                <a:solidFill>
                  <a:srgbClr val="504F51"/>
                </a:solidFill>
                <a:latin typeface="Tahoma"/>
                <a:cs typeface="Tahoma"/>
              </a:rPr>
              <a:t>e</a:t>
            </a:r>
            <a:r>
              <a:rPr sz="1100" spc="-35" dirty="0">
                <a:solidFill>
                  <a:srgbClr val="504F51"/>
                </a:solidFill>
                <a:latin typeface="Tahoma"/>
                <a:cs typeface="Tahoma"/>
              </a:rPr>
              <a:t>t</a:t>
            </a:r>
            <a:r>
              <a:rPr sz="1100" spc="-45" dirty="0">
                <a:solidFill>
                  <a:srgbClr val="504F51"/>
                </a:solidFill>
                <a:latin typeface="Tahoma"/>
                <a:cs typeface="Tahoma"/>
              </a:rPr>
              <a:t>a</a:t>
            </a:r>
            <a:r>
              <a:rPr sz="1100" spc="-40" dirty="0">
                <a:solidFill>
                  <a:srgbClr val="504F51"/>
                </a:solidFill>
                <a:latin typeface="Tahoma"/>
                <a:cs typeface="Tahoma"/>
              </a:rPr>
              <a:t>p</a:t>
            </a:r>
            <a:r>
              <a:rPr sz="1100" spc="-45" dirty="0">
                <a:solidFill>
                  <a:srgbClr val="504F51"/>
                </a:solidFill>
                <a:latin typeface="Tahoma"/>
                <a:cs typeface="Tahoma"/>
              </a:rPr>
              <a:t>a</a:t>
            </a:r>
            <a:r>
              <a:rPr sz="1100" dirty="0">
                <a:solidFill>
                  <a:srgbClr val="504F51"/>
                </a:solidFill>
                <a:latin typeface="Tahoma"/>
                <a:cs typeface="Tahoma"/>
              </a:rPr>
              <a:t>s</a:t>
            </a:r>
            <a:r>
              <a:rPr sz="1100" spc="-145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100" spc="-25" dirty="0">
                <a:solidFill>
                  <a:srgbClr val="504F51"/>
                </a:solidFill>
                <a:latin typeface="Tahoma"/>
                <a:cs typeface="Tahoma"/>
              </a:rPr>
              <a:t>d</a:t>
            </a:r>
            <a:r>
              <a:rPr sz="1100" dirty="0">
                <a:solidFill>
                  <a:srgbClr val="504F51"/>
                </a:solidFill>
                <a:latin typeface="Tahoma"/>
                <a:cs typeface="Tahoma"/>
              </a:rPr>
              <a:t>e</a:t>
            </a:r>
            <a:endParaRPr sz="1100">
              <a:latin typeface="Tahoma"/>
              <a:cs typeface="Tahoma"/>
            </a:endParaRPr>
          </a:p>
          <a:p>
            <a:pPr marL="311150">
              <a:lnSpc>
                <a:spcPct val="100000"/>
              </a:lnSpc>
            </a:pPr>
            <a:r>
              <a:rPr sz="1100" spc="-35" dirty="0">
                <a:solidFill>
                  <a:srgbClr val="504F51"/>
                </a:solidFill>
                <a:latin typeface="Tahoma"/>
                <a:cs typeface="Tahoma"/>
              </a:rPr>
              <a:t>d</a:t>
            </a:r>
            <a:r>
              <a:rPr sz="1100" spc="-40" dirty="0">
                <a:solidFill>
                  <a:srgbClr val="504F51"/>
                </a:solidFill>
                <a:latin typeface="Tahoma"/>
                <a:cs typeface="Tahoma"/>
              </a:rPr>
              <a:t>i</a:t>
            </a:r>
            <a:r>
              <a:rPr sz="1100" spc="-35" dirty="0">
                <a:solidFill>
                  <a:srgbClr val="504F51"/>
                </a:solidFill>
                <a:latin typeface="Tahoma"/>
                <a:cs typeface="Tahoma"/>
              </a:rPr>
              <a:t>g</a:t>
            </a:r>
            <a:r>
              <a:rPr sz="1100" spc="-40" dirty="0">
                <a:solidFill>
                  <a:srgbClr val="504F51"/>
                </a:solidFill>
                <a:latin typeface="Tahoma"/>
                <a:cs typeface="Tahoma"/>
              </a:rPr>
              <a:t>i</a:t>
            </a:r>
            <a:r>
              <a:rPr sz="1100" spc="-35" dirty="0">
                <a:solidFill>
                  <a:srgbClr val="504F51"/>
                </a:solidFill>
                <a:latin typeface="Tahoma"/>
                <a:cs typeface="Tahoma"/>
              </a:rPr>
              <a:t>t</a:t>
            </a:r>
            <a:r>
              <a:rPr sz="1100" spc="-40" dirty="0">
                <a:solidFill>
                  <a:srgbClr val="504F51"/>
                </a:solidFill>
                <a:latin typeface="Tahoma"/>
                <a:cs typeface="Tahoma"/>
              </a:rPr>
              <a:t>a</a:t>
            </a:r>
            <a:r>
              <a:rPr sz="1100" spc="-55" dirty="0">
                <a:solidFill>
                  <a:srgbClr val="504F51"/>
                </a:solidFill>
                <a:latin typeface="Tahoma"/>
                <a:cs typeface="Tahoma"/>
              </a:rPr>
              <a:t>ç</a:t>
            </a:r>
            <a:r>
              <a:rPr sz="1100" spc="-40" dirty="0">
                <a:solidFill>
                  <a:srgbClr val="504F51"/>
                </a:solidFill>
                <a:latin typeface="Tahoma"/>
                <a:cs typeface="Tahoma"/>
              </a:rPr>
              <a:t>ã</a:t>
            </a:r>
            <a:r>
              <a:rPr sz="1100" dirty="0">
                <a:solidFill>
                  <a:srgbClr val="504F51"/>
                </a:solidFill>
                <a:latin typeface="Tahoma"/>
                <a:cs typeface="Tahoma"/>
              </a:rPr>
              <a:t>o</a:t>
            </a:r>
            <a:r>
              <a:rPr sz="1100" spc="-130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100" dirty="0">
                <a:solidFill>
                  <a:srgbClr val="504F51"/>
                </a:solidFill>
                <a:latin typeface="Tahoma"/>
                <a:cs typeface="Tahoma"/>
              </a:rPr>
              <a:t>e</a:t>
            </a:r>
            <a:r>
              <a:rPr sz="1100" spc="-75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100" spc="-55" dirty="0">
                <a:solidFill>
                  <a:srgbClr val="504F51"/>
                </a:solidFill>
                <a:latin typeface="Tahoma"/>
                <a:cs typeface="Tahoma"/>
              </a:rPr>
              <a:t>e</a:t>
            </a:r>
            <a:r>
              <a:rPr sz="1100" spc="-40" dirty="0">
                <a:solidFill>
                  <a:srgbClr val="504F51"/>
                </a:solidFill>
                <a:latin typeface="Tahoma"/>
                <a:cs typeface="Tahoma"/>
              </a:rPr>
              <a:t>f</a:t>
            </a:r>
            <a:r>
              <a:rPr sz="1100" spc="-55" dirty="0">
                <a:solidFill>
                  <a:srgbClr val="504F51"/>
                </a:solidFill>
                <a:latin typeface="Tahoma"/>
                <a:cs typeface="Tahoma"/>
              </a:rPr>
              <a:t>e</a:t>
            </a:r>
            <a:r>
              <a:rPr sz="1100" spc="-35" dirty="0">
                <a:solidFill>
                  <a:srgbClr val="504F51"/>
                </a:solidFill>
                <a:latin typeface="Tahoma"/>
                <a:cs typeface="Tahoma"/>
              </a:rPr>
              <a:t>t</a:t>
            </a:r>
            <a:r>
              <a:rPr sz="1100" spc="-40" dirty="0">
                <a:solidFill>
                  <a:srgbClr val="504F51"/>
                </a:solidFill>
                <a:latin typeface="Tahoma"/>
                <a:cs typeface="Tahoma"/>
              </a:rPr>
              <a:t>i</a:t>
            </a:r>
            <a:r>
              <a:rPr sz="1100" spc="-35" dirty="0">
                <a:solidFill>
                  <a:srgbClr val="504F51"/>
                </a:solidFill>
                <a:latin typeface="Tahoma"/>
                <a:cs typeface="Tahoma"/>
              </a:rPr>
              <a:t>v</a:t>
            </a:r>
            <a:r>
              <a:rPr sz="1100" spc="-65" dirty="0">
                <a:solidFill>
                  <a:srgbClr val="504F51"/>
                </a:solidFill>
                <a:latin typeface="Tahoma"/>
                <a:cs typeface="Tahoma"/>
              </a:rPr>
              <a:t>a</a:t>
            </a:r>
            <a:r>
              <a:rPr sz="1100" spc="-55" dirty="0">
                <a:solidFill>
                  <a:srgbClr val="504F51"/>
                </a:solidFill>
                <a:latin typeface="Tahoma"/>
                <a:cs typeface="Tahoma"/>
              </a:rPr>
              <a:t>ç</a:t>
            </a:r>
            <a:r>
              <a:rPr sz="1100" spc="-40" dirty="0">
                <a:solidFill>
                  <a:srgbClr val="504F51"/>
                </a:solidFill>
                <a:latin typeface="Tahoma"/>
                <a:cs typeface="Tahoma"/>
              </a:rPr>
              <a:t>ã</a:t>
            </a:r>
            <a:r>
              <a:rPr sz="1100" dirty="0">
                <a:solidFill>
                  <a:srgbClr val="504F51"/>
                </a:solidFill>
                <a:latin typeface="Tahoma"/>
                <a:cs typeface="Tahoma"/>
              </a:rPr>
              <a:t>o</a:t>
            </a:r>
            <a:r>
              <a:rPr sz="1100" spc="-105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100" spc="-35" dirty="0">
                <a:solidFill>
                  <a:srgbClr val="504F51"/>
                </a:solidFill>
                <a:latin typeface="Tahoma"/>
                <a:cs typeface="Tahoma"/>
              </a:rPr>
              <a:t>d</a:t>
            </a:r>
            <a:r>
              <a:rPr sz="1100" spc="-40" dirty="0">
                <a:solidFill>
                  <a:srgbClr val="504F51"/>
                </a:solidFill>
                <a:latin typeface="Tahoma"/>
                <a:cs typeface="Tahoma"/>
              </a:rPr>
              <a:t>a</a:t>
            </a:r>
            <a:r>
              <a:rPr sz="1100" dirty="0">
                <a:solidFill>
                  <a:srgbClr val="504F51"/>
                </a:solidFill>
                <a:latin typeface="Tahoma"/>
                <a:cs typeface="Tahoma"/>
              </a:rPr>
              <a:t>s</a:t>
            </a:r>
            <a:r>
              <a:rPr sz="1100" spc="-105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100" spc="-35" dirty="0">
                <a:solidFill>
                  <a:srgbClr val="504F51"/>
                </a:solidFill>
                <a:latin typeface="Tahoma"/>
                <a:cs typeface="Tahoma"/>
              </a:rPr>
              <a:t>p</a:t>
            </a:r>
            <a:r>
              <a:rPr sz="1100" spc="-40" dirty="0">
                <a:solidFill>
                  <a:srgbClr val="504F51"/>
                </a:solidFill>
                <a:latin typeface="Tahoma"/>
                <a:cs typeface="Tahoma"/>
              </a:rPr>
              <a:t>ro</a:t>
            </a:r>
            <a:r>
              <a:rPr sz="1100" spc="-35" dirty="0">
                <a:solidFill>
                  <a:srgbClr val="504F51"/>
                </a:solidFill>
                <a:latin typeface="Tahoma"/>
                <a:cs typeface="Tahoma"/>
              </a:rPr>
              <a:t>p</a:t>
            </a:r>
            <a:r>
              <a:rPr sz="1100" spc="-40" dirty="0">
                <a:solidFill>
                  <a:srgbClr val="504F51"/>
                </a:solidFill>
                <a:latin typeface="Tahoma"/>
                <a:cs typeface="Tahoma"/>
              </a:rPr>
              <a:t>os</a:t>
            </a:r>
            <a:r>
              <a:rPr sz="1100" spc="-35" dirty="0">
                <a:solidFill>
                  <a:srgbClr val="504F51"/>
                </a:solidFill>
                <a:latin typeface="Tahoma"/>
                <a:cs typeface="Tahoma"/>
              </a:rPr>
              <a:t>t</a:t>
            </a:r>
            <a:r>
              <a:rPr sz="1100" spc="-40" dirty="0">
                <a:solidFill>
                  <a:srgbClr val="504F51"/>
                </a:solidFill>
                <a:latin typeface="Tahoma"/>
                <a:cs typeface="Tahoma"/>
              </a:rPr>
              <a:t>a</a:t>
            </a:r>
            <a:r>
              <a:rPr sz="1100" dirty="0">
                <a:solidFill>
                  <a:srgbClr val="504F51"/>
                </a:solidFill>
                <a:latin typeface="Tahoma"/>
                <a:cs typeface="Tahoma"/>
              </a:rPr>
              <a:t>s</a:t>
            </a:r>
            <a:endParaRPr sz="1100">
              <a:latin typeface="Tahoma"/>
              <a:cs typeface="Tahoma"/>
            </a:endParaRPr>
          </a:p>
        </p:txBody>
      </p:sp>
      <p:grpSp>
        <p:nvGrpSpPr>
          <p:cNvPr id="10" name="object 10"/>
          <p:cNvGrpSpPr/>
          <p:nvPr/>
        </p:nvGrpSpPr>
        <p:grpSpPr>
          <a:xfrm>
            <a:off x="3668267" y="1447846"/>
            <a:ext cx="580390" cy="732790"/>
            <a:chOff x="3668267" y="1447846"/>
            <a:chExt cx="580390" cy="732790"/>
          </a:xfrm>
        </p:grpSpPr>
        <p:pic>
          <p:nvPicPr>
            <p:cNvPr id="11" name="object 11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750563" y="1700783"/>
              <a:ext cx="240791" cy="254508"/>
            </a:xfrm>
            <a:prstGeom prst="rect">
              <a:avLst/>
            </a:prstGeom>
          </p:spPr>
        </p:pic>
        <p:sp>
          <p:nvSpPr>
            <p:cNvPr id="12" name="object 12"/>
            <p:cNvSpPr/>
            <p:nvPr/>
          </p:nvSpPr>
          <p:spPr>
            <a:xfrm>
              <a:off x="3668268" y="1447850"/>
              <a:ext cx="580390" cy="732790"/>
            </a:xfrm>
            <a:custGeom>
              <a:avLst/>
              <a:gdLst/>
              <a:ahLst/>
              <a:cxnLst/>
              <a:rect l="l" t="t" r="r" b="b"/>
              <a:pathLst>
                <a:path w="580389" h="732789">
                  <a:moveTo>
                    <a:pt x="98679" y="50114"/>
                  </a:moveTo>
                  <a:lnTo>
                    <a:pt x="61849" y="18237"/>
                  </a:lnTo>
                  <a:lnTo>
                    <a:pt x="48768" y="29540"/>
                  </a:lnTo>
                  <a:lnTo>
                    <a:pt x="85598" y="61417"/>
                  </a:lnTo>
                  <a:lnTo>
                    <a:pt x="98679" y="50114"/>
                  </a:lnTo>
                  <a:close/>
                </a:path>
                <a:path w="580389" h="732789">
                  <a:moveTo>
                    <a:pt x="133604" y="0"/>
                  </a:moveTo>
                  <a:lnTo>
                    <a:pt x="115189" y="0"/>
                  </a:lnTo>
                  <a:lnTo>
                    <a:pt x="115189" y="47828"/>
                  </a:lnTo>
                  <a:lnTo>
                    <a:pt x="133604" y="47828"/>
                  </a:lnTo>
                  <a:lnTo>
                    <a:pt x="133604" y="0"/>
                  </a:lnTo>
                  <a:close/>
                </a:path>
                <a:path w="580389" h="732789">
                  <a:moveTo>
                    <a:pt x="200025" y="29413"/>
                  </a:moveTo>
                  <a:lnTo>
                    <a:pt x="186944" y="18237"/>
                  </a:lnTo>
                  <a:lnTo>
                    <a:pt x="150114" y="50114"/>
                  </a:lnTo>
                  <a:lnTo>
                    <a:pt x="163068" y="61290"/>
                  </a:lnTo>
                  <a:lnTo>
                    <a:pt x="200025" y="29413"/>
                  </a:lnTo>
                  <a:close/>
                </a:path>
                <a:path w="580389" h="732789">
                  <a:moveTo>
                    <a:pt x="405384" y="111582"/>
                  </a:moveTo>
                  <a:lnTo>
                    <a:pt x="402463" y="99136"/>
                  </a:lnTo>
                  <a:lnTo>
                    <a:pt x="394589" y="88976"/>
                  </a:lnTo>
                  <a:lnTo>
                    <a:pt x="382778" y="82245"/>
                  </a:lnTo>
                  <a:lnTo>
                    <a:pt x="368554" y="79705"/>
                  </a:lnTo>
                  <a:lnTo>
                    <a:pt x="248793" y="79705"/>
                  </a:lnTo>
                  <a:lnTo>
                    <a:pt x="248793" y="116916"/>
                  </a:lnTo>
                  <a:lnTo>
                    <a:pt x="248793" y="130124"/>
                  </a:lnTo>
                  <a:lnTo>
                    <a:pt x="242570" y="135458"/>
                  </a:lnTo>
                  <a:lnTo>
                    <a:pt x="162814" y="135458"/>
                  </a:lnTo>
                  <a:lnTo>
                    <a:pt x="156591" y="130124"/>
                  </a:lnTo>
                  <a:lnTo>
                    <a:pt x="156591" y="116916"/>
                  </a:lnTo>
                  <a:lnTo>
                    <a:pt x="162814" y="111582"/>
                  </a:lnTo>
                  <a:lnTo>
                    <a:pt x="242570" y="111582"/>
                  </a:lnTo>
                  <a:lnTo>
                    <a:pt x="248793" y="116916"/>
                  </a:lnTo>
                  <a:lnTo>
                    <a:pt x="248793" y="79705"/>
                  </a:lnTo>
                  <a:lnTo>
                    <a:pt x="138176" y="79705"/>
                  </a:lnTo>
                  <a:lnTo>
                    <a:pt x="138176" y="116916"/>
                  </a:lnTo>
                  <a:lnTo>
                    <a:pt x="138176" y="130124"/>
                  </a:lnTo>
                  <a:lnTo>
                    <a:pt x="131953" y="135458"/>
                  </a:lnTo>
                  <a:lnTo>
                    <a:pt x="116713" y="135458"/>
                  </a:lnTo>
                  <a:lnTo>
                    <a:pt x="110490" y="130124"/>
                  </a:lnTo>
                  <a:lnTo>
                    <a:pt x="110490" y="116916"/>
                  </a:lnTo>
                  <a:lnTo>
                    <a:pt x="116713" y="111582"/>
                  </a:lnTo>
                  <a:lnTo>
                    <a:pt x="131953" y="111582"/>
                  </a:lnTo>
                  <a:lnTo>
                    <a:pt x="138176" y="116916"/>
                  </a:lnTo>
                  <a:lnTo>
                    <a:pt x="138176" y="79705"/>
                  </a:lnTo>
                  <a:lnTo>
                    <a:pt x="36830" y="79705"/>
                  </a:lnTo>
                  <a:lnTo>
                    <a:pt x="22479" y="82245"/>
                  </a:lnTo>
                  <a:lnTo>
                    <a:pt x="10795" y="88976"/>
                  </a:lnTo>
                  <a:lnTo>
                    <a:pt x="2921" y="99136"/>
                  </a:lnTo>
                  <a:lnTo>
                    <a:pt x="0" y="111582"/>
                  </a:lnTo>
                  <a:lnTo>
                    <a:pt x="0" y="637743"/>
                  </a:lnTo>
                  <a:lnTo>
                    <a:pt x="2921" y="650062"/>
                  </a:lnTo>
                  <a:lnTo>
                    <a:pt x="10795" y="660222"/>
                  </a:lnTo>
                  <a:lnTo>
                    <a:pt x="22479" y="667080"/>
                  </a:lnTo>
                  <a:lnTo>
                    <a:pt x="36830" y="669620"/>
                  </a:lnTo>
                  <a:lnTo>
                    <a:pt x="368554" y="669620"/>
                  </a:lnTo>
                  <a:lnTo>
                    <a:pt x="382778" y="667080"/>
                  </a:lnTo>
                  <a:lnTo>
                    <a:pt x="394589" y="660222"/>
                  </a:lnTo>
                  <a:lnTo>
                    <a:pt x="402463" y="650062"/>
                  </a:lnTo>
                  <a:lnTo>
                    <a:pt x="405384" y="637743"/>
                  </a:lnTo>
                  <a:lnTo>
                    <a:pt x="405384" y="581863"/>
                  </a:lnTo>
                  <a:lnTo>
                    <a:pt x="405384" y="414477"/>
                  </a:lnTo>
                  <a:lnTo>
                    <a:pt x="368554" y="361899"/>
                  </a:lnTo>
                  <a:lnTo>
                    <a:pt x="368554" y="581863"/>
                  </a:lnTo>
                  <a:lnTo>
                    <a:pt x="36830" y="581863"/>
                  </a:lnTo>
                  <a:lnTo>
                    <a:pt x="36830" y="167335"/>
                  </a:lnTo>
                  <a:lnTo>
                    <a:pt x="368554" y="167335"/>
                  </a:lnTo>
                  <a:lnTo>
                    <a:pt x="368554" y="260299"/>
                  </a:lnTo>
                  <a:lnTo>
                    <a:pt x="369570" y="259791"/>
                  </a:lnTo>
                  <a:lnTo>
                    <a:pt x="404876" y="250520"/>
                  </a:lnTo>
                  <a:lnTo>
                    <a:pt x="405384" y="250520"/>
                  </a:lnTo>
                  <a:lnTo>
                    <a:pt x="405384" y="167335"/>
                  </a:lnTo>
                  <a:lnTo>
                    <a:pt x="405384" y="135458"/>
                  </a:lnTo>
                  <a:lnTo>
                    <a:pt x="405384" y="111582"/>
                  </a:lnTo>
                  <a:close/>
                </a:path>
                <a:path w="580389" h="732789">
                  <a:moveTo>
                    <a:pt x="580136" y="617169"/>
                  </a:moveTo>
                  <a:lnTo>
                    <a:pt x="579374" y="606247"/>
                  </a:lnTo>
                  <a:lnTo>
                    <a:pt x="574040" y="595960"/>
                  </a:lnTo>
                  <a:lnTo>
                    <a:pt x="536702" y="548208"/>
                  </a:lnTo>
                  <a:lnTo>
                    <a:pt x="497332" y="377647"/>
                  </a:lnTo>
                  <a:lnTo>
                    <a:pt x="436880" y="289763"/>
                  </a:lnTo>
                  <a:lnTo>
                    <a:pt x="400050" y="274777"/>
                  </a:lnTo>
                  <a:lnTo>
                    <a:pt x="386334" y="278968"/>
                  </a:lnTo>
                  <a:lnTo>
                    <a:pt x="375539" y="287604"/>
                  </a:lnTo>
                  <a:lnTo>
                    <a:pt x="369570" y="298653"/>
                  </a:lnTo>
                  <a:lnTo>
                    <a:pt x="368935" y="310845"/>
                  </a:lnTo>
                  <a:lnTo>
                    <a:pt x="373888" y="322783"/>
                  </a:lnTo>
                  <a:lnTo>
                    <a:pt x="427736" y="399872"/>
                  </a:lnTo>
                  <a:lnTo>
                    <a:pt x="433197" y="423621"/>
                  </a:lnTo>
                  <a:lnTo>
                    <a:pt x="432943" y="430479"/>
                  </a:lnTo>
                  <a:lnTo>
                    <a:pt x="432943" y="637743"/>
                  </a:lnTo>
                  <a:lnTo>
                    <a:pt x="427863" y="659460"/>
                  </a:lnTo>
                  <a:lnTo>
                    <a:pt x="414147" y="677113"/>
                  </a:lnTo>
                  <a:lnTo>
                    <a:pt x="393573" y="689051"/>
                  </a:lnTo>
                  <a:lnTo>
                    <a:pt x="368554" y="693496"/>
                  </a:lnTo>
                  <a:lnTo>
                    <a:pt x="361188" y="692607"/>
                  </a:lnTo>
                  <a:lnTo>
                    <a:pt x="416433" y="726770"/>
                  </a:lnTo>
                  <a:lnTo>
                    <a:pt x="427990" y="731596"/>
                  </a:lnTo>
                  <a:lnTo>
                    <a:pt x="440436" y="732612"/>
                  </a:lnTo>
                  <a:lnTo>
                    <a:pt x="452501" y="730072"/>
                  </a:lnTo>
                  <a:lnTo>
                    <a:pt x="463169" y="723976"/>
                  </a:lnTo>
                  <a:lnTo>
                    <a:pt x="568960" y="636854"/>
                  </a:lnTo>
                  <a:lnTo>
                    <a:pt x="576707" y="627837"/>
                  </a:lnTo>
                  <a:lnTo>
                    <a:pt x="580136" y="617169"/>
                  </a:lnTo>
                  <a:close/>
                </a:path>
              </a:pathLst>
            </a:custGeom>
            <a:solidFill>
              <a:srgbClr val="E2462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3" name="object 13"/>
          <p:cNvGrpSpPr/>
          <p:nvPr/>
        </p:nvGrpSpPr>
        <p:grpSpPr>
          <a:xfrm>
            <a:off x="9000743" y="2215895"/>
            <a:ext cx="875665" cy="714375"/>
            <a:chOff x="9000743" y="2215895"/>
            <a:chExt cx="875665" cy="714375"/>
          </a:xfrm>
        </p:grpSpPr>
        <p:sp>
          <p:nvSpPr>
            <p:cNvPr id="14" name="object 14"/>
            <p:cNvSpPr/>
            <p:nvPr/>
          </p:nvSpPr>
          <p:spPr>
            <a:xfrm>
              <a:off x="9000744" y="2462275"/>
              <a:ext cx="328295" cy="425450"/>
            </a:xfrm>
            <a:custGeom>
              <a:avLst/>
              <a:gdLst/>
              <a:ahLst/>
              <a:cxnLst/>
              <a:rect l="l" t="t" r="r" b="b"/>
              <a:pathLst>
                <a:path w="328295" h="425450">
                  <a:moveTo>
                    <a:pt x="328295" y="96774"/>
                  </a:moveTo>
                  <a:lnTo>
                    <a:pt x="264414" y="92837"/>
                  </a:lnTo>
                  <a:lnTo>
                    <a:pt x="227457" y="70612"/>
                  </a:lnTo>
                  <a:lnTo>
                    <a:pt x="200533" y="36957"/>
                  </a:lnTo>
                  <a:lnTo>
                    <a:pt x="188595" y="0"/>
                  </a:lnTo>
                  <a:lnTo>
                    <a:pt x="168529" y="0"/>
                  </a:lnTo>
                  <a:lnTo>
                    <a:pt x="175387" y="26543"/>
                  </a:lnTo>
                  <a:lnTo>
                    <a:pt x="186944" y="50927"/>
                  </a:lnTo>
                  <a:lnTo>
                    <a:pt x="203073" y="72771"/>
                  </a:lnTo>
                  <a:lnTo>
                    <a:pt x="223139" y="91186"/>
                  </a:lnTo>
                  <a:lnTo>
                    <a:pt x="223266" y="126619"/>
                  </a:lnTo>
                  <a:lnTo>
                    <a:pt x="218567" y="133604"/>
                  </a:lnTo>
                  <a:lnTo>
                    <a:pt x="164973" y="155575"/>
                  </a:lnTo>
                  <a:lnTo>
                    <a:pt x="133477" y="167513"/>
                  </a:lnTo>
                  <a:lnTo>
                    <a:pt x="103378" y="181102"/>
                  </a:lnTo>
                  <a:lnTo>
                    <a:pt x="48260" y="215900"/>
                  </a:lnTo>
                  <a:lnTo>
                    <a:pt x="18923" y="260985"/>
                  </a:lnTo>
                  <a:lnTo>
                    <a:pt x="0" y="413385"/>
                  </a:lnTo>
                  <a:lnTo>
                    <a:pt x="127" y="425323"/>
                  </a:lnTo>
                  <a:lnTo>
                    <a:pt x="19939" y="405511"/>
                  </a:lnTo>
                  <a:lnTo>
                    <a:pt x="35179" y="280035"/>
                  </a:lnTo>
                  <a:lnTo>
                    <a:pt x="37084" y="265811"/>
                  </a:lnTo>
                  <a:lnTo>
                    <a:pt x="59944" y="230632"/>
                  </a:lnTo>
                  <a:lnTo>
                    <a:pt x="111760" y="197866"/>
                  </a:lnTo>
                  <a:lnTo>
                    <a:pt x="170307" y="173609"/>
                  </a:lnTo>
                  <a:lnTo>
                    <a:pt x="189865" y="166751"/>
                  </a:lnTo>
                  <a:lnTo>
                    <a:pt x="212344" y="178562"/>
                  </a:lnTo>
                  <a:lnTo>
                    <a:pt x="238379" y="186817"/>
                  </a:lnTo>
                  <a:lnTo>
                    <a:pt x="254127" y="170942"/>
                  </a:lnTo>
                  <a:lnTo>
                    <a:pt x="237617" y="166751"/>
                  </a:lnTo>
                  <a:lnTo>
                    <a:pt x="234188" y="165862"/>
                  </a:lnTo>
                  <a:lnTo>
                    <a:pt x="210820" y="157099"/>
                  </a:lnTo>
                  <a:lnTo>
                    <a:pt x="218694" y="153797"/>
                  </a:lnTo>
                  <a:lnTo>
                    <a:pt x="228219" y="148082"/>
                  </a:lnTo>
                  <a:lnTo>
                    <a:pt x="235585" y="139954"/>
                  </a:lnTo>
                  <a:lnTo>
                    <a:pt x="240411" y="130048"/>
                  </a:lnTo>
                  <a:lnTo>
                    <a:pt x="241935" y="119507"/>
                  </a:lnTo>
                  <a:lnTo>
                    <a:pt x="242062" y="103251"/>
                  </a:lnTo>
                  <a:lnTo>
                    <a:pt x="274193" y="115570"/>
                  </a:lnTo>
                  <a:lnTo>
                    <a:pt x="305562" y="119507"/>
                  </a:lnTo>
                  <a:lnTo>
                    <a:pt x="321818" y="103251"/>
                  </a:lnTo>
                  <a:lnTo>
                    <a:pt x="324104" y="100965"/>
                  </a:lnTo>
                  <a:lnTo>
                    <a:pt x="328295" y="96774"/>
                  </a:lnTo>
                  <a:close/>
                </a:path>
              </a:pathLst>
            </a:custGeom>
            <a:solidFill>
              <a:srgbClr val="E2462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5" name="object 15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9132188" y="2215895"/>
              <a:ext cx="342264" cy="253111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9101327" y="2712719"/>
              <a:ext cx="73150" cy="73151"/>
            </a:xfrm>
            <a:prstGeom prst="rect">
              <a:avLst/>
            </a:prstGeom>
          </p:spPr>
        </p:pic>
        <p:sp>
          <p:nvSpPr>
            <p:cNvPr id="17" name="object 17"/>
            <p:cNvSpPr/>
            <p:nvPr/>
          </p:nvSpPr>
          <p:spPr>
            <a:xfrm>
              <a:off x="9390888" y="2249423"/>
              <a:ext cx="485775" cy="681355"/>
            </a:xfrm>
            <a:custGeom>
              <a:avLst/>
              <a:gdLst/>
              <a:ahLst/>
              <a:cxnLst/>
              <a:rect l="l" t="t" r="r" b="b"/>
              <a:pathLst>
                <a:path w="485775" h="681355">
                  <a:moveTo>
                    <a:pt x="175006" y="505841"/>
                  </a:moveTo>
                  <a:lnTo>
                    <a:pt x="138049" y="505841"/>
                  </a:lnTo>
                  <a:lnTo>
                    <a:pt x="128905" y="507619"/>
                  </a:lnTo>
                  <a:lnTo>
                    <a:pt x="121412" y="512572"/>
                  </a:lnTo>
                  <a:lnTo>
                    <a:pt x="116459" y="520065"/>
                  </a:lnTo>
                  <a:lnTo>
                    <a:pt x="114554" y="529336"/>
                  </a:lnTo>
                  <a:lnTo>
                    <a:pt x="114554" y="566293"/>
                  </a:lnTo>
                  <a:lnTo>
                    <a:pt x="175006" y="505841"/>
                  </a:lnTo>
                  <a:close/>
                </a:path>
                <a:path w="485775" h="681355">
                  <a:moveTo>
                    <a:pt x="485521" y="195072"/>
                  </a:moveTo>
                  <a:lnTo>
                    <a:pt x="470662" y="151384"/>
                  </a:lnTo>
                  <a:lnTo>
                    <a:pt x="466979" y="138176"/>
                  </a:lnTo>
                  <a:lnTo>
                    <a:pt x="465963" y="131572"/>
                  </a:lnTo>
                  <a:lnTo>
                    <a:pt x="455930" y="94361"/>
                  </a:lnTo>
                  <a:lnTo>
                    <a:pt x="413004" y="37211"/>
                  </a:lnTo>
                  <a:lnTo>
                    <a:pt x="378587" y="14986"/>
                  </a:lnTo>
                  <a:lnTo>
                    <a:pt x="373888" y="14986"/>
                  </a:lnTo>
                  <a:lnTo>
                    <a:pt x="361696" y="24384"/>
                  </a:lnTo>
                  <a:lnTo>
                    <a:pt x="352298" y="11303"/>
                  </a:lnTo>
                  <a:lnTo>
                    <a:pt x="315722" y="0"/>
                  </a:lnTo>
                  <a:lnTo>
                    <a:pt x="272923" y="6604"/>
                  </a:lnTo>
                  <a:lnTo>
                    <a:pt x="234823" y="25400"/>
                  </a:lnTo>
                  <a:lnTo>
                    <a:pt x="203200" y="54229"/>
                  </a:lnTo>
                  <a:lnTo>
                    <a:pt x="179705" y="91186"/>
                  </a:lnTo>
                  <a:lnTo>
                    <a:pt x="166243" y="134366"/>
                  </a:lnTo>
                  <a:lnTo>
                    <a:pt x="166243" y="156972"/>
                  </a:lnTo>
                  <a:lnTo>
                    <a:pt x="165608" y="172339"/>
                  </a:lnTo>
                  <a:lnTo>
                    <a:pt x="163322" y="187325"/>
                  </a:lnTo>
                  <a:lnTo>
                    <a:pt x="159512" y="201930"/>
                  </a:lnTo>
                  <a:lnTo>
                    <a:pt x="154051" y="216154"/>
                  </a:lnTo>
                  <a:lnTo>
                    <a:pt x="138049" y="253873"/>
                  </a:lnTo>
                  <a:lnTo>
                    <a:pt x="168148" y="245364"/>
                  </a:lnTo>
                  <a:lnTo>
                    <a:pt x="174371" y="273431"/>
                  </a:lnTo>
                  <a:lnTo>
                    <a:pt x="185928" y="299466"/>
                  </a:lnTo>
                  <a:lnTo>
                    <a:pt x="202057" y="322580"/>
                  </a:lnTo>
                  <a:lnTo>
                    <a:pt x="222631" y="342138"/>
                  </a:lnTo>
                  <a:lnTo>
                    <a:pt x="222631" y="369443"/>
                  </a:lnTo>
                  <a:lnTo>
                    <a:pt x="220726" y="373253"/>
                  </a:lnTo>
                  <a:lnTo>
                    <a:pt x="217043" y="374142"/>
                  </a:lnTo>
                  <a:lnTo>
                    <a:pt x="108204" y="418719"/>
                  </a:lnTo>
                  <a:lnTo>
                    <a:pt x="51689" y="455041"/>
                  </a:lnTo>
                  <a:lnTo>
                    <a:pt x="26035" y="485902"/>
                  </a:lnTo>
                  <a:lnTo>
                    <a:pt x="16002" y="524637"/>
                  </a:lnTo>
                  <a:lnTo>
                    <a:pt x="0" y="667512"/>
                  </a:lnTo>
                  <a:lnTo>
                    <a:pt x="127" y="680847"/>
                  </a:lnTo>
                  <a:lnTo>
                    <a:pt x="41275" y="639699"/>
                  </a:lnTo>
                  <a:lnTo>
                    <a:pt x="53594" y="528320"/>
                  </a:lnTo>
                  <a:lnTo>
                    <a:pt x="53594" y="526542"/>
                  </a:lnTo>
                  <a:lnTo>
                    <a:pt x="55118" y="514223"/>
                  </a:lnTo>
                  <a:lnTo>
                    <a:pt x="99568" y="466725"/>
                  </a:lnTo>
                  <a:lnTo>
                    <a:pt x="154051" y="439801"/>
                  </a:lnTo>
                  <a:lnTo>
                    <a:pt x="198247" y="424053"/>
                  </a:lnTo>
                  <a:lnTo>
                    <a:pt x="221488" y="435356"/>
                  </a:lnTo>
                  <a:lnTo>
                    <a:pt x="239776" y="440944"/>
                  </a:lnTo>
                  <a:lnTo>
                    <a:pt x="271145" y="409702"/>
                  </a:lnTo>
                  <a:lnTo>
                    <a:pt x="259969" y="407670"/>
                  </a:lnTo>
                  <a:lnTo>
                    <a:pt x="241427" y="403352"/>
                  </a:lnTo>
                  <a:lnTo>
                    <a:pt x="249174" y="395986"/>
                  </a:lnTo>
                  <a:lnTo>
                    <a:pt x="255016" y="386969"/>
                  </a:lnTo>
                  <a:lnTo>
                    <a:pt x="258826" y="376682"/>
                  </a:lnTo>
                  <a:lnTo>
                    <a:pt x="260223" y="364744"/>
                  </a:lnTo>
                  <a:lnTo>
                    <a:pt x="287909" y="373253"/>
                  </a:lnTo>
                  <a:lnTo>
                    <a:pt x="305816" y="375031"/>
                  </a:lnTo>
                  <a:lnTo>
                    <a:pt x="348869" y="331851"/>
                  </a:lnTo>
                  <a:lnTo>
                    <a:pt x="316611" y="338455"/>
                  </a:lnTo>
                  <a:lnTo>
                    <a:pt x="274701" y="330454"/>
                  </a:lnTo>
                  <a:lnTo>
                    <a:pt x="239776" y="308483"/>
                  </a:lnTo>
                  <a:lnTo>
                    <a:pt x="215138" y="275336"/>
                  </a:lnTo>
                  <a:lnTo>
                    <a:pt x="203835" y="234061"/>
                  </a:lnTo>
                  <a:lnTo>
                    <a:pt x="244983" y="219202"/>
                  </a:lnTo>
                  <a:lnTo>
                    <a:pt x="289052" y="200533"/>
                  </a:lnTo>
                  <a:lnTo>
                    <a:pt x="332232" y="178054"/>
                  </a:lnTo>
                  <a:lnTo>
                    <a:pt x="370967" y="152019"/>
                  </a:lnTo>
                  <a:lnTo>
                    <a:pt x="401193" y="122174"/>
                  </a:lnTo>
                  <a:lnTo>
                    <a:pt x="407670" y="131953"/>
                  </a:lnTo>
                  <a:lnTo>
                    <a:pt x="414528" y="141351"/>
                  </a:lnTo>
                  <a:lnTo>
                    <a:pt x="421767" y="150622"/>
                  </a:lnTo>
                  <a:lnTo>
                    <a:pt x="429387" y="159766"/>
                  </a:lnTo>
                  <a:lnTo>
                    <a:pt x="429387" y="225679"/>
                  </a:lnTo>
                  <a:lnTo>
                    <a:pt x="422783" y="257810"/>
                  </a:lnTo>
                  <a:lnTo>
                    <a:pt x="467868" y="212725"/>
                  </a:lnTo>
                  <a:lnTo>
                    <a:pt x="467868" y="192659"/>
                  </a:lnTo>
                  <a:lnTo>
                    <a:pt x="473456" y="196469"/>
                  </a:lnTo>
                  <a:lnTo>
                    <a:pt x="482854" y="197739"/>
                  </a:lnTo>
                  <a:lnTo>
                    <a:pt x="485521" y="195072"/>
                  </a:lnTo>
                  <a:close/>
                </a:path>
              </a:pathLst>
            </a:custGeom>
            <a:solidFill>
              <a:srgbClr val="E2462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8" name="object 18"/>
          <p:cNvSpPr txBox="1"/>
          <p:nvPr/>
        </p:nvSpPr>
        <p:spPr>
          <a:xfrm>
            <a:off x="2081022" y="2314193"/>
            <a:ext cx="3599179" cy="307530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77470">
              <a:lnSpc>
                <a:spcPct val="100000"/>
              </a:lnSpc>
              <a:spcBef>
                <a:spcPts val="105"/>
              </a:spcBef>
            </a:pPr>
            <a:r>
              <a:rPr sz="1100" b="1" spc="-35" dirty="0">
                <a:solidFill>
                  <a:srgbClr val="504F51"/>
                </a:solidFill>
                <a:latin typeface="Tahoma"/>
                <a:cs typeface="Tahoma"/>
              </a:rPr>
              <a:t>Di</a:t>
            </a:r>
            <a:r>
              <a:rPr sz="1100" b="1" spc="-55" dirty="0">
                <a:solidFill>
                  <a:srgbClr val="504F51"/>
                </a:solidFill>
                <a:latin typeface="Tahoma"/>
                <a:cs typeface="Tahoma"/>
              </a:rPr>
              <a:t>s</a:t>
            </a:r>
            <a:r>
              <a:rPr sz="1100" b="1" spc="-35" dirty="0">
                <a:solidFill>
                  <a:srgbClr val="504F51"/>
                </a:solidFill>
                <a:latin typeface="Tahoma"/>
                <a:cs typeface="Tahoma"/>
              </a:rPr>
              <a:t>po</a:t>
            </a:r>
            <a:r>
              <a:rPr sz="1100" b="1" spc="-50" dirty="0">
                <a:solidFill>
                  <a:srgbClr val="504F51"/>
                </a:solidFill>
                <a:latin typeface="Tahoma"/>
                <a:cs typeface="Tahoma"/>
              </a:rPr>
              <a:t>ní</a:t>
            </a:r>
            <a:r>
              <a:rPr sz="1100" b="1" spc="-40" dirty="0">
                <a:solidFill>
                  <a:srgbClr val="504F51"/>
                </a:solidFill>
                <a:latin typeface="Tahoma"/>
                <a:cs typeface="Tahoma"/>
              </a:rPr>
              <a:t>v</a:t>
            </a:r>
            <a:r>
              <a:rPr sz="1100" b="1" spc="-45" dirty="0">
                <a:solidFill>
                  <a:srgbClr val="504F51"/>
                </a:solidFill>
                <a:latin typeface="Tahoma"/>
                <a:cs typeface="Tahoma"/>
              </a:rPr>
              <a:t>e</a:t>
            </a:r>
            <a:r>
              <a:rPr sz="1100" b="1" dirty="0">
                <a:solidFill>
                  <a:srgbClr val="504F51"/>
                </a:solidFill>
                <a:latin typeface="Tahoma"/>
                <a:cs typeface="Tahoma"/>
              </a:rPr>
              <a:t>l</a:t>
            </a:r>
            <a:r>
              <a:rPr sz="1100" b="1" spc="-130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100" b="1" spc="-35" dirty="0">
                <a:solidFill>
                  <a:srgbClr val="504F51"/>
                </a:solidFill>
                <a:latin typeface="Tahoma"/>
                <a:cs typeface="Tahoma"/>
              </a:rPr>
              <a:t>e</a:t>
            </a:r>
            <a:r>
              <a:rPr sz="1100" b="1" dirty="0">
                <a:solidFill>
                  <a:srgbClr val="504F51"/>
                </a:solidFill>
                <a:latin typeface="Tahoma"/>
                <a:cs typeface="Tahoma"/>
              </a:rPr>
              <a:t>m</a:t>
            </a:r>
            <a:r>
              <a:rPr sz="1100" b="1" spc="-120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100" b="1" dirty="0">
                <a:solidFill>
                  <a:srgbClr val="504F51"/>
                </a:solidFill>
                <a:latin typeface="Tahoma"/>
                <a:cs typeface="Tahoma"/>
              </a:rPr>
              <a:t>:  </a:t>
            </a:r>
            <a:r>
              <a:rPr sz="1100" u="sng" spc="-40" dirty="0">
                <a:solidFill>
                  <a:srgbClr val="0000FF"/>
                </a:solidFill>
                <a:uFill>
                  <a:solidFill>
                    <a:srgbClr val="006EC0"/>
                  </a:solidFill>
                </a:uFill>
                <a:latin typeface="Tahoma"/>
                <a:cs typeface="Tahoma"/>
                <a:hlinkClick r:id="rId8"/>
              </a:rPr>
              <a:t>https://play.google.com/store/apps/details?id=br.com.hapvid </a:t>
            </a:r>
            <a:r>
              <a:rPr sz="1100" spc="-330" dirty="0">
                <a:solidFill>
                  <a:srgbClr val="0000FF"/>
                </a:solidFill>
                <a:latin typeface="Tahoma"/>
                <a:cs typeface="Tahoma"/>
              </a:rPr>
              <a:t> </a:t>
            </a:r>
            <a:r>
              <a:rPr sz="1100" u="sng" spc="-40" dirty="0">
                <a:solidFill>
                  <a:srgbClr val="0000FF"/>
                </a:solidFill>
                <a:uFill>
                  <a:solidFill>
                    <a:srgbClr val="006EC0"/>
                  </a:solidFill>
                </a:uFill>
                <a:latin typeface="Tahoma"/>
                <a:cs typeface="Tahoma"/>
                <a:hlinkClick r:id="rId8"/>
              </a:rPr>
              <a:t>a.vendasbras</a:t>
            </a:r>
            <a:r>
              <a:rPr sz="1100" spc="-40" dirty="0">
                <a:solidFill>
                  <a:srgbClr val="0000FF"/>
                </a:solidFill>
                <a:latin typeface="Tahoma"/>
                <a:cs typeface="Tahoma"/>
                <a:hlinkClick r:id="rId8"/>
              </a:rPr>
              <a:t>il</a:t>
            </a:r>
            <a:r>
              <a:rPr sz="1100" spc="110" dirty="0">
                <a:solidFill>
                  <a:srgbClr val="0000FF"/>
                </a:solidFill>
                <a:latin typeface="Tahoma"/>
                <a:cs typeface="Tahoma"/>
                <a:hlinkClick r:id="rId8"/>
              </a:rPr>
              <a:t> </a:t>
            </a:r>
            <a:r>
              <a:rPr sz="1100" spc="-30" dirty="0">
                <a:solidFill>
                  <a:srgbClr val="504F51"/>
                </a:solidFill>
                <a:latin typeface="Tahoma"/>
                <a:cs typeface="Tahoma"/>
              </a:rPr>
              <a:t>para</a:t>
            </a:r>
            <a:r>
              <a:rPr sz="1100" spc="-85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100" spc="-35" dirty="0">
                <a:solidFill>
                  <a:srgbClr val="504F51"/>
                </a:solidFill>
                <a:latin typeface="Tahoma"/>
                <a:cs typeface="Tahoma"/>
              </a:rPr>
              <a:t>sistema</a:t>
            </a:r>
            <a:r>
              <a:rPr sz="1100" spc="-170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100" spc="-35" dirty="0">
                <a:solidFill>
                  <a:srgbClr val="504F51"/>
                </a:solidFill>
                <a:latin typeface="Tahoma"/>
                <a:cs typeface="Tahoma"/>
              </a:rPr>
              <a:t>Android</a:t>
            </a:r>
            <a:endParaRPr sz="1100">
              <a:latin typeface="Tahoma"/>
              <a:cs typeface="Tahoma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1200">
              <a:latin typeface="Tahoma"/>
              <a:cs typeface="Tahoma"/>
            </a:endParaRPr>
          </a:p>
          <a:p>
            <a:pPr marL="12700" algn="just">
              <a:lnSpc>
                <a:spcPct val="100000"/>
              </a:lnSpc>
            </a:pPr>
            <a:r>
              <a:rPr sz="1100" b="1" spc="-55" dirty="0">
                <a:solidFill>
                  <a:srgbClr val="504F51"/>
                </a:solidFill>
                <a:latin typeface="Tahoma"/>
                <a:cs typeface="Tahoma"/>
              </a:rPr>
              <a:t>S</a:t>
            </a:r>
            <a:r>
              <a:rPr sz="1100" b="1" spc="-35" dirty="0">
                <a:solidFill>
                  <a:srgbClr val="504F51"/>
                </a:solidFill>
                <a:latin typeface="Tahoma"/>
                <a:cs typeface="Tahoma"/>
              </a:rPr>
              <a:t>o</a:t>
            </a:r>
            <a:r>
              <a:rPr sz="1100" b="1" spc="-40" dirty="0">
                <a:solidFill>
                  <a:srgbClr val="504F51"/>
                </a:solidFill>
                <a:latin typeface="Tahoma"/>
                <a:cs typeface="Tahoma"/>
              </a:rPr>
              <a:t>b</a:t>
            </a:r>
            <a:r>
              <a:rPr sz="1100" b="1" spc="-35" dirty="0">
                <a:solidFill>
                  <a:srgbClr val="504F51"/>
                </a:solidFill>
                <a:latin typeface="Tahoma"/>
                <a:cs typeface="Tahoma"/>
              </a:rPr>
              <a:t>r</a:t>
            </a:r>
            <a:r>
              <a:rPr sz="1100" b="1" dirty="0">
                <a:solidFill>
                  <a:srgbClr val="504F51"/>
                </a:solidFill>
                <a:latin typeface="Tahoma"/>
                <a:cs typeface="Tahoma"/>
              </a:rPr>
              <a:t>e</a:t>
            </a:r>
            <a:r>
              <a:rPr sz="1100" b="1" spc="-114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100" b="1" spc="-35" dirty="0">
                <a:solidFill>
                  <a:srgbClr val="504F51"/>
                </a:solidFill>
                <a:latin typeface="Tahoma"/>
                <a:cs typeface="Tahoma"/>
              </a:rPr>
              <a:t>e</a:t>
            </a:r>
            <a:r>
              <a:rPr sz="1100" b="1" spc="-55" dirty="0">
                <a:solidFill>
                  <a:srgbClr val="504F51"/>
                </a:solidFill>
                <a:latin typeface="Tahoma"/>
                <a:cs typeface="Tahoma"/>
              </a:rPr>
              <a:t>s</a:t>
            </a:r>
            <a:r>
              <a:rPr sz="1100" b="1" spc="-40" dirty="0">
                <a:solidFill>
                  <a:srgbClr val="504F51"/>
                </a:solidFill>
                <a:latin typeface="Tahoma"/>
                <a:cs typeface="Tahoma"/>
              </a:rPr>
              <a:t>t</a:t>
            </a:r>
            <a:r>
              <a:rPr sz="1100" b="1" dirty="0">
                <a:solidFill>
                  <a:srgbClr val="504F51"/>
                </a:solidFill>
                <a:latin typeface="Tahoma"/>
                <a:cs typeface="Tahoma"/>
              </a:rPr>
              <a:t>e</a:t>
            </a:r>
            <a:r>
              <a:rPr sz="1100" b="1" spc="-114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100" b="1" spc="-40" dirty="0">
                <a:solidFill>
                  <a:srgbClr val="504F51"/>
                </a:solidFill>
                <a:latin typeface="Tahoma"/>
                <a:cs typeface="Tahoma"/>
              </a:rPr>
              <a:t>a</a:t>
            </a:r>
            <a:r>
              <a:rPr sz="1100" b="1" spc="-35" dirty="0">
                <a:solidFill>
                  <a:srgbClr val="504F51"/>
                </a:solidFill>
                <a:latin typeface="Tahoma"/>
                <a:cs typeface="Tahoma"/>
              </a:rPr>
              <a:t>p</a:t>
            </a:r>
            <a:r>
              <a:rPr sz="1100" b="1" dirty="0">
                <a:solidFill>
                  <a:srgbClr val="504F51"/>
                </a:solidFill>
                <a:latin typeface="Tahoma"/>
                <a:cs typeface="Tahoma"/>
              </a:rPr>
              <a:t>p</a:t>
            </a:r>
            <a:endParaRPr sz="1100">
              <a:latin typeface="Tahoma"/>
              <a:cs typeface="Tahoma"/>
            </a:endParaRPr>
          </a:p>
          <a:p>
            <a:pPr marL="12700" marR="5080" algn="just">
              <a:lnSpc>
                <a:spcPct val="100000"/>
              </a:lnSpc>
              <a:spcBef>
                <a:spcPts val="105"/>
              </a:spcBef>
            </a:pPr>
            <a:r>
              <a:rPr sz="1100" spc="-35" dirty="0">
                <a:solidFill>
                  <a:srgbClr val="504F51"/>
                </a:solidFill>
                <a:latin typeface="Tahoma"/>
                <a:cs typeface="Tahoma"/>
              </a:rPr>
              <a:t>Rapidez</a:t>
            </a:r>
            <a:r>
              <a:rPr sz="1100" spc="-30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100" dirty="0">
                <a:solidFill>
                  <a:srgbClr val="504F51"/>
                </a:solidFill>
                <a:latin typeface="Tahoma"/>
                <a:cs typeface="Tahoma"/>
              </a:rPr>
              <a:t>e</a:t>
            </a:r>
            <a:r>
              <a:rPr sz="1100" spc="5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100" spc="-35" dirty="0">
                <a:solidFill>
                  <a:srgbClr val="504F51"/>
                </a:solidFill>
                <a:latin typeface="Tahoma"/>
                <a:cs typeface="Tahoma"/>
              </a:rPr>
              <a:t>praticidade</a:t>
            </a:r>
            <a:r>
              <a:rPr sz="1100" spc="-30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100" spc="-35" dirty="0">
                <a:solidFill>
                  <a:srgbClr val="504F51"/>
                </a:solidFill>
                <a:latin typeface="Tahoma"/>
                <a:cs typeface="Tahoma"/>
              </a:rPr>
              <a:t>para</a:t>
            </a:r>
            <a:r>
              <a:rPr sz="1100" spc="-30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100" spc="-25" dirty="0">
                <a:solidFill>
                  <a:srgbClr val="504F51"/>
                </a:solidFill>
                <a:latin typeface="Tahoma"/>
                <a:cs typeface="Tahoma"/>
              </a:rPr>
              <a:t>você</a:t>
            </a:r>
            <a:r>
              <a:rPr sz="1100" spc="-20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100" spc="-35" dirty="0">
                <a:solidFill>
                  <a:srgbClr val="504F51"/>
                </a:solidFill>
                <a:latin typeface="Tahoma"/>
                <a:cs typeface="Tahoma"/>
              </a:rPr>
              <a:t>vender</a:t>
            </a:r>
            <a:r>
              <a:rPr sz="1100" spc="-30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100" spc="-35" dirty="0">
                <a:solidFill>
                  <a:srgbClr val="504F51"/>
                </a:solidFill>
                <a:latin typeface="Tahoma"/>
                <a:cs typeface="Tahoma"/>
              </a:rPr>
              <a:t>plano</a:t>
            </a:r>
            <a:r>
              <a:rPr sz="1100" spc="-30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100" spc="-20" dirty="0">
                <a:solidFill>
                  <a:srgbClr val="504F51"/>
                </a:solidFill>
                <a:latin typeface="Tahoma"/>
                <a:cs typeface="Tahoma"/>
              </a:rPr>
              <a:t>de</a:t>
            </a:r>
            <a:r>
              <a:rPr sz="1100" spc="-15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100" spc="-30" dirty="0">
                <a:solidFill>
                  <a:srgbClr val="504F51"/>
                </a:solidFill>
                <a:latin typeface="Tahoma"/>
                <a:cs typeface="Tahoma"/>
              </a:rPr>
              <a:t>saúde </a:t>
            </a:r>
            <a:r>
              <a:rPr sz="1100" spc="-330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100" spc="-40" dirty="0">
                <a:solidFill>
                  <a:srgbClr val="504F51"/>
                </a:solidFill>
                <a:latin typeface="Tahoma"/>
                <a:cs typeface="Tahoma"/>
              </a:rPr>
              <a:t>individual </a:t>
            </a:r>
            <a:r>
              <a:rPr sz="1100" dirty="0">
                <a:solidFill>
                  <a:srgbClr val="504F51"/>
                </a:solidFill>
                <a:latin typeface="Tahoma"/>
                <a:cs typeface="Tahoma"/>
              </a:rPr>
              <a:t>e </a:t>
            </a:r>
            <a:r>
              <a:rPr sz="1100" spc="-40" dirty="0">
                <a:solidFill>
                  <a:srgbClr val="504F51"/>
                </a:solidFill>
                <a:latin typeface="Tahoma"/>
                <a:cs typeface="Tahoma"/>
              </a:rPr>
              <a:t>familiar através </a:t>
            </a:r>
            <a:r>
              <a:rPr sz="1100" spc="-15" dirty="0">
                <a:solidFill>
                  <a:srgbClr val="504F51"/>
                </a:solidFill>
                <a:latin typeface="Tahoma"/>
                <a:cs typeface="Tahoma"/>
              </a:rPr>
              <a:t>do </a:t>
            </a:r>
            <a:r>
              <a:rPr sz="1100" spc="-40" dirty="0">
                <a:solidFill>
                  <a:srgbClr val="504F51"/>
                </a:solidFill>
                <a:latin typeface="Tahoma"/>
                <a:cs typeface="Tahoma"/>
              </a:rPr>
              <a:t>telefone celular. Desenvolvido </a:t>
            </a:r>
            <a:r>
              <a:rPr sz="1100" spc="-35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100" spc="-25" dirty="0">
                <a:solidFill>
                  <a:srgbClr val="504F51"/>
                </a:solidFill>
                <a:latin typeface="Tahoma"/>
                <a:cs typeface="Tahoma"/>
              </a:rPr>
              <a:t>com</a:t>
            </a:r>
            <a:r>
              <a:rPr sz="1100" spc="-20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100" dirty="0">
                <a:solidFill>
                  <a:srgbClr val="504F51"/>
                </a:solidFill>
                <a:latin typeface="Tahoma"/>
                <a:cs typeface="Tahoma"/>
              </a:rPr>
              <a:t>o</a:t>
            </a:r>
            <a:r>
              <a:rPr sz="1100" spc="5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100" spc="-35" dirty="0">
                <a:solidFill>
                  <a:srgbClr val="504F51"/>
                </a:solidFill>
                <a:latin typeface="Tahoma"/>
                <a:cs typeface="Tahoma"/>
              </a:rPr>
              <a:t>objetivo</a:t>
            </a:r>
            <a:r>
              <a:rPr sz="1100" spc="-30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100" spc="-15" dirty="0">
                <a:solidFill>
                  <a:srgbClr val="504F51"/>
                </a:solidFill>
                <a:latin typeface="Tahoma"/>
                <a:cs typeface="Tahoma"/>
              </a:rPr>
              <a:t>de</a:t>
            </a:r>
            <a:r>
              <a:rPr sz="1100" spc="-10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100" spc="-20" dirty="0">
                <a:solidFill>
                  <a:srgbClr val="504F51"/>
                </a:solidFill>
                <a:latin typeface="Tahoma"/>
                <a:cs typeface="Tahoma"/>
              </a:rPr>
              <a:t>dar</a:t>
            </a:r>
            <a:r>
              <a:rPr sz="1100" spc="-15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100" spc="-30" dirty="0">
                <a:solidFill>
                  <a:srgbClr val="504F51"/>
                </a:solidFill>
                <a:latin typeface="Tahoma"/>
                <a:cs typeface="Tahoma"/>
              </a:rPr>
              <a:t>mais</a:t>
            </a:r>
            <a:r>
              <a:rPr sz="1100" spc="-25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100" spc="-40" dirty="0">
                <a:solidFill>
                  <a:srgbClr val="504F51"/>
                </a:solidFill>
                <a:latin typeface="Tahoma"/>
                <a:cs typeface="Tahoma"/>
              </a:rPr>
              <a:t>agilidade,</a:t>
            </a:r>
            <a:r>
              <a:rPr sz="1100" spc="-35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100" spc="-40" dirty="0">
                <a:solidFill>
                  <a:srgbClr val="504F51"/>
                </a:solidFill>
                <a:latin typeface="Tahoma"/>
                <a:cs typeface="Tahoma"/>
              </a:rPr>
              <a:t>transparência</a:t>
            </a:r>
            <a:r>
              <a:rPr sz="1100" spc="-35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100" dirty="0">
                <a:solidFill>
                  <a:srgbClr val="504F51"/>
                </a:solidFill>
                <a:latin typeface="Tahoma"/>
                <a:cs typeface="Tahoma"/>
              </a:rPr>
              <a:t>e </a:t>
            </a:r>
            <a:r>
              <a:rPr sz="1100" spc="5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100" spc="-40" dirty="0">
                <a:solidFill>
                  <a:srgbClr val="504F51"/>
                </a:solidFill>
                <a:latin typeface="Tahoma"/>
                <a:cs typeface="Tahoma"/>
              </a:rPr>
              <a:t>segurança</a:t>
            </a:r>
            <a:r>
              <a:rPr sz="1100" spc="-120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100" spc="-20" dirty="0">
                <a:solidFill>
                  <a:srgbClr val="504F51"/>
                </a:solidFill>
                <a:latin typeface="Tahoma"/>
                <a:cs typeface="Tahoma"/>
              </a:rPr>
              <a:t>no</a:t>
            </a:r>
            <a:r>
              <a:rPr sz="1100" spc="-65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100" spc="-40" dirty="0">
                <a:solidFill>
                  <a:srgbClr val="504F51"/>
                </a:solidFill>
                <a:latin typeface="Tahoma"/>
                <a:cs typeface="Tahoma"/>
              </a:rPr>
              <a:t>processo</a:t>
            </a:r>
            <a:r>
              <a:rPr sz="1100" spc="-100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100" spc="-20" dirty="0">
                <a:solidFill>
                  <a:srgbClr val="504F51"/>
                </a:solidFill>
                <a:latin typeface="Tahoma"/>
                <a:cs typeface="Tahoma"/>
              </a:rPr>
              <a:t>de</a:t>
            </a:r>
            <a:r>
              <a:rPr sz="1100" spc="-65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100" spc="-35" dirty="0">
                <a:solidFill>
                  <a:srgbClr val="504F51"/>
                </a:solidFill>
                <a:latin typeface="Tahoma"/>
                <a:cs typeface="Tahoma"/>
              </a:rPr>
              <a:t>venda</a:t>
            </a:r>
            <a:r>
              <a:rPr sz="1100" spc="-110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100" spc="-35" dirty="0">
                <a:solidFill>
                  <a:srgbClr val="504F51"/>
                </a:solidFill>
                <a:latin typeface="Tahoma"/>
                <a:cs typeface="Tahoma"/>
              </a:rPr>
              <a:t>entre</a:t>
            </a:r>
            <a:r>
              <a:rPr sz="1100" spc="-105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100" spc="-40" dirty="0">
                <a:solidFill>
                  <a:srgbClr val="504F51"/>
                </a:solidFill>
                <a:latin typeface="Tahoma"/>
                <a:cs typeface="Tahoma"/>
              </a:rPr>
              <a:t>vendedores</a:t>
            </a:r>
            <a:r>
              <a:rPr sz="1100" spc="-114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100" dirty="0">
                <a:solidFill>
                  <a:srgbClr val="504F51"/>
                </a:solidFill>
                <a:latin typeface="Tahoma"/>
                <a:cs typeface="Tahoma"/>
              </a:rPr>
              <a:t>e</a:t>
            </a:r>
            <a:r>
              <a:rPr sz="1100" spc="-80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100" spc="-40" dirty="0">
                <a:solidFill>
                  <a:srgbClr val="504F51"/>
                </a:solidFill>
                <a:latin typeface="Tahoma"/>
                <a:cs typeface="Tahoma"/>
              </a:rPr>
              <a:t>clientes</a:t>
            </a:r>
            <a:endParaRPr sz="1100">
              <a:latin typeface="Tahoma"/>
              <a:cs typeface="Tahoma"/>
            </a:endParaRPr>
          </a:p>
          <a:p>
            <a:pPr>
              <a:lnSpc>
                <a:spcPct val="100000"/>
              </a:lnSpc>
              <a:spcBef>
                <a:spcPts val="55"/>
              </a:spcBef>
            </a:pPr>
            <a:endParaRPr sz="1200">
              <a:latin typeface="Tahoma"/>
              <a:cs typeface="Tahoma"/>
            </a:endParaRPr>
          </a:p>
          <a:p>
            <a:pPr marL="12700" marR="5080" algn="just">
              <a:lnSpc>
                <a:spcPct val="100000"/>
              </a:lnSpc>
            </a:pPr>
            <a:r>
              <a:rPr sz="1100" spc="-40" dirty="0">
                <a:solidFill>
                  <a:srgbClr val="504F51"/>
                </a:solidFill>
                <a:latin typeface="Tahoma"/>
                <a:cs typeface="Tahoma"/>
              </a:rPr>
              <a:t>Permite</a:t>
            </a:r>
            <a:r>
              <a:rPr sz="1100" spc="-35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100" dirty="0">
                <a:solidFill>
                  <a:srgbClr val="504F51"/>
                </a:solidFill>
                <a:latin typeface="Tahoma"/>
                <a:cs typeface="Tahoma"/>
              </a:rPr>
              <a:t>o</a:t>
            </a:r>
            <a:r>
              <a:rPr sz="1100" spc="5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100" spc="-40" dirty="0">
                <a:solidFill>
                  <a:srgbClr val="504F51"/>
                </a:solidFill>
                <a:latin typeface="Tahoma"/>
                <a:cs typeface="Tahoma"/>
              </a:rPr>
              <a:t>cadastro</a:t>
            </a:r>
            <a:r>
              <a:rPr sz="1100" spc="-35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100" spc="-20" dirty="0">
                <a:solidFill>
                  <a:srgbClr val="504F51"/>
                </a:solidFill>
                <a:latin typeface="Tahoma"/>
                <a:cs typeface="Tahoma"/>
              </a:rPr>
              <a:t>das</a:t>
            </a:r>
            <a:r>
              <a:rPr sz="1100" spc="-15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100" spc="-35" dirty="0">
                <a:solidFill>
                  <a:srgbClr val="504F51"/>
                </a:solidFill>
                <a:latin typeface="Tahoma"/>
                <a:cs typeface="Tahoma"/>
              </a:rPr>
              <a:t>propostas</a:t>
            </a:r>
            <a:r>
              <a:rPr sz="1100" spc="-30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100" spc="-15" dirty="0">
                <a:solidFill>
                  <a:srgbClr val="504F51"/>
                </a:solidFill>
                <a:latin typeface="Tahoma"/>
                <a:cs typeface="Tahoma"/>
              </a:rPr>
              <a:t>de</a:t>
            </a:r>
            <a:r>
              <a:rPr sz="1100" spc="315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100" spc="-35" dirty="0">
                <a:solidFill>
                  <a:srgbClr val="504F51"/>
                </a:solidFill>
                <a:latin typeface="Tahoma"/>
                <a:cs typeface="Tahoma"/>
              </a:rPr>
              <a:t>planos </a:t>
            </a:r>
            <a:r>
              <a:rPr sz="1100" spc="-30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100" spc="-40" dirty="0">
                <a:solidFill>
                  <a:srgbClr val="504F51"/>
                </a:solidFill>
                <a:latin typeface="Tahoma"/>
                <a:cs typeface="Tahoma"/>
              </a:rPr>
              <a:t>individuais/familiar</a:t>
            </a:r>
            <a:r>
              <a:rPr sz="1100" spc="-35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100" spc="-30" dirty="0">
                <a:solidFill>
                  <a:srgbClr val="504F51"/>
                </a:solidFill>
                <a:latin typeface="Tahoma"/>
                <a:cs typeface="Tahoma"/>
              </a:rPr>
              <a:t>com</a:t>
            </a:r>
            <a:r>
              <a:rPr sz="1100" spc="-25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100" spc="-35" dirty="0">
                <a:solidFill>
                  <a:srgbClr val="504F51"/>
                </a:solidFill>
                <a:latin typeface="Tahoma"/>
                <a:cs typeface="Tahoma"/>
              </a:rPr>
              <a:t>acesso</a:t>
            </a:r>
            <a:r>
              <a:rPr sz="1100" spc="-30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100" spc="-40" dirty="0">
                <a:solidFill>
                  <a:srgbClr val="504F51"/>
                </a:solidFill>
                <a:latin typeface="Tahoma"/>
                <a:cs typeface="Tahoma"/>
              </a:rPr>
              <a:t>individual</a:t>
            </a:r>
            <a:r>
              <a:rPr sz="1100" spc="-35" dirty="0">
                <a:solidFill>
                  <a:srgbClr val="504F51"/>
                </a:solidFill>
                <a:latin typeface="Tahoma"/>
                <a:cs typeface="Tahoma"/>
              </a:rPr>
              <a:t> do </a:t>
            </a:r>
            <a:r>
              <a:rPr sz="1100" spc="-30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100" spc="-40" dirty="0">
                <a:solidFill>
                  <a:srgbClr val="504F51"/>
                </a:solidFill>
                <a:latin typeface="Tahoma"/>
                <a:cs typeface="Tahoma"/>
              </a:rPr>
              <a:t>vendedor(a),código</a:t>
            </a:r>
            <a:r>
              <a:rPr sz="1100" spc="-35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100" spc="-20" dirty="0">
                <a:solidFill>
                  <a:srgbClr val="504F51"/>
                </a:solidFill>
                <a:latin typeface="Tahoma"/>
                <a:cs typeface="Tahoma"/>
              </a:rPr>
              <a:t>de</a:t>
            </a:r>
            <a:r>
              <a:rPr sz="1100" spc="-15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100" spc="-45" dirty="0">
                <a:solidFill>
                  <a:srgbClr val="504F51"/>
                </a:solidFill>
                <a:latin typeface="Tahoma"/>
                <a:cs typeface="Tahoma"/>
              </a:rPr>
              <a:t>concessionária,</a:t>
            </a:r>
            <a:r>
              <a:rPr sz="1100" spc="254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100" spc="-25" dirty="0">
                <a:solidFill>
                  <a:srgbClr val="504F51"/>
                </a:solidFill>
                <a:latin typeface="Tahoma"/>
                <a:cs typeface="Tahoma"/>
              </a:rPr>
              <a:t>código </a:t>
            </a:r>
            <a:r>
              <a:rPr sz="1100" spc="-20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100" spc="-35" dirty="0">
                <a:solidFill>
                  <a:srgbClr val="504F51"/>
                </a:solidFill>
                <a:latin typeface="Tahoma"/>
                <a:cs typeface="Tahoma"/>
              </a:rPr>
              <a:t>v</a:t>
            </a:r>
            <a:r>
              <a:rPr sz="1100" spc="-55" dirty="0">
                <a:solidFill>
                  <a:srgbClr val="504F51"/>
                </a:solidFill>
                <a:latin typeface="Tahoma"/>
                <a:cs typeface="Tahoma"/>
              </a:rPr>
              <a:t>e</a:t>
            </a:r>
            <a:r>
              <a:rPr sz="1100" spc="-40" dirty="0">
                <a:solidFill>
                  <a:srgbClr val="504F51"/>
                </a:solidFill>
                <a:latin typeface="Tahoma"/>
                <a:cs typeface="Tahoma"/>
              </a:rPr>
              <a:t>n</a:t>
            </a:r>
            <a:r>
              <a:rPr sz="1100" spc="-35" dirty="0">
                <a:solidFill>
                  <a:srgbClr val="504F51"/>
                </a:solidFill>
                <a:latin typeface="Tahoma"/>
                <a:cs typeface="Tahoma"/>
              </a:rPr>
              <a:t>d</a:t>
            </a:r>
            <a:r>
              <a:rPr sz="1100" spc="-55" dirty="0">
                <a:solidFill>
                  <a:srgbClr val="504F51"/>
                </a:solidFill>
                <a:latin typeface="Tahoma"/>
                <a:cs typeface="Tahoma"/>
              </a:rPr>
              <a:t>e</a:t>
            </a:r>
            <a:r>
              <a:rPr sz="1100" spc="-35" dirty="0">
                <a:solidFill>
                  <a:srgbClr val="504F51"/>
                </a:solidFill>
                <a:latin typeface="Tahoma"/>
                <a:cs typeface="Tahoma"/>
              </a:rPr>
              <a:t>d</a:t>
            </a:r>
            <a:r>
              <a:rPr sz="1100" spc="-40" dirty="0">
                <a:solidFill>
                  <a:srgbClr val="504F51"/>
                </a:solidFill>
                <a:latin typeface="Tahoma"/>
                <a:cs typeface="Tahoma"/>
              </a:rPr>
              <a:t>or(a)</a:t>
            </a:r>
            <a:r>
              <a:rPr sz="1100" spc="-35" dirty="0">
                <a:solidFill>
                  <a:srgbClr val="504F51"/>
                </a:solidFill>
                <a:latin typeface="Tahoma"/>
                <a:cs typeface="Tahoma"/>
              </a:rPr>
              <a:t>,</a:t>
            </a:r>
            <a:r>
              <a:rPr sz="1100" spc="-40" dirty="0">
                <a:solidFill>
                  <a:srgbClr val="504F51"/>
                </a:solidFill>
                <a:latin typeface="Tahoma"/>
                <a:cs typeface="Tahoma"/>
              </a:rPr>
              <a:t>C</a:t>
            </a:r>
            <a:r>
              <a:rPr sz="1100" spc="-35" dirty="0">
                <a:solidFill>
                  <a:srgbClr val="504F51"/>
                </a:solidFill>
                <a:latin typeface="Tahoma"/>
                <a:cs typeface="Tahoma"/>
              </a:rPr>
              <a:t>P</a:t>
            </a:r>
            <a:r>
              <a:rPr sz="1100" dirty="0">
                <a:solidFill>
                  <a:srgbClr val="504F51"/>
                </a:solidFill>
                <a:latin typeface="Tahoma"/>
                <a:cs typeface="Tahoma"/>
              </a:rPr>
              <a:t>F</a:t>
            </a:r>
            <a:r>
              <a:rPr sz="1100" spc="-120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100" dirty="0">
                <a:solidFill>
                  <a:srgbClr val="504F51"/>
                </a:solidFill>
                <a:latin typeface="Tahoma"/>
                <a:cs typeface="Tahoma"/>
              </a:rPr>
              <a:t>e</a:t>
            </a:r>
            <a:r>
              <a:rPr sz="1100" spc="-85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100" spc="-40" dirty="0">
                <a:solidFill>
                  <a:srgbClr val="504F51"/>
                </a:solidFill>
                <a:latin typeface="Tahoma"/>
                <a:cs typeface="Tahoma"/>
              </a:rPr>
              <a:t>s</a:t>
            </a:r>
            <a:r>
              <a:rPr sz="1100" spc="-55" dirty="0">
                <a:solidFill>
                  <a:srgbClr val="504F51"/>
                </a:solidFill>
                <a:latin typeface="Tahoma"/>
                <a:cs typeface="Tahoma"/>
              </a:rPr>
              <a:t>e</a:t>
            </a:r>
            <a:r>
              <a:rPr sz="1100" spc="-40" dirty="0">
                <a:solidFill>
                  <a:srgbClr val="504F51"/>
                </a:solidFill>
                <a:latin typeface="Tahoma"/>
                <a:cs typeface="Tahoma"/>
              </a:rPr>
              <a:t>nha</a:t>
            </a:r>
            <a:r>
              <a:rPr sz="1100" dirty="0">
                <a:solidFill>
                  <a:srgbClr val="504F51"/>
                </a:solidFill>
                <a:latin typeface="Tahoma"/>
                <a:cs typeface="Tahoma"/>
              </a:rPr>
              <a:t>.</a:t>
            </a:r>
            <a:endParaRPr sz="1100">
              <a:latin typeface="Tahoma"/>
              <a:cs typeface="Tahoma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1400">
              <a:latin typeface="Tahoma"/>
              <a:cs typeface="Tahoma"/>
            </a:endParaRPr>
          </a:p>
          <a:p>
            <a:pPr marL="22860" marR="2186305">
              <a:lnSpc>
                <a:spcPct val="100000"/>
              </a:lnSpc>
              <a:spcBef>
                <a:spcPts val="5"/>
              </a:spcBef>
            </a:pPr>
            <a:r>
              <a:rPr sz="1400" b="1" u="sng" dirty="0">
                <a:solidFill>
                  <a:srgbClr val="4F81BC"/>
                </a:solidFill>
                <a:uFill>
                  <a:solidFill>
                    <a:srgbClr val="4F81BC"/>
                  </a:solidFill>
                </a:uFill>
                <a:latin typeface="Calibri"/>
                <a:cs typeface="Calibri"/>
              </a:rPr>
              <a:t>Manual</a:t>
            </a:r>
            <a:r>
              <a:rPr sz="1400" b="1" u="sng" spc="-50" dirty="0">
                <a:solidFill>
                  <a:srgbClr val="4F81BC"/>
                </a:solidFill>
                <a:uFill>
                  <a:solidFill>
                    <a:srgbClr val="4F81BC"/>
                  </a:solidFill>
                </a:uFill>
                <a:latin typeface="Calibri"/>
                <a:cs typeface="Calibri"/>
              </a:rPr>
              <a:t> </a:t>
            </a:r>
            <a:r>
              <a:rPr sz="1400" b="1" u="sng" dirty="0">
                <a:solidFill>
                  <a:srgbClr val="4F81BC"/>
                </a:solidFill>
                <a:uFill>
                  <a:solidFill>
                    <a:srgbClr val="4F81BC"/>
                  </a:solidFill>
                </a:uFill>
                <a:latin typeface="Calibri"/>
                <a:cs typeface="Calibri"/>
              </a:rPr>
              <a:t>do</a:t>
            </a:r>
            <a:r>
              <a:rPr sz="1400" b="1" u="sng" spc="-35" dirty="0">
                <a:solidFill>
                  <a:srgbClr val="4F81BC"/>
                </a:solidFill>
                <a:uFill>
                  <a:solidFill>
                    <a:srgbClr val="4F81BC"/>
                  </a:solidFill>
                </a:uFill>
                <a:latin typeface="Calibri"/>
                <a:cs typeface="Calibri"/>
              </a:rPr>
              <a:t> </a:t>
            </a:r>
            <a:r>
              <a:rPr sz="1400" b="1" u="sng" dirty="0">
                <a:solidFill>
                  <a:srgbClr val="4F81BC"/>
                </a:solidFill>
                <a:uFill>
                  <a:solidFill>
                    <a:srgbClr val="4F81BC"/>
                  </a:solidFill>
                </a:uFill>
                <a:latin typeface="Calibri"/>
                <a:cs typeface="Calibri"/>
              </a:rPr>
              <a:t>APP</a:t>
            </a:r>
            <a:r>
              <a:rPr sz="1400" b="1" u="sng" spc="-25" dirty="0">
                <a:solidFill>
                  <a:srgbClr val="4F81BC"/>
                </a:solidFill>
                <a:uFill>
                  <a:solidFill>
                    <a:srgbClr val="4F81BC"/>
                  </a:solidFill>
                </a:uFill>
                <a:latin typeface="Calibri"/>
                <a:cs typeface="Calibri"/>
              </a:rPr>
              <a:t> </a:t>
            </a:r>
            <a:r>
              <a:rPr sz="1400" b="1" u="sng" spc="-5" dirty="0">
                <a:solidFill>
                  <a:srgbClr val="4F81BC"/>
                </a:solidFill>
                <a:uFill>
                  <a:solidFill>
                    <a:srgbClr val="4F81BC"/>
                  </a:solidFill>
                </a:uFill>
                <a:latin typeface="Calibri"/>
                <a:cs typeface="Calibri"/>
              </a:rPr>
              <a:t>Do </a:t>
            </a:r>
            <a:r>
              <a:rPr sz="1400" b="1" spc="-305" dirty="0">
                <a:solidFill>
                  <a:srgbClr val="4F81BC"/>
                </a:solidFill>
                <a:latin typeface="Calibri"/>
                <a:cs typeface="Calibri"/>
              </a:rPr>
              <a:t> </a:t>
            </a:r>
            <a:r>
              <a:rPr sz="1400" b="1" u="sng" spc="-5" dirty="0">
                <a:solidFill>
                  <a:srgbClr val="4F81BC"/>
                </a:solidFill>
                <a:uFill>
                  <a:solidFill>
                    <a:srgbClr val="4F81BC"/>
                  </a:solidFill>
                </a:uFill>
                <a:latin typeface="Calibri"/>
                <a:cs typeface="Calibri"/>
              </a:rPr>
              <a:t>vendedor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10328529" y="7222817"/>
            <a:ext cx="180975" cy="1822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100" spc="-5" dirty="0">
                <a:solidFill>
                  <a:srgbClr val="FFFFFF"/>
                </a:solidFill>
                <a:latin typeface="Arial MT"/>
                <a:cs typeface="Arial MT"/>
              </a:rPr>
              <a:t>12</a:t>
            </a:r>
            <a:endParaRPr sz="1100"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0692130" cy="7560945"/>
          </a:xfrm>
          <a:custGeom>
            <a:avLst/>
            <a:gdLst/>
            <a:ahLst/>
            <a:cxnLst/>
            <a:rect l="l" t="t" r="r" b="b"/>
            <a:pathLst>
              <a:path w="10692130" h="7560945">
                <a:moveTo>
                  <a:pt x="10691876" y="0"/>
                </a:moveTo>
                <a:lnTo>
                  <a:pt x="0" y="0"/>
                </a:lnTo>
                <a:lnTo>
                  <a:pt x="0" y="7560436"/>
                </a:lnTo>
                <a:lnTo>
                  <a:pt x="10691876" y="7560436"/>
                </a:lnTo>
                <a:lnTo>
                  <a:pt x="10691876" y="0"/>
                </a:lnTo>
                <a:close/>
              </a:path>
            </a:pathLst>
          </a:custGeom>
          <a:solidFill>
            <a:srgbClr val="EB8500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903207" y="7013447"/>
            <a:ext cx="600455" cy="89915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9633204" y="7013447"/>
            <a:ext cx="601979" cy="89915"/>
          </a:xfrm>
          <a:prstGeom prst="rect">
            <a:avLst/>
          </a:prstGeom>
        </p:spPr>
      </p:pic>
      <p:sp>
        <p:nvSpPr>
          <p:cNvPr id="5" name="object 5"/>
          <p:cNvSpPr/>
          <p:nvPr/>
        </p:nvSpPr>
        <p:spPr>
          <a:xfrm>
            <a:off x="4572000" y="3654551"/>
            <a:ext cx="326390" cy="355600"/>
          </a:xfrm>
          <a:custGeom>
            <a:avLst/>
            <a:gdLst/>
            <a:ahLst/>
            <a:cxnLst/>
            <a:rect l="l" t="t" r="r" b="b"/>
            <a:pathLst>
              <a:path w="326389" h="355600">
                <a:moveTo>
                  <a:pt x="145923" y="0"/>
                </a:moveTo>
                <a:lnTo>
                  <a:pt x="97916" y="8254"/>
                </a:lnTo>
                <a:lnTo>
                  <a:pt x="61595" y="31114"/>
                </a:lnTo>
                <a:lnTo>
                  <a:pt x="35051" y="67055"/>
                </a:lnTo>
                <a:lnTo>
                  <a:pt x="16890" y="113918"/>
                </a:lnTo>
                <a:lnTo>
                  <a:pt x="5207" y="169544"/>
                </a:lnTo>
                <a:lnTo>
                  <a:pt x="380" y="216661"/>
                </a:lnTo>
                <a:lnTo>
                  <a:pt x="0" y="232917"/>
                </a:lnTo>
                <a:lnTo>
                  <a:pt x="6223" y="283717"/>
                </a:lnTo>
                <a:lnTo>
                  <a:pt x="25019" y="322198"/>
                </a:lnTo>
                <a:lnTo>
                  <a:pt x="57276" y="346582"/>
                </a:lnTo>
                <a:lnTo>
                  <a:pt x="103124" y="355091"/>
                </a:lnTo>
                <a:lnTo>
                  <a:pt x="128777" y="352170"/>
                </a:lnTo>
                <a:lnTo>
                  <a:pt x="153035" y="343788"/>
                </a:lnTo>
                <a:lnTo>
                  <a:pt x="174244" y="331215"/>
                </a:lnTo>
                <a:lnTo>
                  <a:pt x="190753" y="315086"/>
                </a:lnTo>
                <a:lnTo>
                  <a:pt x="284734" y="315086"/>
                </a:lnTo>
                <a:lnTo>
                  <a:pt x="289813" y="282066"/>
                </a:lnTo>
                <a:lnTo>
                  <a:pt x="143383" y="282066"/>
                </a:lnTo>
                <a:lnTo>
                  <a:pt x="122047" y="278510"/>
                </a:lnTo>
                <a:lnTo>
                  <a:pt x="108076" y="268096"/>
                </a:lnTo>
                <a:lnTo>
                  <a:pt x="100329" y="250951"/>
                </a:lnTo>
                <a:lnTo>
                  <a:pt x="98044" y="227075"/>
                </a:lnTo>
                <a:lnTo>
                  <a:pt x="98298" y="216661"/>
                </a:lnTo>
                <a:lnTo>
                  <a:pt x="114046" y="125602"/>
                </a:lnTo>
                <a:lnTo>
                  <a:pt x="150240" y="77850"/>
                </a:lnTo>
                <a:lnTo>
                  <a:pt x="174625" y="73786"/>
                </a:lnTo>
                <a:lnTo>
                  <a:pt x="321183" y="73786"/>
                </a:lnTo>
                <a:lnTo>
                  <a:pt x="325882" y="42036"/>
                </a:lnTo>
                <a:lnTo>
                  <a:pt x="228980" y="42036"/>
                </a:lnTo>
                <a:lnTo>
                  <a:pt x="215773" y="25400"/>
                </a:lnTo>
                <a:lnTo>
                  <a:pt x="196976" y="12064"/>
                </a:lnTo>
                <a:lnTo>
                  <a:pt x="173482" y="3301"/>
                </a:lnTo>
                <a:lnTo>
                  <a:pt x="14592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4096511" y="3659123"/>
            <a:ext cx="219710" cy="346075"/>
          </a:xfrm>
          <a:custGeom>
            <a:avLst/>
            <a:gdLst/>
            <a:ahLst/>
            <a:cxnLst/>
            <a:rect l="l" t="t" r="r" b="b"/>
            <a:pathLst>
              <a:path w="219710" h="346075">
                <a:moveTo>
                  <a:pt x="52450" y="0"/>
                </a:moveTo>
                <a:lnTo>
                  <a:pt x="37211" y="508"/>
                </a:lnTo>
                <a:lnTo>
                  <a:pt x="23113" y="1524"/>
                </a:lnTo>
                <a:lnTo>
                  <a:pt x="10413" y="3048"/>
                </a:lnTo>
                <a:lnTo>
                  <a:pt x="0" y="4572"/>
                </a:lnTo>
                <a:lnTo>
                  <a:pt x="55499" y="339979"/>
                </a:lnTo>
                <a:lnTo>
                  <a:pt x="67945" y="342264"/>
                </a:lnTo>
                <a:lnTo>
                  <a:pt x="82676" y="344043"/>
                </a:lnTo>
                <a:lnTo>
                  <a:pt x="99187" y="345313"/>
                </a:lnTo>
                <a:lnTo>
                  <a:pt x="117093" y="345821"/>
                </a:lnTo>
                <a:lnTo>
                  <a:pt x="136778" y="345313"/>
                </a:lnTo>
                <a:lnTo>
                  <a:pt x="154432" y="344043"/>
                </a:lnTo>
                <a:lnTo>
                  <a:pt x="169163" y="342264"/>
                </a:lnTo>
                <a:lnTo>
                  <a:pt x="180466" y="339979"/>
                </a:lnTo>
                <a:lnTo>
                  <a:pt x="219455" y="254762"/>
                </a:lnTo>
                <a:lnTo>
                  <a:pt x="130048" y="254762"/>
                </a:lnTo>
                <a:lnTo>
                  <a:pt x="128015" y="216788"/>
                </a:lnTo>
                <a:lnTo>
                  <a:pt x="123951" y="176275"/>
                </a:lnTo>
                <a:lnTo>
                  <a:pt x="118745" y="134747"/>
                </a:lnTo>
                <a:lnTo>
                  <a:pt x="112649" y="92963"/>
                </a:lnTo>
                <a:lnTo>
                  <a:pt x="105410" y="46228"/>
                </a:lnTo>
                <a:lnTo>
                  <a:pt x="88900" y="11430"/>
                </a:lnTo>
                <a:lnTo>
                  <a:pt x="73151" y="2921"/>
                </a:lnTo>
                <a:lnTo>
                  <a:pt x="5245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4408932" y="3659123"/>
            <a:ext cx="147955" cy="346075"/>
          </a:xfrm>
          <a:custGeom>
            <a:avLst/>
            <a:gdLst/>
            <a:ahLst/>
            <a:cxnLst/>
            <a:rect l="l" t="t" r="r" b="b"/>
            <a:pathLst>
              <a:path w="147954" h="346075">
                <a:moveTo>
                  <a:pt x="99821" y="0"/>
                </a:moveTo>
                <a:lnTo>
                  <a:pt x="55879" y="3556"/>
                </a:lnTo>
                <a:lnTo>
                  <a:pt x="0" y="341249"/>
                </a:lnTo>
                <a:lnTo>
                  <a:pt x="5460" y="342519"/>
                </a:lnTo>
                <a:lnTo>
                  <a:pt x="14985" y="343916"/>
                </a:lnTo>
                <a:lnTo>
                  <a:pt x="28828" y="345186"/>
                </a:lnTo>
                <a:lnTo>
                  <a:pt x="46989" y="345694"/>
                </a:lnTo>
                <a:lnTo>
                  <a:pt x="65531" y="345186"/>
                </a:lnTo>
                <a:lnTo>
                  <a:pt x="80390" y="343662"/>
                </a:lnTo>
                <a:lnTo>
                  <a:pt x="97281" y="341249"/>
                </a:lnTo>
                <a:lnTo>
                  <a:pt x="147573" y="4572"/>
                </a:lnTo>
                <a:lnTo>
                  <a:pt x="141223" y="3301"/>
                </a:lnTo>
                <a:lnTo>
                  <a:pt x="131190" y="1778"/>
                </a:lnTo>
                <a:lnTo>
                  <a:pt x="117347" y="508"/>
                </a:lnTo>
                <a:lnTo>
                  <a:pt x="9982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8" name="object 8"/>
          <p:cNvGrpSpPr/>
          <p:nvPr/>
        </p:nvGrpSpPr>
        <p:grpSpPr>
          <a:xfrm>
            <a:off x="4715255" y="3727703"/>
            <a:ext cx="178435" cy="277495"/>
            <a:chOff x="4715255" y="3727703"/>
            <a:chExt cx="178435" cy="277495"/>
          </a:xfrm>
        </p:grpSpPr>
        <p:sp>
          <p:nvSpPr>
            <p:cNvPr id="9" name="object 9"/>
            <p:cNvSpPr/>
            <p:nvPr/>
          </p:nvSpPr>
          <p:spPr>
            <a:xfrm>
              <a:off x="4762499" y="3970019"/>
              <a:ext cx="94615" cy="35560"/>
            </a:xfrm>
            <a:custGeom>
              <a:avLst/>
              <a:gdLst/>
              <a:ahLst/>
              <a:cxnLst/>
              <a:rect l="l" t="t" r="r" b="b"/>
              <a:pathLst>
                <a:path w="94614" h="35560">
                  <a:moveTo>
                    <a:pt x="94361" y="0"/>
                  </a:moveTo>
                  <a:lnTo>
                    <a:pt x="0" y="0"/>
                  </a:lnTo>
                  <a:lnTo>
                    <a:pt x="6350" y="14732"/>
                  </a:lnTo>
                  <a:lnTo>
                    <a:pt x="17017" y="25653"/>
                  </a:lnTo>
                  <a:lnTo>
                    <a:pt x="30352" y="32765"/>
                  </a:lnTo>
                  <a:lnTo>
                    <a:pt x="45592" y="35051"/>
                  </a:lnTo>
                  <a:lnTo>
                    <a:pt x="57658" y="34798"/>
                  </a:lnTo>
                  <a:lnTo>
                    <a:pt x="69214" y="34036"/>
                  </a:lnTo>
                  <a:lnTo>
                    <a:pt x="80010" y="32638"/>
                  </a:lnTo>
                  <a:lnTo>
                    <a:pt x="89915" y="30479"/>
                  </a:lnTo>
                  <a:lnTo>
                    <a:pt x="94361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0" name="object 10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715255" y="3727703"/>
              <a:ext cx="178308" cy="208787"/>
            </a:xfrm>
            <a:prstGeom prst="rect">
              <a:avLst/>
            </a:prstGeom>
          </p:spPr>
        </p:pic>
      </p:grpSp>
      <p:sp>
        <p:nvSpPr>
          <p:cNvPr id="11" name="object 11"/>
          <p:cNvSpPr/>
          <p:nvPr/>
        </p:nvSpPr>
        <p:spPr>
          <a:xfrm>
            <a:off x="4227576" y="3659123"/>
            <a:ext cx="202565" cy="255904"/>
          </a:xfrm>
          <a:custGeom>
            <a:avLst/>
            <a:gdLst/>
            <a:ahLst/>
            <a:cxnLst/>
            <a:rect l="l" t="t" r="r" b="b"/>
            <a:pathLst>
              <a:path w="202564" h="255904">
                <a:moveTo>
                  <a:pt x="156463" y="0"/>
                </a:moveTo>
                <a:lnTo>
                  <a:pt x="109474" y="3810"/>
                </a:lnTo>
                <a:lnTo>
                  <a:pt x="53721" y="117475"/>
                </a:lnTo>
                <a:lnTo>
                  <a:pt x="25400" y="179070"/>
                </a:lnTo>
                <a:lnTo>
                  <a:pt x="0" y="255778"/>
                </a:lnTo>
                <a:lnTo>
                  <a:pt x="88011" y="255778"/>
                </a:lnTo>
                <a:lnTo>
                  <a:pt x="202311" y="4572"/>
                </a:lnTo>
                <a:lnTo>
                  <a:pt x="196341" y="3301"/>
                </a:lnTo>
                <a:lnTo>
                  <a:pt x="186309" y="1778"/>
                </a:lnTo>
                <a:lnTo>
                  <a:pt x="172974" y="508"/>
                </a:lnTo>
                <a:lnTo>
                  <a:pt x="15646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2" name="object 12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4800600" y="3541775"/>
            <a:ext cx="120396" cy="153924"/>
          </a:xfrm>
          <a:prstGeom prst="rect">
            <a:avLst/>
          </a:prstGeom>
        </p:spPr>
      </p:pic>
      <p:pic>
        <p:nvPicPr>
          <p:cNvPr id="13" name="object 13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4466844" y="3515867"/>
            <a:ext cx="109727" cy="109727"/>
          </a:xfrm>
          <a:prstGeom prst="rect">
            <a:avLst/>
          </a:prstGeom>
        </p:spPr>
      </p:pic>
      <p:grpSp>
        <p:nvGrpSpPr>
          <p:cNvPr id="14" name="object 14"/>
          <p:cNvGrpSpPr/>
          <p:nvPr/>
        </p:nvGrpSpPr>
        <p:grpSpPr>
          <a:xfrm>
            <a:off x="3054095" y="3541775"/>
            <a:ext cx="1015365" cy="581025"/>
            <a:chOff x="3054095" y="3541775"/>
            <a:chExt cx="1015365" cy="581025"/>
          </a:xfrm>
        </p:grpSpPr>
        <p:sp>
          <p:nvSpPr>
            <p:cNvPr id="15" name="object 15"/>
            <p:cNvSpPr/>
            <p:nvPr/>
          </p:nvSpPr>
          <p:spPr>
            <a:xfrm>
              <a:off x="3054096" y="3541775"/>
              <a:ext cx="1009015" cy="581025"/>
            </a:xfrm>
            <a:custGeom>
              <a:avLst/>
              <a:gdLst/>
              <a:ahLst/>
              <a:cxnLst/>
              <a:rect l="l" t="t" r="r" b="b"/>
              <a:pathLst>
                <a:path w="1009014" h="581025">
                  <a:moveTo>
                    <a:pt x="321564" y="217297"/>
                  </a:moveTo>
                  <a:lnTo>
                    <a:pt x="321183" y="173355"/>
                  </a:lnTo>
                  <a:lnTo>
                    <a:pt x="306324" y="140208"/>
                  </a:lnTo>
                  <a:lnTo>
                    <a:pt x="278638" y="119253"/>
                  </a:lnTo>
                  <a:lnTo>
                    <a:pt x="239776" y="111887"/>
                  </a:lnTo>
                  <a:lnTo>
                    <a:pt x="211328" y="114046"/>
                  </a:lnTo>
                  <a:lnTo>
                    <a:pt x="185928" y="120523"/>
                  </a:lnTo>
                  <a:lnTo>
                    <a:pt x="163449" y="131699"/>
                  </a:lnTo>
                  <a:lnTo>
                    <a:pt x="143256" y="147701"/>
                  </a:lnTo>
                  <a:lnTo>
                    <a:pt x="157607" y="52705"/>
                  </a:lnTo>
                  <a:lnTo>
                    <a:pt x="157607" y="31115"/>
                  </a:lnTo>
                  <a:lnTo>
                    <a:pt x="150495" y="14478"/>
                  </a:lnTo>
                  <a:lnTo>
                    <a:pt x="137033" y="3810"/>
                  </a:lnTo>
                  <a:lnTo>
                    <a:pt x="117983" y="0"/>
                  </a:lnTo>
                  <a:lnTo>
                    <a:pt x="79756" y="2794"/>
                  </a:lnTo>
                  <a:lnTo>
                    <a:pt x="0" y="458597"/>
                  </a:lnTo>
                  <a:lnTo>
                    <a:pt x="9652" y="460375"/>
                  </a:lnTo>
                  <a:lnTo>
                    <a:pt x="20955" y="461772"/>
                  </a:lnTo>
                  <a:lnTo>
                    <a:pt x="33401" y="462788"/>
                  </a:lnTo>
                  <a:lnTo>
                    <a:pt x="46609" y="463042"/>
                  </a:lnTo>
                  <a:lnTo>
                    <a:pt x="61341" y="462788"/>
                  </a:lnTo>
                  <a:lnTo>
                    <a:pt x="74803" y="461772"/>
                  </a:lnTo>
                  <a:lnTo>
                    <a:pt x="86741" y="460375"/>
                  </a:lnTo>
                  <a:lnTo>
                    <a:pt x="96647" y="458597"/>
                  </a:lnTo>
                  <a:lnTo>
                    <a:pt x="127762" y="249047"/>
                  </a:lnTo>
                  <a:lnTo>
                    <a:pt x="135382" y="223647"/>
                  </a:lnTo>
                  <a:lnTo>
                    <a:pt x="148463" y="204216"/>
                  </a:lnTo>
                  <a:lnTo>
                    <a:pt x="165989" y="191643"/>
                  </a:lnTo>
                  <a:lnTo>
                    <a:pt x="186690" y="187325"/>
                  </a:lnTo>
                  <a:lnTo>
                    <a:pt x="204978" y="190500"/>
                  </a:lnTo>
                  <a:lnTo>
                    <a:pt x="216916" y="199771"/>
                  </a:lnTo>
                  <a:lnTo>
                    <a:pt x="222745" y="214503"/>
                  </a:lnTo>
                  <a:lnTo>
                    <a:pt x="222377" y="234188"/>
                  </a:lnTo>
                  <a:lnTo>
                    <a:pt x="188595" y="458597"/>
                  </a:lnTo>
                  <a:lnTo>
                    <a:pt x="198374" y="460375"/>
                  </a:lnTo>
                  <a:lnTo>
                    <a:pt x="209931" y="461772"/>
                  </a:lnTo>
                  <a:lnTo>
                    <a:pt x="222504" y="462788"/>
                  </a:lnTo>
                  <a:lnTo>
                    <a:pt x="235966" y="463042"/>
                  </a:lnTo>
                  <a:lnTo>
                    <a:pt x="251206" y="462788"/>
                  </a:lnTo>
                  <a:lnTo>
                    <a:pt x="264782" y="461772"/>
                  </a:lnTo>
                  <a:lnTo>
                    <a:pt x="276479" y="460375"/>
                  </a:lnTo>
                  <a:lnTo>
                    <a:pt x="285369" y="458597"/>
                  </a:lnTo>
                  <a:lnTo>
                    <a:pt x="321564" y="217297"/>
                  </a:lnTo>
                  <a:close/>
                </a:path>
                <a:path w="1009014" h="581025">
                  <a:moveTo>
                    <a:pt x="675513" y="156337"/>
                  </a:moveTo>
                  <a:lnTo>
                    <a:pt x="576326" y="156337"/>
                  </a:lnTo>
                  <a:lnTo>
                    <a:pt x="562610" y="139065"/>
                  </a:lnTo>
                  <a:lnTo>
                    <a:pt x="543687" y="125349"/>
                  </a:lnTo>
                  <a:lnTo>
                    <a:pt x="521081" y="116205"/>
                  </a:lnTo>
                  <a:lnTo>
                    <a:pt x="496189" y="112776"/>
                  </a:lnTo>
                  <a:lnTo>
                    <a:pt x="448056" y="121031"/>
                  </a:lnTo>
                  <a:lnTo>
                    <a:pt x="411734" y="144018"/>
                  </a:lnTo>
                  <a:lnTo>
                    <a:pt x="385445" y="180086"/>
                  </a:lnTo>
                  <a:lnTo>
                    <a:pt x="367284" y="227076"/>
                  </a:lnTo>
                  <a:lnTo>
                    <a:pt x="355727" y="282829"/>
                  </a:lnTo>
                  <a:lnTo>
                    <a:pt x="350901" y="330327"/>
                  </a:lnTo>
                  <a:lnTo>
                    <a:pt x="350520" y="346456"/>
                  </a:lnTo>
                  <a:lnTo>
                    <a:pt x="356616" y="397256"/>
                  </a:lnTo>
                  <a:lnTo>
                    <a:pt x="375539" y="435864"/>
                  </a:lnTo>
                  <a:lnTo>
                    <a:pt x="407543" y="460375"/>
                  </a:lnTo>
                  <a:lnTo>
                    <a:pt x="453390" y="468884"/>
                  </a:lnTo>
                  <a:lnTo>
                    <a:pt x="479044" y="465963"/>
                  </a:lnTo>
                  <a:lnTo>
                    <a:pt x="503174" y="457581"/>
                  </a:lnTo>
                  <a:lnTo>
                    <a:pt x="524256" y="444881"/>
                  </a:lnTo>
                  <a:lnTo>
                    <a:pt x="540766" y="428752"/>
                  </a:lnTo>
                  <a:lnTo>
                    <a:pt x="547116" y="443103"/>
                  </a:lnTo>
                  <a:lnTo>
                    <a:pt x="557530" y="453898"/>
                  </a:lnTo>
                  <a:lnTo>
                    <a:pt x="570992" y="460756"/>
                  </a:lnTo>
                  <a:lnTo>
                    <a:pt x="586105" y="463042"/>
                  </a:lnTo>
                  <a:lnTo>
                    <a:pt x="598043" y="462788"/>
                  </a:lnTo>
                  <a:lnTo>
                    <a:pt x="609600" y="462026"/>
                  </a:lnTo>
                  <a:lnTo>
                    <a:pt x="620268" y="460629"/>
                  </a:lnTo>
                  <a:lnTo>
                    <a:pt x="630047" y="458597"/>
                  </a:lnTo>
                  <a:lnTo>
                    <a:pt x="639445" y="395605"/>
                  </a:lnTo>
                  <a:lnTo>
                    <a:pt x="493522" y="395605"/>
                  </a:lnTo>
                  <a:lnTo>
                    <a:pt x="472186" y="392049"/>
                  </a:lnTo>
                  <a:lnTo>
                    <a:pt x="458216" y="381635"/>
                  </a:lnTo>
                  <a:lnTo>
                    <a:pt x="450596" y="364363"/>
                  </a:lnTo>
                  <a:lnTo>
                    <a:pt x="448183" y="340614"/>
                  </a:lnTo>
                  <a:lnTo>
                    <a:pt x="448437" y="330200"/>
                  </a:lnTo>
                  <a:lnTo>
                    <a:pt x="464185" y="238760"/>
                  </a:lnTo>
                  <a:lnTo>
                    <a:pt x="500507" y="190881"/>
                  </a:lnTo>
                  <a:lnTo>
                    <a:pt x="524510" y="186817"/>
                  </a:lnTo>
                  <a:lnTo>
                    <a:pt x="670941" y="186817"/>
                  </a:lnTo>
                  <a:lnTo>
                    <a:pt x="675513" y="156337"/>
                  </a:lnTo>
                  <a:close/>
                </a:path>
                <a:path w="1009014" h="581025">
                  <a:moveTo>
                    <a:pt x="1008507" y="186182"/>
                  </a:moveTo>
                  <a:lnTo>
                    <a:pt x="1008253" y="184531"/>
                  </a:lnTo>
                  <a:lnTo>
                    <a:pt x="992886" y="153035"/>
                  </a:lnTo>
                  <a:lnTo>
                    <a:pt x="824230" y="153035"/>
                  </a:lnTo>
                  <a:lnTo>
                    <a:pt x="817880" y="138684"/>
                  </a:lnTo>
                  <a:lnTo>
                    <a:pt x="807339" y="127762"/>
                  </a:lnTo>
                  <a:lnTo>
                    <a:pt x="794004" y="121031"/>
                  </a:lnTo>
                  <a:lnTo>
                    <a:pt x="778891" y="118618"/>
                  </a:lnTo>
                  <a:lnTo>
                    <a:pt x="734949" y="123190"/>
                  </a:lnTo>
                  <a:lnTo>
                    <a:pt x="666877" y="576072"/>
                  </a:lnTo>
                  <a:lnTo>
                    <a:pt x="677672" y="577850"/>
                  </a:lnTo>
                  <a:lnTo>
                    <a:pt x="689229" y="579247"/>
                  </a:lnTo>
                  <a:lnTo>
                    <a:pt x="701040" y="580263"/>
                  </a:lnTo>
                  <a:lnTo>
                    <a:pt x="712978" y="580517"/>
                  </a:lnTo>
                  <a:lnTo>
                    <a:pt x="736854" y="577977"/>
                  </a:lnTo>
                  <a:lnTo>
                    <a:pt x="753491" y="569341"/>
                  </a:lnTo>
                  <a:lnTo>
                    <a:pt x="764286" y="553720"/>
                  </a:lnTo>
                  <a:lnTo>
                    <a:pt x="770382" y="529971"/>
                  </a:lnTo>
                  <a:lnTo>
                    <a:pt x="786003" y="426720"/>
                  </a:lnTo>
                  <a:lnTo>
                    <a:pt x="799211" y="443484"/>
                  </a:lnTo>
                  <a:lnTo>
                    <a:pt x="818007" y="456819"/>
                  </a:lnTo>
                  <a:lnTo>
                    <a:pt x="841502" y="465709"/>
                  </a:lnTo>
                  <a:lnTo>
                    <a:pt x="868807" y="468884"/>
                  </a:lnTo>
                  <a:lnTo>
                    <a:pt x="916813" y="460756"/>
                  </a:lnTo>
                  <a:lnTo>
                    <a:pt x="953135" y="437642"/>
                  </a:lnTo>
                  <a:lnTo>
                    <a:pt x="979424" y="401701"/>
                  </a:lnTo>
                  <a:lnTo>
                    <a:pt x="982091" y="394970"/>
                  </a:lnTo>
                  <a:lnTo>
                    <a:pt x="840359" y="394970"/>
                  </a:lnTo>
                  <a:lnTo>
                    <a:pt x="820293" y="390271"/>
                  </a:lnTo>
                  <a:lnTo>
                    <a:pt x="806704" y="377571"/>
                  </a:lnTo>
                  <a:lnTo>
                    <a:pt x="799719" y="359156"/>
                  </a:lnTo>
                  <a:lnTo>
                    <a:pt x="799592" y="337312"/>
                  </a:lnTo>
                  <a:lnTo>
                    <a:pt x="813181" y="243840"/>
                  </a:lnTo>
                  <a:lnTo>
                    <a:pt x="820420" y="220345"/>
                  </a:lnTo>
                  <a:lnTo>
                    <a:pt x="833374" y="202184"/>
                  </a:lnTo>
                  <a:lnTo>
                    <a:pt x="850646" y="190373"/>
                  </a:lnTo>
                  <a:lnTo>
                    <a:pt x="871347" y="186182"/>
                  </a:lnTo>
                  <a:lnTo>
                    <a:pt x="1008507" y="186182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6" name="object 16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3547871" y="3727703"/>
              <a:ext cx="176784" cy="208787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3895343" y="3727703"/>
              <a:ext cx="173736" cy="208787"/>
            </a:xfrm>
            <a:prstGeom prst="rect">
              <a:avLst/>
            </a:prstGeom>
          </p:spPr>
        </p:pic>
        <p:sp>
          <p:nvSpPr>
            <p:cNvPr id="18" name="object 18"/>
            <p:cNvSpPr/>
            <p:nvPr/>
          </p:nvSpPr>
          <p:spPr>
            <a:xfrm>
              <a:off x="3630168" y="3654551"/>
              <a:ext cx="417830" cy="42545"/>
            </a:xfrm>
            <a:custGeom>
              <a:avLst/>
              <a:gdLst/>
              <a:ahLst/>
              <a:cxnLst/>
              <a:rect l="l" t="t" r="r" b="b"/>
              <a:pathLst>
                <a:path w="417829" h="42545">
                  <a:moveTo>
                    <a:pt x="104394" y="10160"/>
                  </a:moveTo>
                  <a:lnTo>
                    <a:pt x="93726" y="8382"/>
                  </a:lnTo>
                  <a:lnTo>
                    <a:pt x="82169" y="7112"/>
                  </a:lnTo>
                  <a:lnTo>
                    <a:pt x="70231" y="6096"/>
                  </a:lnTo>
                  <a:lnTo>
                    <a:pt x="58293" y="5715"/>
                  </a:lnTo>
                  <a:lnTo>
                    <a:pt x="38227" y="8255"/>
                  </a:lnTo>
                  <a:lnTo>
                    <a:pt x="21844" y="15621"/>
                  </a:lnTo>
                  <a:lnTo>
                    <a:pt x="9144" y="27051"/>
                  </a:lnTo>
                  <a:lnTo>
                    <a:pt x="0" y="42418"/>
                  </a:lnTo>
                  <a:lnTo>
                    <a:pt x="99441" y="42418"/>
                  </a:lnTo>
                  <a:lnTo>
                    <a:pt x="104394" y="10160"/>
                  </a:lnTo>
                  <a:close/>
                </a:path>
                <a:path w="417829" h="42545">
                  <a:moveTo>
                    <a:pt x="417449" y="39243"/>
                  </a:moveTo>
                  <a:lnTo>
                    <a:pt x="414020" y="32258"/>
                  </a:lnTo>
                  <a:lnTo>
                    <a:pt x="381889" y="8382"/>
                  </a:lnTo>
                  <a:lnTo>
                    <a:pt x="335915" y="0"/>
                  </a:lnTo>
                  <a:lnTo>
                    <a:pt x="310261" y="2921"/>
                  </a:lnTo>
                  <a:lnTo>
                    <a:pt x="286004" y="11176"/>
                  </a:lnTo>
                  <a:lnTo>
                    <a:pt x="264922" y="23495"/>
                  </a:lnTo>
                  <a:lnTo>
                    <a:pt x="248412" y="39243"/>
                  </a:lnTo>
                  <a:lnTo>
                    <a:pt x="417449" y="39243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9" name="object 19"/>
          <p:cNvGrpSpPr/>
          <p:nvPr/>
        </p:nvGrpSpPr>
        <p:grpSpPr>
          <a:xfrm>
            <a:off x="4920996" y="3654551"/>
            <a:ext cx="330200" cy="355600"/>
            <a:chOff x="4920996" y="3654551"/>
            <a:chExt cx="330200" cy="355600"/>
          </a:xfrm>
        </p:grpSpPr>
        <p:sp>
          <p:nvSpPr>
            <p:cNvPr id="20" name="object 20"/>
            <p:cNvSpPr/>
            <p:nvPr/>
          </p:nvSpPr>
          <p:spPr>
            <a:xfrm>
              <a:off x="4920996" y="3654551"/>
              <a:ext cx="325755" cy="355600"/>
            </a:xfrm>
            <a:custGeom>
              <a:avLst/>
              <a:gdLst/>
              <a:ahLst/>
              <a:cxnLst/>
              <a:rect l="l" t="t" r="r" b="b"/>
              <a:pathLst>
                <a:path w="325754" h="355600">
                  <a:moveTo>
                    <a:pt x="145923" y="0"/>
                  </a:moveTo>
                  <a:lnTo>
                    <a:pt x="97916" y="8254"/>
                  </a:lnTo>
                  <a:lnTo>
                    <a:pt x="61467" y="31114"/>
                  </a:lnTo>
                  <a:lnTo>
                    <a:pt x="34925" y="67055"/>
                  </a:lnTo>
                  <a:lnTo>
                    <a:pt x="16763" y="113918"/>
                  </a:lnTo>
                  <a:lnTo>
                    <a:pt x="5206" y="169544"/>
                  </a:lnTo>
                  <a:lnTo>
                    <a:pt x="380" y="216915"/>
                  </a:lnTo>
                  <a:lnTo>
                    <a:pt x="0" y="232917"/>
                  </a:lnTo>
                  <a:lnTo>
                    <a:pt x="6095" y="283717"/>
                  </a:lnTo>
                  <a:lnTo>
                    <a:pt x="25018" y="322198"/>
                  </a:lnTo>
                  <a:lnTo>
                    <a:pt x="57276" y="346582"/>
                  </a:lnTo>
                  <a:lnTo>
                    <a:pt x="103124" y="355091"/>
                  </a:lnTo>
                  <a:lnTo>
                    <a:pt x="128777" y="352170"/>
                  </a:lnTo>
                  <a:lnTo>
                    <a:pt x="152907" y="343788"/>
                  </a:lnTo>
                  <a:lnTo>
                    <a:pt x="174243" y="331215"/>
                  </a:lnTo>
                  <a:lnTo>
                    <a:pt x="190753" y="315086"/>
                  </a:lnTo>
                  <a:lnTo>
                    <a:pt x="197103" y="329438"/>
                  </a:lnTo>
                  <a:lnTo>
                    <a:pt x="207517" y="340105"/>
                  </a:lnTo>
                  <a:lnTo>
                    <a:pt x="220979" y="346963"/>
                  </a:lnTo>
                  <a:lnTo>
                    <a:pt x="236092" y="349250"/>
                  </a:lnTo>
                  <a:lnTo>
                    <a:pt x="248030" y="348995"/>
                  </a:lnTo>
                  <a:lnTo>
                    <a:pt x="259587" y="348233"/>
                  </a:lnTo>
                  <a:lnTo>
                    <a:pt x="270255" y="346836"/>
                  </a:lnTo>
                  <a:lnTo>
                    <a:pt x="280288" y="344804"/>
                  </a:lnTo>
                  <a:lnTo>
                    <a:pt x="289687" y="282066"/>
                  </a:lnTo>
                  <a:lnTo>
                    <a:pt x="143255" y="282066"/>
                  </a:lnTo>
                  <a:lnTo>
                    <a:pt x="121919" y="278510"/>
                  </a:lnTo>
                  <a:lnTo>
                    <a:pt x="107950" y="268096"/>
                  </a:lnTo>
                  <a:lnTo>
                    <a:pt x="100329" y="250951"/>
                  </a:lnTo>
                  <a:lnTo>
                    <a:pt x="97916" y="227075"/>
                  </a:lnTo>
                  <a:lnTo>
                    <a:pt x="98170" y="216788"/>
                  </a:lnTo>
                  <a:lnTo>
                    <a:pt x="113918" y="125602"/>
                  </a:lnTo>
                  <a:lnTo>
                    <a:pt x="150240" y="77850"/>
                  </a:lnTo>
                  <a:lnTo>
                    <a:pt x="174498" y="73786"/>
                  </a:lnTo>
                  <a:lnTo>
                    <a:pt x="321182" y="73786"/>
                  </a:lnTo>
                  <a:lnTo>
                    <a:pt x="325754" y="43433"/>
                  </a:lnTo>
                  <a:lnTo>
                    <a:pt x="226313" y="43433"/>
                  </a:lnTo>
                  <a:lnTo>
                    <a:pt x="212598" y="26161"/>
                  </a:lnTo>
                  <a:lnTo>
                    <a:pt x="193675" y="12572"/>
                  </a:lnTo>
                  <a:lnTo>
                    <a:pt x="171068" y="3428"/>
                  </a:lnTo>
                  <a:lnTo>
                    <a:pt x="145923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1" name="object 21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5064252" y="3727703"/>
              <a:ext cx="178308" cy="208787"/>
            </a:xfrm>
            <a:prstGeom prst="rect">
              <a:avLst/>
            </a:prstGeom>
          </p:spPr>
        </p:pic>
        <p:sp>
          <p:nvSpPr>
            <p:cNvPr id="22" name="object 22"/>
            <p:cNvSpPr/>
            <p:nvPr/>
          </p:nvSpPr>
          <p:spPr>
            <a:xfrm>
              <a:off x="5146548" y="3660647"/>
              <a:ext cx="104775" cy="38100"/>
            </a:xfrm>
            <a:custGeom>
              <a:avLst/>
              <a:gdLst/>
              <a:ahLst/>
              <a:cxnLst/>
              <a:rect l="l" t="t" r="r" b="b"/>
              <a:pathLst>
                <a:path w="104775" h="38100">
                  <a:moveTo>
                    <a:pt x="58547" y="0"/>
                  </a:moveTo>
                  <a:lnTo>
                    <a:pt x="38353" y="2667"/>
                  </a:lnTo>
                  <a:lnTo>
                    <a:pt x="21971" y="10160"/>
                  </a:lnTo>
                  <a:lnTo>
                    <a:pt x="9143" y="21971"/>
                  </a:lnTo>
                  <a:lnTo>
                    <a:pt x="0" y="37719"/>
                  </a:lnTo>
                  <a:lnTo>
                    <a:pt x="99694" y="37719"/>
                  </a:lnTo>
                  <a:lnTo>
                    <a:pt x="104648" y="4572"/>
                  </a:lnTo>
                  <a:lnTo>
                    <a:pt x="93979" y="2794"/>
                  </a:lnTo>
                  <a:lnTo>
                    <a:pt x="82296" y="1397"/>
                  </a:lnTo>
                  <a:lnTo>
                    <a:pt x="70357" y="381"/>
                  </a:lnTo>
                  <a:lnTo>
                    <a:pt x="58547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23" name="object 23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2535935" y="3895343"/>
            <a:ext cx="143256" cy="225551"/>
          </a:xfrm>
          <a:prstGeom prst="rect">
            <a:avLst/>
          </a:prstGeom>
        </p:spPr>
      </p:pic>
      <p:sp>
        <p:nvSpPr>
          <p:cNvPr id="24" name="object 24"/>
          <p:cNvSpPr/>
          <p:nvPr/>
        </p:nvSpPr>
        <p:spPr>
          <a:xfrm>
            <a:off x="2502407" y="3438143"/>
            <a:ext cx="211454" cy="330835"/>
          </a:xfrm>
          <a:custGeom>
            <a:avLst/>
            <a:gdLst/>
            <a:ahLst/>
            <a:cxnLst/>
            <a:rect l="l" t="t" r="r" b="b"/>
            <a:pathLst>
              <a:path w="211455" h="330835">
                <a:moveTo>
                  <a:pt x="105664" y="0"/>
                </a:moveTo>
                <a:lnTo>
                  <a:pt x="47371" y="14604"/>
                </a:lnTo>
                <a:lnTo>
                  <a:pt x="18034" y="43179"/>
                </a:lnTo>
                <a:lnTo>
                  <a:pt x="0" y="104901"/>
                </a:lnTo>
                <a:lnTo>
                  <a:pt x="4953" y="155193"/>
                </a:lnTo>
                <a:lnTo>
                  <a:pt x="25018" y="220852"/>
                </a:lnTo>
                <a:lnTo>
                  <a:pt x="55372" y="285876"/>
                </a:lnTo>
                <a:lnTo>
                  <a:pt x="78867" y="317373"/>
                </a:lnTo>
                <a:lnTo>
                  <a:pt x="105664" y="330708"/>
                </a:lnTo>
                <a:lnTo>
                  <a:pt x="132461" y="317373"/>
                </a:lnTo>
                <a:lnTo>
                  <a:pt x="155956" y="285876"/>
                </a:lnTo>
                <a:lnTo>
                  <a:pt x="174244" y="249427"/>
                </a:lnTo>
                <a:lnTo>
                  <a:pt x="206375" y="155193"/>
                </a:lnTo>
                <a:lnTo>
                  <a:pt x="211328" y="104901"/>
                </a:lnTo>
                <a:lnTo>
                  <a:pt x="205359" y="68199"/>
                </a:lnTo>
                <a:lnTo>
                  <a:pt x="181356" y="28575"/>
                </a:lnTo>
                <a:lnTo>
                  <a:pt x="139446" y="4190"/>
                </a:lnTo>
                <a:lnTo>
                  <a:pt x="10566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5" name="object 25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2369820" y="3858767"/>
            <a:ext cx="190500" cy="138684"/>
          </a:xfrm>
          <a:prstGeom prst="rect">
            <a:avLst/>
          </a:prstGeom>
        </p:spPr>
      </p:pic>
      <p:pic>
        <p:nvPicPr>
          <p:cNvPr id="26" name="object 26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2656332" y="3858767"/>
            <a:ext cx="188975" cy="138684"/>
          </a:xfrm>
          <a:prstGeom prst="rect">
            <a:avLst/>
          </a:prstGeom>
        </p:spPr>
      </p:pic>
      <p:sp>
        <p:nvSpPr>
          <p:cNvPr id="27" name="object 27"/>
          <p:cNvSpPr/>
          <p:nvPr/>
        </p:nvSpPr>
        <p:spPr>
          <a:xfrm>
            <a:off x="2267711" y="3622547"/>
            <a:ext cx="283210" cy="208915"/>
          </a:xfrm>
          <a:custGeom>
            <a:avLst/>
            <a:gdLst/>
            <a:ahLst/>
            <a:cxnLst/>
            <a:rect l="l" t="t" r="r" b="b"/>
            <a:pathLst>
              <a:path w="283210" h="208914">
                <a:moveTo>
                  <a:pt x="92329" y="0"/>
                </a:moveTo>
                <a:lnTo>
                  <a:pt x="86740" y="0"/>
                </a:lnTo>
                <a:lnTo>
                  <a:pt x="81661" y="508"/>
                </a:lnTo>
                <a:lnTo>
                  <a:pt x="42799" y="15239"/>
                </a:lnTo>
                <a:lnTo>
                  <a:pt x="9270" y="58674"/>
                </a:lnTo>
                <a:lnTo>
                  <a:pt x="0" y="112775"/>
                </a:lnTo>
                <a:lnTo>
                  <a:pt x="5206" y="132461"/>
                </a:lnTo>
                <a:lnTo>
                  <a:pt x="29210" y="167259"/>
                </a:lnTo>
                <a:lnTo>
                  <a:pt x="100711" y="200279"/>
                </a:lnTo>
                <a:lnTo>
                  <a:pt x="162432" y="207645"/>
                </a:lnTo>
                <a:lnTo>
                  <a:pt x="190500" y="208407"/>
                </a:lnTo>
                <a:lnTo>
                  <a:pt x="227583" y="206375"/>
                </a:lnTo>
                <a:lnTo>
                  <a:pt x="262000" y="198374"/>
                </a:lnTo>
                <a:lnTo>
                  <a:pt x="282956" y="180975"/>
                </a:lnTo>
                <a:lnTo>
                  <a:pt x="281686" y="153670"/>
                </a:lnTo>
                <a:lnTo>
                  <a:pt x="240792" y="93599"/>
                </a:lnTo>
                <a:lnTo>
                  <a:pt x="181610" y="37084"/>
                </a:lnTo>
                <a:lnTo>
                  <a:pt x="146685" y="14732"/>
                </a:lnTo>
                <a:lnTo>
                  <a:pt x="9232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2663951" y="3622547"/>
            <a:ext cx="285115" cy="208915"/>
          </a:xfrm>
          <a:custGeom>
            <a:avLst/>
            <a:gdLst/>
            <a:ahLst/>
            <a:cxnLst/>
            <a:rect l="l" t="t" r="r" b="b"/>
            <a:pathLst>
              <a:path w="285114" h="208914">
                <a:moveTo>
                  <a:pt x="197358" y="0"/>
                </a:moveTo>
                <a:lnTo>
                  <a:pt x="191643" y="0"/>
                </a:lnTo>
                <a:lnTo>
                  <a:pt x="166878" y="3301"/>
                </a:lnTo>
                <a:lnTo>
                  <a:pt x="101981" y="37084"/>
                </a:lnTo>
                <a:lnTo>
                  <a:pt x="61722" y="73151"/>
                </a:lnTo>
                <a:lnTo>
                  <a:pt x="18796" y="122555"/>
                </a:lnTo>
                <a:lnTo>
                  <a:pt x="0" y="180975"/>
                </a:lnTo>
                <a:lnTo>
                  <a:pt x="20955" y="198500"/>
                </a:lnTo>
                <a:lnTo>
                  <a:pt x="55753" y="206375"/>
                </a:lnTo>
                <a:lnTo>
                  <a:pt x="92964" y="208407"/>
                </a:lnTo>
                <a:lnTo>
                  <a:pt x="121158" y="207645"/>
                </a:lnTo>
                <a:lnTo>
                  <a:pt x="183261" y="200279"/>
                </a:lnTo>
                <a:lnTo>
                  <a:pt x="226949" y="185800"/>
                </a:lnTo>
                <a:lnTo>
                  <a:pt x="271780" y="147827"/>
                </a:lnTo>
                <a:lnTo>
                  <a:pt x="284734" y="112775"/>
                </a:lnTo>
                <a:lnTo>
                  <a:pt x="284353" y="88392"/>
                </a:lnTo>
                <a:lnTo>
                  <a:pt x="259461" y="32004"/>
                </a:lnTo>
                <a:lnTo>
                  <a:pt x="223520" y="5969"/>
                </a:lnTo>
                <a:lnTo>
                  <a:pt x="19735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7171943" y="4047743"/>
            <a:ext cx="1254125" cy="129539"/>
          </a:xfrm>
          <a:custGeom>
            <a:avLst/>
            <a:gdLst/>
            <a:ahLst/>
            <a:cxnLst/>
            <a:rect l="l" t="t" r="r" b="b"/>
            <a:pathLst>
              <a:path w="1254125" h="129539">
                <a:moveTo>
                  <a:pt x="1248028" y="0"/>
                </a:moveTo>
                <a:lnTo>
                  <a:pt x="1208404" y="26415"/>
                </a:lnTo>
                <a:lnTo>
                  <a:pt x="1169797" y="41275"/>
                </a:lnTo>
                <a:lnTo>
                  <a:pt x="1113535" y="55879"/>
                </a:lnTo>
                <a:lnTo>
                  <a:pt x="1036447" y="68199"/>
                </a:lnTo>
                <a:lnTo>
                  <a:pt x="935735" y="76326"/>
                </a:lnTo>
                <a:lnTo>
                  <a:pt x="883920" y="77724"/>
                </a:lnTo>
                <a:lnTo>
                  <a:pt x="833881" y="77215"/>
                </a:lnTo>
                <a:lnTo>
                  <a:pt x="785495" y="75184"/>
                </a:lnTo>
                <a:lnTo>
                  <a:pt x="738377" y="72009"/>
                </a:lnTo>
                <a:lnTo>
                  <a:pt x="692530" y="67817"/>
                </a:lnTo>
                <a:lnTo>
                  <a:pt x="647573" y="62991"/>
                </a:lnTo>
                <a:lnTo>
                  <a:pt x="555498" y="52577"/>
                </a:lnTo>
                <a:lnTo>
                  <a:pt x="508253" y="47751"/>
                </a:lnTo>
                <a:lnTo>
                  <a:pt x="461263" y="43687"/>
                </a:lnTo>
                <a:lnTo>
                  <a:pt x="413892" y="40893"/>
                </a:lnTo>
                <a:lnTo>
                  <a:pt x="365886" y="39877"/>
                </a:lnTo>
                <a:lnTo>
                  <a:pt x="316737" y="40766"/>
                </a:lnTo>
                <a:lnTo>
                  <a:pt x="232282" y="48133"/>
                </a:lnTo>
                <a:lnTo>
                  <a:pt x="161162" y="60960"/>
                </a:lnTo>
                <a:lnTo>
                  <a:pt x="103124" y="76835"/>
                </a:lnTo>
                <a:lnTo>
                  <a:pt x="58165" y="93344"/>
                </a:lnTo>
                <a:lnTo>
                  <a:pt x="6730" y="118999"/>
                </a:lnTo>
                <a:lnTo>
                  <a:pt x="0" y="123316"/>
                </a:lnTo>
                <a:lnTo>
                  <a:pt x="3809" y="129159"/>
                </a:lnTo>
                <a:lnTo>
                  <a:pt x="10540" y="125602"/>
                </a:lnTo>
                <a:lnTo>
                  <a:pt x="29717" y="116712"/>
                </a:lnTo>
                <a:lnTo>
                  <a:pt x="106045" y="90677"/>
                </a:lnTo>
                <a:lnTo>
                  <a:pt x="163575" y="77469"/>
                </a:lnTo>
                <a:lnTo>
                  <a:pt x="234060" y="66548"/>
                </a:lnTo>
                <a:lnTo>
                  <a:pt x="317753" y="59943"/>
                </a:lnTo>
                <a:lnTo>
                  <a:pt x="366522" y="59054"/>
                </a:lnTo>
                <a:lnTo>
                  <a:pt x="414400" y="60071"/>
                </a:lnTo>
                <a:lnTo>
                  <a:pt x="461517" y="62864"/>
                </a:lnTo>
                <a:lnTo>
                  <a:pt x="508507" y="66928"/>
                </a:lnTo>
                <a:lnTo>
                  <a:pt x="555498" y="71754"/>
                </a:lnTo>
                <a:lnTo>
                  <a:pt x="647573" y="82168"/>
                </a:lnTo>
                <a:lnTo>
                  <a:pt x="692657" y="86994"/>
                </a:lnTo>
                <a:lnTo>
                  <a:pt x="738631" y="91186"/>
                </a:lnTo>
                <a:lnTo>
                  <a:pt x="785876" y="94361"/>
                </a:lnTo>
                <a:lnTo>
                  <a:pt x="834389" y="96392"/>
                </a:lnTo>
                <a:lnTo>
                  <a:pt x="884554" y="96900"/>
                </a:lnTo>
                <a:lnTo>
                  <a:pt x="936625" y="95503"/>
                </a:lnTo>
                <a:lnTo>
                  <a:pt x="1038732" y="86613"/>
                </a:lnTo>
                <a:lnTo>
                  <a:pt x="1116710" y="72389"/>
                </a:lnTo>
                <a:lnTo>
                  <a:pt x="1173733" y="55117"/>
                </a:lnTo>
                <a:lnTo>
                  <a:pt x="1212977" y="37337"/>
                </a:lnTo>
                <a:lnTo>
                  <a:pt x="1249933" y="9271"/>
                </a:lnTo>
                <a:lnTo>
                  <a:pt x="1253998" y="3810"/>
                </a:lnTo>
                <a:lnTo>
                  <a:pt x="124802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0" name="object 30"/>
          <p:cNvGrpSpPr/>
          <p:nvPr/>
        </p:nvGrpSpPr>
        <p:grpSpPr>
          <a:xfrm>
            <a:off x="6516623" y="3425951"/>
            <a:ext cx="1705610" cy="257810"/>
            <a:chOff x="6516623" y="3425951"/>
            <a:chExt cx="1705610" cy="257810"/>
          </a:xfrm>
        </p:grpSpPr>
        <p:pic>
          <p:nvPicPr>
            <p:cNvPr id="31" name="object 31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6516623" y="3425951"/>
              <a:ext cx="198120" cy="251460"/>
            </a:xfrm>
            <a:prstGeom prst="rect">
              <a:avLst/>
            </a:prstGeom>
          </p:spPr>
        </p:pic>
        <p:pic>
          <p:nvPicPr>
            <p:cNvPr id="32" name="object 32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6752843" y="3441191"/>
              <a:ext cx="277368" cy="242315"/>
            </a:xfrm>
            <a:prstGeom prst="rect">
              <a:avLst/>
            </a:prstGeom>
          </p:spPr>
        </p:pic>
        <p:pic>
          <p:nvPicPr>
            <p:cNvPr id="33" name="object 33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7062215" y="3489959"/>
              <a:ext cx="257555" cy="193548"/>
            </a:xfrm>
            <a:prstGeom prst="rect">
              <a:avLst/>
            </a:prstGeom>
          </p:spPr>
        </p:pic>
        <p:pic>
          <p:nvPicPr>
            <p:cNvPr id="34" name="object 34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7354823" y="3425951"/>
              <a:ext cx="202692" cy="251460"/>
            </a:xfrm>
            <a:prstGeom prst="rect">
              <a:avLst/>
            </a:prstGeom>
          </p:spPr>
        </p:pic>
        <p:pic>
          <p:nvPicPr>
            <p:cNvPr id="35" name="object 35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7581899" y="3489959"/>
              <a:ext cx="169164" cy="193548"/>
            </a:xfrm>
            <a:prstGeom prst="rect">
              <a:avLst/>
            </a:prstGeom>
          </p:spPr>
        </p:pic>
        <p:pic>
          <p:nvPicPr>
            <p:cNvPr id="36" name="object 36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7775447" y="3489959"/>
              <a:ext cx="251459" cy="187451"/>
            </a:xfrm>
            <a:prstGeom prst="rect">
              <a:avLst/>
            </a:prstGeom>
          </p:spPr>
        </p:pic>
        <p:pic>
          <p:nvPicPr>
            <p:cNvPr id="37" name="object 37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8060435" y="3489959"/>
              <a:ext cx="161544" cy="193548"/>
            </a:xfrm>
            <a:prstGeom prst="rect">
              <a:avLst/>
            </a:prstGeom>
          </p:spPr>
        </p:pic>
      </p:grpSp>
      <p:sp>
        <p:nvSpPr>
          <p:cNvPr id="38" name="object 38"/>
          <p:cNvSpPr/>
          <p:nvPr/>
        </p:nvSpPr>
        <p:spPr>
          <a:xfrm>
            <a:off x="6518147" y="3761282"/>
            <a:ext cx="24130" cy="248285"/>
          </a:xfrm>
          <a:custGeom>
            <a:avLst/>
            <a:gdLst/>
            <a:ahLst/>
            <a:cxnLst/>
            <a:rect l="l" t="t" r="r" b="b"/>
            <a:pathLst>
              <a:path w="24129" h="248285">
                <a:moveTo>
                  <a:pt x="23995" y="0"/>
                </a:moveTo>
                <a:lnTo>
                  <a:pt x="0" y="0"/>
                </a:lnTo>
                <a:lnTo>
                  <a:pt x="0" y="248107"/>
                </a:lnTo>
                <a:lnTo>
                  <a:pt x="23995" y="248107"/>
                </a:lnTo>
                <a:lnTo>
                  <a:pt x="2399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9" name="object 39"/>
          <p:cNvGrpSpPr/>
          <p:nvPr/>
        </p:nvGrpSpPr>
        <p:grpSpPr>
          <a:xfrm>
            <a:off x="6588252" y="3776471"/>
            <a:ext cx="439420" cy="238125"/>
            <a:chOff x="6588252" y="3776471"/>
            <a:chExt cx="439420" cy="238125"/>
          </a:xfrm>
        </p:grpSpPr>
        <p:pic>
          <p:nvPicPr>
            <p:cNvPr id="40" name="object 40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6588252" y="3825239"/>
              <a:ext cx="144779" cy="182879"/>
            </a:xfrm>
            <a:prstGeom prst="rect">
              <a:avLst/>
            </a:prstGeom>
          </p:spPr>
        </p:pic>
        <p:pic>
          <p:nvPicPr>
            <p:cNvPr id="41" name="object 41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6755892" y="3776471"/>
              <a:ext cx="89916" cy="234696"/>
            </a:xfrm>
            <a:prstGeom prst="rect">
              <a:avLst/>
            </a:prstGeom>
          </p:spPr>
        </p:pic>
        <p:pic>
          <p:nvPicPr>
            <p:cNvPr id="42" name="object 42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6868668" y="3825239"/>
              <a:ext cx="158496" cy="188975"/>
            </a:xfrm>
            <a:prstGeom prst="rect">
              <a:avLst/>
            </a:prstGeom>
          </p:spPr>
        </p:pic>
      </p:grpSp>
      <p:grpSp>
        <p:nvGrpSpPr>
          <p:cNvPr id="43" name="object 43"/>
          <p:cNvGrpSpPr/>
          <p:nvPr/>
        </p:nvGrpSpPr>
        <p:grpSpPr>
          <a:xfrm>
            <a:off x="7056119" y="3825239"/>
            <a:ext cx="355600" cy="182880"/>
            <a:chOff x="7056119" y="3825239"/>
            <a:chExt cx="355600" cy="182880"/>
          </a:xfrm>
        </p:grpSpPr>
        <p:pic>
          <p:nvPicPr>
            <p:cNvPr id="44" name="object 44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7164323" y="3825239"/>
              <a:ext cx="246888" cy="182879"/>
            </a:xfrm>
            <a:prstGeom prst="rect">
              <a:avLst/>
            </a:prstGeom>
          </p:spPr>
        </p:pic>
        <p:pic>
          <p:nvPicPr>
            <p:cNvPr id="45" name="object 45"/>
            <p:cNvPicPr/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7056119" y="3828287"/>
              <a:ext cx="88390" cy="179832"/>
            </a:xfrm>
            <a:prstGeom prst="rect">
              <a:avLst/>
            </a:prstGeom>
          </p:spPr>
        </p:pic>
      </p:grpSp>
      <p:grpSp>
        <p:nvGrpSpPr>
          <p:cNvPr id="46" name="object 46"/>
          <p:cNvGrpSpPr/>
          <p:nvPr/>
        </p:nvGrpSpPr>
        <p:grpSpPr>
          <a:xfrm>
            <a:off x="7443216" y="3756659"/>
            <a:ext cx="784860" cy="257810"/>
            <a:chOff x="7443216" y="3756659"/>
            <a:chExt cx="784860" cy="257810"/>
          </a:xfrm>
        </p:grpSpPr>
        <p:sp>
          <p:nvSpPr>
            <p:cNvPr id="47" name="object 47"/>
            <p:cNvSpPr/>
            <p:nvPr/>
          </p:nvSpPr>
          <p:spPr>
            <a:xfrm>
              <a:off x="7501128" y="3756659"/>
              <a:ext cx="62865" cy="48895"/>
            </a:xfrm>
            <a:custGeom>
              <a:avLst/>
              <a:gdLst/>
              <a:ahLst/>
              <a:cxnLst/>
              <a:rect l="l" t="t" r="r" b="b"/>
              <a:pathLst>
                <a:path w="62865" h="48895">
                  <a:moveTo>
                    <a:pt x="62483" y="0"/>
                  </a:moveTo>
                  <a:lnTo>
                    <a:pt x="35814" y="0"/>
                  </a:lnTo>
                  <a:lnTo>
                    <a:pt x="0" y="48640"/>
                  </a:lnTo>
                  <a:lnTo>
                    <a:pt x="17399" y="48640"/>
                  </a:lnTo>
                  <a:lnTo>
                    <a:pt x="62483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8" name="object 48"/>
            <p:cNvPicPr/>
            <p:nvPr/>
          </p:nvPicPr>
          <p:blipFill>
            <a:blip r:embed="rId25" cstate="print"/>
            <a:stretch>
              <a:fillRect/>
            </a:stretch>
          </p:blipFill>
          <p:spPr>
            <a:xfrm>
              <a:off x="7443216" y="3825239"/>
              <a:ext cx="160020" cy="188975"/>
            </a:xfrm>
            <a:prstGeom prst="rect">
              <a:avLst/>
            </a:prstGeom>
          </p:spPr>
        </p:pic>
        <p:pic>
          <p:nvPicPr>
            <p:cNvPr id="49" name="object 49"/>
            <p:cNvPicPr/>
            <p:nvPr/>
          </p:nvPicPr>
          <p:blipFill>
            <a:blip r:embed="rId26" cstate="print"/>
            <a:stretch>
              <a:fillRect/>
            </a:stretch>
          </p:blipFill>
          <p:spPr>
            <a:xfrm>
              <a:off x="7624572" y="3761231"/>
              <a:ext cx="164592" cy="252984"/>
            </a:xfrm>
            <a:prstGeom prst="rect">
              <a:avLst/>
            </a:prstGeom>
          </p:spPr>
        </p:pic>
        <p:sp>
          <p:nvSpPr>
            <p:cNvPr id="50" name="object 50"/>
            <p:cNvSpPr/>
            <p:nvPr/>
          </p:nvSpPr>
          <p:spPr>
            <a:xfrm>
              <a:off x="7830312" y="3761193"/>
              <a:ext cx="22860" cy="248285"/>
            </a:xfrm>
            <a:custGeom>
              <a:avLst/>
              <a:gdLst/>
              <a:ahLst/>
              <a:cxnLst/>
              <a:rect l="l" t="t" r="r" b="b"/>
              <a:pathLst>
                <a:path w="22859" h="248285">
                  <a:moveTo>
                    <a:pt x="22364" y="68783"/>
                  </a:moveTo>
                  <a:lnTo>
                    <a:pt x="0" y="68783"/>
                  </a:lnTo>
                  <a:lnTo>
                    <a:pt x="0" y="248069"/>
                  </a:lnTo>
                  <a:lnTo>
                    <a:pt x="22364" y="248069"/>
                  </a:lnTo>
                  <a:lnTo>
                    <a:pt x="22364" y="68783"/>
                  </a:lnTo>
                  <a:close/>
                </a:path>
                <a:path w="22859" h="248285">
                  <a:moveTo>
                    <a:pt x="22364" y="0"/>
                  </a:moveTo>
                  <a:lnTo>
                    <a:pt x="0" y="0"/>
                  </a:lnTo>
                  <a:lnTo>
                    <a:pt x="0" y="35090"/>
                  </a:lnTo>
                  <a:lnTo>
                    <a:pt x="22364" y="35090"/>
                  </a:lnTo>
                  <a:lnTo>
                    <a:pt x="2236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1" name="object 51"/>
            <p:cNvPicPr/>
            <p:nvPr/>
          </p:nvPicPr>
          <p:blipFill>
            <a:blip r:embed="rId27" cstate="print"/>
            <a:stretch>
              <a:fillRect/>
            </a:stretch>
          </p:blipFill>
          <p:spPr>
            <a:xfrm>
              <a:off x="7885176" y="3825239"/>
              <a:ext cx="156972" cy="188975"/>
            </a:xfrm>
            <a:prstGeom prst="rect">
              <a:avLst/>
            </a:prstGeom>
          </p:spPr>
        </p:pic>
        <p:pic>
          <p:nvPicPr>
            <p:cNvPr id="52" name="object 52"/>
            <p:cNvPicPr/>
            <p:nvPr/>
          </p:nvPicPr>
          <p:blipFill>
            <a:blip r:embed="rId28" cstate="print"/>
            <a:stretch>
              <a:fillRect/>
            </a:stretch>
          </p:blipFill>
          <p:spPr>
            <a:xfrm>
              <a:off x="8063484" y="3825239"/>
              <a:ext cx="164592" cy="188975"/>
            </a:xfrm>
            <a:prstGeom prst="rect">
              <a:avLst/>
            </a:prstGeom>
          </p:spPr>
        </p:pic>
      </p:grpSp>
      <p:pic>
        <p:nvPicPr>
          <p:cNvPr id="53" name="object 53"/>
          <p:cNvPicPr/>
          <p:nvPr/>
        </p:nvPicPr>
        <p:blipFill>
          <a:blip r:embed="rId29" cstate="print"/>
          <a:stretch>
            <a:fillRect/>
          </a:stretch>
        </p:blipFill>
        <p:spPr>
          <a:xfrm>
            <a:off x="5707379" y="3383279"/>
            <a:ext cx="702563" cy="716279"/>
          </a:xfrm>
          <a:prstGeom prst="rect">
            <a:avLst/>
          </a:prstGeom>
        </p:spPr>
      </p:pic>
      <p:sp>
        <p:nvSpPr>
          <p:cNvPr id="54" name="object 5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0005">
              <a:lnSpc>
                <a:spcPct val="100000"/>
              </a:lnSpc>
              <a:spcBef>
                <a:spcPts val="100"/>
              </a:spcBef>
            </a:pPr>
            <a:r>
              <a:rPr spc="-280" dirty="0"/>
              <a:t>Boa</a:t>
            </a:r>
            <a:r>
              <a:rPr dirty="0"/>
              <a:t>s</a:t>
            </a:r>
            <a:r>
              <a:rPr spc="-610" dirty="0"/>
              <a:t> </a:t>
            </a:r>
            <a:r>
              <a:rPr spc="-285" dirty="0"/>
              <a:t>Ve</a:t>
            </a:r>
            <a:r>
              <a:rPr spc="-295" dirty="0"/>
              <a:t>n</a:t>
            </a:r>
            <a:r>
              <a:rPr spc="-290" dirty="0"/>
              <a:t>d</a:t>
            </a:r>
            <a:r>
              <a:rPr spc="-295" dirty="0"/>
              <a:t>a</a:t>
            </a:r>
            <a:r>
              <a:rPr dirty="0"/>
              <a:t>s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15874" y="330199"/>
            <a:ext cx="3104515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dirty="0">
                <a:solidFill>
                  <a:srgbClr val="EB8500"/>
                </a:solidFill>
              </a:rPr>
              <a:t>1</a:t>
            </a:r>
            <a:r>
              <a:rPr sz="2000" spc="-315" dirty="0">
                <a:solidFill>
                  <a:srgbClr val="EB8500"/>
                </a:solidFill>
              </a:rPr>
              <a:t> </a:t>
            </a:r>
            <a:r>
              <a:rPr sz="2000" dirty="0">
                <a:solidFill>
                  <a:srgbClr val="EB8500"/>
                </a:solidFill>
              </a:rPr>
              <a:t>.</a:t>
            </a:r>
            <a:r>
              <a:rPr sz="2000" spc="-340" dirty="0">
                <a:solidFill>
                  <a:srgbClr val="EB8500"/>
                </a:solidFill>
              </a:rPr>
              <a:t> </a:t>
            </a:r>
            <a:r>
              <a:rPr sz="2000" spc="-130" dirty="0">
                <a:solidFill>
                  <a:srgbClr val="0060AC"/>
                </a:solidFill>
              </a:rPr>
              <a:t>P</a:t>
            </a:r>
            <a:r>
              <a:rPr sz="2000" spc="-150" dirty="0">
                <a:solidFill>
                  <a:srgbClr val="0060AC"/>
                </a:solidFill>
              </a:rPr>
              <a:t>ri</a:t>
            </a:r>
            <a:r>
              <a:rPr sz="2000" spc="-135" dirty="0">
                <a:solidFill>
                  <a:srgbClr val="0060AC"/>
                </a:solidFill>
              </a:rPr>
              <a:t>nc</a:t>
            </a:r>
            <a:r>
              <a:rPr sz="2000" spc="-150" dirty="0">
                <a:solidFill>
                  <a:srgbClr val="0060AC"/>
                </a:solidFill>
              </a:rPr>
              <a:t>i</a:t>
            </a:r>
            <a:r>
              <a:rPr sz="2000" spc="-135" dirty="0">
                <a:solidFill>
                  <a:srgbClr val="0060AC"/>
                </a:solidFill>
              </a:rPr>
              <a:t>pa</a:t>
            </a:r>
            <a:r>
              <a:rPr sz="2000" spc="-150" dirty="0">
                <a:solidFill>
                  <a:srgbClr val="0060AC"/>
                </a:solidFill>
              </a:rPr>
              <a:t>i</a:t>
            </a:r>
            <a:r>
              <a:rPr sz="2000" dirty="0">
                <a:solidFill>
                  <a:srgbClr val="0060AC"/>
                </a:solidFill>
              </a:rPr>
              <a:t>s</a:t>
            </a:r>
            <a:r>
              <a:rPr sz="2000" spc="-300" dirty="0">
                <a:solidFill>
                  <a:srgbClr val="0060AC"/>
                </a:solidFill>
              </a:rPr>
              <a:t> </a:t>
            </a:r>
            <a:r>
              <a:rPr sz="2000" spc="-150" dirty="0">
                <a:solidFill>
                  <a:srgbClr val="0060AC"/>
                </a:solidFill>
              </a:rPr>
              <a:t>C</a:t>
            </a:r>
            <a:r>
              <a:rPr sz="2000" spc="-135" dirty="0">
                <a:solidFill>
                  <a:srgbClr val="0060AC"/>
                </a:solidFill>
              </a:rPr>
              <a:t>a</a:t>
            </a:r>
            <a:r>
              <a:rPr sz="2000" spc="-150" dirty="0">
                <a:solidFill>
                  <a:srgbClr val="0060AC"/>
                </a:solidFill>
              </a:rPr>
              <a:t>r</a:t>
            </a:r>
            <a:r>
              <a:rPr sz="2000" spc="-135" dirty="0">
                <a:solidFill>
                  <a:srgbClr val="0060AC"/>
                </a:solidFill>
              </a:rPr>
              <a:t>ac</a:t>
            </a:r>
            <a:r>
              <a:rPr sz="2000" spc="-150" dirty="0">
                <a:solidFill>
                  <a:srgbClr val="0060AC"/>
                </a:solidFill>
              </a:rPr>
              <a:t>t</a:t>
            </a:r>
            <a:r>
              <a:rPr sz="2000" spc="-135" dirty="0">
                <a:solidFill>
                  <a:srgbClr val="0060AC"/>
                </a:solidFill>
              </a:rPr>
              <a:t>e</a:t>
            </a:r>
            <a:r>
              <a:rPr sz="2000" spc="-150" dirty="0">
                <a:solidFill>
                  <a:srgbClr val="0060AC"/>
                </a:solidFill>
              </a:rPr>
              <a:t>rí</a:t>
            </a:r>
            <a:r>
              <a:rPr sz="2000" spc="-130" dirty="0">
                <a:solidFill>
                  <a:srgbClr val="0060AC"/>
                </a:solidFill>
              </a:rPr>
              <a:t>s</a:t>
            </a:r>
            <a:r>
              <a:rPr sz="2000" spc="-150" dirty="0">
                <a:solidFill>
                  <a:srgbClr val="0060AC"/>
                </a:solidFill>
              </a:rPr>
              <a:t>ti</a:t>
            </a:r>
            <a:r>
              <a:rPr sz="2000" spc="-135" dirty="0">
                <a:solidFill>
                  <a:srgbClr val="0060AC"/>
                </a:solidFill>
              </a:rPr>
              <a:t>ca</a:t>
            </a:r>
            <a:r>
              <a:rPr sz="2000" dirty="0">
                <a:solidFill>
                  <a:srgbClr val="0060AC"/>
                </a:solidFill>
              </a:rPr>
              <a:t>s</a:t>
            </a:r>
            <a:endParaRPr sz="2000"/>
          </a:p>
        </p:txBody>
      </p:sp>
      <p:sp>
        <p:nvSpPr>
          <p:cNvPr id="5" name="object 5"/>
          <p:cNvSpPr txBox="1"/>
          <p:nvPr/>
        </p:nvSpPr>
        <p:spPr>
          <a:xfrm>
            <a:off x="10328909" y="7222817"/>
            <a:ext cx="103505" cy="1822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100" dirty="0">
                <a:solidFill>
                  <a:srgbClr val="FFFFFF"/>
                </a:solidFill>
                <a:latin typeface="Arial MT"/>
                <a:cs typeface="Arial MT"/>
              </a:rPr>
              <a:t>1</a:t>
            </a:r>
            <a:endParaRPr sz="1100">
              <a:latin typeface="Arial MT"/>
              <a:cs typeface="Arial MT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15874" y="893825"/>
            <a:ext cx="4627245" cy="6031865"/>
          </a:xfrm>
          <a:prstGeom prst="rect">
            <a:avLst/>
          </a:prstGeom>
        </p:spPr>
        <p:txBody>
          <a:bodyPr vert="horz" wrap="square" lIns="0" tIns="20320" rIns="0" bIns="0" rtlCol="0">
            <a:spAutoFit/>
          </a:bodyPr>
          <a:lstStyle/>
          <a:p>
            <a:pPr marL="104139" marR="401320">
              <a:lnSpc>
                <a:spcPts val="1300"/>
              </a:lnSpc>
              <a:spcBef>
                <a:spcPts val="160"/>
              </a:spcBef>
            </a:pPr>
            <a:r>
              <a:rPr sz="1100" spc="-15" dirty="0">
                <a:solidFill>
                  <a:srgbClr val="504F51"/>
                </a:solidFill>
                <a:latin typeface="Tahoma"/>
                <a:cs typeface="Tahoma"/>
              </a:rPr>
              <a:t>Os</a:t>
            </a:r>
            <a:r>
              <a:rPr sz="1100" spc="-145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100" spc="-45" dirty="0">
                <a:solidFill>
                  <a:srgbClr val="504F51"/>
                </a:solidFill>
                <a:latin typeface="Tahoma"/>
                <a:cs typeface="Tahoma"/>
              </a:rPr>
              <a:t>planos</a:t>
            </a:r>
            <a:r>
              <a:rPr sz="1100" spc="-135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100" spc="-30" dirty="0">
                <a:solidFill>
                  <a:srgbClr val="504F51"/>
                </a:solidFill>
                <a:latin typeface="Tahoma"/>
                <a:cs typeface="Tahoma"/>
              </a:rPr>
              <a:t>com</a:t>
            </a:r>
            <a:r>
              <a:rPr sz="1100" spc="-90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100" spc="-50" dirty="0">
                <a:solidFill>
                  <a:srgbClr val="504F51"/>
                </a:solidFill>
                <a:latin typeface="Tahoma"/>
                <a:cs typeface="Tahoma"/>
              </a:rPr>
              <a:t>contratação</a:t>
            </a:r>
            <a:r>
              <a:rPr sz="1100" spc="-190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100" spc="-45" dirty="0">
                <a:solidFill>
                  <a:srgbClr val="504F51"/>
                </a:solidFill>
                <a:latin typeface="Tahoma"/>
                <a:cs typeface="Tahoma"/>
              </a:rPr>
              <a:t>individual</a:t>
            </a:r>
            <a:r>
              <a:rPr sz="1100" spc="-150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100" spc="-15" dirty="0">
                <a:solidFill>
                  <a:srgbClr val="504F51"/>
                </a:solidFill>
                <a:latin typeface="Tahoma"/>
                <a:cs typeface="Tahoma"/>
              </a:rPr>
              <a:t>ou</a:t>
            </a:r>
            <a:r>
              <a:rPr sz="1100" spc="-105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100" spc="-45" dirty="0">
                <a:solidFill>
                  <a:srgbClr val="504F51"/>
                </a:solidFill>
                <a:latin typeface="Tahoma"/>
                <a:cs typeface="Tahoma"/>
              </a:rPr>
              <a:t>familiar</a:t>
            </a:r>
            <a:r>
              <a:rPr sz="1100" spc="-125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100" spc="-25" dirty="0">
                <a:solidFill>
                  <a:srgbClr val="504F51"/>
                </a:solidFill>
                <a:latin typeface="Tahoma"/>
                <a:cs typeface="Tahoma"/>
              </a:rPr>
              <a:t>são</a:t>
            </a:r>
            <a:r>
              <a:rPr sz="1100" spc="-130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100" spc="-45" dirty="0">
                <a:solidFill>
                  <a:srgbClr val="504F51"/>
                </a:solidFill>
                <a:latin typeface="Tahoma"/>
                <a:cs typeface="Tahoma"/>
              </a:rPr>
              <a:t>aqueles</a:t>
            </a:r>
            <a:r>
              <a:rPr sz="1100" spc="-150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100" spc="-50" dirty="0">
                <a:solidFill>
                  <a:srgbClr val="504F51"/>
                </a:solidFill>
                <a:latin typeface="Tahoma"/>
                <a:cs typeface="Tahoma"/>
              </a:rPr>
              <a:t>contratados </a:t>
            </a:r>
            <a:r>
              <a:rPr sz="1100" spc="-45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100" spc="-50" dirty="0">
                <a:solidFill>
                  <a:srgbClr val="504F51"/>
                </a:solidFill>
                <a:latin typeface="Tahoma"/>
                <a:cs typeface="Tahoma"/>
              </a:rPr>
              <a:t>diretamente</a:t>
            </a:r>
            <a:r>
              <a:rPr sz="1100" spc="-225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100" spc="-15" dirty="0">
                <a:solidFill>
                  <a:srgbClr val="504F51"/>
                </a:solidFill>
                <a:latin typeface="Tahoma"/>
                <a:cs typeface="Tahoma"/>
              </a:rPr>
              <a:t>da</a:t>
            </a:r>
            <a:r>
              <a:rPr sz="1100" spc="-110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100" spc="-45" dirty="0">
                <a:solidFill>
                  <a:srgbClr val="504F51"/>
                </a:solidFill>
                <a:latin typeface="Tahoma"/>
                <a:cs typeface="Tahoma"/>
              </a:rPr>
              <a:t>operadora</a:t>
            </a:r>
            <a:r>
              <a:rPr sz="1100" spc="-114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100" spc="-15" dirty="0">
                <a:solidFill>
                  <a:srgbClr val="504F51"/>
                </a:solidFill>
                <a:latin typeface="Tahoma"/>
                <a:cs typeface="Tahoma"/>
              </a:rPr>
              <a:t>de</a:t>
            </a:r>
            <a:r>
              <a:rPr sz="1100" spc="-120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100" spc="-45" dirty="0">
                <a:solidFill>
                  <a:srgbClr val="504F51"/>
                </a:solidFill>
                <a:latin typeface="Tahoma"/>
                <a:cs typeface="Tahoma"/>
              </a:rPr>
              <a:t>plano</a:t>
            </a:r>
            <a:r>
              <a:rPr sz="1100" spc="-120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100" spc="-15" dirty="0">
                <a:solidFill>
                  <a:srgbClr val="504F51"/>
                </a:solidFill>
                <a:latin typeface="Tahoma"/>
                <a:cs typeface="Tahoma"/>
              </a:rPr>
              <a:t>de</a:t>
            </a:r>
            <a:r>
              <a:rPr sz="1100" spc="-130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100" spc="-45" dirty="0">
                <a:solidFill>
                  <a:srgbClr val="504F51"/>
                </a:solidFill>
                <a:latin typeface="Tahoma"/>
                <a:cs typeface="Tahoma"/>
              </a:rPr>
              <a:t>saúde:</a:t>
            </a:r>
            <a:r>
              <a:rPr sz="1100" spc="-130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100" dirty="0">
                <a:solidFill>
                  <a:srgbClr val="504F51"/>
                </a:solidFill>
                <a:latin typeface="Tahoma"/>
                <a:cs typeface="Tahoma"/>
              </a:rPr>
              <a:t>é</a:t>
            </a:r>
            <a:r>
              <a:rPr sz="1100" spc="-90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100" dirty="0">
                <a:solidFill>
                  <a:srgbClr val="504F51"/>
                </a:solidFill>
                <a:latin typeface="Tahoma"/>
                <a:cs typeface="Tahoma"/>
              </a:rPr>
              <a:t>o</a:t>
            </a:r>
            <a:r>
              <a:rPr sz="1100" spc="-75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100" spc="-45" dirty="0">
                <a:solidFill>
                  <a:srgbClr val="504F51"/>
                </a:solidFill>
                <a:latin typeface="Tahoma"/>
                <a:cs typeface="Tahoma"/>
              </a:rPr>
              <a:t>próprio</a:t>
            </a:r>
            <a:r>
              <a:rPr sz="1100" spc="-110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100" spc="-50" dirty="0">
                <a:solidFill>
                  <a:srgbClr val="504F51"/>
                </a:solidFill>
                <a:latin typeface="Tahoma"/>
                <a:cs typeface="Tahoma"/>
              </a:rPr>
              <a:t>beneficiário</a:t>
            </a:r>
            <a:r>
              <a:rPr sz="1100" spc="-160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100" spc="-25" dirty="0">
                <a:solidFill>
                  <a:srgbClr val="504F51"/>
                </a:solidFill>
                <a:latin typeface="Tahoma"/>
                <a:cs typeface="Tahoma"/>
              </a:rPr>
              <a:t>que </a:t>
            </a:r>
            <a:r>
              <a:rPr sz="1100" spc="-330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100" spc="-45" dirty="0">
                <a:solidFill>
                  <a:srgbClr val="504F51"/>
                </a:solidFill>
                <a:latin typeface="Tahoma"/>
                <a:cs typeface="Tahoma"/>
              </a:rPr>
              <a:t>escolhe</a:t>
            </a:r>
            <a:r>
              <a:rPr sz="1100" spc="-135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100" spc="-20" dirty="0">
                <a:solidFill>
                  <a:srgbClr val="504F51"/>
                </a:solidFill>
                <a:latin typeface="Tahoma"/>
                <a:cs typeface="Tahoma"/>
              </a:rPr>
              <a:t>as</a:t>
            </a:r>
            <a:r>
              <a:rPr sz="1100" spc="-130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100" spc="-50" dirty="0">
                <a:solidFill>
                  <a:srgbClr val="504F51"/>
                </a:solidFill>
                <a:latin typeface="Tahoma"/>
                <a:cs typeface="Tahoma"/>
              </a:rPr>
              <a:t>características</a:t>
            </a:r>
            <a:r>
              <a:rPr sz="1100" spc="-210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100" spc="-15" dirty="0">
                <a:solidFill>
                  <a:srgbClr val="504F51"/>
                </a:solidFill>
                <a:latin typeface="Tahoma"/>
                <a:cs typeface="Tahoma"/>
              </a:rPr>
              <a:t>do</a:t>
            </a:r>
            <a:r>
              <a:rPr sz="1100" spc="-105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100" spc="-45" dirty="0">
                <a:solidFill>
                  <a:srgbClr val="504F51"/>
                </a:solidFill>
                <a:latin typeface="Tahoma"/>
                <a:cs typeface="Tahoma"/>
              </a:rPr>
              <a:t>plano</a:t>
            </a:r>
            <a:r>
              <a:rPr sz="1100" spc="-140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100" dirty="0">
                <a:solidFill>
                  <a:srgbClr val="504F51"/>
                </a:solidFill>
                <a:latin typeface="Tahoma"/>
                <a:cs typeface="Tahoma"/>
              </a:rPr>
              <a:t>a</a:t>
            </a:r>
            <a:r>
              <a:rPr sz="1100" spc="-100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100" spc="-30" dirty="0">
                <a:solidFill>
                  <a:srgbClr val="504F51"/>
                </a:solidFill>
                <a:latin typeface="Tahoma"/>
                <a:cs typeface="Tahoma"/>
              </a:rPr>
              <a:t>ser</a:t>
            </a:r>
            <a:r>
              <a:rPr sz="1100" spc="-145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100" spc="-50" dirty="0">
                <a:solidFill>
                  <a:srgbClr val="504F51"/>
                </a:solidFill>
                <a:latin typeface="Tahoma"/>
                <a:cs typeface="Tahoma"/>
              </a:rPr>
              <a:t>contratado.</a:t>
            </a:r>
            <a:endParaRPr sz="1100">
              <a:latin typeface="Tahoma"/>
              <a:cs typeface="Tahoma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1150">
              <a:latin typeface="Tahoma"/>
              <a:cs typeface="Tahoma"/>
            </a:endParaRPr>
          </a:p>
          <a:p>
            <a:pPr marL="104139">
              <a:lnSpc>
                <a:spcPct val="100000"/>
              </a:lnSpc>
            </a:pPr>
            <a:r>
              <a:rPr sz="1100" spc="-50" dirty="0">
                <a:solidFill>
                  <a:srgbClr val="504F51"/>
                </a:solidFill>
                <a:latin typeface="Tahoma"/>
                <a:cs typeface="Tahoma"/>
              </a:rPr>
              <a:t>Contratação</a:t>
            </a:r>
            <a:r>
              <a:rPr sz="1100" spc="-110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100" spc="-45" dirty="0">
                <a:solidFill>
                  <a:srgbClr val="504F51"/>
                </a:solidFill>
                <a:latin typeface="Tahoma"/>
                <a:cs typeface="Tahoma"/>
              </a:rPr>
              <a:t>regida</a:t>
            </a:r>
            <a:r>
              <a:rPr sz="1100" spc="-65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100" spc="-30" dirty="0">
                <a:solidFill>
                  <a:srgbClr val="504F51"/>
                </a:solidFill>
                <a:latin typeface="Tahoma"/>
                <a:cs typeface="Tahoma"/>
              </a:rPr>
              <a:t>pela</a:t>
            </a:r>
            <a:r>
              <a:rPr sz="1100" spc="-95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100" spc="-15" dirty="0">
                <a:solidFill>
                  <a:srgbClr val="504F51"/>
                </a:solidFill>
                <a:latin typeface="Tahoma"/>
                <a:cs typeface="Tahoma"/>
              </a:rPr>
              <a:t>RN</a:t>
            </a:r>
            <a:r>
              <a:rPr sz="1100" spc="-30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100" spc="-25" dirty="0">
                <a:solidFill>
                  <a:srgbClr val="504F51"/>
                </a:solidFill>
                <a:latin typeface="Tahoma"/>
                <a:cs typeface="Tahoma"/>
              </a:rPr>
              <a:t>413</a:t>
            </a:r>
            <a:r>
              <a:rPr sz="1100" spc="-65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100" spc="-10" dirty="0">
                <a:solidFill>
                  <a:srgbClr val="504F51"/>
                </a:solidFill>
                <a:latin typeface="Tahoma"/>
                <a:cs typeface="Tahoma"/>
              </a:rPr>
              <a:t>da</a:t>
            </a:r>
            <a:r>
              <a:rPr sz="1100" spc="-40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100" spc="-30" dirty="0">
                <a:solidFill>
                  <a:srgbClr val="504F51"/>
                </a:solidFill>
                <a:latin typeface="Tahoma"/>
                <a:cs typeface="Tahoma"/>
              </a:rPr>
              <a:t>ANS,</a:t>
            </a:r>
            <a:r>
              <a:rPr sz="1100" spc="-75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100" spc="-25" dirty="0">
                <a:solidFill>
                  <a:srgbClr val="504F51"/>
                </a:solidFill>
                <a:latin typeface="Tahoma"/>
                <a:cs typeface="Tahoma"/>
              </a:rPr>
              <a:t>que</a:t>
            </a:r>
            <a:r>
              <a:rPr sz="1100" spc="-55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100" spc="-35" dirty="0">
                <a:solidFill>
                  <a:srgbClr val="504F51"/>
                </a:solidFill>
                <a:latin typeface="Tahoma"/>
                <a:cs typeface="Tahoma"/>
              </a:rPr>
              <a:t>dispõe</a:t>
            </a:r>
            <a:r>
              <a:rPr sz="1100" spc="-105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100" spc="-30" dirty="0">
                <a:solidFill>
                  <a:srgbClr val="504F51"/>
                </a:solidFill>
                <a:latin typeface="Tahoma"/>
                <a:cs typeface="Tahoma"/>
              </a:rPr>
              <a:t>sobre</a:t>
            </a:r>
            <a:r>
              <a:rPr sz="1100" spc="-95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100" dirty="0">
                <a:solidFill>
                  <a:srgbClr val="504F51"/>
                </a:solidFill>
                <a:latin typeface="Tahoma"/>
                <a:cs typeface="Tahoma"/>
              </a:rPr>
              <a:t>a</a:t>
            </a:r>
            <a:r>
              <a:rPr sz="1100" spc="5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100" spc="-50" dirty="0">
                <a:solidFill>
                  <a:srgbClr val="504F51"/>
                </a:solidFill>
                <a:latin typeface="Tahoma"/>
                <a:cs typeface="Tahoma"/>
              </a:rPr>
              <a:t>contratação</a:t>
            </a:r>
            <a:endParaRPr sz="1100">
              <a:latin typeface="Tahoma"/>
              <a:cs typeface="Tahoma"/>
            </a:endParaRPr>
          </a:p>
          <a:p>
            <a:pPr marL="104139" marR="250190">
              <a:lnSpc>
                <a:spcPct val="107700"/>
              </a:lnSpc>
              <a:spcBef>
                <a:spcPts val="95"/>
              </a:spcBef>
            </a:pPr>
            <a:r>
              <a:rPr sz="1100" spc="-50" dirty="0">
                <a:solidFill>
                  <a:srgbClr val="504F51"/>
                </a:solidFill>
                <a:latin typeface="Tahoma"/>
                <a:cs typeface="Tahoma"/>
              </a:rPr>
              <a:t>eletrônica</a:t>
            </a:r>
            <a:r>
              <a:rPr sz="1100" spc="-175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100" spc="-15" dirty="0">
                <a:solidFill>
                  <a:srgbClr val="504F51"/>
                </a:solidFill>
                <a:latin typeface="Tahoma"/>
                <a:cs typeface="Tahoma"/>
              </a:rPr>
              <a:t>de</a:t>
            </a:r>
            <a:r>
              <a:rPr sz="1100" spc="-120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100" spc="-45" dirty="0">
                <a:solidFill>
                  <a:srgbClr val="504F51"/>
                </a:solidFill>
                <a:latin typeface="Tahoma"/>
                <a:cs typeface="Tahoma"/>
              </a:rPr>
              <a:t>planos</a:t>
            </a:r>
            <a:r>
              <a:rPr sz="1100" spc="-150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100" spc="-45" dirty="0">
                <a:solidFill>
                  <a:srgbClr val="504F51"/>
                </a:solidFill>
                <a:latin typeface="Tahoma"/>
                <a:cs typeface="Tahoma"/>
              </a:rPr>
              <a:t>privados</a:t>
            </a:r>
            <a:r>
              <a:rPr sz="1100" spc="-120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100" spc="-15" dirty="0">
                <a:solidFill>
                  <a:srgbClr val="504F51"/>
                </a:solidFill>
                <a:latin typeface="Tahoma"/>
                <a:cs typeface="Tahoma"/>
              </a:rPr>
              <a:t>de</a:t>
            </a:r>
            <a:r>
              <a:rPr sz="1100" spc="-120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100" spc="-50" dirty="0">
                <a:solidFill>
                  <a:srgbClr val="504F51"/>
                </a:solidFill>
                <a:latin typeface="Tahoma"/>
                <a:cs typeface="Tahoma"/>
              </a:rPr>
              <a:t>assistência</a:t>
            </a:r>
            <a:r>
              <a:rPr sz="1100" spc="-200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100" dirty="0">
                <a:solidFill>
                  <a:srgbClr val="504F51"/>
                </a:solidFill>
                <a:latin typeface="Tahoma"/>
                <a:cs typeface="Tahoma"/>
              </a:rPr>
              <a:t>à</a:t>
            </a:r>
            <a:r>
              <a:rPr sz="1100" spc="-100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100" spc="-45" dirty="0">
                <a:solidFill>
                  <a:srgbClr val="504F51"/>
                </a:solidFill>
                <a:latin typeface="Tahoma"/>
                <a:cs typeface="Tahoma"/>
              </a:rPr>
              <a:t>saúde.</a:t>
            </a:r>
            <a:r>
              <a:rPr sz="1100" spc="-125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100" dirty="0">
                <a:solidFill>
                  <a:srgbClr val="504F51"/>
                </a:solidFill>
                <a:latin typeface="Tahoma"/>
                <a:cs typeface="Tahoma"/>
              </a:rPr>
              <a:t>A</a:t>
            </a:r>
            <a:r>
              <a:rPr sz="1100" spc="-85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100" spc="-45" dirty="0">
                <a:solidFill>
                  <a:srgbClr val="504F51"/>
                </a:solidFill>
                <a:latin typeface="Tahoma"/>
                <a:cs typeface="Tahoma"/>
              </a:rPr>
              <a:t>operadora</a:t>
            </a:r>
            <a:r>
              <a:rPr sz="1100" spc="-105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100" spc="-45" dirty="0">
                <a:solidFill>
                  <a:srgbClr val="504F51"/>
                </a:solidFill>
                <a:latin typeface="Tahoma"/>
                <a:cs typeface="Tahoma"/>
              </a:rPr>
              <a:t>deverá,</a:t>
            </a:r>
            <a:r>
              <a:rPr sz="1100" spc="-105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100" spc="-40" dirty="0">
                <a:solidFill>
                  <a:srgbClr val="504F51"/>
                </a:solidFill>
                <a:latin typeface="Tahoma"/>
                <a:cs typeface="Tahoma"/>
              </a:rPr>
              <a:t>no </a:t>
            </a:r>
            <a:r>
              <a:rPr sz="1100" spc="-330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100" spc="-45" dirty="0">
                <a:solidFill>
                  <a:srgbClr val="504F51"/>
                </a:solidFill>
                <a:latin typeface="Tahoma"/>
                <a:cs typeface="Tahoma"/>
              </a:rPr>
              <a:t>prazo máximo </a:t>
            </a:r>
            <a:r>
              <a:rPr sz="1100" spc="-15" dirty="0">
                <a:solidFill>
                  <a:srgbClr val="504F51"/>
                </a:solidFill>
                <a:latin typeface="Tahoma"/>
                <a:cs typeface="Tahoma"/>
              </a:rPr>
              <a:t>de </a:t>
            </a:r>
            <a:r>
              <a:rPr sz="1100" spc="-20" dirty="0">
                <a:solidFill>
                  <a:srgbClr val="504F51"/>
                </a:solidFill>
                <a:latin typeface="Tahoma"/>
                <a:cs typeface="Tahoma"/>
              </a:rPr>
              <a:t>25 </a:t>
            </a:r>
            <a:r>
              <a:rPr sz="1100" spc="-45" dirty="0">
                <a:solidFill>
                  <a:srgbClr val="504F51"/>
                </a:solidFill>
                <a:latin typeface="Tahoma"/>
                <a:cs typeface="Tahoma"/>
              </a:rPr>
              <a:t>(vinte </a:t>
            </a:r>
            <a:r>
              <a:rPr sz="1100" dirty="0">
                <a:solidFill>
                  <a:srgbClr val="504F51"/>
                </a:solidFill>
                <a:latin typeface="Tahoma"/>
                <a:cs typeface="Tahoma"/>
              </a:rPr>
              <a:t>e </a:t>
            </a:r>
            <a:r>
              <a:rPr sz="1100" spc="-45" dirty="0">
                <a:solidFill>
                  <a:srgbClr val="504F51"/>
                </a:solidFill>
                <a:latin typeface="Tahoma"/>
                <a:cs typeface="Tahoma"/>
              </a:rPr>
              <a:t>cinco) </a:t>
            </a:r>
            <a:r>
              <a:rPr sz="1100" spc="-30" dirty="0">
                <a:solidFill>
                  <a:srgbClr val="504F51"/>
                </a:solidFill>
                <a:latin typeface="Tahoma"/>
                <a:cs typeface="Tahoma"/>
              </a:rPr>
              <a:t>dias </a:t>
            </a:r>
            <a:r>
              <a:rPr sz="1100" spc="-45" dirty="0">
                <a:solidFill>
                  <a:srgbClr val="504F51"/>
                </a:solidFill>
                <a:latin typeface="Tahoma"/>
                <a:cs typeface="Tahoma"/>
              </a:rPr>
              <a:t>corridos, concluir </a:t>
            </a:r>
            <a:r>
              <a:rPr sz="1100" dirty="0">
                <a:solidFill>
                  <a:srgbClr val="504F51"/>
                </a:solidFill>
                <a:latin typeface="Tahoma"/>
                <a:cs typeface="Tahoma"/>
              </a:rPr>
              <a:t>o </a:t>
            </a:r>
            <a:r>
              <a:rPr sz="1100" spc="-45" dirty="0">
                <a:solidFill>
                  <a:srgbClr val="504F51"/>
                </a:solidFill>
                <a:latin typeface="Tahoma"/>
                <a:cs typeface="Tahoma"/>
              </a:rPr>
              <a:t>processo </a:t>
            </a:r>
            <a:r>
              <a:rPr sz="1100" spc="-15" dirty="0">
                <a:solidFill>
                  <a:srgbClr val="504F51"/>
                </a:solidFill>
                <a:latin typeface="Tahoma"/>
                <a:cs typeface="Tahoma"/>
              </a:rPr>
              <a:t>de </a:t>
            </a:r>
            <a:r>
              <a:rPr sz="1100" spc="-10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100" spc="-50" dirty="0">
                <a:solidFill>
                  <a:srgbClr val="504F51"/>
                </a:solidFill>
                <a:latin typeface="Tahoma"/>
                <a:cs typeface="Tahoma"/>
              </a:rPr>
              <a:t>contratação</a:t>
            </a:r>
            <a:r>
              <a:rPr sz="1100" spc="-170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100" spc="-50" dirty="0">
                <a:solidFill>
                  <a:srgbClr val="504F51"/>
                </a:solidFill>
                <a:latin typeface="Tahoma"/>
                <a:cs typeface="Tahoma"/>
              </a:rPr>
              <a:t>eletrônica</a:t>
            </a:r>
            <a:r>
              <a:rPr sz="1100" spc="-160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100" dirty="0">
                <a:solidFill>
                  <a:srgbClr val="504F51"/>
                </a:solidFill>
                <a:latin typeface="Tahoma"/>
                <a:cs typeface="Tahoma"/>
              </a:rPr>
              <a:t>e</a:t>
            </a:r>
            <a:r>
              <a:rPr sz="1100" spc="-85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100" spc="-50" dirty="0">
                <a:solidFill>
                  <a:srgbClr val="504F51"/>
                </a:solidFill>
                <a:latin typeface="Tahoma"/>
                <a:cs typeface="Tahoma"/>
              </a:rPr>
              <a:t>disponibilizar</a:t>
            </a:r>
            <a:r>
              <a:rPr sz="1100" spc="-200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100" spc="-20" dirty="0">
                <a:solidFill>
                  <a:srgbClr val="504F51"/>
                </a:solidFill>
                <a:latin typeface="Tahoma"/>
                <a:cs typeface="Tahoma"/>
              </a:rPr>
              <a:t>as</a:t>
            </a:r>
            <a:r>
              <a:rPr sz="1100" spc="-95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100" spc="-45" dirty="0">
                <a:solidFill>
                  <a:srgbClr val="504F51"/>
                </a:solidFill>
                <a:latin typeface="Tahoma"/>
                <a:cs typeface="Tahoma"/>
              </a:rPr>
              <a:t>opções</a:t>
            </a:r>
            <a:r>
              <a:rPr sz="1100" spc="-90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100" spc="-15" dirty="0">
                <a:solidFill>
                  <a:srgbClr val="504F51"/>
                </a:solidFill>
                <a:latin typeface="Tahoma"/>
                <a:cs typeface="Tahoma"/>
              </a:rPr>
              <a:t>de</a:t>
            </a:r>
            <a:r>
              <a:rPr sz="1100" spc="-114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100" spc="-50" dirty="0">
                <a:solidFill>
                  <a:srgbClr val="504F51"/>
                </a:solidFill>
                <a:latin typeface="Tahoma"/>
                <a:cs typeface="Tahoma"/>
              </a:rPr>
              <a:t>pagamento,</a:t>
            </a:r>
            <a:r>
              <a:rPr sz="1100" spc="-165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100" dirty="0">
                <a:solidFill>
                  <a:srgbClr val="504F51"/>
                </a:solidFill>
                <a:latin typeface="Tahoma"/>
                <a:cs typeface="Tahoma"/>
              </a:rPr>
              <a:t>a</a:t>
            </a:r>
            <a:r>
              <a:rPr sz="1100" spc="-70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100" spc="-45" dirty="0">
                <a:solidFill>
                  <a:srgbClr val="504F51"/>
                </a:solidFill>
                <a:latin typeface="Tahoma"/>
                <a:cs typeface="Tahoma"/>
              </a:rPr>
              <a:t>conta</a:t>
            </a:r>
            <a:r>
              <a:rPr sz="1100" spc="-125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100" spc="-15" dirty="0">
                <a:solidFill>
                  <a:srgbClr val="504F51"/>
                </a:solidFill>
                <a:latin typeface="Tahoma"/>
                <a:cs typeface="Tahoma"/>
              </a:rPr>
              <a:t>da</a:t>
            </a:r>
            <a:endParaRPr sz="1100">
              <a:latin typeface="Tahoma"/>
              <a:cs typeface="Tahoma"/>
            </a:endParaRPr>
          </a:p>
          <a:p>
            <a:pPr marL="104139">
              <a:lnSpc>
                <a:spcPts val="1295"/>
              </a:lnSpc>
            </a:pPr>
            <a:r>
              <a:rPr sz="1100" spc="-50" dirty="0">
                <a:solidFill>
                  <a:srgbClr val="504F51"/>
                </a:solidFill>
                <a:latin typeface="Tahoma"/>
                <a:cs typeface="Tahoma"/>
              </a:rPr>
              <a:t>d</a:t>
            </a:r>
            <a:r>
              <a:rPr sz="1100" spc="-65" dirty="0">
                <a:solidFill>
                  <a:srgbClr val="504F51"/>
                </a:solidFill>
                <a:latin typeface="Tahoma"/>
                <a:cs typeface="Tahoma"/>
              </a:rPr>
              <a:t>a</a:t>
            </a:r>
            <a:r>
              <a:rPr sz="1100" spc="-50" dirty="0">
                <a:solidFill>
                  <a:srgbClr val="504F51"/>
                </a:solidFill>
                <a:latin typeface="Tahoma"/>
                <a:cs typeface="Tahoma"/>
              </a:rPr>
              <a:t>t</a:t>
            </a:r>
            <a:r>
              <a:rPr sz="1100" dirty="0">
                <a:solidFill>
                  <a:srgbClr val="504F51"/>
                </a:solidFill>
                <a:latin typeface="Tahoma"/>
                <a:cs typeface="Tahoma"/>
              </a:rPr>
              <a:t>a</a:t>
            </a:r>
            <a:r>
              <a:rPr sz="1100" spc="-135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100" spc="-50" dirty="0">
                <a:solidFill>
                  <a:srgbClr val="504F51"/>
                </a:solidFill>
                <a:latin typeface="Tahoma"/>
                <a:cs typeface="Tahoma"/>
              </a:rPr>
              <a:t>d</a:t>
            </a:r>
            <a:r>
              <a:rPr sz="1100" dirty="0">
                <a:solidFill>
                  <a:srgbClr val="504F51"/>
                </a:solidFill>
                <a:latin typeface="Tahoma"/>
                <a:cs typeface="Tahoma"/>
              </a:rPr>
              <a:t>e</a:t>
            </a:r>
            <a:r>
              <a:rPr sz="1100" spc="-95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100" spc="-50" dirty="0">
                <a:solidFill>
                  <a:srgbClr val="504F51"/>
                </a:solidFill>
                <a:latin typeface="Tahoma"/>
                <a:cs typeface="Tahoma"/>
              </a:rPr>
              <a:t>i</a:t>
            </a:r>
            <a:r>
              <a:rPr sz="1100" spc="-65" dirty="0">
                <a:solidFill>
                  <a:srgbClr val="504F51"/>
                </a:solidFill>
                <a:latin typeface="Tahoma"/>
                <a:cs typeface="Tahoma"/>
              </a:rPr>
              <a:t>n</a:t>
            </a:r>
            <a:r>
              <a:rPr sz="1100" spc="-50" dirty="0">
                <a:solidFill>
                  <a:srgbClr val="504F51"/>
                </a:solidFill>
                <a:latin typeface="Tahoma"/>
                <a:cs typeface="Tahoma"/>
              </a:rPr>
              <a:t>í</a:t>
            </a:r>
            <a:r>
              <a:rPr sz="1100" spc="-70" dirty="0">
                <a:solidFill>
                  <a:srgbClr val="504F51"/>
                </a:solidFill>
                <a:latin typeface="Tahoma"/>
                <a:cs typeface="Tahoma"/>
              </a:rPr>
              <a:t>c</a:t>
            </a:r>
            <a:r>
              <a:rPr sz="1100" spc="-50" dirty="0">
                <a:solidFill>
                  <a:srgbClr val="504F51"/>
                </a:solidFill>
                <a:latin typeface="Tahoma"/>
                <a:cs typeface="Tahoma"/>
              </a:rPr>
              <a:t>i</a:t>
            </a:r>
            <a:r>
              <a:rPr sz="1100" dirty="0">
                <a:solidFill>
                  <a:srgbClr val="504F51"/>
                </a:solidFill>
                <a:latin typeface="Tahoma"/>
                <a:cs typeface="Tahoma"/>
              </a:rPr>
              <a:t>o</a:t>
            </a:r>
            <a:r>
              <a:rPr sz="1100" spc="-95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100" spc="-50" dirty="0">
                <a:solidFill>
                  <a:srgbClr val="504F51"/>
                </a:solidFill>
                <a:latin typeface="Tahoma"/>
                <a:cs typeface="Tahoma"/>
              </a:rPr>
              <a:t>d</a:t>
            </a:r>
            <a:r>
              <a:rPr sz="1100" dirty="0">
                <a:solidFill>
                  <a:srgbClr val="504F51"/>
                </a:solidFill>
                <a:latin typeface="Tahoma"/>
                <a:cs typeface="Tahoma"/>
              </a:rPr>
              <a:t>a</a:t>
            </a:r>
            <a:r>
              <a:rPr sz="1100" spc="-95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100" spc="-50" dirty="0">
                <a:solidFill>
                  <a:srgbClr val="504F51"/>
                </a:solidFill>
                <a:latin typeface="Tahoma"/>
                <a:cs typeface="Tahoma"/>
              </a:rPr>
              <a:t>digit</a:t>
            </a:r>
            <a:r>
              <a:rPr sz="1100" spc="-65" dirty="0">
                <a:solidFill>
                  <a:srgbClr val="504F51"/>
                </a:solidFill>
                <a:latin typeface="Tahoma"/>
                <a:cs typeface="Tahoma"/>
              </a:rPr>
              <a:t>a</a:t>
            </a:r>
            <a:r>
              <a:rPr sz="1100" spc="-70" dirty="0">
                <a:solidFill>
                  <a:srgbClr val="504F51"/>
                </a:solidFill>
                <a:latin typeface="Tahoma"/>
                <a:cs typeface="Tahoma"/>
              </a:rPr>
              <a:t>ç</a:t>
            </a:r>
            <a:r>
              <a:rPr sz="1100" spc="-65" dirty="0">
                <a:solidFill>
                  <a:srgbClr val="504F51"/>
                </a:solidFill>
                <a:latin typeface="Tahoma"/>
                <a:cs typeface="Tahoma"/>
              </a:rPr>
              <a:t>ã</a:t>
            </a:r>
            <a:r>
              <a:rPr sz="1100" dirty="0">
                <a:solidFill>
                  <a:srgbClr val="504F51"/>
                </a:solidFill>
                <a:latin typeface="Tahoma"/>
                <a:cs typeface="Tahoma"/>
              </a:rPr>
              <a:t>o</a:t>
            </a:r>
            <a:r>
              <a:rPr sz="1100" spc="-120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100" spc="-50" dirty="0">
                <a:solidFill>
                  <a:srgbClr val="504F51"/>
                </a:solidFill>
                <a:latin typeface="Tahoma"/>
                <a:cs typeface="Tahoma"/>
              </a:rPr>
              <a:t>d</a:t>
            </a:r>
            <a:r>
              <a:rPr sz="1100" dirty="0">
                <a:solidFill>
                  <a:srgbClr val="504F51"/>
                </a:solidFill>
                <a:latin typeface="Tahoma"/>
                <a:cs typeface="Tahoma"/>
              </a:rPr>
              <a:t>o</a:t>
            </a:r>
            <a:r>
              <a:rPr sz="1100" spc="-95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100" spc="-50" dirty="0">
                <a:solidFill>
                  <a:srgbClr val="504F51"/>
                </a:solidFill>
                <a:latin typeface="Tahoma"/>
                <a:cs typeface="Tahoma"/>
              </a:rPr>
              <a:t>o</a:t>
            </a:r>
            <a:r>
              <a:rPr sz="1100" spc="-65" dirty="0">
                <a:solidFill>
                  <a:srgbClr val="504F51"/>
                </a:solidFill>
                <a:latin typeface="Tahoma"/>
                <a:cs typeface="Tahoma"/>
              </a:rPr>
              <a:t>r</a:t>
            </a:r>
            <a:r>
              <a:rPr sz="1100" spc="-70" dirty="0">
                <a:solidFill>
                  <a:srgbClr val="504F51"/>
                </a:solidFill>
                <a:latin typeface="Tahoma"/>
                <a:cs typeface="Tahoma"/>
              </a:rPr>
              <a:t>ç</a:t>
            </a:r>
            <a:r>
              <a:rPr sz="1100" spc="-65" dirty="0">
                <a:solidFill>
                  <a:srgbClr val="504F51"/>
                </a:solidFill>
                <a:latin typeface="Tahoma"/>
                <a:cs typeface="Tahoma"/>
              </a:rPr>
              <a:t>am</a:t>
            </a:r>
            <a:r>
              <a:rPr sz="1100" spc="-70" dirty="0">
                <a:solidFill>
                  <a:srgbClr val="504F51"/>
                </a:solidFill>
                <a:latin typeface="Tahoma"/>
                <a:cs typeface="Tahoma"/>
              </a:rPr>
              <a:t>e</a:t>
            </a:r>
            <a:r>
              <a:rPr sz="1100" spc="-65" dirty="0">
                <a:solidFill>
                  <a:srgbClr val="504F51"/>
                </a:solidFill>
                <a:latin typeface="Tahoma"/>
                <a:cs typeface="Tahoma"/>
              </a:rPr>
              <a:t>n</a:t>
            </a:r>
            <a:r>
              <a:rPr sz="1100" spc="-50" dirty="0">
                <a:solidFill>
                  <a:srgbClr val="504F51"/>
                </a:solidFill>
                <a:latin typeface="Tahoma"/>
                <a:cs typeface="Tahoma"/>
              </a:rPr>
              <a:t>to</a:t>
            </a:r>
            <a:r>
              <a:rPr sz="1100" dirty="0">
                <a:solidFill>
                  <a:srgbClr val="504F51"/>
                </a:solidFill>
                <a:latin typeface="Tahoma"/>
                <a:cs typeface="Tahoma"/>
              </a:rPr>
              <a:t>.</a:t>
            </a:r>
            <a:endParaRPr sz="1100">
              <a:latin typeface="Tahoma"/>
              <a:cs typeface="Tahoma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350">
              <a:latin typeface="Tahoma"/>
              <a:cs typeface="Tahoma"/>
            </a:endParaRPr>
          </a:p>
          <a:p>
            <a:pPr marL="104139" marR="134620" algn="just">
              <a:lnSpc>
                <a:spcPts val="1310"/>
              </a:lnSpc>
            </a:pPr>
            <a:r>
              <a:rPr sz="1100" spc="-25" dirty="0">
                <a:solidFill>
                  <a:srgbClr val="504F51"/>
                </a:solidFill>
                <a:latin typeface="Tahoma"/>
                <a:cs typeface="Tahoma"/>
              </a:rPr>
              <a:t>Na</a:t>
            </a:r>
            <a:r>
              <a:rPr sz="1100" spc="-20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100" spc="-45" dirty="0">
                <a:solidFill>
                  <a:srgbClr val="504F51"/>
                </a:solidFill>
                <a:latin typeface="Tahoma"/>
                <a:cs typeface="Tahoma"/>
              </a:rPr>
              <a:t>modalidade</a:t>
            </a:r>
            <a:r>
              <a:rPr sz="1100" spc="254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100" spc="-15" dirty="0">
                <a:solidFill>
                  <a:srgbClr val="504F51"/>
                </a:solidFill>
                <a:latin typeface="Tahoma"/>
                <a:cs typeface="Tahoma"/>
              </a:rPr>
              <a:t>de</a:t>
            </a:r>
            <a:r>
              <a:rPr sz="1100" spc="-10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100" spc="-45" dirty="0">
                <a:solidFill>
                  <a:srgbClr val="504F51"/>
                </a:solidFill>
                <a:latin typeface="Tahoma"/>
                <a:cs typeface="Tahoma"/>
              </a:rPr>
              <a:t>contrato</a:t>
            </a:r>
            <a:r>
              <a:rPr sz="1100" spc="254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100" spc="-45" dirty="0">
                <a:solidFill>
                  <a:srgbClr val="504F51"/>
                </a:solidFill>
                <a:latin typeface="Tahoma"/>
                <a:cs typeface="Tahoma"/>
              </a:rPr>
              <a:t>pessoa</a:t>
            </a:r>
            <a:r>
              <a:rPr sz="1100" spc="254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100" spc="-45" dirty="0">
                <a:solidFill>
                  <a:srgbClr val="504F51"/>
                </a:solidFill>
                <a:latin typeface="Tahoma"/>
                <a:cs typeface="Tahoma"/>
              </a:rPr>
              <a:t>física,</a:t>
            </a:r>
            <a:r>
              <a:rPr sz="1100" spc="254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100" spc="-25" dirty="0">
                <a:solidFill>
                  <a:srgbClr val="504F51"/>
                </a:solidFill>
                <a:latin typeface="Tahoma"/>
                <a:cs typeface="Tahoma"/>
              </a:rPr>
              <a:t>não</a:t>
            </a:r>
            <a:r>
              <a:rPr sz="1100" spc="-20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100" spc="-15" dirty="0">
                <a:solidFill>
                  <a:srgbClr val="504F51"/>
                </a:solidFill>
                <a:latin typeface="Tahoma"/>
                <a:cs typeface="Tahoma"/>
              </a:rPr>
              <a:t>há</a:t>
            </a:r>
            <a:r>
              <a:rPr sz="1100" spc="-10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100" spc="-50" dirty="0">
                <a:solidFill>
                  <a:srgbClr val="504F51"/>
                </a:solidFill>
                <a:latin typeface="Tahoma"/>
                <a:cs typeface="Tahoma"/>
              </a:rPr>
              <a:t>necessidade</a:t>
            </a:r>
            <a:r>
              <a:rPr sz="1100" spc="-45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100" spc="-50" dirty="0">
                <a:solidFill>
                  <a:srgbClr val="504F51"/>
                </a:solidFill>
                <a:latin typeface="Tahoma"/>
                <a:cs typeface="Tahoma"/>
              </a:rPr>
              <a:t>de </a:t>
            </a:r>
            <a:r>
              <a:rPr sz="1100" spc="-45" dirty="0">
                <a:solidFill>
                  <a:srgbClr val="504F51"/>
                </a:solidFill>
                <a:latin typeface="Tahoma"/>
                <a:cs typeface="Tahoma"/>
              </a:rPr>
              <a:t> comprovação </a:t>
            </a:r>
            <a:r>
              <a:rPr sz="1100" spc="-15" dirty="0">
                <a:solidFill>
                  <a:srgbClr val="504F51"/>
                </a:solidFill>
                <a:latin typeface="Tahoma"/>
                <a:cs typeface="Tahoma"/>
              </a:rPr>
              <a:t>de </a:t>
            </a:r>
            <a:r>
              <a:rPr sz="1100" spc="-40" dirty="0">
                <a:solidFill>
                  <a:srgbClr val="504F51"/>
                </a:solidFill>
                <a:latin typeface="Tahoma"/>
                <a:cs typeface="Tahoma"/>
              </a:rPr>
              <a:t>vínculo </a:t>
            </a:r>
            <a:r>
              <a:rPr sz="1100" spc="-15" dirty="0">
                <a:solidFill>
                  <a:srgbClr val="504F51"/>
                </a:solidFill>
                <a:latin typeface="Tahoma"/>
                <a:cs typeface="Tahoma"/>
              </a:rPr>
              <a:t>na </a:t>
            </a:r>
            <a:r>
              <a:rPr sz="1100" spc="-45" dirty="0">
                <a:solidFill>
                  <a:srgbClr val="504F51"/>
                </a:solidFill>
                <a:latin typeface="Tahoma"/>
                <a:cs typeface="Tahoma"/>
              </a:rPr>
              <a:t>primeira </a:t>
            </a:r>
            <a:r>
              <a:rPr sz="1100" spc="-40" dirty="0">
                <a:solidFill>
                  <a:srgbClr val="504F51"/>
                </a:solidFill>
                <a:latin typeface="Tahoma"/>
                <a:cs typeface="Tahoma"/>
              </a:rPr>
              <a:t>carga, </a:t>
            </a:r>
            <a:r>
              <a:rPr sz="1100" spc="-15" dirty="0">
                <a:solidFill>
                  <a:srgbClr val="504F51"/>
                </a:solidFill>
                <a:latin typeface="Tahoma"/>
                <a:cs typeface="Tahoma"/>
              </a:rPr>
              <a:t>ou </a:t>
            </a:r>
            <a:r>
              <a:rPr sz="1100" spc="-40" dirty="0">
                <a:solidFill>
                  <a:srgbClr val="504F51"/>
                </a:solidFill>
                <a:latin typeface="Tahoma"/>
                <a:cs typeface="Tahoma"/>
              </a:rPr>
              <a:t>seja, </a:t>
            </a:r>
            <a:r>
              <a:rPr sz="1100" spc="-25" dirty="0">
                <a:solidFill>
                  <a:srgbClr val="504F51"/>
                </a:solidFill>
                <a:latin typeface="Tahoma"/>
                <a:cs typeface="Tahoma"/>
              </a:rPr>
              <a:t>pode </a:t>
            </a:r>
            <a:r>
              <a:rPr sz="1100" spc="-30" dirty="0">
                <a:solidFill>
                  <a:srgbClr val="504F51"/>
                </a:solidFill>
                <a:latin typeface="Tahoma"/>
                <a:cs typeface="Tahoma"/>
              </a:rPr>
              <a:t>ser </a:t>
            </a:r>
            <a:r>
              <a:rPr sz="1100" spc="-40" dirty="0">
                <a:solidFill>
                  <a:srgbClr val="504F51"/>
                </a:solidFill>
                <a:latin typeface="Tahoma"/>
                <a:cs typeface="Tahoma"/>
              </a:rPr>
              <a:t>incluso </a:t>
            </a:r>
            <a:r>
              <a:rPr sz="1100" spc="-65" dirty="0">
                <a:solidFill>
                  <a:srgbClr val="504F51"/>
                </a:solidFill>
                <a:latin typeface="Tahoma"/>
                <a:cs typeface="Tahoma"/>
              </a:rPr>
              <a:t>no </a:t>
            </a:r>
            <a:r>
              <a:rPr sz="1100" spc="-60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100" spc="-70" dirty="0">
                <a:solidFill>
                  <a:srgbClr val="504F51"/>
                </a:solidFill>
                <a:latin typeface="Tahoma"/>
                <a:cs typeface="Tahoma"/>
              </a:rPr>
              <a:t>c</a:t>
            </a:r>
            <a:r>
              <a:rPr sz="1100" spc="-50" dirty="0">
                <a:solidFill>
                  <a:srgbClr val="504F51"/>
                </a:solidFill>
                <a:latin typeface="Tahoma"/>
                <a:cs typeface="Tahoma"/>
              </a:rPr>
              <a:t>o</a:t>
            </a:r>
            <a:r>
              <a:rPr sz="1100" spc="-65" dirty="0">
                <a:solidFill>
                  <a:srgbClr val="504F51"/>
                </a:solidFill>
                <a:latin typeface="Tahoma"/>
                <a:cs typeface="Tahoma"/>
              </a:rPr>
              <a:t>n</a:t>
            </a:r>
            <a:r>
              <a:rPr sz="1100" spc="-50" dirty="0">
                <a:solidFill>
                  <a:srgbClr val="504F51"/>
                </a:solidFill>
                <a:latin typeface="Tahoma"/>
                <a:cs typeface="Tahoma"/>
              </a:rPr>
              <a:t>t</a:t>
            </a:r>
            <a:r>
              <a:rPr sz="1100" spc="-65" dirty="0">
                <a:solidFill>
                  <a:srgbClr val="504F51"/>
                </a:solidFill>
                <a:latin typeface="Tahoma"/>
                <a:cs typeface="Tahoma"/>
              </a:rPr>
              <a:t>ra</a:t>
            </a:r>
            <a:r>
              <a:rPr sz="1100" spc="-50" dirty="0">
                <a:solidFill>
                  <a:srgbClr val="504F51"/>
                </a:solidFill>
                <a:latin typeface="Tahoma"/>
                <a:cs typeface="Tahoma"/>
              </a:rPr>
              <a:t>t</a:t>
            </a:r>
            <a:r>
              <a:rPr sz="1100" dirty="0">
                <a:solidFill>
                  <a:srgbClr val="504F51"/>
                </a:solidFill>
                <a:latin typeface="Tahoma"/>
                <a:cs typeface="Tahoma"/>
              </a:rPr>
              <a:t>o</a:t>
            </a:r>
            <a:r>
              <a:rPr sz="1100" spc="-105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100" spc="-50" dirty="0">
                <a:solidFill>
                  <a:srgbClr val="504F51"/>
                </a:solidFill>
                <a:latin typeface="Tahoma"/>
                <a:cs typeface="Tahoma"/>
              </a:rPr>
              <a:t>q</a:t>
            </a:r>
            <a:r>
              <a:rPr sz="1100" spc="-65" dirty="0">
                <a:solidFill>
                  <a:srgbClr val="504F51"/>
                </a:solidFill>
                <a:latin typeface="Tahoma"/>
                <a:cs typeface="Tahoma"/>
              </a:rPr>
              <a:t>ua</a:t>
            </a:r>
            <a:r>
              <a:rPr sz="1100" spc="-50" dirty="0">
                <a:solidFill>
                  <a:srgbClr val="504F51"/>
                </a:solidFill>
                <a:latin typeface="Tahoma"/>
                <a:cs typeface="Tahoma"/>
              </a:rPr>
              <a:t>lq</a:t>
            </a:r>
            <a:r>
              <a:rPr sz="1100" spc="-65" dirty="0">
                <a:solidFill>
                  <a:srgbClr val="504F51"/>
                </a:solidFill>
                <a:latin typeface="Tahoma"/>
                <a:cs typeface="Tahoma"/>
              </a:rPr>
              <a:t>ue</a:t>
            </a:r>
            <a:r>
              <a:rPr sz="1100" dirty="0">
                <a:solidFill>
                  <a:srgbClr val="504F51"/>
                </a:solidFill>
                <a:latin typeface="Tahoma"/>
                <a:cs typeface="Tahoma"/>
              </a:rPr>
              <a:t>r</a:t>
            </a:r>
            <a:r>
              <a:rPr sz="1100" spc="-95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100" spc="-65" dirty="0">
                <a:solidFill>
                  <a:srgbClr val="504F51"/>
                </a:solidFill>
                <a:latin typeface="Tahoma"/>
                <a:cs typeface="Tahoma"/>
              </a:rPr>
              <a:t>usuár</a:t>
            </a:r>
            <a:r>
              <a:rPr sz="1100" spc="-50" dirty="0">
                <a:solidFill>
                  <a:srgbClr val="504F51"/>
                </a:solidFill>
                <a:latin typeface="Tahoma"/>
                <a:cs typeface="Tahoma"/>
              </a:rPr>
              <a:t>io</a:t>
            </a:r>
            <a:r>
              <a:rPr sz="1100" spc="-65" dirty="0">
                <a:solidFill>
                  <a:srgbClr val="504F51"/>
                </a:solidFill>
                <a:latin typeface="Tahoma"/>
                <a:cs typeface="Tahoma"/>
              </a:rPr>
              <a:t>(a)</a:t>
            </a:r>
            <a:r>
              <a:rPr sz="1100" dirty="0">
                <a:solidFill>
                  <a:srgbClr val="504F51"/>
                </a:solidFill>
                <a:latin typeface="Tahoma"/>
                <a:cs typeface="Tahoma"/>
              </a:rPr>
              <a:t>.</a:t>
            </a:r>
            <a:endParaRPr sz="1100">
              <a:latin typeface="Tahoma"/>
              <a:cs typeface="Tahoma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1350">
              <a:latin typeface="Tahoma"/>
              <a:cs typeface="Tahoma"/>
            </a:endParaRPr>
          </a:p>
          <a:p>
            <a:pPr marL="104139" marR="125095" algn="just">
              <a:lnSpc>
                <a:spcPts val="1310"/>
              </a:lnSpc>
            </a:pPr>
            <a:r>
              <a:rPr sz="1100" dirty="0">
                <a:solidFill>
                  <a:srgbClr val="504F51"/>
                </a:solidFill>
                <a:latin typeface="Tahoma"/>
                <a:cs typeface="Tahoma"/>
              </a:rPr>
              <a:t>A </a:t>
            </a:r>
            <a:r>
              <a:rPr sz="1100" spc="-50" dirty="0">
                <a:solidFill>
                  <a:srgbClr val="504F51"/>
                </a:solidFill>
                <a:latin typeface="Tahoma"/>
                <a:cs typeface="Tahoma"/>
              </a:rPr>
              <a:t>necessidade</a:t>
            </a:r>
            <a:r>
              <a:rPr sz="1100" spc="-55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100" spc="-15" dirty="0">
                <a:solidFill>
                  <a:srgbClr val="504F51"/>
                </a:solidFill>
                <a:latin typeface="Tahoma"/>
                <a:cs typeface="Tahoma"/>
              </a:rPr>
              <a:t>de</a:t>
            </a:r>
            <a:r>
              <a:rPr sz="1100" spc="-45" dirty="0">
                <a:solidFill>
                  <a:srgbClr val="504F51"/>
                </a:solidFill>
                <a:latin typeface="Tahoma"/>
                <a:cs typeface="Tahoma"/>
              </a:rPr>
              <a:t> vínculo</a:t>
            </a:r>
            <a:r>
              <a:rPr sz="1100" spc="-60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100" spc="-15" dirty="0">
                <a:solidFill>
                  <a:srgbClr val="504F51"/>
                </a:solidFill>
                <a:latin typeface="Tahoma"/>
                <a:cs typeface="Tahoma"/>
              </a:rPr>
              <a:t>se</a:t>
            </a:r>
            <a:r>
              <a:rPr sz="1100" spc="-60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100" spc="-25" dirty="0">
                <a:solidFill>
                  <a:srgbClr val="504F51"/>
                </a:solidFill>
                <a:latin typeface="Tahoma"/>
                <a:cs typeface="Tahoma"/>
              </a:rPr>
              <a:t>dar</a:t>
            </a:r>
            <a:r>
              <a:rPr sz="1100" spc="-45" dirty="0">
                <a:solidFill>
                  <a:srgbClr val="504F51"/>
                </a:solidFill>
                <a:latin typeface="Tahoma"/>
                <a:cs typeface="Tahoma"/>
              </a:rPr>
              <a:t> apenas</a:t>
            </a:r>
            <a:r>
              <a:rPr sz="1100" spc="-55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100" spc="-15" dirty="0">
                <a:solidFill>
                  <a:srgbClr val="504F51"/>
                </a:solidFill>
                <a:latin typeface="Tahoma"/>
                <a:cs typeface="Tahoma"/>
              </a:rPr>
              <a:t>na</a:t>
            </a:r>
            <a:r>
              <a:rPr sz="1100" spc="-50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100" spc="-20" dirty="0">
                <a:solidFill>
                  <a:srgbClr val="504F51"/>
                </a:solidFill>
                <a:latin typeface="Tahoma"/>
                <a:cs typeface="Tahoma"/>
              </a:rPr>
              <a:t>2º</a:t>
            </a:r>
            <a:r>
              <a:rPr sz="1100" spc="-35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100" spc="-40" dirty="0">
                <a:solidFill>
                  <a:srgbClr val="504F51"/>
                </a:solidFill>
                <a:latin typeface="Tahoma"/>
                <a:cs typeface="Tahoma"/>
              </a:rPr>
              <a:t>carga</a:t>
            </a:r>
            <a:r>
              <a:rPr sz="1100" spc="-45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100" spc="-15" dirty="0">
                <a:solidFill>
                  <a:srgbClr val="504F51"/>
                </a:solidFill>
                <a:latin typeface="Tahoma"/>
                <a:cs typeface="Tahoma"/>
              </a:rPr>
              <a:t>em</a:t>
            </a:r>
            <a:r>
              <a:rPr sz="1100" spc="-30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100" spc="-45" dirty="0">
                <a:solidFill>
                  <a:srgbClr val="504F51"/>
                </a:solidFill>
                <a:latin typeface="Tahoma"/>
                <a:cs typeface="Tahoma"/>
              </a:rPr>
              <a:t>diante,</a:t>
            </a:r>
            <a:r>
              <a:rPr sz="1100" spc="-70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100" spc="-45" dirty="0">
                <a:solidFill>
                  <a:srgbClr val="504F51"/>
                </a:solidFill>
                <a:latin typeface="Tahoma"/>
                <a:cs typeface="Tahoma"/>
              </a:rPr>
              <a:t>podendo</a:t>
            </a:r>
            <a:r>
              <a:rPr sz="1100" spc="-55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100" spc="-30" dirty="0">
                <a:solidFill>
                  <a:srgbClr val="504F51"/>
                </a:solidFill>
                <a:latin typeface="Tahoma"/>
                <a:cs typeface="Tahoma"/>
              </a:rPr>
              <a:t>ser </a:t>
            </a:r>
            <a:r>
              <a:rPr sz="1100" spc="-330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100" spc="-45" dirty="0">
                <a:solidFill>
                  <a:srgbClr val="504F51"/>
                </a:solidFill>
                <a:latin typeface="Tahoma"/>
                <a:cs typeface="Tahoma"/>
              </a:rPr>
              <a:t>incluso </a:t>
            </a:r>
            <a:r>
              <a:rPr sz="1100" spc="-40" dirty="0">
                <a:solidFill>
                  <a:srgbClr val="504F51"/>
                </a:solidFill>
                <a:latin typeface="Tahoma"/>
                <a:cs typeface="Tahoma"/>
              </a:rPr>
              <a:t>cônjuge </a:t>
            </a:r>
            <a:r>
              <a:rPr sz="1100" spc="-15" dirty="0">
                <a:solidFill>
                  <a:srgbClr val="504F51"/>
                </a:solidFill>
                <a:latin typeface="Tahoma"/>
                <a:cs typeface="Tahoma"/>
              </a:rPr>
              <a:t>ou </a:t>
            </a:r>
            <a:r>
              <a:rPr sz="1100" spc="-50" dirty="0">
                <a:solidFill>
                  <a:srgbClr val="504F51"/>
                </a:solidFill>
                <a:latin typeface="Tahoma"/>
                <a:cs typeface="Tahoma"/>
              </a:rPr>
              <a:t>companheiro(a), </a:t>
            </a:r>
            <a:r>
              <a:rPr sz="1100" spc="-45" dirty="0">
                <a:solidFill>
                  <a:srgbClr val="504F51"/>
                </a:solidFill>
                <a:latin typeface="Tahoma"/>
                <a:cs typeface="Tahoma"/>
              </a:rPr>
              <a:t>filhos menores, </a:t>
            </a:r>
            <a:r>
              <a:rPr sz="1100" spc="-50" dirty="0">
                <a:solidFill>
                  <a:srgbClr val="504F51"/>
                </a:solidFill>
                <a:latin typeface="Tahoma"/>
                <a:cs typeface="Tahoma"/>
              </a:rPr>
              <a:t>naturais, </a:t>
            </a:r>
            <a:r>
              <a:rPr sz="1100" spc="-30" dirty="0">
                <a:solidFill>
                  <a:srgbClr val="504F51"/>
                </a:solidFill>
                <a:latin typeface="Tahoma"/>
                <a:cs typeface="Tahoma"/>
              </a:rPr>
              <a:t>até </a:t>
            </a:r>
            <a:r>
              <a:rPr sz="1100" spc="-20" dirty="0">
                <a:solidFill>
                  <a:srgbClr val="504F51"/>
                </a:solidFill>
                <a:latin typeface="Tahoma"/>
                <a:cs typeface="Tahoma"/>
              </a:rPr>
              <a:t>21 </a:t>
            </a:r>
            <a:r>
              <a:rPr sz="1100" spc="-40" dirty="0">
                <a:solidFill>
                  <a:srgbClr val="504F51"/>
                </a:solidFill>
                <a:latin typeface="Tahoma"/>
                <a:cs typeface="Tahoma"/>
              </a:rPr>
              <a:t>anos </a:t>
            </a:r>
            <a:r>
              <a:rPr sz="1100" spc="-50" dirty="0">
                <a:solidFill>
                  <a:srgbClr val="504F51"/>
                </a:solidFill>
                <a:latin typeface="Tahoma"/>
                <a:cs typeface="Tahoma"/>
              </a:rPr>
              <a:t>ou </a:t>
            </a:r>
            <a:r>
              <a:rPr sz="1100" spc="-45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100" spc="-25" dirty="0">
                <a:solidFill>
                  <a:srgbClr val="504F51"/>
                </a:solidFill>
                <a:latin typeface="Tahoma"/>
                <a:cs typeface="Tahoma"/>
              </a:rPr>
              <a:t>até </a:t>
            </a:r>
            <a:r>
              <a:rPr sz="1100" spc="-20" dirty="0">
                <a:solidFill>
                  <a:srgbClr val="504F51"/>
                </a:solidFill>
                <a:latin typeface="Tahoma"/>
                <a:cs typeface="Tahoma"/>
              </a:rPr>
              <a:t>24 </a:t>
            </a:r>
            <a:r>
              <a:rPr sz="1100" spc="-40" dirty="0">
                <a:solidFill>
                  <a:srgbClr val="504F51"/>
                </a:solidFill>
                <a:latin typeface="Tahoma"/>
                <a:cs typeface="Tahoma"/>
              </a:rPr>
              <a:t>anos, </a:t>
            </a:r>
            <a:r>
              <a:rPr sz="1100" spc="-20" dirty="0">
                <a:solidFill>
                  <a:srgbClr val="504F51"/>
                </a:solidFill>
                <a:latin typeface="Tahoma"/>
                <a:cs typeface="Tahoma"/>
              </a:rPr>
              <a:t>se </a:t>
            </a:r>
            <a:r>
              <a:rPr sz="1100" spc="-50" dirty="0">
                <a:solidFill>
                  <a:srgbClr val="504F51"/>
                </a:solidFill>
                <a:latin typeface="Tahoma"/>
                <a:cs typeface="Tahoma"/>
              </a:rPr>
              <a:t>estiverem </a:t>
            </a:r>
            <a:r>
              <a:rPr sz="1100" spc="-45" dirty="0">
                <a:solidFill>
                  <a:srgbClr val="504F51"/>
                </a:solidFill>
                <a:latin typeface="Tahoma"/>
                <a:cs typeface="Tahoma"/>
              </a:rPr>
              <a:t>cursando </a:t>
            </a:r>
            <a:r>
              <a:rPr sz="1100" dirty="0">
                <a:solidFill>
                  <a:srgbClr val="504F51"/>
                </a:solidFill>
                <a:latin typeface="Tahoma"/>
                <a:cs typeface="Tahoma"/>
              </a:rPr>
              <a:t>a </a:t>
            </a:r>
            <a:r>
              <a:rPr sz="1100" spc="-50" dirty="0">
                <a:solidFill>
                  <a:srgbClr val="504F51"/>
                </a:solidFill>
                <a:latin typeface="Tahoma"/>
                <a:cs typeface="Tahoma"/>
              </a:rPr>
              <a:t>universidade </a:t>
            </a:r>
            <a:r>
              <a:rPr sz="1100" dirty="0">
                <a:solidFill>
                  <a:srgbClr val="504F51"/>
                </a:solidFill>
                <a:latin typeface="Tahoma"/>
                <a:cs typeface="Tahoma"/>
              </a:rPr>
              <a:t>e </a:t>
            </a:r>
            <a:r>
              <a:rPr sz="1100" spc="-45" dirty="0">
                <a:solidFill>
                  <a:srgbClr val="504F51"/>
                </a:solidFill>
                <a:latin typeface="Tahoma"/>
                <a:cs typeface="Tahoma"/>
              </a:rPr>
              <a:t>filhos adotivos </a:t>
            </a:r>
            <a:r>
              <a:rPr sz="1100" spc="-50" dirty="0">
                <a:solidFill>
                  <a:srgbClr val="504F51"/>
                </a:solidFill>
                <a:latin typeface="Tahoma"/>
                <a:cs typeface="Tahoma"/>
              </a:rPr>
              <a:t>menores </a:t>
            </a:r>
            <a:r>
              <a:rPr sz="1100" spc="-330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100" spc="-15" dirty="0">
                <a:solidFill>
                  <a:srgbClr val="504F51"/>
                </a:solidFill>
                <a:latin typeface="Tahoma"/>
                <a:cs typeface="Tahoma"/>
              </a:rPr>
              <a:t>de</a:t>
            </a:r>
            <a:r>
              <a:rPr sz="1100" spc="-140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100" spc="-20" dirty="0">
                <a:solidFill>
                  <a:srgbClr val="504F51"/>
                </a:solidFill>
                <a:latin typeface="Tahoma"/>
                <a:cs typeface="Tahoma"/>
              </a:rPr>
              <a:t>12</a:t>
            </a:r>
            <a:r>
              <a:rPr sz="1100" spc="-135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100" spc="-45" dirty="0">
                <a:solidFill>
                  <a:srgbClr val="504F51"/>
                </a:solidFill>
                <a:latin typeface="Tahoma"/>
                <a:cs typeface="Tahoma"/>
              </a:rPr>
              <a:t>anos.</a:t>
            </a:r>
            <a:endParaRPr sz="1100">
              <a:latin typeface="Tahoma"/>
              <a:cs typeface="Tahoma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1350">
              <a:latin typeface="Tahoma"/>
              <a:cs typeface="Tahoma"/>
            </a:endParaRPr>
          </a:p>
          <a:p>
            <a:pPr marL="271780" indent="-180340">
              <a:lnSpc>
                <a:spcPct val="100000"/>
              </a:lnSpc>
              <a:buClr>
                <a:srgbClr val="0060AC"/>
              </a:buClr>
              <a:buSzPct val="127272"/>
              <a:buChar char="•"/>
              <a:tabLst>
                <a:tab pos="271780" algn="l"/>
              </a:tabLst>
            </a:pPr>
            <a:r>
              <a:rPr sz="1100" spc="-65" dirty="0">
                <a:solidFill>
                  <a:srgbClr val="504F51"/>
                </a:solidFill>
                <a:latin typeface="Tahoma"/>
                <a:cs typeface="Tahoma"/>
              </a:rPr>
              <a:t>A</a:t>
            </a:r>
            <a:r>
              <a:rPr sz="1100" spc="-50" dirty="0">
                <a:solidFill>
                  <a:srgbClr val="504F51"/>
                </a:solidFill>
                <a:latin typeface="Tahoma"/>
                <a:cs typeface="Tahoma"/>
              </a:rPr>
              <a:t>d</a:t>
            </a:r>
            <a:r>
              <a:rPr sz="1100" spc="-70" dirty="0">
                <a:solidFill>
                  <a:srgbClr val="504F51"/>
                </a:solidFill>
                <a:latin typeface="Tahoma"/>
                <a:cs typeface="Tahoma"/>
              </a:rPr>
              <a:t>e</a:t>
            </a:r>
            <a:r>
              <a:rPr sz="1100" spc="-50" dirty="0">
                <a:solidFill>
                  <a:srgbClr val="504F51"/>
                </a:solidFill>
                <a:latin typeface="Tahoma"/>
                <a:cs typeface="Tahoma"/>
              </a:rPr>
              <a:t>s</a:t>
            </a:r>
            <a:r>
              <a:rPr sz="1100" spc="-65" dirty="0">
                <a:solidFill>
                  <a:srgbClr val="504F51"/>
                </a:solidFill>
                <a:latin typeface="Tahoma"/>
                <a:cs typeface="Tahoma"/>
              </a:rPr>
              <a:t>ã</a:t>
            </a:r>
            <a:r>
              <a:rPr sz="1100" dirty="0">
                <a:solidFill>
                  <a:srgbClr val="504F51"/>
                </a:solidFill>
                <a:latin typeface="Tahoma"/>
                <a:cs typeface="Tahoma"/>
              </a:rPr>
              <a:t>o</a:t>
            </a:r>
            <a:r>
              <a:rPr sz="1100" spc="-95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100" spc="-50" dirty="0">
                <a:solidFill>
                  <a:srgbClr val="504F51"/>
                </a:solidFill>
                <a:latin typeface="Tahoma"/>
                <a:cs typeface="Tahoma"/>
              </a:rPr>
              <a:t>Liv</a:t>
            </a:r>
            <a:r>
              <a:rPr sz="1100" spc="-65" dirty="0">
                <a:solidFill>
                  <a:srgbClr val="504F51"/>
                </a:solidFill>
                <a:latin typeface="Tahoma"/>
                <a:cs typeface="Tahoma"/>
              </a:rPr>
              <a:t>re</a:t>
            </a:r>
            <a:r>
              <a:rPr sz="1100" dirty="0">
                <a:solidFill>
                  <a:srgbClr val="504F51"/>
                </a:solidFill>
                <a:latin typeface="Tahoma"/>
                <a:cs typeface="Tahoma"/>
              </a:rPr>
              <a:t>;</a:t>
            </a:r>
            <a:endParaRPr sz="1100">
              <a:latin typeface="Tahoma"/>
              <a:cs typeface="Tahoma"/>
            </a:endParaRPr>
          </a:p>
          <a:p>
            <a:pPr marL="271780" indent="-180340">
              <a:lnSpc>
                <a:spcPct val="100000"/>
              </a:lnSpc>
              <a:spcBef>
                <a:spcPts val="204"/>
              </a:spcBef>
              <a:buClr>
                <a:srgbClr val="0060AC"/>
              </a:buClr>
              <a:buSzPct val="127272"/>
              <a:buChar char="•"/>
              <a:tabLst>
                <a:tab pos="271780" algn="l"/>
              </a:tabLst>
            </a:pPr>
            <a:r>
              <a:rPr sz="1100" spc="-65" dirty="0">
                <a:solidFill>
                  <a:srgbClr val="504F51"/>
                </a:solidFill>
                <a:latin typeface="Tahoma"/>
                <a:cs typeface="Tahoma"/>
              </a:rPr>
              <a:t>Car</a:t>
            </a:r>
            <a:r>
              <a:rPr sz="1100" spc="-70" dirty="0">
                <a:solidFill>
                  <a:srgbClr val="504F51"/>
                </a:solidFill>
                <a:latin typeface="Tahoma"/>
                <a:cs typeface="Tahoma"/>
              </a:rPr>
              <a:t>ê</a:t>
            </a:r>
            <a:r>
              <a:rPr sz="1100" spc="-65" dirty="0">
                <a:solidFill>
                  <a:srgbClr val="504F51"/>
                </a:solidFill>
                <a:latin typeface="Tahoma"/>
                <a:cs typeface="Tahoma"/>
              </a:rPr>
              <a:t>nc</a:t>
            </a:r>
            <a:r>
              <a:rPr sz="1100" spc="-50" dirty="0">
                <a:solidFill>
                  <a:srgbClr val="504F51"/>
                </a:solidFill>
                <a:latin typeface="Tahoma"/>
                <a:cs typeface="Tahoma"/>
              </a:rPr>
              <a:t>i</a:t>
            </a:r>
            <a:r>
              <a:rPr sz="1100" dirty="0">
                <a:solidFill>
                  <a:srgbClr val="504F51"/>
                </a:solidFill>
                <a:latin typeface="Tahoma"/>
                <a:cs typeface="Tahoma"/>
              </a:rPr>
              <a:t>a </a:t>
            </a:r>
            <a:r>
              <a:rPr sz="1100" spc="-105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100" dirty="0">
                <a:solidFill>
                  <a:srgbClr val="504F51"/>
                </a:solidFill>
                <a:latin typeface="Tahoma"/>
                <a:cs typeface="Tahoma"/>
              </a:rPr>
              <a:t>a</a:t>
            </a:r>
            <a:r>
              <a:rPr sz="1100" spc="-110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100" spc="-65" dirty="0">
                <a:solidFill>
                  <a:srgbClr val="504F51"/>
                </a:solidFill>
                <a:latin typeface="Tahoma"/>
                <a:cs typeface="Tahoma"/>
              </a:rPr>
              <a:t>se</a:t>
            </a:r>
            <a:r>
              <a:rPr sz="1100" dirty="0">
                <a:solidFill>
                  <a:srgbClr val="504F51"/>
                </a:solidFill>
                <a:latin typeface="Tahoma"/>
                <a:cs typeface="Tahoma"/>
              </a:rPr>
              <a:t>r</a:t>
            </a:r>
            <a:r>
              <a:rPr sz="1100" spc="-85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100" spc="-70" dirty="0">
                <a:solidFill>
                  <a:srgbClr val="504F51"/>
                </a:solidFill>
                <a:latin typeface="Tahoma"/>
                <a:cs typeface="Tahoma"/>
              </a:rPr>
              <a:t>cu</a:t>
            </a:r>
            <a:r>
              <a:rPr sz="1100" spc="-65" dirty="0">
                <a:solidFill>
                  <a:srgbClr val="504F51"/>
                </a:solidFill>
                <a:latin typeface="Tahoma"/>
                <a:cs typeface="Tahoma"/>
              </a:rPr>
              <a:t>m</a:t>
            </a:r>
            <a:r>
              <a:rPr sz="1100" spc="-50" dirty="0">
                <a:solidFill>
                  <a:srgbClr val="504F51"/>
                </a:solidFill>
                <a:latin typeface="Tahoma"/>
                <a:cs typeface="Tahoma"/>
              </a:rPr>
              <a:t>p</a:t>
            </a:r>
            <a:r>
              <a:rPr sz="1100" spc="-65" dirty="0">
                <a:solidFill>
                  <a:srgbClr val="504F51"/>
                </a:solidFill>
                <a:latin typeface="Tahoma"/>
                <a:cs typeface="Tahoma"/>
              </a:rPr>
              <a:t>r</a:t>
            </a:r>
            <a:r>
              <a:rPr sz="1100" spc="-50" dirty="0">
                <a:solidFill>
                  <a:srgbClr val="504F51"/>
                </a:solidFill>
                <a:latin typeface="Tahoma"/>
                <a:cs typeface="Tahoma"/>
              </a:rPr>
              <a:t>id</a:t>
            </a:r>
            <a:r>
              <a:rPr sz="1100" spc="-65" dirty="0">
                <a:solidFill>
                  <a:srgbClr val="504F51"/>
                </a:solidFill>
                <a:latin typeface="Tahoma"/>
                <a:cs typeface="Tahoma"/>
              </a:rPr>
              <a:t>a</a:t>
            </a:r>
            <a:r>
              <a:rPr sz="1100" dirty="0">
                <a:solidFill>
                  <a:srgbClr val="504F51"/>
                </a:solidFill>
                <a:latin typeface="Tahoma"/>
                <a:cs typeface="Tahoma"/>
              </a:rPr>
              <a:t>;</a:t>
            </a:r>
            <a:endParaRPr sz="1100">
              <a:latin typeface="Tahoma"/>
              <a:cs typeface="Tahoma"/>
            </a:endParaRPr>
          </a:p>
          <a:p>
            <a:pPr marL="271780" indent="-180340">
              <a:lnSpc>
                <a:spcPct val="100000"/>
              </a:lnSpc>
              <a:spcBef>
                <a:spcPts val="190"/>
              </a:spcBef>
              <a:buClr>
                <a:srgbClr val="0060AC"/>
              </a:buClr>
              <a:buSzPct val="127272"/>
              <a:buChar char="•"/>
              <a:tabLst>
                <a:tab pos="271780" algn="l"/>
              </a:tabLst>
            </a:pPr>
            <a:r>
              <a:rPr sz="1100" spc="-50" dirty="0">
                <a:solidFill>
                  <a:srgbClr val="504F51"/>
                </a:solidFill>
                <a:latin typeface="Tahoma"/>
                <a:cs typeface="Tahoma"/>
              </a:rPr>
              <a:t>Cobertura</a:t>
            </a:r>
            <a:r>
              <a:rPr sz="1100" spc="-180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100" spc="-45" dirty="0">
                <a:solidFill>
                  <a:srgbClr val="504F51"/>
                </a:solidFill>
                <a:latin typeface="Tahoma"/>
                <a:cs typeface="Tahoma"/>
              </a:rPr>
              <a:t>conforme</a:t>
            </a:r>
            <a:r>
              <a:rPr sz="1100" spc="-110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100" dirty="0">
                <a:solidFill>
                  <a:srgbClr val="504F51"/>
                </a:solidFill>
                <a:latin typeface="Tahoma"/>
                <a:cs typeface="Tahoma"/>
              </a:rPr>
              <a:t>o</a:t>
            </a:r>
            <a:r>
              <a:rPr sz="1100" spc="-95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100" spc="-45" dirty="0">
                <a:solidFill>
                  <a:srgbClr val="504F51"/>
                </a:solidFill>
                <a:latin typeface="Tahoma"/>
                <a:cs typeface="Tahoma"/>
              </a:rPr>
              <a:t>contrato</a:t>
            </a:r>
            <a:r>
              <a:rPr sz="1100" spc="-135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100" dirty="0">
                <a:solidFill>
                  <a:srgbClr val="504F51"/>
                </a:solidFill>
                <a:latin typeface="Tahoma"/>
                <a:cs typeface="Tahoma"/>
              </a:rPr>
              <a:t>e</a:t>
            </a:r>
            <a:r>
              <a:rPr sz="1100" spc="-100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100" dirty="0">
                <a:solidFill>
                  <a:srgbClr val="504F51"/>
                </a:solidFill>
                <a:latin typeface="Tahoma"/>
                <a:cs typeface="Tahoma"/>
              </a:rPr>
              <a:t>o</a:t>
            </a:r>
            <a:r>
              <a:rPr sz="1100" spc="-95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100" spc="-25" dirty="0">
                <a:solidFill>
                  <a:srgbClr val="504F51"/>
                </a:solidFill>
                <a:latin typeface="Tahoma"/>
                <a:cs typeface="Tahoma"/>
              </a:rPr>
              <a:t>ROL</a:t>
            </a:r>
            <a:r>
              <a:rPr sz="1100" spc="-120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100" spc="-15" dirty="0">
                <a:solidFill>
                  <a:srgbClr val="504F51"/>
                </a:solidFill>
                <a:latin typeface="Tahoma"/>
                <a:cs typeface="Tahoma"/>
              </a:rPr>
              <a:t>de</a:t>
            </a:r>
            <a:r>
              <a:rPr sz="1100" spc="-120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100" spc="-50" dirty="0">
                <a:solidFill>
                  <a:srgbClr val="504F51"/>
                </a:solidFill>
                <a:latin typeface="Tahoma"/>
                <a:cs typeface="Tahoma"/>
              </a:rPr>
              <a:t>procedimentos;</a:t>
            </a:r>
            <a:endParaRPr sz="1100">
              <a:latin typeface="Tahoma"/>
              <a:cs typeface="Tahoma"/>
            </a:endParaRPr>
          </a:p>
          <a:p>
            <a:pPr marL="271780" indent="-180340">
              <a:lnSpc>
                <a:spcPct val="100000"/>
              </a:lnSpc>
              <a:spcBef>
                <a:spcPts val="204"/>
              </a:spcBef>
              <a:buClr>
                <a:srgbClr val="0060AC"/>
              </a:buClr>
              <a:buSzPct val="127272"/>
              <a:buChar char="•"/>
              <a:tabLst>
                <a:tab pos="271780" algn="l"/>
              </a:tabLst>
            </a:pPr>
            <a:r>
              <a:rPr sz="1100" spc="-55" dirty="0">
                <a:solidFill>
                  <a:srgbClr val="504F51"/>
                </a:solidFill>
                <a:latin typeface="Tahoma"/>
                <a:cs typeface="Tahoma"/>
              </a:rPr>
              <a:t>Resc</a:t>
            </a:r>
            <a:r>
              <a:rPr sz="1100" spc="-50" dirty="0">
                <a:solidFill>
                  <a:srgbClr val="504F51"/>
                </a:solidFill>
                <a:latin typeface="Tahoma"/>
                <a:cs typeface="Tahoma"/>
              </a:rPr>
              <a:t>i</a:t>
            </a:r>
            <a:r>
              <a:rPr sz="1100" spc="-55" dirty="0">
                <a:solidFill>
                  <a:srgbClr val="504F51"/>
                </a:solidFill>
                <a:latin typeface="Tahoma"/>
                <a:cs typeface="Tahoma"/>
              </a:rPr>
              <a:t>sã</a:t>
            </a:r>
            <a:r>
              <a:rPr sz="1100" dirty="0">
                <a:solidFill>
                  <a:srgbClr val="504F51"/>
                </a:solidFill>
                <a:latin typeface="Tahoma"/>
                <a:cs typeface="Tahoma"/>
              </a:rPr>
              <a:t>o</a:t>
            </a:r>
            <a:r>
              <a:rPr sz="1100" spc="-125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100" spc="-55" dirty="0">
                <a:solidFill>
                  <a:srgbClr val="504F51"/>
                </a:solidFill>
                <a:latin typeface="Tahoma"/>
                <a:cs typeface="Tahoma"/>
              </a:rPr>
              <a:t>A</a:t>
            </a:r>
            <a:r>
              <a:rPr sz="1100" spc="-50" dirty="0">
                <a:solidFill>
                  <a:srgbClr val="504F51"/>
                </a:solidFill>
                <a:latin typeface="Tahoma"/>
                <a:cs typeface="Tahoma"/>
              </a:rPr>
              <a:t>p</a:t>
            </a:r>
            <a:r>
              <a:rPr sz="1100" spc="-55" dirty="0">
                <a:solidFill>
                  <a:srgbClr val="504F51"/>
                </a:solidFill>
                <a:latin typeface="Tahoma"/>
                <a:cs typeface="Tahoma"/>
              </a:rPr>
              <a:t>ena</a:t>
            </a:r>
            <a:r>
              <a:rPr sz="1100" dirty="0">
                <a:solidFill>
                  <a:srgbClr val="504F51"/>
                </a:solidFill>
                <a:latin typeface="Tahoma"/>
                <a:cs typeface="Tahoma"/>
              </a:rPr>
              <a:t>s</a:t>
            </a:r>
            <a:r>
              <a:rPr sz="1100" spc="-145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100" spc="-35" dirty="0">
                <a:solidFill>
                  <a:srgbClr val="504F51"/>
                </a:solidFill>
                <a:latin typeface="Tahoma"/>
                <a:cs typeface="Tahoma"/>
              </a:rPr>
              <a:t>e</a:t>
            </a:r>
            <a:r>
              <a:rPr sz="1100" spc="5" dirty="0">
                <a:solidFill>
                  <a:srgbClr val="504F51"/>
                </a:solidFill>
                <a:latin typeface="Tahoma"/>
                <a:cs typeface="Tahoma"/>
              </a:rPr>
              <a:t>m</a:t>
            </a:r>
            <a:r>
              <a:rPr sz="1100" spc="-125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100" spc="-45" dirty="0">
                <a:solidFill>
                  <a:srgbClr val="504F51"/>
                </a:solidFill>
                <a:latin typeface="Tahoma"/>
                <a:cs typeface="Tahoma"/>
              </a:rPr>
              <a:t>ca</a:t>
            </a:r>
            <a:r>
              <a:rPr sz="1100" spc="-40" dirty="0">
                <a:solidFill>
                  <a:srgbClr val="504F51"/>
                </a:solidFill>
                <a:latin typeface="Tahoma"/>
                <a:cs typeface="Tahoma"/>
              </a:rPr>
              <a:t>s</a:t>
            </a:r>
            <a:r>
              <a:rPr sz="1100" dirty="0">
                <a:solidFill>
                  <a:srgbClr val="504F51"/>
                </a:solidFill>
                <a:latin typeface="Tahoma"/>
                <a:cs typeface="Tahoma"/>
              </a:rPr>
              <a:t>o</a:t>
            </a:r>
            <a:r>
              <a:rPr sz="1100" spc="-145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100" spc="-25" dirty="0">
                <a:solidFill>
                  <a:srgbClr val="504F51"/>
                </a:solidFill>
                <a:latin typeface="Tahoma"/>
                <a:cs typeface="Tahoma"/>
              </a:rPr>
              <a:t>d</a:t>
            </a:r>
            <a:r>
              <a:rPr sz="1100" dirty="0">
                <a:solidFill>
                  <a:srgbClr val="504F51"/>
                </a:solidFill>
                <a:latin typeface="Tahoma"/>
                <a:cs typeface="Tahoma"/>
              </a:rPr>
              <a:t>e</a:t>
            </a:r>
            <a:r>
              <a:rPr sz="1100" spc="-135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100" spc="-55" dirty="0">
                <a:solidFill>
                  <a:srgbClr val="504F51"/>
                </a:solidFill>
                <a:latin typeface="Tahoma"/>
                <a:cs typeface="Tahoma"/>
              </a:rPr>
              <a:t>frau</a:t>
            </a:r>
            <a:r>
              <a:rPr sz="1100" spc="-50" dirty="0">
                <a:solidFill>
                  <a:srgbClr val="504F51"/>
                </a:solidFill>
                <a:latin typeface="Tahoma"/>
                <a:cs typeface="Tahoma"/>
              </a:rPr>
              <a:t>d</a:t>
            </a:r>
            <a:r>
              <a:rPr sz="1100" dirty="0">
                <a:solidFill>
                  <a:srgbClr val="504F51"/>
                </a:solidFill>
                <a:latin typeface="Tahoma"/>
                <a:cs typeface="Tahoma"/>
              </a:rPr>
              <a:t>e </a:t>
            </a:r>
            <a:r>
              <a:rPr sz="1100" spc="-170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100" spc="-45" dirty="0">
                <a:solidFill>
                  <a:srgbClr val="504F51"/>
                </a:solidFill>
                <a:latin typeface="Tahoma"/>
                <a:cs typeface="Tahoma"/>
              </a:rPr>
              <a:t>e</a:t>
            </a:r>
            <a:r>
              <a:rPr sz="1100" spc="-40" dirty="0">
                <a:solidFill>
                  <a:srgbClr val="504F51"/>
                </a:solidFill>
                <a:latin typeface="Tahoma"/>
                <a:cs typeface="Tahoma"/>
              </a:rPr>
              <a:t>/o</a:t>
            </a:r>
            <a:r>
              <a:rPr sz="1100" dirty="0">
                <a:solidFill>
                  <a:srgbClr val="504F51"/>
                </a:solidFill>
                <a:latin typeface="Tahoma"/>
                <a:cs typeface="Tahoma"/>
              </a:rPr>
              <a:t>u</a:t>
            </a:r>
            <a:r>
              <a:rPr sz="1100" spc="-145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100" spc="-55" dirty="0">
                <a:solidFill>
                  <a:srgbClr val="504F51"/>
                </a:solidFill>
                <a:latin typeface="Tahoma"/>
                <a:cs typeface="Tahoma"/>
              </a:rPr>
              <a:t>fa</a:t>
            </a:r>
            <a:r>
              <a:rPr sz="1100" spc="-50" dirty="0">
                <a:solidFill>
                  <a:srgbClr val="504F51"/>
                </a:solidFill>
                <a:latin typeface="Tahoma"/>
                <a:cs typeface="Tahoma"/>
              </a:rPr>
              <a:t>lt</a:t>
            </a:r>
            <a:r>
              <a:rPr sz="1100" dirty="0">
                <a:solidFill>
                  <a:srgbClr val="504F51"/>
                </a:solidFill>
                <a:latin typeface="Tahoma"/>
                <a:cs typeface="Tahoma"/>
              </a:rPr>
              <a:t>a</a:t>
            </a:r>
            <a:r>
              <a:rPr sz="1100" spc="-145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100" spc="-25" dirty="0">
                <a:solidFill>
                  <a:srgbClr val="504F51"/>
                </a:solidFill>
                <a:latin typeface="Tahoma"/>
                <a:cs typeface="Tahoma"/>
              </a:rPr>
              <a:t>d</a:t>
            </a:r>
            <a:r>
              <a:rPr sz="1100" dirty="0">
                <a:solidFill>
                  <a:srgbClr val="504F51"/>
                </a:solidFill>
                <a:latin typeface="Tahoma"/>
                <a:cs typeface="Tahoma"/>
              </a:rPr>
              <a:t>e</a:t>
            </a:r>
            <a:r>
              <a:rPr sz="1100" spc="-150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100" spc="-50" dirty="0">
                <a:solidFill>
                  <a:srgbClr val="504F51"/>
                </a:solidFill>
                <a:latin typeface="Tahoma"/>
                <a:cs typeface="Tahoma"/>
              </a:rPr>
              <a:t>p</a:t>
            </a:r>
            <a:r>
              <a:rPr sz="1100" spc="-55" dirty="0">
                <a:solidFill>
                  <a:srgbClr val="504F51"/>
                </a:solidFill>
                <a:latin typeface="Tahoma"/>
                <a:cs typeface="Tahoma"/>
              </a:rPr>
              <a:t>a</a:t>
            </a:r>
            <a:r>
              <a:rPr sz="1100" spc="-50" dirty="0">
                <a:solidFill>
                  <a:srgbClr val="504F51"/>
                </a:solidFill>
                <a:latin typeface="Tahoma"/>
                <a:cs typeface="Tahoma"/>
              </a:rPr>
              <a:t>g</a:t>
            </a:r>
            <a:r>
              <a:rPr sz="1100" spc="-55" dirty="0">
                <a:solidFill>
                  <a:srgbClr val="504F51"/>
                </a:solidFill>
                <a:latin typeface="Tahoma"/>
                <a:cs typeface="Tahoma"/>
              </a:rPr>
              <a:t>amen</a:t>
            </a:r>
            <a:r>
              <a:rPr sz="1100" spc="-50" dirty="0">
                <a:solidFill>
                  <a:srgbClr val="504F51"/>
                </a:solidFill>
                <a:latin typeface="Tahoma"/>
                <a:cs typeface="Tahoma"/>
              </a:rPr>
              <a:t>to</a:t>
            </a:r>
            <a:r>
              <a:rPr sz="1100" dirty="0">
                <a:solidFill>
                  <a:srgbClr val="504F51"/>
                </a:solidFill>
                <a:latin typeface="Tahoma"/>
                <a:cs typeface="Tahoma"/>
              </a:rPr>
              <a:t>;</a:t>
            </a:r>
            <a:endParaRPr sz="1100">
              <a:latin typeface="Tahoma"/>
              <a:cs typeface="Tahoma"/>
            </a:endParaRPr>
          </a:p>
          <a:p>
            <a:pPr marL="271780" indent="-180340">
              <a:lnSpc>
                <a:spcPct val="100000"/>
              </a:lnSpc>
              <a:spcBef>
                <a:spcPts val="204"/>
              </a:spcBef>
              <a:buClr>
                <a:srgbClr val="0060AC"/>
              </a:buClr>
              <a:buSzPct val="127272"/>
              <a:buChar char="•"/>
              <a:tabLst>
                <a:tab pos="271780" algn="l"/>
              </a:tabLst>
            </a:pPr>
            <a:r>
              <a:rPr sz="1100" spc="-45" dirty="0">
                <a:solidFill>
                  <a:srgbClr val="504F51"/>
                </a:solidFill>
                <a:latin typeface="Tahoma"/>
                <a:cs typeface="Tahoma"/>
              </a:rPr>
              <a:t>Cobrança</a:t>
            </a:r>
            <a:r>
              <a:rPr sz="1100" spc="-105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100" spc="-50" dirty="0">
                <a:solidFill>
                  <a:srgbClr val="504F51"/>
                </a:solidFill>
                <a:latin typeface="Tahoma"/>
                <a:cs typeface="Tahoma"/>
              </a:rPr>
              <a:t>diretamente</a:t>
            </a:r>
            <a:r>
              <a:rPr sz="1100" spc="-240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100" spc="-20" dirty="0">
                <a:solidFill>
                  <a:srgbClr val="504F51"/>
                </a:solidFill>
                <a:latin typeface="Tahoma"/>
                <a:cs typeface="Tahoma"/>
              </a:rPr>
              <a:t>ao</a:t>
            </a:r>
            <a:r>
              <a:rPr sz="1100" spc="-120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100" spc="-45" dirty="0">
                <a:solidFill>
                  <a:srgbClr val="504F51"/>
                </a:solidFill>
                <a:latin typeface="Tahoma"/>
                <a:cs typeface="Tahoma"/>
              </a:rPr>
              <a:t>consumidor</a:t>
            </a:r>
            <a:r>
              <a:rPr sz="1100" spc="-105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100" spc="-30" dirty="0">
                <a:solidFill>
                  <a:srgbClr val="504F51"/>
                </a:solidFill>
                <a:latin typeface="Tahoma"/>
                <a:cs typeface="Tahoma"/>
              </a:rPr>
              <a:t>pela</a:t>
            </a:r>
            <a:r>
              <a:rPr sz="1100" spc="-170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100" spc="-45" dirty="0">
                <a:solidFill>
                  <a:srgbClr val="504F51"/>
                </a:solidFill>
                <a:latin typeface="Tahoma"/>
                <a:cs typeface="Tahoma"/>
              </a:rPr>
              <a:t>operadora</a:t>
            </a:r>
            <a:r>
              <a:rPr sz="1100" spc="-120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100" spc="-15" dirty="0">
                <a:solidFill>
                  <a:srgbClr val="504F51"/>
                </a:solidFill>
                <a:latin typeface="Tahoma"/>
                <a:cs typeface="Tahoma"/>
              </a:rPr>
              <a:t>de</a:t>
            </a:r>
            <a:r>
              <a:rPr sz="1100" spc="-125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100" spc="-45" dirty="0">
                <a:solidFill>
                  <a:srgbClr val="504F51"/>
                </a:solidFill>
                <a:latin typeface="Tahoma"/>
                <a:cs typeface="Tahoma"/>
              </a:rPr>
              <a:t>planos</a:t>
            </a:r>
            <a:r>
              <a:rPr sz="1100" spc="-150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100" spc="-15" dirty="0">
                <a:solidFill>
                  <a:srgbClr val="504F51"/>
                </a:solidFill>
                <a:latin typeface="Tahoma"/>
                <a:cs typeface="Tahoma"/>
              </a:rPr>
              <a:t>de</a:t>
            </a:r>
            <a:r>
              <a:rPr sz="1100" spc="-125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100" spc="-45" dirty="0">
                <a:solidFill>
                  <a:srgbClr val="504F51"/>
                </a:solidFill>
                <a:latin typeface="Tahoma"/>
                <a:cs typeface="Tahoma"/>
              </a:rPr>
              <a:t>saúde.</a:t>
            </a:r>
            <a:endParaRPr sz="1100">
              <a:latin typeface="Tahoma"/>
              <a:cs typeface="Tahoma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1450">
              <a:latin typeface="Tahoma"/>
              <a:cs typeface="Tahoma"/>
            </a:endParaRPr>
          </a:p>
          <a:p>
            <a:pPr marL="12700" marR="435609" indent="39370">
              <a:lnSpc>
                <a:spcPct val="100000"/>
              </a:lnSpc>
            </a:pPr>
            <a:r>
              <a:rPr sz="2000" b="1" spc="-5" dirty="0">
                <a:solidFill>
                  <a:srgbClr val="0060AC"/>
                </a:solidFill>
                <a:latin typeface="Tahoma"/>
                <a:cs typeface="Tahoma"/>
              </a:rPr>
              <a:t>Aspectos</a:t>
            </a:r>
            <a:r>
              <a:rPr sz="2000" b="1" spc="-90" dirty="0">
                <a:solidFill>
                  <a:srgbClr val="0060AC"/>
                </a:solidFill>
                <a:latin typeface="Tahoma"/>
                <a:cs typeface="Tahoma"/>
              </a:rPr>
              <a:t> </a:t>
            </a:r>
            <a:r>
              <a:rPr sz="2000" b="1" dirty="0">
                <a:solidFill>
                  <a:srgbClr val="0060AC"/>
                </a:solidFill>
                <a:latin typeface="Tahoma"/>
                <a:cs typeface="Tahoma"/>
              </a:rPr>
              <a:t>a</a:t>
            </a:r>
            <a:r>
              <a:rPr sz="2000" b="1" spc="-20" dirty="0">
                <a:solidFill>
                  <a:srgbClr val="0060AC"/>
                </a:solidFill>
                <a:latin typeface="Tahoma"/>
                <a:cs typeface="Tahoma"/>
              </a:rPr>
              <a:t> </a:t>
            </a:r>
            <a:r>
              <a:rPr sz="2000" b="1" dirty="0">
                <a:solidFill>
                  <a:srgbClr val="0060AC"/>
                </a:solidFill>
                <a:latin typeface="Tahoma"/>
                <a:cs typeface="Tahoma"/>
              </a:rPr>
              <a:t>serem</a:t>
            </a:r>
            <a:r>
              <a:rPr sz="2000" b="1" spc="-35" dirty="0">
                <a:solidFill>
                  <a:srgbClr val="0060AC"/>
                </a:solidFill>
                <a:latin typeface="Tahoma"/>
                <a:cs typeface="Tahoma"/>
              </a:rPr>
              <a:t> </a:t>
            </a:r>
            <a:r>
              <a:rPr sz="2000" b="1" spc="-5" dirty="0">
                <a:solidFill>
                  <a:srgbClr val="0060AC"/>
                </a:solidFill>
                <a:latin typeface="Tahoma"/>
                <a:cs typeface="Tahoma"/>
              </a:rPr>
              <a:t>observados</a:t>
            </a:r>
            <a:r>
              <a:rPr sz="2000" b="1" spc="-65" dirty="0">
                <a:solidFill>
                  <a:srgbClr val="0060AC"/>
                </a:solidFill>
                <a:latin typeface="Tahoma"/>
                <a:cs typeface="Tahoma"/>
              </a:rPr>
              <a:t> </a:t>
            </a:r>
            <a:r>
              <a:rPr sz="2000" b="1" dirty="0">
                <a:solidFill>
                  <a:srgbClr val="0060AC"/>
                </a:solidFill>
                <a:latin typeface="Tahoma"/>
                <a:cs typeface="Tahoma"/>
              </a:rPr>
              <a:t>na </a:t>
            </a:r>
            <a:r>
              <a:rPr sz="2000" b="1" spc="-570" dirty="0">
                <a:solidFill>
                  <a:srgbClr val="0060AC"/>
                </a:solidFill>
                <a:latin typeface="Tahoma"/>
                <a:cs typeface="Tahoma"/>
              </a:rPr>
              <a:t> </a:t>
            </a:r>
            <a:r>
              <a:rPr sz="2000" b="1" spc="-10" dirty="0">
                <a:solidFill>
                  <a:srgbClr val="0060AC"/>
                </a:solidFill>
                <a:latin typeface="Tahoma"/>
                <a:cs typeface="Tahoma"/>
              </a:rPr>
              <a:t>contratação</a:t>
            </a:r>
            <a:endParaRPr sz="2000">
              <a:latin typeface="Tahoma"/>
              <a:cs typeface="Tahoma"/>
            </a:endParaRPr>
          </a:p>
          <a:p>
            <a:pPr marL="58419" marR="5080" algn="just">
              <a:lnSpc>
                <a:spcPct val="99000"/>
              </a:lnSpc>
              <a:spcBef>
                <a:spcPts val="1415"/>
              </a:spcBef>
            </a:pPr>
            <a:r>
              <a:rPr sz="1200" b="1" spc="-10" dirty="0">
                <a:solidFill>
                  <a:srgbClr val="0060AC"/>
                </a:solidFill>
                <a:latin typeface="Tahoma"/>
                <a:cs typeface="Tahoma"/>
              </a:rPr>
              <a:t>Carência: </a:t>
            </a:r>
            <a:r>
              <a:rPr sz="1100" dirty="0">
                <a:solidFill>
                  <a:srgbClr val="504F51"/>
                </a:solidFill>
                <a:latin typeface="Tahoma"/>
                <a:cs typeface="Tahoma"/>
              </a:rPr>
              <a:t>É </a:t>
            </a:r>
            <a:r>
              <a:rPr sz="1100" spc="-50" dirty="0">
                <a:solidFill>
                  <a:srgbClr val="504F51"/>
                </a:solidFill>
                <a:latin typeface="Tahoma"/>
                <a:cs typeface="Tahoma"/>
              </a:rPr>
              <a:t>permitida </a:t>
            </a:r>
            <a:r>
              <a:rPr sz="1100" dirty="0">
                <a:solidFill>
                  <a:srgbClr val="504F51"/>
                </a:solidFill>
                <a:latin typeface="Tahoma"/>
                <a:cs typeface="Tahoma"/>
              </a:rPr>
              <a:t>a </a:t>
            </a:r>
            <a:r>
              <a:rPr sz="1100" spc="-25" dirty="0">
                <a:solidFill>
                  <a:srgbClr val="504F51"/>
                </a:solidFill>
                <a:latin typeface="Tahoma"/>
                <a:cs typeface="Tahoma"/>
              </a:rPr>
              <a:t>180 </a:t>
            </a:r>
            <a:r>
              <a:rPr sz="1100" spc="-40" dirty="0">
                <a:solidFill>
                  <a:srgbClr val="504F51"/>
                </a:solidFill>
                <a:latin typeface="Tahoma"/>
                <a:cs typeface="Tahoma"/>
              </a:rPr>
              <a:t>dias </a:t>
            </a:r>
            <a:r>
              <a:rPr sz="1100" spc="-30" dirty="0">
                <a:solidFill>
                  <a:srgbClr val="504F51"/>
                </a:solidFill>
                <a:latin typeface="Tahoma"/>
                <a:cs typeface="Tahoma"/>
              </a:rPr>
              <a:t>para </a:t>
            </a:r>
            <a:r>
              <a:rPr sz="1100" spc="-45" dirty="0">
                <a:solidFill>
                  <a:srgbClr val="504F51"/>
                </a:solidFill>
                <a:latin typeface="Tahoma"/>
                <a:cs typeface="Tahoma"/>
              </a:rPr>
              <a:t>demais </a:t>
            </a:r>
            <a:r>
              <a:rPr sz="1100" spc="-50" dirty="0">
                <a:solidFill>
                  <a:srgbClr val="504F51"/>
                </a:solidFill>
                <a:latin typeface="Tahoma"/>
                <a:cs typeface="Tahoma"/>
              </a:rPr>
              <a:t>procedimentos. exigência de </a:t>
            </a:r>
            <a:r>
              <a:rPr sz="1100" spc="-45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100" spc="-50" dirty="0">
                <a:solidFill>
                  <a:srgbClr val="504F51"/>
                </a:solidFill>
                <a:latin typeface="Tahoma"/>
                <a:cs typeface="Tahoma"/>
              </a:rPr>
              <a:t>cumprimento </a:t>
            </a:r>
            <a:r>
              <a:rPr sz="1100" spc="-10" dirty="0">
                <a:solidFill>
                  <a:srgbClr val="504F51"/>
                </a:solidFill>
                <a:latin typeface="Tahoma"/>
                <a:cs typeface="Tahoma"/>
              </a:rPr>
              <a:t>de </a:t>
            </a:r>
            <a:r>
              <a:rPr sz="1100" spc="-45" dirty="0">
                <a:solidFill>
                  <a:srgbClr val="504F51"/>
                </a:solidFill>
                <a:latin typeface="Tahoma"/>
                <a:cs typeface="Tahoma"/>
              </a:rPr>
              <a:t>período </a:t>
            </a:r>
            <a:r>
              <a:rPr sz="1100" spc="-10" dirty="0">
                <a:solidFill>
                  <a:srgbClr val="504F51"/>
                </a:solidFill>
                <a:latin typeface="Tahoma"/>
                <a:cs typeface="Tahoma"/>
              </a:rPr>
              <a:t>de </a:t>
            </a:r>
            <a:r>
              <a:rPr sz="1100" spc="-45" dirty="0">
                <a:solidFill>
                  <a:srgbClr val="504F51"/>
                </a:solidFill>
                <a:latin typeface="Tahoma"/>
                <a:cs typeface="Tahoma"/>
              </a:rPr>
              <a:t>carência </a:t>
            </a:r>
            <a:r>
              <a:rPr sz="1100" spc="-25" dirty="0">
                <a:solidFill>
                  <a:srgbClr val="504F51"/>
                </a:solidFill>
                <a:latin typeface="Tahoma"/>
                <a:cs typeface="Tahoma"/>
              </a:rPr>
              <a:t>nos </a:t>
            </a:r>
            <a:r>
              <a:rPr sz="1100" spc="-45" dirty="0">
                <a:solidFill>
                  <a:srgbClr val="504F51"/>
                </a:solidFill>
                <a:latin typeface="Tahoma"/>
                <a:cs typeface="Tahoma"/>
              </a:rPr>
              <a:t>prazos </a:t>
            </a:r>
            <a:r>
              <a:rPr sz="1100" spc="-40" dirty="0">
                <a:solidFill>
                  <a:srgbClr val="504F51"/>
                </a:solidFill>
                <a:latin typeface="Tahoma"/>
                <a:cs typeface="Tahoma"/>
              </a:rPr>
              <a:t>máximos </a:t>
            </a:r>
            <a:r>
              <a:rPr sz="1100" spc="-50" dirty="0">
                <a:solidFill>
                  <a:srgbClr val="504F51"/>
                </a:solidFill>
                <a:latin typeface="Tahoma"/>
                <a:cs typeface="Tahoma"/>
              </a:rPr>
              <a:t>estabelecidos </a:t>
            </a:r>
            <a:r>
              <a:rPr sz="1100" spc="-35" dirty="0">
                <a:solidFill>
                  <a:srgbClr val="504F51"/>
                </a:solidFill>
                <a:latin typeface="Tahoma"/>
                <a:cs typeface="Tahoma"/>
              </a:rPr>
              <a:t>pela </a:t>
            </a:r>
            <a:r>
              <a:rPr sz="1100" spc="-30" dirty="0">
                <a:solidFill>
                  <a:srgbClr val="504F51"/>
                </a:solidFill>
                <a:latin typeface="Tahoma"/>
                <a:cs typeface="Tahoma"/>
              </a:rPr>
              <a:t>Lei </a:t>
            </a:r>
            <a:r>
              <a:rPr sz="1100" spc="-330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100" spc="-15" dirty="0">
                <a:solidFill>
                  <a:srgbClr val="504F51"/>
                </a:solidFill>
                <a:latin typeface="Tahoma"/>
                <a:cs typeface="Tahoma"/>
              </a:rPr>
              <a:t>nº </a:t>
            </a:r>
            <a:r>
              <a:rPr sz="1100" spc="-50" dirty="0">
                <a:solidFill>
                  <a:srgbClr val="504F51"/>
                </a:solidFill>
                <a:latin typeface="Tahoma"/>
                <a:cs typeface="Tahoma"/>
              </a:rPr>
              <a:t>9.656/1998: </a:t>
            </a:r>
            <a:r>
              <a:rPr sz="1100" spc="-25" dirty="0">
                <a:solidFill>
                  <a:srgbClr val="504F51"/>
                </a:solidFill>
                <a:latin typeface="Tahoma"/>
                <a:cs typeface="Tahoma"/>
              </a:rPr>
              <a:t>24h </a:t>
            </a:r>
            <a:r>
              <a:rPr sz="1100" spc="-35" dirty="0">
                <a:solidFill>
                  <a:srgbClr val="504F51"/>
                </a:solidFill>
                <a:latin typeface="Tahoma"/>
                <a:cs typeface="Tahoma"/>
              </a:rPr>
              <a:t>para </a:t>
            </a:r>
            <a:r>
              <a:rPr sz="1100" spc="-50" dirty="0">
                <a:solidFill>
                  <a:srgbClr val="504F51"/>
                </a:solidFill>
                <a:latin typeface="Tahoma"/>
                <a:cs typeface="Tahoma"/>
              </a:rPr>
              <a:t>urgência/emergência, </a:t>
            </a:r>
            <a:r>
              <a:rPr sz="1100" spc="-30" dirty="0">
                <a:solidFill>
                  <a:srgbClr val="504F51"/>
                </a:solidFill>
                <a:latin typeface="Tahoma"/>
                <a:cs typeface="Tahoma"/>
              </a:rPr>
              <a:t>até 300 dias para </a:t>
            </a:r>
            <a:r>
              <a:rPr sz="1100" spc="-45" dirty="0">
                <a:solidFill>
                  <a:srgbClr val="504F51"/>
                </a:solidFill>
                <a:latin typeface="Tahoma"/>
                <a:cs typeface="Tahoma"/>
              </a:rPr>
              <a:t>parto </a:t>
            </a:r>
            <a:r>
              <a:rPr sz="1100" dirty="0">
                <a:solidFill>
                  <a:srgbClr val="504F51"/>
                </a:solidFill>
                <a:latin typeface="Tahoma"/>
                <a:cs typeface="Tahoma"/>
              </a:rPr>
              <a:t>a </a:t>
            </a:r>
            <a:r>
              <a:rPr sz="1100" spc="-45" dirty="0">
                <a:solidFill>
                  <a:srgbClr val="504F51"/>
                </a:solidFill>
                <a:latin typeface="Tahoma"/>
                <a:cs typeface="Tahoma"/>
              </a:rPr>
              <a:t>termo </a:t>
            </a:r>
            <a:r>
              <a:rPr sz="1100" spc="-330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100" spc="-15" dirty="0">
                <a:solidFill>
                  <a:srgbClr val="504F51"/>
                </a:solidFill>
                <a:latin typeface="Tahoma"/>
                <a:cs typeface="Tahoma"/>
              </a:rPr>
              <a:t>de</a:t>
            </a:r>
            <a:r>
              <a:rPr sz="1100" spc="-140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100" spc="-25" dirty="0">
                <a:solidFill>
                  <a:srgbClr val="504F51"/>
                </a:solidFill>
                <a:latin typeface="Tahoma"/>
                <a:cs typeface="Tahoma"/>
              </a:rPr>
              <a:t>até</a:t>
            </a:r>
            <a:endParaRPr sz="1100">
              <a:latin typeface="Tahoma"/>
              <a:cs typeface="Tahom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766561" y="887729"/>
            <a:ext cx="4836795" cy="57226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2069" algn="just">
              <a:lnSpc>
                <a:spcPct val="100000"/>
              </a:lnSpc>
              <a:spcBef>
                <a:spcPts val="100"/>
              </a:spcBef>
            </a:pPr>
            <a:r>
              <a:rPr sz="1200" b="1" spc="-5" dirty="0">
                <a:solidFill>
                  <a:srgbClr val="0060AC"/>
                </a:solidFill>
                <a:latin typeface="Tahoma"/>
                <a:cs typeface="Tahoma"/>
              </a:rPr>
              <a:t>Cobertura</a:t>
            </a:r>
            <a:r>
              <a:rPr sz="1200" b="1" spc="-50" dirty="0">
                <a:solidFill>
                  <a:srgbClr val="0060AC"/>
                </a:solidFill>
                <a:latin typeface="Tahoma"/>
                <a:cs typeface="Tahoma"/>
              </a:rPr>
              <a:t> </a:t>
            </a:r>
            <a:r>
              <a:rPr sz="1200" b="1" spc="-10" dirty="0">
                <a:solidFill>
                  <a:srgbClr val="0060AC"/>
                </a:solidFill>
                <a:latin typeface="Tahoma"/>
                <a:cs typeface="Tahoma"/>
              </a:rPr>
              <a:t>Parcial</a:t>
            </a:r>
            <a:r>
              <a:rPr sz="1200" b="1" spc="-75" dirty="0">
                <a:solidFill>
                  <a:srgbClr val="0060AC"/>
                </a:solidFill>
                <a:latin typeface="Tahoma"/>
                <a:cs typeface="Tahoma"/>
              </a:rPr>
              <a:t> </a:t>
            </a:r>
            <a:r>
              <a:rPr sz="1200" b="1" spc="-5" dirty="0">
                <a:solidFill>
                  <a:srgbClr val="0060AC"/>
                </a:solidFill>
                <a:latin typeface="Tahoma"/>
                <a:cs typeface="Tahoma"/>
              </a:rPr>
              <a:t>Temporária(CPT)</a:t>
            </a:r>
            <a:endParaRPr sz="1200">
              <a:latin typeface="Tahoma"/>
              <a:cs typeface="Tahoma"/>
            </a:endParaRPr>
          </a:p>
          <a:p>
            <a:pPr marL="12700" marR="497205" algn="just">
              <a:lnSpc>
                <a:spcPct val="98000"/>
              </a:lnSpc>
              <a:spcBef>
                <a:spcPts val="905"/>
              </a:spcBef>
            </a:pPr>
            <a:r>
              <a:rPr sz="1100" spc="-45" dirty="0">
                <a:solidFill>
                  <a:srgbClr val="504F51"/>
                </a:solidFill>
                <a:latin typeface="Tahoma"/>
                <a:cs typeface="Tahoma"/>
              </a:rPr>
              <a:t>Sendo</a:t>
            </a:r>
            <a:r>
              <a:rPr sz="1100" spc="-40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100" spc="-50" dirty="0">
                <a:solidFill>
                  <a:srgbClr val="504F51"/>
                </a:solidFill>
                <a:latin typeface="Tahoma"/>
                <a:cs typeface="Tahoma"/>
              </a:rPr>
              <a:t>constatado,</a:t>
            </a:r>
            <a:r>
              <a:rPr sz="1100" spc="-45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100" spc="-20" dirty="0">
                <a:solidFill>
                  <a:srgbClr val="504F51"/>
                </a:solidFill>
                <a:latin typeface="Tahoma"/>
                <a:cs typeface="Tahoma"/>
              </a:rPr>
              <a:t>no</a:t>
            </a:r>
            <a:r>
              <a:rPr sz="1100" spc="-15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100" spc="-25" dirty="0">
                <a:solidFill>
                  <a:srgbClr val="504F51"/>
                </a:solidFill>
                <a:latin typeface="Tahoma"/>
                <a:cs typeface="Tahoma"/>
              </a:rPr>
              <a:t>ato</a:t>
            </a:r>
            <a:r>
              <a:rPr sz="1100" spc="-20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100" spc="-15" dirty="0">
                <a:solidFill>
                  <a:srgbClr val="504F51"/>
                </a:solidFill>
                <a:latin typeface="Tahoma"/>
                <a:cs typeface="Tahoma"/>
              </a:rPr>
              <a:t>da</a:t>
            </a:r>
            <a:r>
              <a:rPr sz="1100" spc="-10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100" spc="-50" dirty="0">
                <a:solidFill>
                  <a:srgbClr val="504F51"/>
                </a:solidFill>
                <a:latin typeface="Tahoma"/>
                <a:cs typeface="Tahoma"/>
              </a:rPr>
              <a:t>contratação,</a:t>
            </a:r>
            <a:r>
              <a:rPr sz="1100" spc="-45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100" spc="-25" dirty="0">
                <a:solidFill>
                  <a:srgbClr val="504F51"/>
                </a:solidFill>
                <a:latin typeface="Tahoma"/>
                <a:cs typeface="Tahoma"/>
              </a:rPr>
              <a:t>que</a:t>
            </a:r>
            <a:r>
              <a:rPr sz="1100" spc="-20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100" dirty="0">
                <a:solidFill>
                  <a:srgbClr val="504F51"/>
                </a:solidFill>
                <a:latin typeface="Tahoma"/>
                <a:cs typeface="Tahoma"/>
              </a:rPr>
              <a:t>o</a:t>
            </a:r>
            <a:r>
              <a:rPr sz="1100" spc="5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100" spc="-50" dirty="0">
                <a:solidFill>
                  <a:srgbClr val="504F51"/>
                </a:solidFill>
                <a:latin typeface="Tahoma"/>
                <a:cs typeface="Tahoma"/>
              </a:rPr>
              <a:t>beneficiário</a:t>
            </a:r>
            <a:r>
              <a:rPr sz="1100" spc="-45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100" spc="-25" dirty="0">
                <a:solidFill>
                  <a:srgbClr val="504F51"/>
                </a:solidFill>
                <a:latin typeface="Tahoma"/>
                <a:cs typeface="Tahoma"/>
              </a:rPr>
              <a:t>tem </a:t>
            </a:r>
            <a:r>
              <a:rPr sz="1100" spc="-20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100" spc="-50" dirty="0">
                <a:solidFill>
                  <a:srgbClr val="504F51"/>
                </a:solidFill>
                <a:latin typeface="Tahoma"/>
                <a:cs typeface="Tahoma"/>
              </a:rPr>
              <a:t>conhecimento </a:t>
            </a:r>
            <a:r>
              <a:rPr sz="1100" spc="-15" dirty="0">
                <a:solidFill>
                  <a:srgbClr val="504F51"/>
                </a:solidFill>
                <a:latin typeface="Tahoma"/>
                <a:cs typeface="Tahoma"/>
              </a:rPr>
              <a:t>de </a:t>
            </a:r>
            <a:r>
              <a:rPr sz="1100" spc="-40" dirty="0">
                <a:solidFill>
                  <a:srgbClr val="504F51"/>
                </a:solidFill>
                <a:latin typeface="Tahoma"/>
                <a:cs typeface="Tahoma"/>
              </a:rPr>
              <a:t>doença </a:t>
            </a:r>
            <a:r>
              <a:rPr sz="1100" spc="-10" dirty="0">
                <a:solidFill>
                  <a:srgbClr val="504F51"/>
                </a:solidFill>
                <a:latin typeface="Tahoma"/>
                <a:cs typeface="Tahoma"/>
              </a:rPr>
              <a:t>ou </a:t>
            </a:r>
            <a:r>
              <a:rPr sz="1100" spc="-45" dirty="0">
                <a:solidFill>
                  <a:srgbClr val="504F51"/>
                </a:solidFill>
                <a:latin typeface="Tahoma"/>
                <a:cs typeface="Tahoma"/>
              </a:rPr>
              <a:t>lesão </a:t>
            </a:r>
            <a:r>
              <a:rPr sz="1100" spc="-50" dirty="0">
                <a:solidFill>
                  <a:srgbClr val="504F51"/>
                </a:solidFill>
                <a:latin typeface="Tahoma"/>
                <a:cs typeface="Tahoma"/>
              </a:rPr>
              <a:t>preexistente </a:t>
            </a:r>
            <a:r>
              <a:rPr sz="1100" spc="-35" dirty="0">
                <a:solidFill>
                  <a:srgbClr val="504F51"/>
                </a:solidFill>
                <a:latin typeface="Tahoma"/>
                <a:cs typeface="Tahoma"/>
              </a:rPr>
              <a:t>(DLP), </a:t>
            </a:r>
            <a:r>
              <a:rPr sz="1100" spc="-45" dirty="0">
                <a:solidFill>
                  <a:srgbClr val="504F51"/>
                </a:solidFill>
                <a:latin typeface="Tahoma"/>
                <a:cs typeface="Tahoma"/>
              </a:rPr>
              <a:t>conforme </a:t>
            </a:r>
            <a:r>
              <a:rPr sz="1100" spc="-50" dirty="0">
                <a:solidFill>
                  <a:srgbClr val="504F51"/>
                </a:solidFill>
                <a:latin typeface="Tahoma"/>
                <a:cs typeface="Tahoma"/>
              </a:rPr>
              <a:t>declaração </a:t>
            </a:r>
            <a:r>
              <a:rPr sz="1100" spc="-45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100" spc="-15" dirty="0">
                <a:solidFill>
                  <a:srgbClr val="504F51"/>
                </a:solidFill>
                <a:latin typeface="Tahoma"/>
                <a:cs typeface="Tahoma"/>
              </a:rPr>
              <a:t>de </a:t>
            </a:r>
            <a:r>
              <a:rPr sz="1100" spc="-45" dirty="0">
                <a:solidFill>
                  <a:srgbClr val="504F51"/>
                </a:solidFill>
                <a:latin typeface="Tahoma"/>
                <a:cs typeface="Tahoma"/>
              </a:rPr>
              <a:t>saúde, perícia </a:t>
            </a:r>
            <a:r>
              <a:rPr sz="1100" spc="-40" dirty="0">
                <a:solidFill>
                  <a:srgbClr val="504F51"/>
                </a:solidFill>
                <a:latin typeface="Tahoma"/>
                <a:cs typeface="Tahoma"/>
              </a:rPr>
              <a:t>médica </a:t>
            </a:r>
            <a:r>
              <a:rPr sz="1100" spc="-15" dirty="0">
                <a:solidFill>
                  <a:srgbClr val="504F51"/>
                </a:solidFill>
                <a:latin typeface="Tahoma"/>
                <a:cs typeface="Tahoma"/>
              </a:rPr>
              <a:t>ou </a:t>
            </a:r>
            <a:r>
              <a:rPr sz="1100" spc="-50" dirty="0">
                <a:solidFill>
                  <a:srgbClr val="504F51"/>
                </a:solidFill>
                <a:latin typeface="Tahoma"/>
                <a:cs typeface="Tahoma"/>
              </a:rPr>
              <a:t>entrevista qualificada </a:t>
            </a:r>
            <a:r>
              <a:rPr sz="1100" dirty="0">
                <a:solidFill>
                  <a:srgbClr val="504F51"/>
                </a:solidFill>
                <a:latin typeface="Tahoma"/>
                <a:cs typeface="Tahoma"/>
              </a:rPr>
              <a:t>e </a:t>
            </a:r>
            <a:r>
              <a:rPr sz="1100" spc="-45" dirty="0">
                <a:solidFill>
                  <a:srgbClr val="504F51"/>
                </a:solidFill>
                <a:latin typeface="Tahoma"/>
                <a:cs typeface="Tahoma"/>
              </a:rPr>
              <a:t>Carta </a:t>
            </a:r>
            <a:r>
              <a:rPr sz="1100" spc="-20" dirty="0">
                <a:solidFill>
                  <a:srgbClr val="504F51"/>
                </a:solidFill>
                <a:latin typeface="Tahoma"/>
                <a:cs typeface="Tahoma"/>
              </a:rPr>
              <a:t>de </a:t>
            </a:r>
            <a:r>
              <a:rPr sz="1100" spc="-50" dirty="0">
                <a:solidFill>
                  <a:srgbClr val="504F51"/>
                </a:solidFill>
                <a:latin typeface="Tahoma"/>
                <a:cs typeface="Tahoma"/>
              </a:rPr>
              <a:t>Orientação </a:t>
            </a:r>
            <a:r>
              <a:rPr sz="1100" spc="-65" dirty="0">
                <a:solidFill>
                  <a:srgbClr val="504F51"/>
                </a:solidFill>
                <a:latin typeface="Tahoma"/>
                <a:cs typeface="Tahoma"/>
              </a:rPr>
              <a:t>ao </a:t>
            </a:r>
            <a:r>
              <a:rPr sz="1100" spc="-60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100" spc="-50" dirty="0">
                <a:solidFill>
                  <a:srgbClr val="504F51"/>
                </a:solidFill>
                <a:latin typeface="Tahoma"/>
                <a:cs typeface="Tahoma"/>
              </a:rPr>
              <a:t>beneficiário </a:t>
            </a:r>
            <a:r>
              <a:rPr sz="1100" spc="-15" dirty="0">
                <a:solidFill>
                  <a:srgbClr val="504F51"/>
                </a:solidFill>
                <a:latin typeface="Tahoma"/>
                <a:cs typeface="Tahoma"/>
              </a:rPr>
              <a:t>de </a:t>
            </a:r>
            <a:r>
              <a:rPr sz="1100" spc="-50" dirty="0">
                <a:solidFill>
                  <a:srgbClr val="504F51"/>
                </a:solidFill>
                <a:latin typeface="Tahoma"/>
                <a:cs typeface="Tahoma"/>
              </a:rPr>
              <a:t>entrega obrigatória, </a:t>
            </a:r>
            <a:r>
              <a:rPr sz="1100" dirty="0">
                <a:solidFill>
                  <a:srgbClr val="504F51"/>
                </a:solidFill>
                <a:latin typeface="Tahoma"/>
                <a:cs typeface="Tahoma"/>
              </a:rPr>
              <a:t>a </a:t>
            </a:r>
            <a:r>
              <a:rPr sz="1100" spc="-50" dirty="0">
                <a:solidFill>
                  <a:srgbClr val="504F51"/>
                </a:solidFill>
                <a:latin typeface="Tahoma"/>
                <a:cs typeface="Tahoma"/>
              </a:rPr>
              <a:t>operadora </a:t>
            </a:r>
            <a:r>
              <a:rPr sz="1100" spc="-45" dirty="0">
                <a:solidFill>
                  <a:srgbClr val="504F51"/>
                </a:solidFill>
                <a:latin typeface="Tahoma"/>
                <a:cs typeface="Tahoma"/>
              </a:rPr>
              <a:t>poderá </a:t>
            </a:r>
            <a:r>
              <a:rPr sz="1100" spc="-50" dirty="0">
                <a:solidFill>
                  <a:srgbClr val="504F51"/>
                </a:solidFill>
                <a:latin typeface="Tahoma"/>
                <a:cs typeface="Tahoma"/>
              </a:rPr>
              <a:t>oferecer cobertura </a:t>
            </a:r>
            <a:r>
              <a:rPr sz="1100" spc="-45" dirty="0">
                <a:solidFill>
                  <a:srgbClr val="504F51"/>
                </a:solidFill>
                <a:latin typeface="Tahoma"/>
                <a:cs typeface="Tahoma"/>
              </a:rPr>
              <a:t> total, </a:t>
            </a:r>
            <a:r>
              <a:rPr sz="1100" spc="-30" dirty="0">
                <a:solidFill>
                  <a:srgbClr val="504F51"/>
                </a:solidFill>
                <a:latin typeface="Tahoma"/>
                <a:cs typeface="Tahoma"/>
              </a:rPr>
              <a:t>após </a:t>
            </a:r>
            <a:r>
              <a:rPr sz="1100" spc="-50" dirty="0">
                <a:solidFill>
                  <a:srgbClr val="504F51"/>
                </a:solidFill>
                <a:latin typeface="Tahoma"/>
                <a:cs typeface="Tahoma"/>
              </a:rPr>
              <a:t>cumpridas eventuais carências, </a:t>
            </a:r>
            <a:r>
              <a:rPr sz="1100" spc="-30" dirty="0">
                <a:solidFill>
                  <a:srgbClr val="504F51"/>
                </a:solidFill>
                <a:latin typeface="Tahoma"/>
                <a:cs typeface="Tahoma"/>
              </a:rPr>
              <a:t>sem </a:t>
            </a:r>
            <a:r>
              <a:rPr sz="1100" spc="-50" dirty="0">
                <a:solidFill>
                  <a:srgbClr val="504F51"/>
                </a:solidFill>
                <a:latin typeface="Tahoma"/>
                <a:cs typeface="Tahoma"/>
              </a:rPr>
              <a:t>qualquer </a:t>
            </a:r>
            <a:r>
              <a:rPr sz="1100" spc="-35" dirty="0">
                <a:solidFill>
                  <a:srgbClr val="504F51"/>
                </a:solidFill>
                <a:latin typeface="Tahoma"/>
                <a:cs typeface="Tahoma"/>
              </a:rPr>
              <a:t>ônus </a:t>
            </a:r>
            <a:r>
              <a:rPr sz="1100" spc="-50" dirty="0">
                <a:solidFill>
                  <a:srgbClr val="504F51"/>
                </a:solidFill>
                <a:latin typeface="Tahoma"/>
                <a:cs typeface="Tahoma"/>
              </a:rPr>
              <a:t>adicional </a:t>
            </a:r>
            <a:r>
              <a:rPr sz="1100" spc="-35" dirty="0">
                <a:solidFill>
                  <a:srgbClr val="504F51"/>
                </a:solidFill>
                <a:latin typeface="Tahoma"/>
                <a:cs typeface="Tahoma"/>
              </a:rPr>
              <a:t>para </a:t>
            </a:r>
            <a:r>
              <a:rPr sz="1100" spc="-330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100" dirty="0">
                <a:solidFill>
                  <a:srgbClr val="504F51"/>
                </a:solidFill>
                <a:latin typeface="Tahoma"/>
                <a:cs typeface="Tahoma"/>
              </a:rPr>
              <a:t>o </a:t>
            </a:r>
            <a:r>
              <a:rPr sz="1100" spc="-50" dirty="0">
                <a:solidFill>
                  <a:srgbClr val="504F51"/>
                </a:solidFill>
                <a:latin typeface="Tahoma"/>
                <a:cs typeface="Tahoma"/>
              </a:rPr>
              <a:t>beneficiário. </a:t>
            </a:r>
            <a:r>
              <a:rPr sz="1100" spc="-40" dirty="0">
                <a:solidFill>
                  <a:srgbClr val="504F51"/>
                </a:solidFill>
                <a:latin typeface="Tahoma"/>
                <a:cs typeface="Tahoma"/>
              </a:rPr>
              <a:t>Caso </a:t>
            </a:r>
            <a:r>
              <a:rPr sz="1100" dirty="0">
                <a:solidFill>
                  <a:srgbClr val="504F51"/>
                </a:solidFill>
                <a:latin typeface="Tahoma"/>
                <a:cs typeface="Tahoma"/>
              </a:rPr>
              <a:t>a </a:t>
            </a:r>
            <a:r>
              <a:rPr sz="1100" spc="-45" dirty="0">
                <a:solidFill>
                  <a:srgbClr val="504F51"/>
                </a:solidFill>
                <a:latin typeface="Tahoma"/>
                <a:cs typeface="Tahoma"/>
              </a:rPr>
              <a:t>operadora </a:t>
            </a:r>
            <a:r>
              <a:rPr sz="1100" spc="-35" dirty="0">
                <a:solidFill>
                  <a:srgbClr val="504F51"/>
                </a:solidFill>
                <a:latin typeface="Tahoma"/>
                <a:cs typeface="Tahoma"/>
              </a:rPr>
              <a:t>opte </a:t>
            </a:r>
            <a:r>
              <a:rPr sz="1100" spc="-40" dirty="0">
                <a:solidFill>
                  <a:srgbClr val="504F51"/>
                </a:solidFill>
                <a:latin typeface="Tahoma"/>
                <a:cs typeface="Tahoma"/>
              </a:rPr>
              <a:t>pelo </a:t>
            </a:r>
            <a:r>
              <a:rPr sz="1100" spc="-25" dirty="0">
                <a:solidFill>
                  <a:srgbClr val="504F51"/>
                </a:solidFill>
                <a:latin typeface="Tahoma"/>
                <a:cs typeface="Tahoma"/>
              </a:rPr>
              <a:t>não </a:t>
            </a:r>
            <a:r>
              <a:rPr sz="1100" spc="-50" dirty="0">
                <a:solidFill>
                  <a:srgbClr val="504F51"/>
                </a:solidFill>
                <a:latin typeface="Tahoma"/>
                <a:cs typeface="Tahoma"/>
              </a:rPr>
              <a:t>oferecimento </a:t>
            </a:r>
            <a:r>
              <a:rPr sz="1100" spc="-15" dirty="0">
                <a:solidFill>
                  <a:srgbClr val="504F51"/>
                </a:solidFill>
                <a:latin typeface="Tahoma"/>
                <a:cs typeface="Tahoma"/>
              </a:rPr>
              <a:t>de </a:t>
            </a:r>
            <a:r>
              <a:rPr sz="1100" spc="-50" dirty="0">
                <a:solidFill>
                  <a:srgbClr val="504F51"/>
                </a:solidFill>
                <a:latin typeface="Tahoma"/>
                <a:cs typeface="Tahoma"/>
              </a:rPr>
              <a:t>cobertura </a:t>
            </a:r>
            <a:r>
              <a:rPr sz="1100" spc="-45" dirty="0">
                <a:solidFill>
                  <a:srgbClr val="504F51"/>
                </a:solidFill>
                <a:latin typeface="Tahoma"/>
                <a:cs typeface="Tahoma"/>
              </a:rPr>
              <a:t> total,</a:t>
            </a:r>
            <a:r>
              <a:rPr sz="1100" spc="-40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100" spc="-50" dirty="0">
                <a:solidFill>
                  <a:srgbClr val="504F51"/>
                </a:solidFill>
                <a:latin typeface="Tahoma"/>
                <a:cs typeface="Tahoma"/>
              </a:rPr>
              <a:t>deverá,</a:t>
            </a:r>
            <a:r>
              <a:rPr sz="1100" spc="-45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100" spc="-40" dirty="0">
                <a:solidFill>
                  <a:srgbClr val="504F51"/>
                </a:solidFill>
                <a:latin typeface="Tahoma"/>
                <a:cs typeface="Tahoma"/>
              </a:rPr>
              <a:t>nesse </a:t>
            </a:r>
            <a:r>
              <a:rPr sz="1100" spc="-45" dirty="0">
                <a:solidFill>
                  <a:srgbClr val="504F51"/>
                </a:solidFill>
                <a:latin typeface="Tahoma"/>
                <a:cs typeface="Tahoma"/>
              </a:rPr>
              <a:t>momento, </a:t>
            </a:r>
            <a:r>
              <a:rPr sz="1100" spc="-50" dirty="0">
                <a:solidFill>
                  <a:srgbClr val="504F51"/>
                </a:solidFill>
                <a:latin typeface="Tahoma"/>
                <a:cs typeface="Tahoma"/>
              </a:rPr>
              <a:t>oferecer</a:t>
            </a:r>
            <a:r>
              <a:rPr sz="1100" spc="-45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100" dirty="0">
                <a:solidFill>
                  <a:srgbClr val="504F51"/>
                </a:solidFill>
                <a:latin typeface="Tahoma"/>
                <a:cs typeface="Tahoma"/>
              </a:rPr>
              <a:t>a </a:t>
            </a:r>
            <a:r>
              <a:rPr sz="1100" spc="-50" dirty="0">
                <a:solidFill>
                  <a:srgbClr val="504F51"/>
                </a:solidFill>
                <a:latin typeface="Tahoma"/>
                <a:cs typeface="Tahoma"/>
              </a:rPr>
              <a:t>Cobertura</a:t>
            </a:r>
            <a:r>
              <a:rPr sz="1100" spc="-45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100" spc="-40" dirty="0">
                <a:solidFill>
                  <a:srgbClr val="504F51"/>
                </a:solidFill>
                <a:latin typeface="Tahoma"/>
                <a:cs typeface="Tahoma"/>
              </a:rPr>
              <a:t>Parcial </a:t>
            </a:r>
            <a:r>
              <a:rPr sz="1100" spc="-50" dirty="0">
                <a:solidFill>
                  <a:srgbClr val="504F51"/>
                </a:solidFill>
                <a:latin typeface="Tahoma"/>
                <a:cs typeface="Tahoma"/>
              </a:rPr>
              <a:t>Temporária </a:t>
            </a:r>
            <a:r>
              <a:rPr sz="1100" spc="-45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100" spc="-40" dirty="0">
                <a:solidFill>
                  <a:srgbClr val="504F51"/>
                </a:solidFill>
                <a:latin typeface="Tahoma"/>
                <a:cs typeface="Tahoma"/>
              </a:rPr>
              <a:t>(CPT),</a:t>
            </a:r>
            <a:r>
              <a:rPr sz="1100" spc="-35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100" spc="-25" dirty="0">
                <a:solidFill>
                  <a:srgbClr val="504F51"/>
                </a:solidFill>
                <a:latin typeface="Tahoma"/>
                <a:cs typeface="Tahoma"/>
              </a:rPr>
              <a:t>que</a:t>
            </a:r>
            <a:r>
              <a:rPr sz="1100" spc="-20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100" dirty="0">
                <a:solidFill>
                  <a:srgbClr val="504F51"/>
                </a:solidFill>
                <a:latin typeface="Tahoma"/>
                <a:cs typeface="Tahoma"/>
              </a:rPr>
              <a:t>é</a:t>
            </a:r>
            <a:r>
              <a:rPr sz="1100" spc="5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100" dirty="0">
                <a:solidFill>
                  <a:srgbClr val="504F51"/>
                </a:solidFill>
                <a:latin typeface="Tahoma"/>
                <a:cs typeface="Tahoma"/>
              </a:rPr>
              <a:t>a</a:t>
            </a:r>
            <a:r>
              <a:rPr sz="1100" spc="5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100" spc="-50" dirty="0">
                <a:solidFill>
                  <a:srgbClr val="504F51"/>
                </a:solidFill>
                <a:latin typeface="Tahoma"/>
                <a:cs typeface="Tahoma"/>
              </a:rPr>
              <a:t>suspensão,</a:t>
            </a:r>
            <a:r>
              <a:rPr sz="1100" spc="-45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100" spc="-25" dirty="0">
                <a:solidFill>
                  <a:srgbClr val="504F51"/>
                </a:solidFill>
                <a:latin typeface="Tahoma"/>
                <a:cs typeface="Tahoma"/>
              </a:rPr>
              <a:t>por</a:t>
            </a:r>
            <a:r>
              <a:rPr sz="1100" spc="-20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100" spc="-35" dirty="0">
                <a:solidFill>
                  <a:srgbClr val="504F51"/>
                </a:solidFill>
                <a:latin typeface="Tahoma"/>
                <a:cs typeface="Tahoma"/>
              </a:rPr>
              <a:t>até</a:t>
            </a:r>
            <a:r>
              <a:rPr sz="1100" spc="-30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100" spc="-15" dirty="0">
                <a:solidFill>
                  <a:srgbClr val="504F51"/>
                </a:solidFill>
                <a:latin typeface="Tahoma"/>
                <a:cs typeface="Tahoma"/>
              </a:rPr>
              <a:t>24</a:t>
            </a:r>
            <a:r>
              <a:rPr sz="1100" spc="-10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100" spc="-45" dirty="0">
                <a:solidFill>
                  <a:srgbClr val="504F51"/>
                </a:solidFill>
                <a:latin typeface="Tahoma"/>
                <a:cs typeface="Tahoma"/>
              </a:rPr>
              <a:t>meses,</a:t>
            </a:r>
            <a:r>
              <a:rPr sz="1100" spc="-40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100" spc="-25" dirty="0">
                <a:solidFill>
                  <a:srgbClr val="504F51"/>
                </a:solidFill>
                <a:latin typeface="Tahoma"/>
                <a:cs typeface="Tahoma"/>
              </a:rPr>
              <a:t>das</a:t>
            </a:r>
            <a:r>
              <a:rPr sz="1100" spc="-20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100" spc="-50" dirty="0">
                <a:solidFill>
                  <a:srgbClr val="504F51"/>
                </a:solidFill>
                <a:latin typeface="Tahoma"/>
                <a:cs typeface="Tahoma"/>
              </a:rPr>
              <a:t>coberturas</a:t>
            </a:r>
            <a:r>
              <a:rPr sz="1100" spc="-45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100" spc="-35" dirty="0">
                <a:solidFill>
                  <a:srgbClr val="504F51"/>
                </a:solidFill>
                <a:latin typeface="Tahoma"/>
                <a:cs typeface="Tahoma"/>
              </a:rPr>
              <a:t>para </a:t>
            </a:r>
            <a:r>
              <a:rPr sz="1100" spc="-30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100" spc="-50" dirty="0">
                <a:solidFill>
                  <a:srgbClr val="504F51"/>
                </a:solidFill>
                <a:latin typeface="Tahoma"/>
                <a:cs typeface="Tahoma"/>
              </a:rPr>
              <a:t>procedimentos</a:t>
            </a:r>
            <a:r>
              <a:rPr sz="1100" spc="-185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100" spc="-15" dirty="0">
                <a:solidFill>
                  <a:srgbClr val="504F51"/>
                </a:solidFill>
                <a:latin typeface="Tahoma"/>
                <a:cs typeface="Tahoma"/>
              </a:rPr>
              <a:t>de</a:t>
            </a:r>
            <a:r>
              <a:rPr sz="1100" spc="-125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100" spc="-30" dirty="0">
                <a:solidFill>
                  <a:srgbClr val="504F51"/>
                </a:solidFill>
                <a:latin typeface="Tahoma"/>
                <a:cs typeface="Tahoma"/>
              </a:rPr>
              <a:t>alta</a:t>
            </a:r>
            <a:r>
              <a:rPr sz="1100" spc="-175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100" spc="-50" dirty="0">
                <a:solidFill>
                  <a:srgbClr val="504F51"/>
                </a:solidFill>
                <a:latin typeface="Tahoma"/>
                <a:cs typeface="Tahoma"/>
              </a:rPr>
              <a:t>complexidade,</a:t>
            </a:r>
            <a:r>
              <a:rPr sz="1100" spc="-85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100" spc="-40" dirty="0">
                <a:solidFill>
                  <a:srgbClr val="504F51"/>
                </a:solidFill>
                <a:latin typeface="Tahoma"/>
                <a:cs typeface="Tahoma"/>
              </a:rPr>
              <a:t>exclusivamenteà</a:t>
            </a:r>
            <a:r>
              <a:rPr sz="1100" spc="-80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100" spc="-25" dirty="0">
                <a:solidFill>
                  <a:srgbClr val="504F51"/>
                </a:solidFill>
                <a:latin typeface="Tahoma"/>
                <a:cs typeface="Tahoma"/>
              </a:rPr>
              <a:t>DLP</a:t>
            </a:r>
            <a:r>
              <a:rPr sz="1100" spc="-105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100" spc="-50" dirty="0">
                <a:solidFill>
                  <a:srgbClr val="504F51"/>
                </a:solidFill>
                <a:latin typeface="Tahoma"/>
                <a:cs typeface="Tahoma"/>
              </a:rPr>
              <a:t>declarada.</a:t>
            </a:r>
            <a:endParaRPr sz="1100">
              <a:latin typeface="Tahoma"/>
              <a:cs typeface="Tahoma"/>
            </a:endParaRPr>
          </a:p>
          <a:p>
            <a:pPr>
              <a:lnSpc>
                <a:spcPct val="100000"/>
              </a:lnSpc>
            </a:pPr>
            <a:endParaRPr sz="1200">
              <a:latin typeface="Tahoma"/>
              <a:cs typeface="Tahoma"/>
            </a:endParaRPr>
          </a:p>
          <a:p>
            <a:pPr marL="90170" algn="just">
              <a:lnSpc>
                <a:spcPct val="100000"/>
              </a:lnSpc>
            </a:pPr>
            <a:r>
              <a:rPr sz="1200" b="1" spc="-5" dirty="0">
                <a:solidFill>
                  <a:srgbClr val="0060AC"/>
                </a:solidFill>
                <a:latin typeface="Tahoma"/>
                <a:cs typeface="Tahoma"/>
              </a:rPr>
              <a:t>Regras</a:t>
            </a:r>
            <a:r>
              <a:rPr sz="1200" b="1" spc="-65" dirty="0">
                <a:solidFill>
                  <a:srgbClr val="0060AC"/>
                </a:solidFill>
                <a:latin typeface="Tahoma"/>
                <a:cs typeface="Tahoma"/>
              </a:rPr>
              <a:t> </a:t>
            </a:r>
            <a:r>
              <a:rPr sz="1200" b="1" dirty="0">
                <a:solidFill>
                  <a:srgbClr val="0060AC"/>
                </a:solidFill>
                <a:latin typeface="Tahoma"/>
                <a:cs typeface="Tahoma"/>
              </a:rPr>
              <a:t>de</a:t>
            </a:r>
            <a:r>
              <a:rPr sz="1200" b="1" spc="-50" dirty="0">
                <a:solidFill>
                  <a:srgbClr val="0060AC"/>
                </a:solidFill>
                <a:latin typeface="Tahoma"/>
                <a:cs typeface="Tahoma"/>
              </a:rPr>
              <a:t> </a:t>
            </a:r>
            <a:r>
              <a:rPr sz="1200" b="1" spc="-5" dirty="0">
                <a:solidFill>
                  <a:srgbClr val="0060AC"/>
                </a:solidFill>
                <a:latin typeface="Tahoma"/>
                <a:cs typeface="Tahoma"/>
              </a:rPr>
              <a:t>Rescisão</a:t>
            </a:r>
            <a:r>
              <a:rPr sz="1200" b="1" spc="-65" dirty="0">
                <a:solidFill>
                  <a:srgbClr val="0060AC"/>
                </a:solidFill>
                <a:latin typeface="Tahoma"/>
                <a:cs typeface="Tahoma"/>
              </a:rPr>
              <a:t> </a:t>
            </a:r>
            <a:r>
              <a:rPr sz="1200" b="1" spc="-5" dirty="0">
                <a:solidFill>
                  <a:srgbClr val="0060AC"/>
                </a:solidFill>
                <a:latin typeface="Tahoma"/>
                <a:cs typeface="Tahoma"/>
              </a:rPr>
              <a:t>e/ou</a:t>
            </a:r>
            <a:r>
              <a:rPr sz="1200" b="1" spc="-75" dirty="0">
                <a:solidFill>
                  <a:srgbClr val="0060AC"/>
                </a:solidFill>
                <a:latin typeface="Tahoma"/>
                <a:cs typeface="Tahoma"/>
              </a:rPr>
              <a:t> </a:t>
            </a:r>
            <a:r>
              <a:rPr sz="1200" b="1" spc="-10" dirty="0">
                <a:solidFill>
                  <a:srgbClr val="0060AC"/>
                </a:solidFill>
                <a:latin typeface="Tahoma"/>
                <a:cs typeface="Tahoma"/>
              </a:rPr>
              <a:t>Suspensão</a:t>
            </a:r>
            <a:endParaRPr sz="1200">
              <a:latin typeface="Tahoma"/>
              <a:cs typeface="Tahoma"/>
            </a:endParaRPr>
          </a:p>
          <a:p>
            <a:pPr marL="44450" marR="422275" algn="just">
              <a:lnSpc>
                <a:spcPct val="100000"/>
              </a:lnSpc>
              <a:spcBef>
                <a:spcPts val="700"/>
              </a:spcBef>
            </a:pPr>
            <a:r>
              <a:rPr sz="1100" dirty="0">
                <a:solidFill>
                  <a:srgbClr val="504F51"/>
                </a:solidFill>
                <a:latin typeface="Tahoma"/>
                <a:cs typeface="Tahoma"/>
              </a:rPr>
              <a:t>A</a:t>
            </a:r>
            <a:r>
              <a:rPr sz="1100" spc="5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100" spc="-45" dirty="0">
                <a:solidFill>
                  <a:srgbClr val="504F51"/>
                </a:solidFill>
                <a:latin typeface="Tahoma"/>
                <a:cs typeface="Tahoma"/>
              </a:rPr>
              <a:t>rescisão</a:t>
            </a:r>
            <a:r>
              <a:rPr sz="1100" spc="-40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100" spc="-15" dirty="0">
                <a:solidFill>
                  <a:srgbClr val="504F51"/>
                </a:solidFill>
                <a:latin typeface="Tahoma"/>
                <a:cs typeface="Tahoma"/>
              </a:rPr>
              <a:t>ou</a:t>
            </a:r>
            <a:r>
              <a:rPr sz="1100" spc="-10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100" spc="-50" dirty="0">
                <a:solidFill>
                  <a:srgbClr val="504F51"/>
                </a:solidFill>
                <a:latin typeface="Tahoma"/>
                <a:cs typeface="Tahoma"/>
              </a:rPr>
              <a:t>suspensão</a:t>
            </a:r>
            <a:r>
              <a:rPr sz="1100" spc="-45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100" spc="-50" dirty="0">
                <a:solidFill>
                  <a:srgbClr val="504F51"/>
                </a:solidFill>
                <a:latin typeface="Tahoma"/>
                <a:cs typeface="Tahoma"/>
              </a:rPr>
              <a:t>contratual</a:t>
            </a:r>
            <a:r>
              <a:rPr sz="1100" spc="-45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100" spc="-50" dirty="0">
                <a:solidFill>
                  <a:srgbClr val="504F51"/>
                </a:solidFill>
                <a:latin typeface="Tahoma"/>
                <a:cs typeface="Tahoma"/>
              </a:rPr>
              <a:t>unilateral,</a:t>
            </a:r>
            <a:r>
              <a:rPr sz="1100" spc="-45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100" spc="-25" dirty="0">
                <a:solidFill>
                  <a:srgbClr val="504F51"/>
                </a:solidFill>
                <a:latin typeface="Tahoma"/>
                <a:cs typeface="Tahoma"/>
              </a:rPr>
              <a:t>por</a:t>
            </a:r>
            <a:r>
              <a:rPr sz="1100" spc="-20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100" spc="-40" dirty="0">
                <a:solidFill>
                  <a:srgbClr val="504F51"/>
                </a:solidFill>
                <a:latin typeface="Tahoma"/>
                <a:cs typeface="Tahoma"/>
              </a:rPr>
              <a:t>parte</a:t>
            </a:r>
            <a:r>
              <a:rPr sz="1100" spc="-35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100" spc="-20" dirty="0">
                <a:solidFill>
                  <a:srgbClr val="504F51"/>
                </a:solidFill>
                <a:latin typeface="Tahoma"/>
                <a:cs typeface="Tahoma"/>
              </a:rPr>
              <a:t>da</a:t>
            </a:r>
            <a:r>
              <a:rPr sz="1100" spc="-15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100" spc="-50" dirty="0">
                <a:solidFill>
                  <a:srgbClr val="504F51"/>
                </a:solidFill>
                <a:latin typeface="Tahoma"/>
                <a:cs typeface="Tahoma"/>
              </a:rPr>
              <a:t>operadora, </a:t>
            </a:r>
            <a:r>
              <a:rPr sz="1100" spc="-330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100" spc="-45" dirty="0">
                <a:solidFill>
                  <a:srgbClr val="504F51"/>
                </a:solidFill>
                <a:latin typeface="Tahoma"/>
                <a:cs typeface="Tahoma"/>
              </a:rPr>
              <a:t>somente</a:t>
            </a:r>
            <a:r>
              <a:rPr sz="1100" spc="-40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100" spc="-25" dirty="0">
                <a:solidFill>
                  <a:srgbClr val="504F51"/>
                </a:solidFill>
                <a:latin typeface="Tahoma"/>
                <a:cs typeface="Tahoma"/>
              </a:rPr>
              <a:t>pode</a:t>
            </a:r>
            <a:r>
              <a:rPr sz="1100" spc="-20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100" spc="-45" dirty="0">
                <a:solidFill>
                  <a:srgbClr val="504F51"/>
                </a:solidFill>
                <a:latin typeface="Tahoma"/>
                <a:cs typeface="Tahoma"/>
              </a:rPr>
              <a:t>ocorrer</a:t>
            </a:r>
            <a:r>
              <a:rPr sz="1100" spc="-40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100" spc="-10" dirty="0">
                <a:solidFill>
                  <a:srgbClr val="504F51"/>
                </a:solidFill>
                <a:latin typeface="Tahoma"/>
                <a:cs typeface="Tahoma"/>
              </a:rPr>
              <a:t>em</a:t>
            </a:r>
            <a:r>
              <a:rPr sz="1100" spc="-5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100" spc="-30" dirty="0">
                <a:solidFill>
                  <a:srgbClr val="504F51"/>
                </a:solidFill>
                <a:latin typeface="Tahoma"/>
                <a:cs typeface="Tahoma"/>
              </a:rPr>
              <a:t>duas</a:t>
            </a:r>
            <a:r>
              <a:rPr sz="1100" spc="-25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100" spc="-50" dirty="0">
                <a:solidFill>
                  <a:srgbClr val="504F51"/>
                </a:solidFill>
                <a:latin typeface="Tahoma"/>
                <a:cs typeface="Tahoma"/>
              </a:rPr>
              <a:t>hipóteses:</a:t>
            </a:r>
            <a:r>
              <a:rPr sz="1100" spc="-45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100" spc="-25" dirty="0">
                <a:solidFill>
                  <a:srgbClr val="504F51"/>
                </a:solidFill>
                <a:latin typeface="Tahoma"/>
                <a:cs typeface="Tahoma"/>
              </a:rPr>
              <a:t>por</a:t>
            </a:r>
            <a:r>
              <a:rPr sz="1100" spc="-20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100" spc="-45" dirty="0">
                <a:solidFill>
                  <a:srgbClr val="504F51"/>
                </a:solidFill>
                <a:latin typeface="Tahoma"/>
                <a:cs typeface="Tahoma"/>
              </a:rPr>
              <a:t>fraude;</a:t>
            </a:r>
            <a:r>
              <a:rPr sz="1100" spc="-40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100" spc="-30" dirty="0">
                <a:solidFill>
                  <a:srgbClr val="504F51"/>
                </a:solidFill>
                <a:latin typeface="Tahoma"/>
                <a:cs typeface="Tahoma"/>
              </a:rPr>
              <a:t>e/ou</a:t>
            </a:r>
            <a:r>
              <a:rPr sz="1100" spc="-25" dirty="0">
                <a:solidFill>
                  <a:srgbClr val="504F51"/>
                </a:solidFill>
                <a:latin typeface="Tahoma"/>
                <a:cs typeface="Tahoma"/>
              </a:rPr>
              <a:t> por</a:t>
            </a:r>
            <a:r>
              <a:rPr sz="1100" spc="-20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100" spc="-40" dirty="0">
                <a:solidFill>
                  <a:srgbClr val="504F51"/>
                </a:solidFill>
                <a:latin typeface="Tahoma"/>
                <a:cs typeface="Tahoma"/>
              </a:rPr>
              <a:t>não </a:t>
            </a:r>
            <a:r>
              <a:rPr sz="1100" spc="-35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100" spc="-50" dirty="0">
                <a:solidFill>
                  <a:srgbClr val="504F51"/>
                </a:solidFill>
                <a:latin typeface="Tahoma"/>
                <a:cs typeface="Tahoma"/>
              </a:rPr>
              <a:t>pagamento</a:t>
            </a:r>
            <a:r>
              <a:rPr sz="1100" spc="-45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100" spc="-15" dirty="0">
                <a:solidFill>
                  <a:srgbClr val="504F51"/>
                </a:solidFill>
                <a:latin typeface="Tahoma"/>
                <a:cs typeface="Tahoma"/>
              </a:rPr>
              <a:t>da</a:t>
            </a:r>
            <a:r>
              <a:rPr sz="1100" spc="-10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100" spc="-50" dirty="0">
                <a:solidFill>
                  <a:srgbClr val="504F51"/>
                </a:solidFill>
                <a:latin typeface="Tahoma"/>
                <a:cs typeface="Tahoma"/>
              </a:rPr>
              <a:t>mensalidade</a:t>
            </a:r>
            <a:r>
              <a:rPr sz="1100" spc="-45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100" spc="-25" dirty="0">
                <a:solidFill>
                  <a:srgbClr val="504F51"/>
                </a:solidFill>
                <a:latin typeface="Tahoma"/>
                <a:cs typeface="Tahoma"/>
              </a:rPr>
              <a:t>por</a:t>
            </a:r>
            <a:r>
              <a:rPr sz="1100" spc="-20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100" spc="-45" dirty="0">
                <a:solidFill>
                  <a:srgbClr val="504F51"/>
                </a:solidFill>
                <a:latin typeface="Tahoma"/>
                <a:cs typeface="Tahoma"/>
              </a:rPr>
              <a:t>período</a:t>
            </a:r>
            <a:r>
              <a:rPr sz="1100" spc="-40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100" spc="-45" dirty="0">
                <a:solidFill>
                  <a:srgbClr val="504F51"/>
                </a:solidFill>
                <a:latin typeface="Tahoma"/>
                <a:cs typeface="Tahoma"/>
              </a:rPr>
              <a:t>superior</a:t>
            </a:r>
            <a:r>
              <a:rPr sz="1100" spc="-40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100" dirty="0">
                <a:solidFill>
                  <a:srgbClr val="504F51"/>
                </a:solidFill>
                <a:latin typeface="Tahoma"/>
                <a:cs typeface="Tahoma"/>
              </a:rPr>
              <a:t>a </a:t>
            </a:r>
            <a:r>
              <a:rPr sz="1100" spc="-20" dirty="0">
                <a:solidFill>
                  <a:srgbClr val="504F51"/>
                </a:solidFill>
                <a:latin typeface="Tahoma"/>
                <a:cs typeface="Tahoma"/>
              </a:rPr>
              <a:t>60</a:t>
            </a:r>
            <a:r>
              <a:rPr sz="1100" spc="-15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100" spc="-50" dirty="0">
                <a:solidFill>
                  <a:srgbClr val="504F51"/>
                </a:solidFill>
                <a:latin typeface="Tahoma"/>
                <a:cs typeface="Tahoma"/>
              </a:rPr>
              <a:t>(sessenta</a:t>
            </a:r>
            <a:r>
              <a:rPr sz="1100" spc="-45" dirty="0">
                <a:solidFill>
                  <a:srgbClr val="504F51"/>
                </a:solidFill>
                <a:latin typeface="Tahoma"/>
                <a:cs typeface="Tahoma"/>
              </a:rPr>
              <a:t> dias), </a:t>
            </a:r>
            <a:r>
              <a:rPr sz="1100" spc="-40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100" spc="-50" dirty="0">
                <a:solidFill>
                  <a:srgbClr val="504F51"/>
                </a:solidFill>
                <a:latin typeface="Tahoma"/>
                <a:cs typeface="Tahoma"/>
              </a:rPr>
              <a:t>consecutivos</a:t>
            </a:r>
            <a:r>
              <a:rPr sz="1100" spc="-65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100" spc="-20" dirty="0">
                <a:solidFill>
                  <a:srgbClr val="504F51"/>
                </a:solidFill>
                <a:latin typeface="Tahoma"/>
                <a:cs typeface="Tahoma"/>
              </a:rPr>
              <a:t>ou</a:t>
            </a:r>
            <a:r>
              <a:rPr sz="1100" spc="-70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100" spc="-30" dirty="0">
                <a:solidFill>
                  <a:srgbClr val="504F51"/>
                </a:solidFill>
                <a:latin typeface="Tahoma"/>
                <a:cs typeface="Tahoma"/>
              </a:rPr>
              <a:t>não,</a:t>
            </a:r>
            <a:r>
              <a:rPr sz="1100" spc="-45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100" spc="-30" dirty="0">
                <a:solidFill>
                  <a:srgbClr val="504F51"/>
                </a:solidFill>
                <a:latin typeface="Tahoma"/>
                <a:cs typeface="Tahoma"/>
              </a:rPr>
              <a:t>nos</a:t>
            </a:r>
            <a:r>
              <a:rPr sz="1100" spc="-55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100" spc="-50" dirty="0">
                <a:solidFill>
                  <a:srgbClr val="504F51"/>
                </a:solidFill>
                <a:latin typeface="Tahoma"/>
                <a:cs typeface="Tahoma"/>
              </a:rPr>
              <a:t>últimos</a:t>
            </a:r>
            <a:r>
              <a:rPr sz="1100" spc="-75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100" spc="-30" dirty="0">
                <a:solidFill>
                  <a:srgbClr val="504F51"/>
                </a:solidFill>
                <a:latin typeface="Tahoma"/>
                <a:cs typeface="Tahoma"/>
              </a:rPr>
              <a:t>doze</a:t>
            </a:r>
            <a:r>
              <a:rPr sz="1100" spc="-60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100" spc="-45" dirty="0">
                <a:solidFill>
                  <a:srgbClr val="504F51"/>
                </a:solidFill>
                <a:latin typeface="Tahoma"/>
                <a:cs typeface="Tahoma"/>
              </a:rPr>
              <a:t>meses</a:t>
            </a:r>
            <a:r>
              <a:rPr sz="1100" spc="-65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100" spc="-20" dirty="0">
                <a:solidFill>
                  <a:srgbClr val="504F51"/>
                </a:solidFill>
                <a:latin typeface="Tahoma"/>
                <a:cs typeface="Tahoma"/>
              </a:rPr>
              <a:t>de</a:t>
            </a:r>
            <a:r>
              <a:rPr sz="1100" spc="-65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100" spc="-45" dirty="0">
                <a:solidFill>
                  <a:srgbClr val="504F51"/>
                </a:solidFill>
                <a:latin typeface="Tahoma"/>
                <a:cs typeface="Tahoma"/>
              </a:rPr>
              <a:t>vigência</a:t>
            </a:r>
            <a:r>
              <a:rPr sz="1100" spc="-70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100" spc="-15" dirty="0">
                <a:solidFill>
                  <a:srgbClr val="504F51"/>
                </a:solidFill>
                <a:latin typeface="Tahoma"/>
                <a:cs typeface="Tahoma"/>
              </a:rPr>
              <a:t>do</a:t>
            </a:r>
            <a:r>
              <a:rPr sz="1100" spc="-35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100" spc="-50" dirty="0">
                <a:solidFill>
                  <a:srgbClr val="504F51"/>
                </a:solidFill>
                <a:latin typeface="Tahoma"/>
                <a:cs typeface="Tahoma"/>
              </a:rPr>
              <a:t>contrato,</a:t>
            </a:r>
            <a:r>
              <a:rPr sz="1100" spc="-60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100" spc="-40" dirty="0">
                <a:solidFill>
                  <a:srgbClr val="504F51"/>
                </a:solidFill>
                <a:latin typeface="Tahoma"/>
                <a:cs typeface="Tahoma"/>
              </a:rPr>
              <a:t>desde </a:t>
            </a:r>
            <a:r>
              <a:rPr sz="1100" spc="-330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100" spc="-25" dirty="0">
                <a:solidFill>
                  <a:srgbClr val="504F51"/>
                </a:solidFill>
                <a:latin typeface="Tahoma"/>
                <a:cs typeface="Tahoma"/>
              </a:rPr>
              <a:t>que</a:t>
            </a:r>
            <a:r>
              <a:rPr sz="1100" spc="-20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100" dirty="0">
                <a:solidFill>
                  <a:srgbClr val="504F51"/>
                </a:solidFill>
                <a:latin typeface="Tahoma"/>
                <a:cs typeface="Tahoma"/>
              </a:rPr>
              <a:t>o</a:t>
            </a:r>
            <a:r>
              <a:rPr sz="1100" spc="5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100" spc="-50" dirty="0">
                <a:solidFill>
                  <a:srgbClr val="504F51"/>
                </a:solidFill>
                <a:latin typeface="Tahoma"/>
                <a:cs typeface="Tahoma"/>
              </a:rPr>
              <a:t>beneficiário</a:t>
            </a:r>
            <a:r>
              <a:rPr sz="1100" spc="-45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100" spc="-35" dirty="0">
                <a:solidFill>
                  <a:srgbClr val="504F51"/>
                </a:solidFill>
                <a:latin typeface="Tahoma"/>
                <a:cs typeface="Tahoma"/>
              </a:rPr>
              <a:t>seja</a:t>
            </a:r>
            <a:r>
              <a:rPr sz="1100" spc="-30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100" spc="-50" dirty="0">
                <a:solidFill>
                  <a:srgbClr val="504F51"/>
                </a:solidFill>
                <a:latin typeface="Tahoma"/>
                <a:cs typeface="Tahoma"/>
              </a:rPr>
              <a:t>comprovadamente</a:t>
            </a:r>
            <a:r>
              <a:rPr sz="1100" spc="-45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100" spc="-50" dirty="0">
                <a:solidFill>
                  <a:srgbClr val="504F51"/>
                </a:solidFill>
                <a:latin typeface="Tahoma"/>
                <a:cs typeface="Tahoma"/>
              </a:rPr>
              <a:t>notificado</a:t>
            </a:r>
            <a:r>
              <a:rPr sz="1100" spc="-45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100" spc="-25" dirty="0">
                <a:solidFill>
                  <a:srgbClr val="504F51"/>
                </a:solidFill>
                <a:latin typeface="Tahoma"/>
                <a:cs typeface="Tahoma"/>
              </a:rPr>
              <a:t>até</a:t>
            </a:r>
            <a:r>
              <a:rPr sz="1100" spc="-20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100" dirty="0">
                <a:solidFill>
                  <a:srgbClr val="504F51"/>
                </a:solidFill>
                <a:latin typeface="Tahoma"/>
                <a:cs typeface="Tahoma"/>
              </a:rPr>
              <a:t>o</a:t>
            </a:r>
            <a:r>
              <a:rPr sz="1100" spc="5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100" spc="-25" dirty="0">
                <a:solidFill>
                  <a:srgbClr val="504F51"/>
                </a:solidFill>
                <a:latin typeface="Tahoma"/>
                <a:cs typeface="Tahoma"/>
              </a:rPr>
              <a:t>50º</a:t>
            </a:r>
            <a:r>
              <a:rPr sz="1100" spc="-20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100" spc="-25" dirty="0">
                <a:solidFill>
                  <a:srgbClr val="504F51"/>
                </a:solidFill>
                <a:latin typeface="Tahoma"/>
                <a:cs typeface="Tahoma"/>
              </a:rPr>
              <a:t>dia</a:t>
            </a:r>
            <a:r>
              <a:rPr sz="1100" spc="-20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100" spc="-50" dirty="0">
                <a:solidFill>
                  <a:srgbClr val="504F51"/>
                </a:solidFill>
                <a:latin typeface="Tahoma"/>
                <a:cs typeface="Tahoma"/>
              </a:rPr>
              <a:t>de </a:t>
            </a:r>
            <a:r>
              <a:rPr sz="1100" spc="-330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100" spc="-50" dirty="0">
                <a:solidFill>
                  <a:srgbClr val="504F51"/>
                </a:solidFill>
                <a:latin typeface="Tahoma"/>
                <a:cs typeface="Tahoma"/>
              </a:rPr>
              <a:t>inadimplência.</a:t>
            </a:r>
            <a:endParaRPr sz="1100">
              <a:latin typeface="Tahoma"/>
              <a:cs typeface="Tahoma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100">
              <a:latin typeface="Tahoma"/>
              <a:cs typeface="Tahoma"/>
            </a:endParaRPr>
          </a:p>
          <a:p>
            <a:pPr marL="44450" marR="424180" algn="just">
              <a:lnSpc>
                <a:spcPct val="100000"/>
              </a:lnSpc>
            </a:pPr>
            <a:r>
              <a:rPr sz="1100" dirty="0">
                <a:solidFill>
                  <a:srgbClr val="504F51"/>
                </a:solidFill>
                <a:latin typeface="Tahoma"/>
                <a:cs typeface="Tahoma"/>
              </a:rPr>
              <a:t>A </a:t>
            </a:r>
            <a:r>
              <a:rPr sz="1100" spc="-45" dirty="0">
                <a:solidFill>
                  <a:srgbClr val="504F51"/>
                </a:solidFill>
                <a:latin typeface="Tahoma"/>
                <a:cs typeface="Tahoma"/>
              </a:rPr>
              <a:t>rescisão </a:t>
            </a:r>
            <a:r>
              <a:rPr sz="1100" spc="-50" dirty="0">
                <a:solidFill>
                  <a:srgbClr val="504F51"/>
                </a:solidFill>
                <a:latin typeface="Tahoma"/>
                <a:cs typeface="Tahoma"/>
              </a:rPr>
              <a:t>unilateral imotivada, </a:t>
            </a:r>
            <a:r>
              <a:rPr sz="1100" spc="-25" dirty="0">
                <a:solidFill>
                  <a:srgbClr val="504F51"/>
                </a:solidFill>
                <a:latin typeface="Tahoma"/>
                <a:cs typeface="Tahoma"/>
              </a:rPr>
              <a:t>por </a:t>
            </a:r>
            <a:r>
              <a:rPr sz="1100" spc="-45" dirty="0">
                <a:solidFill>
                  <a:srgbClr val="504F51"/>
                </a:solidFill>
                <a:latin typeface="Tahoma"/>
                <a:cs typeface="Tahoma"/>
              </a:rPr>
              <a:t>qualquer </a:t>
            </a:r>
            <a:r>
              <a:rPr sz="1100" spc="-25" dirty="0">
                <a:solidFill>
                  <a:srgbClr val="504F51"/>
                </a:solidFill>
                <a:latin typeface="Tahoma"/>
                <a:cs typeface="Tahoma"/>
              </a:rPr>
              <a:t>das </a:t>
            </a:r>
            <a:r>
              <a:rPr sz="1100" spc="-50" dirty="0">
                <a:solidFill>
                  <a:srgbClr val="504F51"/>
                </a:solidFill>
                <a:latin typeface="Tahoma"/>
                <a:cs typeface="Tahoma"/>
              </a:rPr>
              <a:t>partes, </a:t>
            </a:r>
            <a:r>
              <a:rPr sz="1100" spc="-45" dirty="0">
                <a:solidFill>
                  <a:srgbClr val="504F51"/>
                </a:solidFill>
                <a:latin typeface="Tahoma"/>
                <a:cs typeface="Tahoma"/>
              </a:rPr>
              <a:t>somente </a:t>
            </a:r>
            <a:r>
              <a:rPr sz="1100" spc="-40" dirty="0">
                <a:solidFill>
                  <a:srgbClr val="504F51"/>
                </a:solidFill>
                <a:latin typeface="Tahoma"/>
                <a:cs typeface="Tahoma"/>
              </a:rPr>
              <a:t>poderá </a:t>
            </a:r>
            <a:r>
              <a:rPr sz="1100" spc="-35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100" spc="-45" dirty="0">
                <a:solidFill>
                  <a:srgbClr val="504F51"/>
                </a:solidFill>
                <a:latin typeface="Tahoma"/>
                <a:cs typeface="Tahoma"/>
              </a:rPr>
              <a:t>ocorrer</a:t>
            </a:r>
            <a:r>
              <a:rPr sz="1100" spc="-40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100" spc="-30" dirty="0">
                <a:solidFill>
                  <a:srgbClr val="504F51"/>
                </a:solidFill>
                <a:latin typeface="Tahoma"/>
                <a:cs typeface="Tahoma"/>
              </a:rPr>
              <a:t>após</a:t>
            </a:r>
            <a:r>
              <a:rPr sz="1100" spc="-25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100" dirty="0">
                <a:solidFill>
                  <a:srgbClr val="504F51"/>
                </a:solidFill>
                <a:latin typeface="Tahoma"/>
                <a:cs typeface="Tahoma"/>
              </a:rPr>
              <a:t>a</a:t>
            </a:r>
            <a:r>
              <a:rPr sz="1100" spc="5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100" spc="-50" dirty="0">
                <a:solidFill>
                  <a:srgbClr val="504F51"/>
                </a:solidFill>
                <a:latin typeface="Tahoma"/>
                <a:cs typeface="Tahoma"/>
              </a:rPr>
              <a:t>vigência</a:t>
            </a:r>
            <a:r>
              <a:rPr sz="1100" spc="-45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100" spc="-15" dirty="0">
                <a:solidFill>
                  <a:srgbClr val="504F51"/>
                </a:solidFill>
                <a:latin typeface="Tahoma"/>
                <a:cs typeface="Tahoma"/>
              </a:rPr>
              <a:t>do</a:t>
            </a:r>
            <a:r>
              <a:rPr sz="1100" spc="-10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100" spc="-45" dirty="0">
                <a:solidFill>
                  <a:srgbClr val="504F51"/>
                </a:solidFill>
                <a:latin typeface="Tahoma"/>
                <a:cs typeface="Tahoma"/>
              </a:rPr>
              <a:t>período</a:t>
            </a:r>
            <a:r>
              <a:rPr sz="1100" spc="-40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100" spc="-15" dirty="0">
                <a:solidFill>
                  <a:srgbClr val="504F51"/>
                </a:solidFill>
                <a:latin typeface="Tahoma"/>
                <a:cs typeface="Tahoma"/>
              </a:rPr>
              <a:t>de</a:t>
            </a:r>
            <a:r>
              <a:rPr sz="1100" spc="-10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100" spc="-20" dirty="0">
                <a:solidFill>
                  <a:srgbClr val="504F51"/>
                </a:solidFill>
                <a:latin typeface="Tahoma"/>
                <a:cs typeface="Tahoma"/>
              </a:rPr>
              <a:t>12</a:t>
            </a:r>
            <a:r>
              <a:rPr sz="1100" spc="-15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100" spc="-40" dirty="0">
                <a:solidFill>
                  <a:srgbClr val="504F51"/>
                </a:solidFill>
                <a:latin typeface="Tahoma"/>
                <a:cs typeface="Tahoma"/>
              </a:rPr>
              <a:t>meses</a:t>
            </a:r>
            <a:r>
              <a:rPr sz="1100" spc="-35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100" dirty="0">
                <a:solidFill>
                  <a:srgbClr val="504F51"/>
                </a:solidFill>
                <a:latin typeface="Tahoma"/>
                <a:cs typeface="Tahoma"/>
              </a:rPr>
              <a:t>e</a:t>
            </a:r>
            <a:r>
              <a:rPr sz="1100" spc="5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100" spc="-50" dirty="0">
                <a:solidFill>
                  <a:srgbClr val="504F51"/>
                </a:solidFill>
                <a:latin typeface="Tahoma"/>
                <a:cs typeface="Tahoma"/>
              </a:rPr>
              <a:t>mediante</a:t>
            </a:r>
            <a:r>
              <a:rPr sz="1100" spc="-45" dirty="0">
                <a:solidFill>
                  <a:srgbClr val="504F51"/>
                </a:solidFill>
                <a:latin typeface="Tahoma"/>
                <a:cs typeface="Tahoma"/>
              </a:rPr>
              <a:t> prévia </a:t>
            </a:r>
            <a:r>
              <a:rPr sz="1100" spc="-40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100" spc="-50" dirty="0">
                <a:solidFill>
                  <a:srgbClr val="504F51"/>
                </a:solidFill>
                <a:latin typeface="Tahoma"/>
                <a:cs typeface="Tahoma"/>
              </a:rPr>
              <a:t>notificação</a:t>
            </a:r>
            <a:r>
              <a:rPr sz="1100" spc="-175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100" spc="-15" dirty="0">
                <a:solidFill>
                  <a:srgbClr val="504F51"/>
                </a:solidFill>
                <a:latin typeface="Tahoma"/>
                <a:cs typeface="Tahoma"/>
              </a:rPr>
              <a:t>da</a:t>
            </a:r>
            <a:r>
              <a:rPr sz="1100" spc="-130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100" spc="-30" dirty="0">
                <a:solidFill>
                  <a:srgbClr val="504F51"/>
                </a:solidFill>
                <a:latin typeface="Tahoma"/>
                <a:cs typeface="Tahoma"/>
              </a:rPr>
              <a:t>outra</a:t>
            </a:r>
            <a:r>
              <a:rPr sz="1100" spc="-160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100" spc="-30" dirty="0">
                <a:solidFill>
                  <a:srgbClr val="504F51"/>
                </a:solidFill>
                <a:latin typeface="Tahoma"/>
                <a:cs typeface="Tahoma"/>
              </a:rPr>
              <a:t>parte</a:t>
            </a:r>
            <a:r>
              <a:rPr sz="1100" spc="-195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100" spc="-30" dirty="0">
                <a:solidFill>
                  <a:srgbClr val="504F51"/>
                </a:solidFill>
                <a:latin typeface="Tahoma"/>
                <a:cs typeface="Tahoma"/>
              </a:rPr>
              <a:t>com</a:t>
            </a:r>
            <a:r>
              <a:rPr sz="1100" spc="-110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100" spc="-50" dirty="0">
                <a:solidFill>
                  <a:srgbClr val="504F51"/>
                </a:solidFill>
                <a:latin typeface="Tahoma"/>
                <a:cs typeface="Tahoma"/>
              </a:rPr>
              <a:t>antecedência</a:t>
            </a:r>
            <a:r>
              <a:rPr sz="1100" spc="-175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100" spc="-45" dirty="0">
                <a:solidFill>
                  <a:srgbClr val="504F51"/>
                </a:solidFill>
                <a:latin typeface="Tahoma"/>
                <a:cs typeface="Tahoma"/>
              </a:rPr>
              <a:t>mínima</a:t>
            </a:r>
            <a:r>
              <a:rPr sz="1100" spc="-145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100" spc="-15" dirty="0">
                <a:solidFill>
                  <a:srgbClr val="504F51"/>
                </a:solidFill>
                <a:latin typeface="Tahoma"/>
                <a:cs typeface="Tahoma"/>
              </a:rPr>
              <a:t>de</a:t>
            </a:r>
            <a:r>
              <a:rPr sz="1100" spc="-135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100" spc="-15" dirty="0">
                <a:solidFill>
                  <a:srgbClr val="504F51"/>
                </a:solidFill>
                <a:latin typeface="Tahoma"/>
                <a:cs typeface="Tahoma"/>
              </a:rPr>
              <a:t>60</a:t>
            </a:r>
            <a:r>
              <a:rPr sz="1100" spc="-120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100" spc="-30" dirty="0">
                <a:solidFill>
                  <a:srgbClr val="504F51"/>
                </a:solidFill>
                <a:latin typeface="Tahoma"/>
                <a:cs typeface="Tahoma"/>
              </a:rPr>
              <a:t>dias.</a:t>
            </a:r>
            <a:endParaRPr sz="1100">
              <a:latin typeface="Tahoma"/>
              <a:cs typeface="Tahoma"/>
            </a:endParaRPr>
          </a:p>
          <a:p>
            <a:pPr marL="108585">
              <a:lnSpc>
                <a:spcPct val="100000"/>
              </a:lnSpc>
              <a:spcBef>
                <a:spcPts val="1105"/>
              </a:spcBef>
            </a:pPr>
            <a:r>
              <a:rPr sz="1200" b="1" spc="-5" dirty="0">
                <a:solidFill>
                  <a:srgbClr val="0060AC"/>
                </a:solidFill>
                <a:latin typeface="Tahoma"/>
                <a:cs typeface="Tahoma"/>
              </a:rPr>
              <a:t>Reajustes</a:t>
            </a:r>
            <a:endParaRPr sz="1200">
              <a:latin typeface="Tahoma"/>
              <a:cs typeface="Tahoma"/>
            </a:endParaRPr>
          </a:p>
          <a:p>
            <a:pPr marL="91440" marR="5080" algn="just">
              <a:lnSpc>
                <a:spcPct val="100000"/>
              </a:lnSpc>
              <a:spcBef>
                <a:spcPts val="900"/>
              </a:spcBef>
            </a:pPr>
            <a:r>
              <a:rPr sz="1100" spc="-15" dirty="0">
                <a:solidFill>
                  <a:srgbClr val="504F51"/>
                </a:solidFill>
                <a:latin typeface="Tahoma"/>
                <a:cs typeface="Tahoma"/>
              </a:rPr>
              <a:t>Os </a:t>
            </a:r>
            <a:r>
              <a:rPr sz="1100" spc="-45" dirty="0">
                <a:solidFill>
                  <a:srgbClr val="504F51"/>
                </a:solidFill>
                <a:latin typeface="Tahoma"/>
                <a:cs typeface="Tahoma"/>
              </a:rPr>
              <a:t>planos </a:t>
            </a:r>
            <a:r>
              <a:rPr sz="1100" spc="-50" dirty="0">
                <a:solidFill>
                  <a:srgbClr val="504F51"/>
                </a:solidFill>
                <a:latin typeface="Tahoma"/>
                <a:cs typeface="Tahoma"/>
              </a:rPr>
              <a:t>individuais </a:t>
            </a:r>
            <a:r>
              <a:rPr sz="1100" spc="-15" dirty="0">
                <a:solidFill>
                  <a:srgbClr val="504F51"/>
                </a:solidFill>
                <a:latin typeface="Tahoma"/>
                <a:cs typeface="Tahoma"/>
              </a:rPr>
              <a:t>ou </a:t>
            </a:r>
            <a:r>
              <a:rPr sz="1100" spc="-50" dirty="0">
                <a:solidFill>
                  <a:srgbClr val="504F51"/>
                </a:solidFill>
                <a:latin typeface="Tahoma"/>
                <a:cs typeface="Tahoma"/>
              </a:rPr>
              <a:t>familiares </a:t>
            </a:r>
            <a:r>
              <a:rPr sz="1100" spc="-45" dirty="0">
                <a:solidFill>
                  <a:srgbClr val="504F51"/>
                </a:solidFill>
                <a:latin typeface="Tahoma"/>
                <a:cs typeface="Tahoma"/>
              </a:rPr>
              <a:t>precisam </a:t>
            </a:r>
            <a:r>
              <a:rPr sz="1100" spc="-15" dirty="0">
                <a:solidFill>
                  <a:srgbClr val="504F51"/>
                </a:solidFill>
                <a:latin typeface="Tahoma"/>
                <a:cs typeface="Tahoma"/>
              </a:rPr>
              <a:t>de </a:t>
            </a:r>
            <a:r>
              <a:rPr sz="1100" spc="-50" dirty="0">
                <a:solidFill>
                  <a:srgbClr val="504F51"/>
                </a:solidFill>
                <a:latin typeface="Tahoma"/>
                <a:cs typeface="Tahoma"/>
              </a:rPr>
              <a:t>autorização </a:t>
            </a:r>
            <a:r>
              <a:rPr sz="1100" spc="-45" dirty="0">
                <a:solidFill>
                  <a:srgbClr val="504F51"/>
                </a:solidFill>
                <a:latin typeface="Tahoma"/>
                <a:cs typeface="Tahoma"/>
              </a:rPr>
              <a:t>prévia </a:t>
            </a:r>
            <a:r>
              <a:rPr sz="1100" spc="-15" dirty="0">
                <a:solidFill>
                  <a:srgbClr val="504F51"/>
                </a:solidFill>
                <a:latin typeface="Tahoma"/>
                <a:cs typeface="Tahoma"/>
              </a:rPr>
              <a:t>da </a:t>
            </a:r>
            <a:r>
              <a:rPr sz="1100" spc="-30" dirty="0">
                <a:solidFill>
                  <a:srgbClr val="504F51"/>
                </a:solidFill>
                <a:latin typeface="Tahoma"/>
                <a:cs typeface="Tahoma"/>
              </a:rPr>
              <a:t>ANS </a:t>
            </a:r>
            <a:r>
              <a:rPr sz="1100" spc="-35" dirty="0">
                <a:solidFill>
                  <a:srgbClr val="504F51"/>
                </a:solidFill>
                <a:latin typeface="Tahoma"/>
                <a:cs typeface="Tahoma"/>
              </a:rPr>
              <a:t>para </a:t>
            </a:r>
            <a:r>
              <a:rPr sz="1100" spc="-30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100" spc="-50" dirty="0">
                <a:solidFill>
                  <a:srgbClr val="504F51"/>
                </a:solidFill>
                <a:latin typeface="Tahoma"/>
                <a:cs typeface="Tahoma"/>
              </a:rPr>
              <a:t>aplicação</a:t>
            </a:r>
            <a:r>
              <a:rPr sz="1100" spc="-45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100" spc="-15" dirty="0">
                <a:solidFill>
                  <a:srgbClr val="504F51"/>
                </a:solidFill>
                <a:latin typeface="Tahoma"/>
                <a:cs typeface="Tahoma"/>
              </a:rPr>
              <a:t>de</a:t>
            </a:r>
            <a:r>
              <a:rPr sz="1100" spc="-10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100" spc="-50" dirty="0">
                <a:solidFill>
                  <a:srgbClr val="504F51"/>
                </a:solidFill>
                <a:latin typeface="Tahoma"/>
                <a:cs typeface="Tahoma"/>
              </a:rPr>
              <a:t>reajuste</a:t>
            </a:r>
            <a:r>
              <a:rPr sz="1100" spc="-45" dirty="0">
                <a:solidFill>
                  <a:srgbClr val="504F51"/>
                </a:solidFill>
                <a:latin typeface="Tahoma"/>
                <a:cs typeface="Tahoma"/>
              </a:rPr>
              <a:t> anual,</a:t>
            </a:r>
            <a:r>
              <a:rPr sz="1100" spc="-40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100" spc="-45" dirty="0">
                <a:solidFill>
                  <a:srgbClr val="504F51"/>
                </a:solidFill>
                <a:latin typeface="Tahoma"/>
                <a:cs typeface="Tahoma"/>
              </a:rPr>
              <a:t>exceto</a:t>
            </a:r>
            <a:r>
              <a:rPr sz="1100" spc="-40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100" spc="-30" dirty="0">
                <a:solidFill>
                  <a:srgbClr val="504F51"/>
                </a:solidFill>
                <a:latin typeface="Tahoma"/>
                <a:cs typeface="Tahoma"/>
              </a:rPr>
              <a:t>para</a:t>
            </a:r>
            <a:r>
              <a:rPr sz="1100" spc="-25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100" spc="-20" dirty="0">
                <a:solidFill>
                  <a:srgbClr val="504F51"/>
                </a:solidFill>
                <a:latin typeface="Tahoma"/>
                <a:cs typeface="Tahoma"/>
              </a:rPr>
              <a:t>os</a:t>
            </a:r>
            <a:r>
              <a:rPr sz="1100" spc="-15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100" spc="-20" dirty="0">
                <a:solidFill>
                  <a:srgbClr val="504F51"/>
                </a:solidFill>
                <a:latin typeface="Tahoma"/>
                <a:cs typeface="Tahoma"/>
              </a:rPr>
              <a:t>de</a:t>
            </a:r>
            <a:r>
              <a:rPr sz="1100" spc="-15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100" spc="-50" dirty="0">
                <a:solidFill>
                  <a:srgbClr val="504F51"/>
                </a:solidFill>
                <a:latin typeface="Tahoma"/>
                <a:cs typeface="Tahoma"/>
              </a:rPr>
              <a:t>cobertura</a:t>
            </a:r>
            <a:r>
              <a:rPr sz="1100" spc="-45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100" spc="-50" dirty="0">
                <a:solidFill>
                  <a:srgbClr val="504F51"/>
                </a:solidFill>
                <a:latin typeface="Tahoma"/>
                <a:cs typeface="Tahoma"/>
              </a:rPr>
              <a:t>exclusivamente </a:t>
            </a:r>
            <a:r>
              <a:rPr sz="1100" spc="-45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100" spc="-50" dirty="0">
                <a:solidFill>
                  <a:srgbClr val="504F51"/>
                </a:solidFill>
                <a:latin typeface="Tahoma"/>
                <a:cs typeface="Tahoma"/>
              </a:rPr>
              <a:t>odontológica </a:t>
            </a:r>
            <a:r>
              <a:rPr sz="1100" spc="-25" dirty="0">
                <a:solidFill>
                  <a:srgbClr val="504F51"/>
                </a:solidFill>
                <a:latin typeface="Tahoma"/>
                <a:cs typeface="Tahoma"/>
              </a:rPr>
              <a:t>que </a:t>
            </a:r>
            <a:r>
              <a:rPr sz="1100" spc="-45" dirty="0">
                <a:solidFill>
                  <a:srgbClr val="504F51"/>
                </a:solidFill>
                <a:latin typeface="Tahoma"/>
                <a:cs typeface="Tahoma"/>
              </a:rPr>
              <a:t>contém cláusula </a:t>
            </a:r>
            <a:r>
              <a:rPr sz="1100" spc="-40" dirty="0">
                <a:solidFill>
                  <a:srgbClr val="504F51"/>
                </a:solidFill>
                <a:latin typeface="Tahoma"/>
                <a:cs typeface="Tahoma"/>
              </a:rPr>
              <a:t>clara, </a:t>
            </a:r>
            <a:r>
              <a:rPr sz="1100" spc="-45" dirty="0">
                <a:solidFill>
                  <a:srgbClr val="504F51"/>
                </a:solidFill>
                <a:latin typeface="Tahoma"/>
                <a:cs typeface="Tahoma"/>
              </a:rPr>
              <a:t>elegendo </a:t>
            </a:r>
            <a:r>
              <a:rPr sz="1100" spc="-20" dirty="0">
                <a:solidFill>
                  <a:srgbClr val="504F51"/>
                </a:solidFill>
                <a:latin typeface="Tahoma"/>
                <a:cs typeface="Tahoma"/>
              </a:rPr>
              <a:t>um </a:t>
            </a:r>
            <a:r>
              <a:rPr sz="1100" spc="-40" dirty="0">
                <a:solidFill>
                  <a:srgbClr val="504F51"/>
                </a:solidFill>
                <a:latin typeface="Tahoma"/>
                <a:cs typeface="Tahoma"/>
              </a:rPr>
              <a:t>índice </a:t>
            </a:r>
            <a:r>
              <a:rPr sz="1100" spc="-15" dirty="0">
                <a:solidFill>
                  <a:srgbClr val="504F51"/>
                </a:solidFill>
                <a:latin typeface="Tahoma"/>
                <a:cs typeface="Tahoma"/>
              </a:rPr>
              <a:t>de </a:t>
            </a:r>
            <a:r>
              <a:rPr sz="1100" spc="-40" dirty="0">
                <a:solidFill>
                  <a:srgbClr val="504F51"/>
                </a:solidFill>
                <a:latin typeface="Tahoma"/>
                <a:cs typeface="Tahoma"/>
              </a:rPr>
              <a:t>preços </a:t>
            </a:r>
            <a:r>
              <a:rPr sz="1100" spc="-45" dirty="0">
                <a:solidFill>
                  <a:srgbClr val="504F51"/>
                </a:solidFill>
                <a:latin typeface="Tahoma"/>
                <a:cs typeface="Tahoma"/>
              </a:rPr>
              <a:t>divulgado </a:t>
            </a:r>
            <a:r>
              <a:rPr sz="1100" spc="-40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100" spc="-25" dirty="0">
                <a:solidFill>
                  <a:srgbClr val="504F51"/>
                </a:solidFill>
                <a:latin typeface="Tahoma"/>
                <a:cs typeface="Tahoma"/>
              </a:rPr>
              <a:t>por</a:t>
            </a:r>
            <a:r>
              <a:rPr sz="1100" spc="-140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100" spc="-50" dirty="0">
                <a:solidFill>
                  <a:srgbClr val="504F51"/>
                </a:solidFill>
                <a:latin typeface="Tahoma"/>
                <a:cs typeface="Tahoma"/>
              </a:rPr>
              <a:t>instituição</a:t>
            </a:r>
            <a:r>
              <a:rPr sz="1100" spc="-200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100" spc="-45" dirty="0">
                <a:solidFill>
                  <a:srgbClr val="504F51"/>
                </a:solidFill>
                <a:latin typeface="Tahoma"/>
                <a:cs typeface="Tahoma"/>
              </a:rPr>
              <a:t>externa.</a:t>
            </a:r>
            <a:endParaRPr sz="1100">
              <a:latin typeface="Tahoma"/>
              <a:cs typeface="Tahoma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100">
              <a:latin typeface="Tahoma"/>
              <a:cs typeface="Tahoma"/>
            </a:endParaRPr>
          </a:p>
          <a:p>
            <a:pPr marL="91440" marR="6985" algn="just">
              <a:lnSpc>
                <a:spcPct val="100000"/>
              </a:lnSpc>
            </a:pPr>
            <a:r>
              <a:rPr sz="1100" dirty="0">
                <a:solidFill>
                  <a:srgbClr val="504F51"/>
                </a:solidFill>
                <a:latin typeface="Tahoma"/>
                <a:cs typeface="Tahoma"/>
              </a:rPr>
              <a:t>A</a:t>
            </a:r>
            <a:r>
              <a:rPr sz="1100" spc="-30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100" spc="-45" dirty="0">
                <a:solidFill>
                  <a:srgbClr val="504F51"/>
                </a:solidFill>
                <a:latin typeface="Tahoma"/>
                <a:cs typeface="Tahoma"/>
              </a:rPr>
              <a:t>variação</a:t>
            </a:r>
            <a:r>
              <a:rPr sz="1100" spc="-75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100" spc="-15" dirty="0">
                <a:solidFill>
                  <a:srgbClr val="504F51"/>
                </a:solidFill>
                <a:latin typeface="Tahoma"/>
                <a:cs typeface="Tahoma"/>
              </a:rPr>
              <a:t>da</a:t>
            </a:r>
            <a:r>
              <a:rPr sz="1100" spc="-55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100" spc="-50" dirty="0">
                <a:solidFill>
                  <a:srgbClr val="504F51"/>
                </a:solidFill>
                <a:latin typeface="Tahoma"/>
                <a:cs typeface="Tahoma"/>
              </a:rPr>
              <a:t>mensalidade</a:t>
            </a:r>
            <a:r>
              <a:rPr sz="1100" spc="-95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100" spc="-25" dirty="0">
                <a:solidFill>
                  <a:srgbClr val="504F51"/>
                </a:solidFill>
                <a:latin typeface="Tahoma"/>
                <a:cs typeface="Tahoma"/>
              </a:rPr>
              <a:t>por</a:t>
            </a:r>
            <a:r>
              <a:rPr sz="1100" spc="-70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100" spc="-40" dirty="0">
                <a:solidFill>
                  <a:srgbClr val="504F51"/>
                </a:solidFill>
                <a:latin typeface="Tahoma"/>
                <a:cs typeface="Tahoma"/>
              </a:rPr>
              <a:t>mudança</a:t>
            </a:r>
            <a:r>
              <a:rPr sz="1100" spc="-80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100" spc="-15" dirty="0">
                <a:solidFill>
                  <a:srgbClr val="504F51"/>
                </a:solidFill>
                <a:latin typeface="Tahoma"/>
                <a:cs typeface="Tahoma"/>
              </a:rPr>
              <a:t>de</a:t>
            </a:r>
            <a:r>
              <a:rPr sz="1100" spc="-60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100" spc="-40" dirty="0">
                <a:solidFill>
                  <a:srgbClr val="504F51"/>
                </a:solidFill>
                <a:latin typeface="Tahoma"/>
                <a:cs typeface="Tahoma"/>
              </a:rPr>
              <a:t>faixa</a:t>
            </a:r>
            <a:r>
              <a:rPr sz="1100" spc="-80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100" spc="-45" dirty="0">
                <a:solidFill>
                  <a:srgbClr val="504F51"/>
                </a:solidFill>
                <a:latin typeface="Tahoma"/>
                <a:cs typeface="Tahoma"/>
              </a:rPr>
              <a:t>etária</a:t>
            </a:r>
            <a:r>
              <a:rPr sz="1100" spc="-90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100" dirty="0">
                <a:solidFill>
                  <a:srgbClr val="504F51"/>
                </a:solidFill>
                <a:latin typeface="Tahoma"/>
                <a:cs typeface="Tahoma"/>
              </a:rPr>
              <a:t>é</a:t>
            </a:r>
            <a:r>
              <a:rPr sz="1100" spc="-35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100" dirty="0">
                <a:solidFill>
                  <a:srgbClr val="504F51"/>
                </a:solidFill>
                <a:latin typeface="Tahoma"/>
                <a:cs typeface="Tahoma"/>
              </a:rPr>
              <a:t>o</a:t>
            </a:r>
            <a:r>
              <a:rPr sz="1100" spc="-30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100" spc="-50" dirty="0">
                <a:solidFill>
                  <a:srgbClr val="504F51"/>
                </a:solidFill>
                <a:latin typeface="Tahoma"/>
                <a:cs typeface="Tahoma"/>
              </a:rPr>
              <a:t>aumento</a:t>
            </a:r>
            <a:r>
              <a:rPr sz="1100" spc="-75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100" spc="-50" dirty="0">
                <a:solidFill>
                  <a:srgbClr val="504F51"/>
                </a:solidFill>
                <a:latin typeface="Tahoma"/>
                <a:cs typeface="Tahoma"/>
              </a:rPr>
              <a:t>decorrente</a:t>
            </a:r>
            <a:r>
              <a:rPr sz="1100" spc="-95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100" spc="-50" dirty="0">
                <a:solidFill>
                  <a:srgbClr val="504F51"/>
                </a:solidFill>
                <a:latin typeface="Tahoma"/>
                <a:cs typeface="Tahoma"/>
              </a:rPr>
              <a:t>da </a:t>
            </a:r>
            <a:r>
              <a:rPr sz="1100" spc="-335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100" spc="-50" dirty="0">
                <a:solidFill>
                  <a:srgbClr val="504F51"/>
                </a:solidFill>
                <a:latin typeface="Tahoma"/>
                <a:cs typeface="Tahoma"/>
              </a:rPr>
              <a:t>alteração </a:t>
            </a:r>
            <a:r>
              <a:rPr sz="1100" spc="-15" dirty="0">
                <a:solidFill>
                  <a:srgbClr val="504F51"/>
                </a:solidFill>
                <a:latin typeface="Tahoma"/>
                <a:cs typeface="Tahoma"/>
              </a:rPr>
              <a:t>de </a:t>
            </a:r>
            <a:r>
              <a:rPr sz="1100" spc="-35" dirty="0">
                <a:solidFill>
                  <a:srgbClr val="504F51"/>
                </a:solidFill>
                <a:latin typeface="Tahoma"/>
                <a:cs typeface="Tahoma"/>
              </a:rPr>
              <a:t>idade </a:t>
            </a:r>
            <a:r>
              <a:rPr sz="1100" spc="-15" dirty="0">
                <a:solidFill>
                  <a:srgbClr val="504F51"/>
                </a:solidFill>
                <a:latin typeface="Tahoma"/>
                <a:cs typeface="Tahoma"/>
              </a:rPr>
              <a:t>do </a:t>
            </a:r>
            <a:r>
              <a:rPr sz="1100" spc="-50" dirty="0">
                <a:solidFill>
                  <a:srgbClr val="504F51"/>
                </a:solidFill>
                <a:latin typeface="Tahoma"/>
                <a:cs typeface="Tahoma"/>
              </a:rPr>
              <a:t>beneficiário, </a:t>
            </a:r>
            <a:r>
              <a:rPr sz="1100" spc="-45" dirty="0">
                <a:solidFill>
                  <a:srgbClr val="504F51"/>
                </a:solidFill>
                <a:latin typeface="Tahoma"/>
                <a:cs typeface="Tahoma"/>
              </a:rPr>
              <a:t>segundo faixas </a:t>
            </a:r>
            <a:r>
              <a:rPr sz="1100" spc="-15" dirty="0">
                <a:solidFill>
                  <a:srgbClr val="504F51"/>
                </a:solidFill>
                <a:latin typeface="Tahoma"/>
                <a:cs typeface="Tahoma"/>
              </a:rPr>
              <a:t>de </a:t>
            </a:r>
            <a:r>
              <a:rPr sz="1100" spc="-50" dirty="0">
                <a:solidFill>
                  <a:srgbClr val="504F51"/>
                </a:solidFill>
                <a:latin typeface="Tahoma"/>
                <a:cs typeface="Tahoma"/>
              </a:rPr>
              <a:t>percentuais </a:t>
            </a:r>
            <a:r>
              <a:rPr sz="1100" spc="-15" dirty="0">
                <a:solidFill>
                  <a:srgbClr val="504F51"/>
                </a:solidFill>
                <a:latin typeface="Tahoma"/>
                <a:cs typeface="Tahoma"/>
              </a:rPr>
              <a:t>de </a:t>
            </a:r>
            <a:r>
              <a:rPr sz="1100" spc="-50" dirty="0">
                <a:solidFill>
                  <a:srgbClr val="504F51"/>
                </a:solidFill>
                <a:latin typeface="Tahoma"/>
                <a:cs typeface="Tahoma"/>
              </a:rPr>
              <a:t>variação </a:t>
            </a:r>
            <a:r>
              <a:rPr sz="1100" spc="-45" dirty="0">
                <a:solidFill>
                  <a:srgbClr val="504F51"/>
                </a:solidFill>
                <a:latin typeface="Tahoma"/>
                <a:cs typeface="Tahoma"/>
              </a:rPr>
              <a:t> dispostas</a:t>
            </a:r>
            <a:r>
              <a:rPr sz="1100" spc="-180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100" spc="-15" dirty="0">
                <a:solidFill>
                  <a:srgbClr val="504F51"/>
                </a:solidFill>
                <a:latin typeface="Tahoma"/>
                <a:cs typeface="Tahoma"/>
              </a:rPr>
              <a:t>em</a:t>
            </a:r>
            <a:r>
              <a:rPr sz="1100" spc="-120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100" spc="-45" dirty="0">
                <a:solidFill>
                  <a:srgbClr val="504F51"/>
                </a:solidFill>
                <a:latin typeface="Tahoma"/>
                <a:cs typeface="Tahoma"/>
              </a:rPr>
              <a:t>contrato</a:t>
            </a:r>
            <a:r>
              <a:rPr sz="1100" spc="-145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100" dirty="0">
                <a:solidFill>
                  <a:srgbClr val="504F51"/>
                </a:solidFill>
                <a:latin typeface="Tahoma"/>
                <a:cs typeface="Tahoma"/>
              </a:rPr>
              <a:t>e</a:t>
            </a:r>
            <a:r>
              <a:rPr sz="1100" spc="-100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100" spc="-45" dirty="0">
                <a:solidFill>
                  <a:srgbClr val="504F51"/>
                </a:solidFill>
                <a:latin typeface="Tahoma"/>
                <a:cs typeface="Tahoma"/>
              </a:rPr>
              <a:t>atendendo</a:t>
            </a:r>
            <a:r>
              <a:rPr sz="1100" spc="-190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100" dirty="0">
                <a:solidFill>
                  <a:srgbClr val="504F51"/>
                </a:solidFill>
                <a:latin typeface="Tahoma"/>
                <a:cs typeface="Tahoma"/>
              </a:rPr>
              <a:t>a</a:t>
            </a:r>
            <a:r>
              <a:rPr sz="1100" spc="-110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100" spc="-15" dirty="0">
                <a:solidFill>
                  <a:srgbClr val="504F51"/>
                </a:solidFill>
                <a:latin typeface="Tahoma"/>
                <a:cs typeface="Tahoma"/>
              </a:rPr>
              <a:t>RN</a:t>
            </a:r>
            <a:r>
              <a:rPr sz="1100" spc="-114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100" spc="-20" dirty="0">
                <a:solidFill>
                  <a:srgbClr val="504F51"/>
                </a:solidFill>
                <a:latin typeface="Tahoma"/>
                <a:cs typeface="Tahoma"/>
              </a:rPr>
              <a:t>nº</a:t>
            </a:r>
            <a:r>
              <a:rPr sz="1100" spc="-135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100" spc="-50" dirty="0">
                <a:solidFill>
                  <a:srgbClr val="504F51"/>
                </a:solidFill>
                <a:latin typeface="Tahoma"/>
                <a:cs typeface="Tahoma"/>
              </a:rPr>
              <a:t>563/2022.</a:t>
            </a:r>
            <a:endParaRPr sz="110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50291" y="530478"/>
            <a:ext cx="3104515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dirty="0">
                <a:solidFill>
                  <a:srgbClr val="EB8500"/>
                </a:solidFill>
              </a:rPr>
              <a:t>1</a:t>
            </a:r>
            <a:r>
              <a:rPr sz="2000" spc="-315" dirty="0">
                <a:solidFill>
                  <a:srgbClr val="EB8500"/>
                </a:solidFill>
              </a:rPr>
              <a:t> </a:t>
            </a:r>
            <a:r>
              <a:rPr sz="2000" dirty="0">
                <a:solidFill>
                  <a:srgbClr val="EB8500"/>
                </a:solidFill>
              </a:rPr>
              <a:t>.</a:t>
            </a:r>
            <a:r>
              <a:rPr sz="2000" spc="-340" dirty="0">
                <a:solidFill>
                  <a:srgbClr val="EB8500"/>
                </a:solidFill>
              </a:rPr>
              <a:t> </a:t>
            </a:r>
            <a:r>
              <a:rPr sz="2000" spc="-130" dirty="0">
                <a:solidFill>
                  <a:srgbClr val="0060AC"/>
                </a:solidFill>
              </a:rPr>
              <a:t>P</a:t>
            </a:r>
            <a:r>
              <a:rPr sz="2000" spc="-150" dirty="0">
                <a:solidFill>
                  <a:srgbClr val="0060AC"/>
                </a:solidFill>
              </a:rPr>
              <a:t>ri</a:t>
            </a:r>
            <a:r>
              <a:rPr sz="2000" spc="-135" dirty="0">
                <a:solidFill>
                  <a:srgbClr val="0060AC"/>
                </a:solidFill>
              </a:rPr>
              <a:t>nc</a:t>
            </a:r>
            <a:r>
              <a:rPr sz="2000" spc="-150" dirty="0">
                <a:solidFill>
                  <a:srgbClr val="0060AC"/>
                </a:solidFill>
              </a:rPr>
              <a:t>i</a:t>
            </a:r>
            <a:r>
              <a:rPr sz="2000" spc="-135" dirty="0">
                <a:solidFill>
                  <a:srgbClr val="0060AC"/>
                </a:solidFill>
              </a:rPr>
              <a:t>pa</a:t>
            </a:r>
            <a:r>
              <a:rPr sz="2000" spc="-150" dirty="0">
                <a:solidFill>
                  <a:srgbClr val="0060AC"/>
                </a:solidFill>
              </a:rPr>
              <a:t>i</a:t>
            </a:r>
            <a:r>
              <a:rPr sz="2000" dirty="0">
                <a:solidFill>
                  <a:srgbClr val="0060AC"/>
                </a:solidFill>
              </a:rPr>
              <a:t>s</a:t>
            </a:r>
            <a:r>
              <a:rPr sz="2000" spc="-300" dirty="0">
                <a:solidFill>
                  <a:srgbClr val="0060AC"/>
                </a:solidFill>
              </a:rPr>
              <a:t> </a:t>
            </a:r>
            <a:r>
              <a:rPr sz="2000" spc="-150" dirty="0">
                <a:solidFill>
                  <a:srgbClr val="0060AC"/>
                </a:solidFill>
              </a:rPr>
              <a:t>C</a:t>
            </a:r>
            <a:r>
              <a:rPr sz="2000" spc="-135" dirty="0">
                <a:solidFill>
                  <a:srgbClr val="0060AC"/>
                </a:solidFill>
              </a:rPr>
              <a:t>a</a:t>
            </a:r>
            <a:r>
              <a:rPr sz="2000" spc="-150" dirty="0">
                <a:solidFill>
                  <a:srgbClr val="0060AC"/>
                </a:solidFill>
              </a:rPr>
              <a:t>r</a:t>
            </a:r>
            <a:r>
              <a:rPr sz="2000" spc="-135" dirty="0">
                <a:solidFill>
                  <a:srgbClr val="0060AC"/>
                </a:solidFill>
              </a:rPr>
              <a:t>ac</a:t>
            </a:r>
            <a:r>
              <a:rPr sz="2000" spc="-150" dirty="0">
                <a:solidFill>
                  <a:srgbClr val="0060AC"/>
                </a:solidFill>
              </a:rPr>
              <a:t>t</a:t>
            </a:r>
            <a:r>
              <a:rPr sz="2000" spc="-135" dirty="0">
                <a:solidFill>
                  <a:srgbClr val="0060AC"/>
                </a:solidFill>
              </a:rPr>
              <a:t>e</a:t>
            </a:r>
            <a:r>
              <a:rPr sz="2000" spc="-150" dirty="0">
                <a:solidFill>
                  <a:srgbClr val="0060AC"/>
                </a:solidFill>
              </a:rPr>
              <a:t>rí</a:t>
            </a:r>
            <a:r>
              <a:rPr sz="2000" spc="-130" dirty="0">
                <a:solidFill>
                  <a:srgbClr val="0060AC"/>
                </a:solidFill>
              </a:rPr>
              <a:t>s</a:t>
            </a:r>
            <a:r>
              <a:rPr sz="2000" spc="-150" dirty="0">
                <a:solidFill>
                  <a:srgbClr val="0060AC"/>
                </a:solidFill>
              </a:rPr>
              <a:t>ti</a:t>
            </a:r>
            <a:r>
              <a:rPr sz="2000" spc="-135" dirty="0">
                <a:solidFill>
                  <a:srgbClr val="0060AC"/>
                </a:solidFill>
              </a:rPr>
              <a:t>ca</a:t>
            </a:r>
            <a:r>
              <a:rPr sz="2000" dirty="0">
                <a:solidFill>
                  <a:srgbClr val="0060AC"/>
                </a:solidFill>
              </a:rPr>
              <a:t>s</a:t>
            </a:r>
            <a:endParaRPr sz="2000"/>
          </a:p>
        </p:txBody>
      </p:sp>
      <p:sp>
        <p:nvSpPr>
          <p:cNvPr id="5" name="object 5"/>
          <p:cNvSpPr txBox="1"/>
          <p:nvPr/>
        </p:nvSpPr>
        <p:spPr>
          <a:xfrm>
            <a:off x="10328909" y="7222817"/>
            <a:ext cx="103505" cy="1822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100" dirty="0">
                <a:solidFill>
                  <a:srgbClr val="FFFFFF"/>
                </a:solidFill>
                <a:latin typeface="Arial MT"/>
                <a:cs typeface="Arial MT"/>
              </a:rPr>
              <a:t>1</a:t>
            </a:r>
            <a:endParaRPr sz="1100">
              <a:latin typeface="Arial MT"/>
              <a:cs typeface="Arial MT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77418" y="1166875"/>
            <a:ext cx="5353050" cy="166052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ts val="2395"/>
              </a:lnSpc>
              <a:spcBef>
                <a:spcPts val="105"/>
              </a:spcBef>
            </a:pPr>
            <a:r>
              <a:rPr sz="2000" b="1" spc="-5" dirty="0">
                <a:solidFill>
                  <a:srgbClr val="0060AC"/>
                </a:solidFill>
                <a:latin typeface="Tahoma"/>
                <a:cs typeface="Tahoma"/>
              </a:rPr>
              <a:t>Portabilidade</a:t>
            </a:r>
            <a:endParaRPr sz="2000">
              <a:latin typeface="Tahoma"/>
              <a:cs typeface="Tahoma"/>
            </a:endParaRPr>
          </a:p>
          <a:p>
            <a:pPr marL="64135" marR="5080" algn="just">
              <a:lnSpc>
                <a:spcPct val="99100"/>
              </a:lnSpc>
              <a:spcBef>
                <a:spcPts val="5"/>
              </a:spcBef>
            </a:pPr>
            <a:r>
              <a:rPr sz="1100" spc="-45" dirty="0">
                <a:solidFill>
                  <a:srgbClr val="504F51"/>
                </a:solidFill>
                <a:latin typeface="Tahoma"/>
                <a:cs typeface="Tahoma"/>
              </a:rPr>
              <a:t>Realizada </a:t>
            </a:r>
            <a:r>
              <a:rPr sz="1100" spc="-25" dirty="0">
                <a:solidFill>
                  <a:srgbClr val="504F51"/>
                </a:solidFill>
                <a:latin typeface="Tahoma"/>
                <a:cs typeface="Tahoma"/>
              </a:rPr>
              <a:t>de </a:t>
            </a:r>
            <a:r>
              <a:rPr sz="1100" spc="-40" dirty="0">
                <a:solidFill>
                  <a:srgbClr val="504F51"/>
                </a:solidFill>
                <a:latin typeface="Tahoma"/>
                <a:cs typeface="Tahoma"/>
              </a:rPr>
              <a:t>forma </a:t>
            </a:r>
            <a:r>
              <a:rPr sz="1100" spc="-50" dirty="0">
                <a:solidFill>
                  <a:srgbClr val="504F51"/>
                </a:solidFill>
                <a:latin typeface="Tahoma"/>
                <a:cs typeface="Tahoma"/>
              </a:rPr>
              <a:t>administrativa, </a:t>
            </a:r>
            <a:r>
              <a:rPr sz="1100" spc="-35" dirty="0">
                <a:solidFill>
                  <a:srgbClr val="504F51"/>
                </a:solidFill>
                <a:latin typeface="Tahoma"/>
                <a:cs typeface="Tahoma"/>
              </a:rPr>
              <a:t>não </a:t>
            </a:r>
            <a:r>
              <a:rPr sz="1100" spc="-40" dirty="0">
                <a:solidFill>
                  <a:srgbClr val="504F51"/>
                </a:solidFill>
                <a:latin typeface="Tahoma"/>
                <a:cs typeface="Tahoma"/>
              </a:rPr>
              <a:t>pode </a:t>
            </a:r>
            <a:r>
              <a:rPr sz="1100" spc="-35" dirty="0">
                <a:solidFill>
                  <a:srgbClr val="504F51"/>
                </a:solidFill>
                <a:latin typeface="Tahoma"/>
                <a:cs typeface="Tahoma"/>
              </a:rPr>
              <a:t>ser </a:t>
            </a:r>
            <a:r>
              <a:rPr sz="1100" spc="-45" dirty="0">
                <a:solidFill>
                  <a:srgbClr val="504F51"/>
                </a:solidFill>
                <a:latin typeface="Tahoma"/>
                <a:cs typeface="Tahoma"/>
              </a:rPr>
              <a:t>realizada </a:t>
            </a:r>
            <a:r>
              <a:rPr sz="1100" spc="-35" dirty="0">
                <a:solidFill>
                  <a:srgbClr val="504F51"/>
                </a:solidFill>
                <a:latin typeface="Tahoma"/>
                <a:cs typeface="Tahoma"/>
              </a:rPr>
              <a:t>pela </a:t>
            </a:r>
            <a:r>
              <a:rPr sz="1100" spc="-40" dirty="0">
                <a:solidFill>
                  <a:srgbClr val="504F51"/>
                </a:solidFill>
                <a:latin typeface="Tahoma"/>
                <a:cs typeface="Tahoma"/>
              </a:rPr>
              <a:t>equipe </a:t>
            </a:r>
            <a:r>
              <a:rPr sz="1100" spc="-25" dirty="0">
                <a:solidFill>
                  <a:srgbClr val="504F51"/>
                </a:solidFill>
                <a:latin typeface="Tahoma"/>
                <a:cs typeface="Tahoma"/>
              </a:rPr>
              <a:t>de </a:t>
            </a:r>
            <a:r>
              <a:rPr sz="1100" spc="-45" dirty="0">
                <a:solidFill>
                  <a:srgbClr val="504F51"/>
                </a:solidFill>
                <a:latin typeface="Tahoma"/>
                <a:cs typeface="Tahoma"/>
              </a:rPr>
              <a:t>vendaPara inclusão </a:t>
            </a:r>
            <a:r>
              <a:rPr sz="1100" spc="-330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100" spc="-30" dirty="0">
                <a:solidFill>
                  <a:srgbClr val="504F51"/>
                </a:solidFill>
                <a:latin typeface="Tahoma"/>
                <a:cs typeface="Tahoma"/>
              </a:rPr>
              <a:t>com </a:t>
            </a:r>
            <a:r>
              <a:rPr sz="1100" spc="-45" dirty="0">
                <a:solidFill>
                  <a:srgbClr val="504F51"/>
                </a:solidFill>
                <a:latin typeface="Tahoma"/>
                <a:cs typeface="Tahoma"/>
              </a:rPr>
              <a:t>aproveitamento integral </a:t>
            </a:r>
            <a:r>
              <a:rPr sz="1100" spc="-35" dirty="0">
                <a:solidFill>
                  <a:srgbClr val="504F51"/>
                </a:solidFill>
                <a:latin typeface="Tahoma"/>
                <a:cs typeface="Tahoma"/>
              </a:rPr>
              <a:t>das </a:t>
            </a:r>
            <a:r>
              <a:rPr sz="1100" spc="-45" dirty="0">
                <a:solidFill>
                  <a:srgbClr val="504F51"/>
                </a:solidFill>
                <a:latin typeface="Tahoma"/>
                <a:cs typeface="Tahoma"/>
              </a:rPr>
              <a:t>carências, através </a:t>
            </a:r>
            <a:r>
              <a:rPr sz="1100" spc="-20" dirty="0">
                <a:solidFill>
                  <a:srgbClr val="504F51"/>
                </a:solidFill>
                <a:latin typeface="Tahoma"/>
                <a:cs typeface="Tahoma"/>
              </a:rPr>
              <a:t>do </a:t>
            </a:r>
            <a:r>
              <a:rPr sz="1100" spc="-45" dirty="0">
                <a:solidFill>
                  <a:srgbClr val="504F51"/>
                </a:solidFill>
                <a:latin typeface="Tahoma"/>
                <a:cs typeface="Tahoma"/>
              </a:rPr>
              <a:t>processo </a:t>
            </a:r>
            <a:r>
              <a:rPr sz="1100" spc="-25" dirty="0">
                <a:solidFill>
                  <a:srgbClr val="504F51"/>
                </a:solidFill>
                <a:latin typeface="Tahoma"/>
                <a:cs typeface="Tahoma"/>
              </a:rPr>
              <a:t>de </a:t>
            </a:r>
            <a:r>
              <a:rPr sz="1100" spc="-45" dirty="0">
                <a:solidFill>
                  <a:srgbClr val="504F51"/>
                </a:solidFill>
                <a:latin typeface="Tahoma"/>
                <a:cs typeface="Tahoma"/>
              </a:rPr>
              <a:t>portabilidade, conforme </a:t>
            </a:r>
            <a:r>
              <a:rPr sz="1100" spc="-40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100" spc="-50" dirty="0">
                <a:solidFill>
                  <a:srgbClr val="504F51"/>
                </a:solidFill>
                <a:latin typeface="Tahoma"/>
                <a:cs typeface="Tahoma"/>
              </a:rPr>
              <a:t>regulamento </a:t>
            </a:r>
            <a:r>
              <a:rPr sz="1100" spc="-25" dirty="0">
                <a:solidFill>
                  <a:srgbClr val="504F51"/>
                </a:solidFill>
                <a:latin typeface="Tahoma"/>
                <a:cs typeface="Tahoma"/>
              </a:rPr>
              <a:t>da </a:t>
            </a:r>
            <a:r>
              <a:rPr sz="1100" spc="-40" dirty="0">
                <a:solidFill>
                  <a:srgbClr val="504F51"/>
                </a:solidFill>
                <a:latin typeface="Tahoma"/>
                <a:cs typeface="Tahoma"/>
              </a:rPr>
              <a:t>ANS, este </a:t>
            </a:r>
            <a:r>
              <a:rPr sz="1100" dirty="0">
                <a:solidFill>
                  <a:srgbClr val="504F51"/>
                </a:solidFill>
                <a:latin typeface="Tahoma"/>
                <a:cs typeface="Tahoma"/>
              </a:rPr>
              <a:t>é </a:t>
            </a:r>
            <a:r>
              <a:rPr sz="1100" spc="-20" dirty="0">
                <a:solidFill>
                  <a:srgbClr val="504F51"/>
                </a:solidFill>
                <a:latin typeface="Tahoma"/>
                <a:cs typeface="Tahoma"/>
              </a:rPr>
              <a:t>um </a:t>
            </a:r>
            <a:r>
              <a:rPr sz="1100" spc="-45" dirty="0">
                <a:solidFill>
                  <a:srgbClr val="504F51"/>
                </a:solidFill>
                <a:latin typeface="Tahoma"/>
                <a:cs typeface="Tahoma"/>
              </a:rPr>
              <a:t>processo administrativo; </a:t>
            </a:r>
            <a:r>
              <a:rPr sz="1100" dirty="0">
                <a:solidFill>
                  <a:srgbClr val="504F51"/>
                </a:solidFill>
                <a:latin typeface="Tahoma"/>
                <a:cs typeface="Tahoma"/>
              </a:rPr>
              <a:t>o </a:t>
            </a:r>
            <a:r>
              <a:rPr sz="1100" spc="-40" dirty="0">
                <a:solidFill>
                  <a:srgbClr val="504F51"/>
                </a:solidFill>
                <a:latin typeface="Tahoma"/>
                <a:cs typeface="Tahoma"/>
              </a:rPr>
              <a:t>qual </a:t>
            </a:r>
            <a:r>
              <a:rPr sz="1100" dirty="0">
                <a:solidFill>
                  <a:srgbClr val="504F51"/>
                </a:solidFill>
                <a:latin typeface="Tahoma"/>
                <a:cs typeface="Tahoma"/>
              </a:rPr>
              <a:t>o </a:t>
            </a:r>
            <a:r>
              <a:rPr sz="1100" spc="-45" dirty="0">
                <a:solidFill>
                  <a:srgbClr val="504F51"/>
                </a:solidFill>
                <a:latin typeface="Tahoma"/>
                <a:cs typeface="Tahoma"/>
              </a:rPr>
              <a:t>beneficiário </a:t>
            </a:r>
            <a:r>
              <a:rPr sz="1100" spc="-25" dirty="0">
                <a:solidFill>
                  <a:srgbClr val="504F51"/>
                </a:solidFill>
                <a:latin typeface="Tahoma"/>
                <a:cs typeface="Tahoma"/>
              </a:rPr>
              <a:t>de </a:t>
            </a:r>
            <a:r>
              <a:rPr sz="1100" spc="-40" dirty="0">
                <a:solidFill>
                  <a:srgbClr val="504F51"/>
                </a:solidFill>
                <a:latin typeface="Tahoma"/>
                <a:cs typeface="Tahoma"/>
              </a:rPr>
              <a:t>plano </a:t>
            </a:r>
            <a:r>
              <a:rPr sz="1100" spc="-35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100" spc="-45" dirty="0">
                <a:solidFill>
                  <a:srgbClr val="504F51"/>
                </a:solidFill>
                <a:latin typeface="Tahoma"/>
                <a:cs typeface="Tahoma"/>
              </a:rPr>
              <a:t>individual </a:t>
            </a:r>
            <a:r>
              <a:rPr sz="1100" spc="-35" dirty="0">
                <a:solidFill>
                  <a:srgbClr val="504F51"/>
                </a:solidFill>
                <a:latin typeface="Tahoma"/>
                <a:cs typeface="Tahoma"/>
              </a:rPr>
              <a:t>pode </a:t>
            </a:r>
            <a:r>
              <a:rPr sz="1100" spc="-45" dirty="0">
                <a:solidFill>
                  <a:srgbClr val="504F51"/>
                </a:solidFill>
                <a:latin typeface="Tahoma"/>
                <a:cs typeface="Tahoma"/>
              </a:rPr>
              <a:t>solicitar </a:t>
            </a:r>
            <a:r>
              <a:rPr sz="1100" spc="-30" dirty="0">
                <a:solidFill>
                  <a:srgbClr val="504F51"/>
                </a:solidFill>
                <a:latin typeface="Tahoma"/>
                <a:cs typeface="Tahoma"/>
              </a:rPr>
              <a:t>no </a:t>
            </a:r>
            <a:r>
              <a:rPr sz="1100" spc="-40" dirty="0">
                <a:solidFill>
                  <a:srgbClr val="504F51"/>
                </a:solidFill>
                <a:latin typeface="Tahoma"/>
                <a:cs typeface="Tahoma"/>
              </a:rPr>
              <a:t>portal </a:t>
            </a:r>
            <a:r>
              <a:rPr sz="1100" spc="-25" dirty="0">
                <a:solidFill>
                  <a:srgbClr val="504F51"/>
                </a:solidFill>
                <a:latin typeface="Tahoma"/>
                <a:cs typeface="Tahoma"/>
              </a:rPr>
              <a:t>de </a:t>
            </a:r>
            <a:r>
              <a:rPr sz="1100" spc="-45" dirty="0">
                <a:solidFill>
                  <a:srgbClr val="504F51"/>
                </a:solidFill>
                <a:latin typeface="Tahoma"/>
                <a:cs typeface="Tahoma"/>
              </a:rPr>
              <a:t>serviços, disponível</a:t>
            </a:r>
            <a:r>
              <a:rPr sz="1100" spc="-40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100" spc="-30" dirty="0">
                <a:solidFill>
                  <a:srgbClr val="504F51"/>
                </a:solidFill>
                <a:latin typeface="Tahoma"/>
                <a:cs typeface="Tahoma"/>
              </a:rPr>
              <a:t>no </a:t>
            </a:r>
            <a:r>
              <a:rPr sz="1100" spc="-40" dirty="0">
                <a:solidFill>
                  <a:srgbClr val="504F51"/>
                </a:solidFill>
                <a:latin typeface="Tahoma"/>
                <a:cs typeface="Tahoma"/>
              </a:rPr>
              <a:t>site </a:t>
            </a:r>
            <a:r>
              <a:rPr sz="1100" spc="-45" dirty="0">
                <a:solidFill>
                  <a:srgbClr val="504F51"/>
                </a:solidFill>
                <a:latin typeface="Tahoma"/>
                <a:cs typeface="Tahoma"/>
                <a:hlinkClick r:id="rId2"/>
              </a:rPr>
              <a:t>www.ccgsaude.com.br, </a:t>
            </a:r>
            <a:r>
              <a:rPr sz="1100" spc="-55" dirty="0">
                <a:solidFill>
                  <a:srgbClr val="504F51"/>
                </a:solidFill>
                <a:latin typeface="Tahoma"/>
                <a:cs typeface="Tahoma"/>
              </a:rPr>
              <a:t>na </a:t>
            </a:r>
            <a:r>
              <a:rPr sz="1100" spc="-50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100" spc="-35" dirty="0">
                <a:solidFill>
                  <a:srgbClr val="504F51"/>
                </a:solidFill>
                <a:latin typeface="Tahoma"/>
                <a:cs typeface="Tahoma"/>
              </a:rPr>
              <a:t>aba </a:t>
            </a:r>
            <a:r>
              <a:rPr sz="1100" spc="-45" dirty="0">
                <a:solidFill>
                  <a:srgbClr val="504F51"/>
                </a:solidFill>
                <a:latin typeface="Tahoma"/>
                <a:cs typeface="Tahoma"/>
              </a:rPr>
              <a:t>cliente. Portabilidade </a:t>
            </a:r>
            <a:r>
              <a:rPr sz="1100" spc="-20" dirty="0">
                <a:solidFill>
                  <a:srgbClr val="504F51"/>
                </a:solidFill>
                <a:latin typeface="Tahoma"/>
                <a:cs typeface="Tahoma"/>
              </a:rPr>
              <a:t>Em </a:t>
            </a:r>
            <a:r>
              <a:rPr sz="1100" spc="-40" dirty="0">
                <a:solidFill>
                  <a:srgbClr val="504F51"/>
                </a:solidFill>
                <a:latin typeface="Tahoma"/>
                <a:cs typeface="Tahoma"/>
              </a:rPr>
              <a:t>caso </a:t>
            </a:r>
            <a:r>
              <a:rPr sz="1100" spc="-25" dirty="0">
                <a:solidFill>
                  <a:srgbClr val="504F51"/>
                </a:solidFill>
                <a:latin typeface="Tahoma"/>
                <a:cs typeface="Tahoma"/>
              </a:rPr>
              <a:t>de </a:t>
            </a:r>
            <a:r>
              <a:rPr sz="1100" spc="-45" dirty="0">
                <a:solidFill>
                  <a:srgbClr val="504F51"/>
                </a:solidFill>
                <a:latin typeface="Tahoma"/>
                <a:cs typeface="Tahoma"/>
              </a:rPr>
              <a:t>cliente plano coletivo empresarial </a:t>
            </a:r>
            <a:r>
              <a:rPr sz="1100" spc="-25" dirty="0">
                <a:solidFill>
                  <a:srgbClr val="504F51"/>
                </a:solidFill>
                <a:latin typeface="Tahoma"/>
                <a:cs typeface="Tahoma"/>
              </a:rPr>
              <a:t>ou de </a:t>
            </a:r>
            <a:r>
              <a:rPr sz="1100" spc="-45" dirty="0">
                <a:solidFill>
                  <a:srgbClr val="504F51"/>
                </a:solidFill>
                <a:latin typeface="Tahoma"/>
                <a:cs typeface="Tahoma"/>
              </a:rPr>
              <a:t>administradora </a:t>
            </a:r>
            <a:r>
              <a:rPr sz="1100" spc="-335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100" spc="-25" dirty="0">
                <a:solidFill>
                  <a:srgbClr val="504F51"/>
                </a:solidFill>
                <a:latin typeface="Tahoma"/>
                <a:cs typeface="Tahoma"/>
              </a:rPr>
              <a:t>de </a:t>
            </a:r>
            <a:r>
              <a:rPr sz="1100" spc="-45" dirty="0">
                <a:solidFill>
                  <a:srgbClr val="504F51"/>
                </a:solidFill>
                <a:latin typeface="Tahoma"/>
                <a:cs typeface="Tahoma"/>
              </a:rPr>
              <a:t>benefícios, </a:t>
            </a:r>
            <a:r>
              <a:rPr sz="1100" dirty="0">
                <a:solidFill>
                  <a:srgbClr val="504F51"/>
                </a:solidFill>
                <a:latin typeface="Tahoma"/>
                <a:cs typeface="Tahoma"/>
              </a:rPr>
              <a:t>o </a:t>
            </a:r>
            <a:r>
              <a:rPr sz="1100" spc="-45" dirty="0">
                <a:solidFill>
                  <a:srgbClr val="504F51"/>
                </a:solidFill>
                <a:latin typeface="Tahoma"/>
                <a:cs typeface="Tahoma"/>
              </a:rPr>
              <a:t>responsável </a:t>
            </a:r>
            <a:r>
              <a:rPr sz="1100" spc="-25" dirty="0">
                <a:solidFill>
                  <a:srgbClr val="504F51"/>
                </a:solidFill>
                <a:latin typeface="Tahoma"/>
                <a:cs typeface="Tahoma"/>
              </a:rPr>
              <a:t>da </a:t>
            </a:r>
            <a:r>
              <a:rPr sz="1100" spc="-45" dirty="0">
                <a:solidFill>
                  <a:srgbClr val="504F51"/>
                </a:solidFill>
                <a:latin typeface="Tahoma"/>
                <a:cs typeface="Tahoma"/>
              </a:rPr>
              <a:t>empresa </a:t>
            </a:r>
            <a:r>
              <a:rPr sz="1100" spc="-25" dirty="0">
                <a:solidFill>
                  <a:srgbClr val="504F51"/>
                </a:solidFill>
                <a:latin typeface="Tahoma"/>
                <a:cs typeface="Tahoma"/>
              </a:rPr>
              <a:t>ou </a:t>
            </a:r>
            <a:r>
              <a:rPr sz="1100" spc="-45" dirty="0">
                <a:solidFill>
                  <a:srgbClr val="504F51"/>
                </a:solidFill>
                <a:latin typeface="Tahoma"/>
                <a:cs typeface="Tahoma"/>
              </a:rPr>
              <a:t>administradora </a:t>
            </a:r>
            <a:r>
              <a:rPr sz="1100" spc="-35" dirty="0">
                <a:solidFill>
                  <a:srgbClr val="504F51"/>
                </a:solidFill>
                <a:latin typeface="Tahoma"/>
                <a:cs typeface="Tahoma"/>
              </a:rPr>
              <a:t>deve </a:t>
            </a:r>
            <a:r>
              <a:rPr sz="1100" spc="-40" dirty="0">
                <a:solidFill>
                  <a:srgbClr val="504F51"/>
                </a:solidFill>
                <a:latin typeface="Tahoma"/>
                <a:cs typeface="Tahoma"/>
              </a:rPr>
              <a:t>enviar </a:t>
            </a:r>
            <a:r>
              <a:rPr sz="1100" dirty="0">
                <a:solidFill>
                  <a:srgbClr val="504F51"/>
                </a:solidFill>
                <a:latin typeface="Tahoma"/>
                <a:cs typeface="Tahoma"/>
              </a:rPr>
              <a:t>a </a:t>
            </a:r>
            <a:r>
              <a:rPr sz="1100" spc="-45" dirty="0">
                <a:solidFill>
                  <a:srgbClr val="504F51"/>
                </a:solidFill>
                <a:latin typeface="Tahoma"/>
                <a:cs typeface="Tahoma"/>
              </a:rPr>
              <a:t>solicitação </a:t>
            </a:r>
            <a:r>
              <a:rPr sz="1100" spc="-30" dirty="0">
                <a:solidFill>
                  <a:srgbClr val="504F51"/>
                </a:solidFill>
                <a:latin typeface="Tahoma"/>
                <a:cs typeface="Tahoma"/>
              </a:rPr>
              <a:t>com </a:t>
            </a:r>
            <a:r>
              <a:rPr sz="1100" spc="-25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100" spc="-40" dirty="0">
                <a:solidFill>
                  <a:srgbClr val="504F51"/>
                </a:solidFill>
                <a:latin typeface="Tahoma"/>
                <a:cs typeface="Tahoma"/>
              </a:rPr>
              <a:t>toda </a:t>
            </a:r>
            <a:r>
              <a:rPr sz="1100" dirty="0">
                <a:solidFill>
                  <a:srgbClr val="504F51"/>
                </a:solidFill>
                <a:latin typeface="Tahoma"/>
                <a:cs typeface="Tahoma"/>
              </a:rPr>
              <a:t>a </a:t>
            </a:r>
            <a:r>
              <a:rPr sz="1100" spc="-45" dirty="0">
                <a:solidFill>
                  <a:srgbClr val="504F51"/>
                </a:solidFill>
                <a:latin typeface="Tahoma"/>
                <a:cs typeface="Tahoma"/>
              </a:rPr>
              <a:t>documentação </a:t>
            </a:r>
            <a:r>
              <a:rPr sz="1100" spc="-35" dirty="0">
                <a:solidFill>
                  <a:srgbClr val="504F51"/>
                </a:solidFill>
                <a:latin typeface="Tahoma"/>
                <a:cs typeface="Tahoma"/>
              </a:rPr>
              <a:t>para </a:t>
            </a:r>
            <a:r>
              <a:rPr sz="1100" dirty="0">
                <a:solidFill>
                  <a:srgbClr val="504F51"/>
                </a:solidFill>
                <a:latin typeface="Tahoma"/>
                <a:cs typeface="Tahoma"/>
              </a:rPr>
              <a:t>o </a:t>
            </a:r>
            <a:r>
              <a:rPr sz="1100" spc="-45" dirty="0">
                <a:solidFill>
                  <a:srgbClr val="504F51"/>
                </a:solidFill>
                <a:latin typeface="Tahoma"/>
                <a:cs typeface="Tahoma"/>
              </a:rPr>
              <a:t>e-mail </a:t>
            </a:r>
            <a:r>
              <a:rPr sz="1100" spc="-50" dirty="0">
                <a:solidFill>
                  <a:srgbClr val="504F51"/>
                </a:solidFill>
                <a:latin typeface="Tahoma"/>
                <a:cs typeface="Tahoma"/>
                <a:hlinkClick r:id="rId3"/>
              </a:rPr>
              <a:t>portabilidade.backoffice@hapvida.com.br </a:t>
            </a:r>
            <a:r>
              <a:rPr sz="1100" spc="-40" dirty="0">
                <a:solidFill>
                  <a:srgbClr val="504F51"/>
                </a:solidFill>
                <a:latin typeface="Tahoma"/>
                <a:cs typeface="Tahoma"/>
              </a:rPr>
              <a:t>visto </a:t>
            </a:r>
            <a:r>
              <a:rPr sz="1100" spc="-35" dirty="0">
                <a:solidFill>
                  <a:srgbClr val="504F51"/>
                </a:solidFill>
                <a:latin typeface="Tahoma"/>
                <a:cs typeface="Tahoma"/>
              </a:rPr>
              <a:t>que </a:t>
            </a:r>
            <a:r>
              <a:rPr sz="1100" spc="-40" dirty="0">
                <a:solidFill>
                  <a:srgbClr val="504F51"/>
                </a:solidFill>
                <a:latin typeface="Tahoma"/>
                <a:cs typeface="Tahoma"/>
              </a:rPr>
              <a:t>esta </a:t>
            </a:r>
            <a:r>
              <a:rPr sz="1100" spc="-35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100" spc="-50" dirty="0">
                <a:solidFill>
                  <a:srgbClr val="504F51"/>
                </a:solidFill>
                <a:latin typeface="Tahoma"/>
                <a:cs typeface="Tahoma"/>
              </a:rPr>
              <a:t>v</a:t>
            </a:r>
            <a:r>
              <a:rPr sz="1100" spc="-55" dirty="0">
                <a:solidFill>
                  <a:srgbClr val="504F51"/>
                </a:solidFill>
                <a:latin typeface="Tahoma"/>
                <a:cs typeface="Tahoma"/>
              </a:rPr>
              <a:t>en</a:t>
            </a:r>
            <a:r>
              <a:rPr sz="1100" spc="-50" dirty="0">
                <a:solidFill>
                  <a:srgbClr val="504F51"/>
                </a:solidFill>
                <a:latin typeface="Tahoma"/>
                <a:cs typeface="Tahoma"/>
              </a:rPr>
              <a:t>d</a:t>
            </a:r>
            <a:r>
              <a:rPr sz="1100" dirty="0">
                <a:solidFill>
                  <a:srgbClr val="504F51"/>
                </a:solidFill>
                <a:latin typeface="Tahoma"/>
                <a:cs typeface="Tahoma"/>
              </a:rPr>
              <a:t>a</a:t>
            </a:r>
            <a:r>
              <a:rPr sz="1100" spc="-85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100" spc="-55" dirty="0">
                <a:solidFill>
                  <a:srgbClr val="504F51"/>
                </a:solidFill>
                <a:latin typeface="Tahoma"/>
                <a:cs typeface="Tahoma"/>
              </a:rPr>
              <a:t>nã</a:t>
            </a:r>
            <a:r>
              <a:rPr sz="1100" dirty="0">
                <a:solidFill>
                  <a:srgbClr val="504F51"/>
                </a:solidFill>
                <a:latin typeface="Tahoma"/>
                <a:cs typeface="Tahoma"/>
              </a:rPr>
              <a:t>o</a:t>
            </a:r>
            <a:r>
              <a:rPr sz="1100" spc="-70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100" dirty="0">
                <a:solidFill>
                  <a:srgbClr val="504F51"/>
                </a:solidFill>
                <a:latin typeface="Tahoma"/>
                <a:cs typeface="Tahoma"/>
              </a:rPr>
              <a:t>é</a:t>
            </a:r>
            <a:r>
              <a:rPr sz="1100" spc="-100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100" spc="-55" dirty="0">
                <a:solidFill>
                  <a:srgbClr val="504F51"/>
                </a:solidFill>
                <a:latin typeface="Tahoma"/>
                <a:cs typeface="Tahoma"/>
              </a:rPr>
              <a:t>remunera</a:t>
            </a:r>
            <a:r>
              <a:rPr sz="1100" spc="-50" dirty="0">
                <a:solidFill>
                  <a:srgbClr val="504F51"/>
                </a:solidFill>
                <a:latin typeface="Tahoma"/>
                <a:cs typeface="Tahoma"/>
              </a:rPr>
              <a:t>d</a:t>
            </a:r>
            <a:r>
              <a:rPr sz="1100" dirty="0">
                <a:solidFill>
                  <a:srgbClr val="504F51"/>
                </a:solidFill>
                <a:latin typeface="Tahoma"/>
                <a:cs typeface="Tahoma"/>
              </a:rPr>
              <a:t>a</a:t>
            </a:r>
            <a:r>
              <a:rPr sz="1100" spc="-50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100" spc="-55" dirty="0">
                <a:solidFill>
                  <a:srgbClr val="504F51"/>
                </a:solidFill>
                <a:latin typeface="Tahoma"/>
                <a:cs typeface="Tahoma"/>
              </a:rPr>
              <a:t>a</a:t>
            </a:r>
            <a:r>
              <a:rPr sz="1100" dirty="0">
                <a:solidFill>
                  <a:srgbClr val="504F51"/>
                </a:solidFill>
                <a:latin typeface="Tahoma"/>
                <a:cs typeface="Tahoma"/>
              </a:rPr>
              <a:t>o</a:t>
            </a:r>
            <a:r>
              <a:rPr sz="1100" spc="-95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100" spc="-55" dirty="0">
                <a:solidFill>
                  <a:srgbClr val="504F51"/>
                </a:solidFill>
                <a:latin typeface="Tahoma"/>
                <a:cs typeface="Tahoma"/>
              </a:rPr>
              <a:t>c</a:t>
            </a:r>
            <a:r>
              <a:rPr sz="1100" spc="-50" dirty="0">
                <a:solidFill>
                  <a:srgbClr val="504F51"/>
                </a:solidFill>
                <a:latin typeface="Tahoma"/>
                <a:cs typeface="Tahoma"/>
              </a:rPr>
              <a:t>o</a:t>
            </a:r>
            <a:r>
              <a:rPr sz="1100" spc="-55" dirty="0">
                <a:solidFill>
                  <a:srgbClr val="504F51"/>
                </a:solidFill>
                <a:latin typeface="Tahoma"/>
                <a:cs typeface="Tahoma"/>
              </a:rPr>
              <a:t>rre</a:t>
            </a:r>
            <a:r>
              <a:rPr sz="1100" spc="-50" dirty="0">
                <a:solidFill>
                  <a:srgbClr val="504F51"/>
                </a:solidFill>
                <a:latin typeface="Tahoma"/>
                <a:cs typeface="Tahoma"/>
              </a:rPr>
              <a:t>tor</a:t>
            </a:r>
            <a:r>
              <a:rPr sz="1100" dirty="0">
                <a:solidFill>
                  <a:srgbClr val="504F51"/>
                </a:solidFill>
                <a:latin typeface="Tahoma"/>
                <a:cs typeface="Tahoma"/>
              </a:rPr>
              <a:t>.</a:t>
            </a:r>
            <a:endParaRPr sz="1100">
              <a:latin typeface="Tahoma"/>
              <a:cs typeface="Tahom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86588" y="3451986"/>
            <a:ext cx="5535930" cy="29876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algn="just">
              <a:lnSpc>
                <a:spcPct val="100000"/>
              </a:lnSpc>
              <a:spcBef>
                <a:spcPts val="105"/>
              </a:spcBef>
            </a:pPr>
            <a:r>
              <a:rPr sz="2000" b="1" spc="-10" dirty="0">
                <a:solidFill>
                  <a:srgbClr val="0060AC"/>
                </a:solidFill>
                <a:latin typeface="Tahoma"/>
                <a:cs typeface="Tahoma"/>
              </a:rPr>
              <a:t>Inclusão</a:t>
            </a:r>
            <a:r>
              <a:rPr sz="2000" b="1" spc="-75" dirty="0">
                <a:solidFill>
                  <a:srgbClr val="0060AC"/>
                </a:solidFill>
                <a:latin typeface="Tahoma"/>
                <a:cs typeface="Tahoma"/>
              </a:rPr>
              <a:t> </a:t>
            </a:r>
            <a:r>
              <a:rPr sz="2000" b="1" spc="-5" dirty="0">
                <a:solidFill>
                  <a:srgbClr val="0060AC"/>
                </a:solidFill>
                <a:latin typeface="Tahoma"/>
                <a:cs typeface="Tahoma"/>
              </a:rPr>
              <a:t>Recém-Nascido</a:t>
            </a:r>
            <a:endParaRPr sz="2000">
              <a:latin typeface="Tahoma"/>
              <a:cs typeface="Tahoma"/>
            </a:endParaRPr>
          </a:p>
          <a:p>
            <a:pPr marL="64135" marR="5080" algn="just">
              <a:lnSpc>
                <a:spcPts val="1310"/>
              </a:lnSpc>
              <a:spcBef>
                <a:spcPts val="1345"/>
              </a:spcBef>
            </a:pPr>
            <a:r>
              <a:rPr sz="1100" spc="-45" dirty="0">
                <a:solidFill>
                  <a:srgbClr val="504F51"/>
                </a:solidFill>
                <a:latin typeface="Tahoma"/>
                <a:cs typeface="Tahoma"/>
              </a:rPr>
              <a:t>Inclusão </a:t>
            </a:r>
            <a:r>
              <a:rPr sz="1100" spc="-25" dirty="0">
                <a:solidFill>
                  <a:srgbClr val="504F51"/>
                </a:solidFill>
                <a:latin typeface="Tahoma"/>
                <a:cs typeface="Tahoma"/>
              </a:rPr>
              <a:t>de </a:t>
            </a:r>
            <a:r>
              <a:rPr sz="1100" spc="-50" dirty="0">
                <a:solidFill>
                  <a:srgbClr val="504F51"/>
                </a:solidFill>
                <a:latin typeface="Tahoma"/>
                <a:cs typeface="Tahoma"/>
              </a:rPr>
              <a:t>recém-nascidos:Inclusão </a:t>
            </a:r>
            <a:r>
              <a:rPr sz="1100" spc="-45" dirty="0">
                <a:solidFill>
                  <a:srgbClr val="504F51"/>
                </a:solidFill>
                <a:latin typeface="Tahoma"/>
                <a:cs typeface="Tahoma"/>
              </a:rPr>
              <a:t>administrativa, </a:t>
            </a:r>
            <a:r>
              <a:rPr sz="1100" spc="-30" dirty="0">
                <a:solidFill>
                  <a:srgbClr val="504F51"/>
                </a:solidFill>
                <a:latin typeface="Tahoma"/>
                <a:cs typeface="Tahoma"/>
              </a:rPr>
              <a:t>não </a:t>
            </a:r>
            <a:r>
              <a:rPr sz="1100" spc="-40" dirty="0">
                <a:solidFill>
                  <a:srgbClr val="504F51"/>
                </a:solidFill>
                <a:latin typeface="Tahoma"/>
                <a:cs typeface="Tahoma"/>
              </a:rPr>
              <a:t>pode </a:t>
            </a:r>
            <a:r>
              <a:rPr sz="1100" spc="-30" dirty="0">
                <a:solidFill>
                  <a:srgbClr val="504F51"/>
                </a:solidFill>
                <a:latin typeface="Tahoma"/>
                <a:cs typeface="Tahoma"/>
              </a:rPr>
              <a:t>ser </a:t>
            </a:r>
            <a:r>
              <a:rPr sz="1100" spc="-45" dirty="0">
                <a:solidFill>
                  <a:srgbClr val="504F51"/>
                </a:solidFill>
                <a:latin typeface="Tahoma"/>
                <a:cs typeface="Tahoma"/>
              </a:rPr>
              <a:t>realizada </a:t>
            </a:r>
            <a:r>
              <a:rPr sz="1100" spc="-40" dirty="0">
                <a:solidFill>
                  <a:srgbClr val="504F51"/>
                </a:solidFill>
                <a:latin typeface="Tahoma"/>
                <a:cs typeface="Tahoma"/>
              </a:rPr>
              <a:t>pela equipe </a:t>
            </a:r>
            <a:r>
              <a:rPr sz="1100" spc="-50" dirty="0">
                <a:solidFill>
                  <a:srgbClr val="504F51"/>
                </a:solidFill>
                <a:latin typeface="Tahoma"/>
                <a:cs typeface="Tahoma"/>
              </a:rPr>
              <a:t>de </a:t>
            </a:r>
            <a:r>
              <a:rPr sz="1100" spc="-45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100" spc="-50" dirty="0">
                <a:solidFill>
                  <a:srgbClr val="504F51"/>
                </a:solidFill>
                <a:latin typeface="Tahoma"/>
                <a:cs typeface="Tahoma"/>
              </a:rPr>
              <a:t>vendasDefinição: </a:t>
            </a:r>
            <a:r>
              <a:rPr sz="1100" dirty="0">
                <a:solidFill>
                  <a:srgbClr val="504F51"/>
                </a:solidFill>
                <a:latin typeface="Tahoma"/>
                <a:cs typeface="Tahoma"/>
              </a:rPr>
              <a:t>O </a:t>
            </a:r>
            <a:r>
              <a:rPr sz="1100" spc="-45" dirty="0">
                <a:solidFill>
                  <a:srgbClr val="504F51"/>
                </a:solidFill>
                <a:latin typeface="Tahoma"/>
                <a:cs typeface="Tahoma"/>
              </a:rPr>
              <a:t>cliente </a:t>
            </a:r>
            <a:r>
              <a:rPr sz="1100" spc="-35" dirty="0">
                <a:solidFill>
                  <a:srgbClr val="504F51"/>
                </a:solidFill>
                <a:latin typeface="Tahoma"/>
                <a:cs typeface="Tahoma"/>
              </a:rPr>
              <a:t>que </a:t>
            </a:r>
            <a:r>
              <a:rPr sz="1100" spc="-40" dirty="0">
                <a:solidFill>
                  <a:srgbClr val="504F51"/>
                </a:solidFill>
                <a:latin typeface="Tahoma"/>
                <a:cs typeface="Tahoma"/>
              </a:rPr>
              <a:t>tiver </a:t>
            </a:r>
            <a:r>
              <a:rPr sz="1100" dirty="0">
                <a:solidFill>
                  <a:srgbClr val="504F51"/>
                </a:solidFill>
                <a:latin typeface="Tahoma"/>
                <a:cs typeface="Tahoma"/>
              </a:rPr>
              <a:t>o </a:t>
            </a:r>
            <a:r>
              <a:rPr sz="1100" spc="-40" dirty="0">
                <a:solidFill>
                  <a:srgbClr val="504F51"/>
                </a:solidFill>
                <a:latin typeface="Tahoma"/>
                <a:cs typeface="Tahoma"/>
              </a:rPr>
              <a:t>plano </a:t>
            </a:r>
            <a:r>
              <a:rPr sz="1100" spc="-30" dirty="0">
                <a:solidFill>
                  <a:srgbClr val="504F51"/>
                </a:solidFill>
                <a:latin typeface="Tahoma"/>
                <a:cs typeface="Tahoma"/>
              </a:rPr>
              <a:t>CCG </a:t>
            </a:r>
            <a:r>
              <a:rPr sz="1100" spc="-45" dirty="0">
                <a:solidFill>
                  <a:srgbClr val="504F51"/>
                </a:solidFill>
                <a:latin typeface="Tahoma"/>
                <a:cs typeface="Tahoma"/>
              </a:rPr>
              <a:t>(independente </a:t>
            </a:r>
            <a:r>
              <a:rPr sz="1100" spc="-25" dirty="0">
                <a:solidFill>
                  <a:srgbClr val="504F51"/>
                </a:solidFill>
                <a:latin typeface="Tahoma"/>
                <a:cs typeface="Tahoma"/>
              </a:rPr>
              <a:t>do </a:t>
            </a:r>
            <a:r>
              <a:rPr sz="1100" spc="-40" dirty="0">
                <a:solidFill>
                  <a:srgbClr val="504F51"/>
                </a:solidFill>
                <a:latin typeface="Tahoma"/>
                <a:cs typeface="Tahoma"/>
              </a:rPr>
              <a:t>sexo), </a:t>
            </a:r>
            <a:r>
              <a:rPr sz="1100" spc="-30" dirty="0">
                <a:solidFill>
                  <a:srgbClr val="504F51"/>
                </a:solidFill>
                <a:latin typeface="Tahoma"/>
                <a:cs typeface="Tahoma"/>
              </a:rPr>
              <a:t>com </a:t>
            </a:r>
            <a:r>
              <a:rPr sz="1100" spc="-45" dirty="0">
                <a:solidFill>
                  <a:srgbClr val="504F51"/>
                </a:solidFill>
                <a:latin typeface="Tahoma"/>
                <a:cs typeface="Tahoma"/>
              </a:rPr>
              <a:t>obstetrícia </a:t>
            </a:r>
            <a:r>
              <a:rPr sz="1100" dirty="0">
                <a:solidFill>
                  <a:srgbClr val="504F51"/>
                </a:solidFill>
                <a:latin typeface="Tahoma"/>
                <a:cs typeface="Tahoma"/>
              </a:rPr>
              <a:t>e </a:t>
            </a:r>
            <a:r>
              <a:rPr sz="1100" spc="5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100" spc="-30" dirty="0">
                <a:solidFill>
                  <a:srgbClr val="504F51"/>
                </a:solidFill>
                <a:latin typeface="Tahoma"/>
                <a:cs typeface="Tahoma"/>
              </a:rPr>
              <a:t>com </a:t>
            </a:r>
            <a:r>
              <a:rPr sz="1100" spc="-45" dirty="0">
                <a:solidFill>
                  <a:srgbClr val="504F51"/>
                </a:solidFill>
                <a:latin typeface="Tahoma"/>
                <a:cs typeface="Tahoma"/>
              </a:rPr>
              <a:t>carência cumprida </a:t>
            </a:r>
            <a:r>
              <a:rPr sz="1100" spc="-35" dirty="0">
                <a:solidFill>
                  <a:srgbClr val="504F51"/>
                </a:solidFill>
                <a:latin typeface="Tahoma"/>
                <a:cs typeface="Tahoma"/>
              </a:rPr>
              <a:t>para </a:t>
            </a:r>
            <a:r>
              <a:rPr sz="1100" spc="-40" dirty="0">
                <a:solidFill>
                  <a:srgbClr val="504F51"/>
                </a:solidFill>
                <a:latin typeface="Tahoma"/>
                <a:cs typeface="Tahoma"/>
              </a:rPr>
              <a:t>parto, terá </a:t>
            </a:r>
            <a:r>
              <a:rPr sz="1100" spc="-35" dirty="0">
                <a:solidFill>
                  <a:srgbClr val="504F51"/>
                </a:solidFill>
                <a:latin typeface="Tahoma"/>
                <a:cs typeface="Tahoma"/>
              </a:rPr>
              <a:t>até </a:t>
            </a:r>
            <a:r>
              <a:rPr sz="1100" spc="-30" dirty="0">
                <a:solidFill>
                  <a:srgbClr val="504F51"/>
                </a:solidFill>
                <a:latin typeface="Tahoma"/>
                <a:cs typeface="Tahoma"/>
              </a:rPr>
              <a:t>30 </a:t>
            </a:r>
            <a:r>
              <a:rPr sz="1100" spc="-45" dirty="0">
                <a:solidFill>
                  <a:srgbClr val="504F51"/>
                </a:solidFill>
                <a:latin typeface="Tahoma"/>
                <a:cs typeface="Tahoma"/>
              </a:rPr>
              <a:t>(trinta) </a:t>
            </a:r>
            <a:r>
              <a:rPr sz="1100" spc="-40" dirty="0">
                <a:solidFill>
                  <a:srgbClr val="504F51"/>
                </a:solidFill>
                <a:latin typeface="Tahoma"/>
                <a:cs typeface="Tahoma"/>
              </a:rPr>
              <a:t>dias, </a:t>
            </a:r>
            <a:r>
              <a:rPr sz="1100" spc="-25" dirty="0">
                <a:solidFill>
                  <a:srgbClr val="504F51"/>
                </a:solidFill>
                <a:latin typeface="Tahoma"/>
                <a:cs typeface="Tahoma"/>
              </a:rPr>
              <a:t>do </a:t>
            </a:r>
            <a:r>
              <a:rPr sz="1100" spc="-45" dirty="0">
                <a:solidFill>
                  <a:srgbClr val="504F51"/>
                </a:solidFill>
                <a:latin typeface="Tahoma"/>
                <a:cs typeface="Tahoma"/>
              </a:rPr>
              <a:t>nascimento </a:t>
            </a:r>
            <a:r>
              <a:rPr sz="1100" spc="-25" dirty="0">
                <a:solidFill>
                  <a:srgbClr val="504F51"/>
                </a:solidFill>
                <a:latin typeface="Tahoma"/>
                <a:cs typeface="Tahoma"/>
              </a:rPr>
              <a:t>ou da </a:t>
            </a:r>
            <a:r>
              <a:rPr sz="1100" spc="-40" dirty="0">
                <a:solidFill>
                  <a:srgbClr val="504F51"/>
                </a:solidFill>
                <a:latin typeface="Tahoma"/>
                <a:cs typeface="Tahoma"/>
              </a:rPr>
              <a:t>adoção </a:t>
            </a:r>
            <a:r>
              <a:rPr sz="1100" spc="-35" dirty="0">
                <a:solidFill>
                  <a:srgbClr val="504F51"/>
                </a:solidFill>
                <a:latin typeface="Tahoma"/>
                <a:cs typeface="Tahoma"/>
              </a:rPr>
              <a:t>para </a:t>
            </a:r>
            <a:r>
              <a:rPr sz="1100" spc="-30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100" spc="-45" dirty="0">
                <a:solidFill>
                  <a:srgbClr val="504F51"/>
                </a:solidFill>
                <a:latin typeface="Tahoma"/>
                <a:cs typeface="Tahoma"/>
              </a:rPr>
              <a:t>fazer</a:t>
            </a:r>
            <a:r>
              <a:rPr sz="1100" spc="5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100" dirty="0">
                <a:solidFill>
                  <a:srgbClr val="504F51"/>
                </a:solidFill>
                <a:latin typeface="Tahoma"/>
                <a:cs typeface="Tahoma"/>
              </a:rPr>
              <a:t>a</a:t>
            </a:r>
            <a:r>
              <a:rPr sz="1100" spc="-10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100" spc="-45" dirty="0">
                <a:solidFill>
                  <a:srgbClr val="504F51"/>
                </a:solidFill>
                <a:latin typeface="Tahoma"/>
                <a:cs typeface="Tahoma"/>
              </a:rPr>
              <a:t>inclusão</a:t>
            </a:r>
            <a:r>
              <a:rPr sz="1100" spc="-5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100" spc="-25" dirty="0">
                <a:solidFill>
                  <a:srgbClr val="504F51"/>
                </a:solidFill>
                <a:latin typeface="Tahoma"/>
                <a:cs typeface="Tahoma"/>
              </a:rPr>
              <a:t>da</a:t>
            </a:r>
            <a:r>
              <a:rPr sz="1100" spc="5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100" spc="-40" dirty="0">
                <a:solidFill>
                  <a:srgbClr val="504F51"/>
                </a:solidFill>
                <a:latin typeface="Tahoma"/>
                <a:cs typeface="Tahoma"/>
              </a:rPr>
              <a:t>criança</a:t>
            </a:r>
            <a:r>
              <a:rPr sz="1100" spc="5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100" spc="-30" dirty="0">
                <a:solidFill>
                  <a:srgbClr val="504F51"/>
                </a:solidFill>
                <a:latin typeface="Tahoma"/>
                <a:cs typeface="Tahoma"/>
              </a:rPr>
              <a:t>no</a:t>
            </a:r>
            <a:r>
              <a:rPr sz="1100" spc="-5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100" spc="-40" dirty="0">
                <a:solidFill>
                  <a:srgbClr val="504F51"/>
                </a:solidFill>
                <a:latin typeface="Tahoma"/>
                <a:cs typeface="Tahoma"/>
              </a:rPr>
              <a:t>plano</a:t>
            </a:r>
            <a:r>
              <a:rPr sz="1100" spc="10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100" spc="-30" dirty="0">
                <a:solidFill>
                  <a:srgbClr val="504F51"/>
                </a:solidFill>
                <a:latin typeface="Tahoma"/>
                <a:cs typeface="Tahoma"/>
              </a:rPr>
              <a:t>com</a:t>
            </a:r>
            <a:r>
              <a:rPr sz="1100" spc="-10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100" spc="-40" dirty="0">
                <a:solidFill>
                  <a:srgbClr val="504F51"/>
                </a:solidFill>
                <a:latin typeface="Tahoma"/>
                <a:cs typeface="Tahoma"/>
              </a:rPr>
              <a:t>isso,</a:t>
            </a:r>
            <a:r>
              <a:rPr sz="1100" spc="10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100" dirty="0">
                <a:solidFill>
                  <a:srgbClr val="504F51"/>
                </a:solidFill>
                <a:latin typeface="Tahoma"/>
                <a:cs typeface="Tahoma"/>
              </a:rPr>
              <a:t>o</a:t>
            </a:r>
            <a:r>
              <a:rPr sz="1100" spc="-5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100" spc="-35" dirty="0">
                <a:solidFill>
                  <a:srgbClr val="504F51"/>
                </a:solidFill>
                <a:latin typeface="Tahoma"/>
                <a:cs typeface="Tahoma"/>
              </a:rPr>
              <a:t>bebê</a:t>
            </a:r>
            <a:r>
              <a:rPr sz="1100" spc="-10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100" spc="-35" dirty="0">
                <a:solidFill>
                  <a:srgbClr val="504F51"/>
                </a:solidFill>
                <a:latin typeface="Tahoma"/>
                <a:cs typeface="Tahoma"/>
              </a:rPr>
              <a:t>não</a:t>
            </a:r>
            <a:r>
              <a:rPr sz="1100" spc="5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100" spc="-40" dirty="0">
                <a:solidFill>
                  <a:srgbClr val="504F51"/>
                </a:solidFill>
                <a:latin typeface="Tahoma"/>
                <a:cs typeface="Tahoma"/>
              </a:rPr>
              <a:t>cumprirá</a:t>
            </a:r>
            <a:r>
              <a:rPr sz="1100" spc="-5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100" spc="-45" dirty="0">
                <a:solidFill>
                  <a:srgbClr val="504F51"/>
                </a:solidFill>
                <a:latin typeface="Tahoma"/>
                <a:cs typeface="Tahoma"/>
              </a:rPr>
              <a:t>qualquer</a:t>
            </a:r>
            <a:r>
              <a:rPr sz="1100" spc="-10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100" spc="-35" dirty="0">
                <a:solidFill>
                  <a:srgbClr val="504F51"/>
                </a:solidFill>
                <a:latin typeface="Tahoma"/>
                <a:cs typeface="Tahoma"/>
              </a:rPr>
              <a:t>tipo</a:t>
            </a:r>
            <a:r>
              <a:rPr sz="1100" spc="-5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100" spc="-25" dirty="0">
                <a:solidFill>
                  <a:srgbClr val="504F51"/>
                </a:solidFill>
                <a:latin typeface="Tahoma"/>
                <a:cs typeface="Tahoma"/>
              </a:rPr>
              <a:t>de</a:t>
            </a:r>
            <a:r>
              <a:rPr sz="1100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100" spc="-45" dirty="0">
                <a:solidFill>
                  <a:srgbClr val="504F51"/>
                </a:solidFill>
                <a:latin typeface="Tahoma"/>
                <a:cs typeface="Tahoma"/>
              </a:rPr>
              <a:t>carência.</a:t>
            </a:r>
            <a:endParaRPr sz="1100">
              <a:latin typeface="Tahoma"/>
              <a:cs typeface="Tahoma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1000">
              <a:latin typeface="Tahoma"/>
              <a:cs typeface="Tahoma"/>
            </a:endParaRPr>
          </a:p>
          <a:p>
            <a:pPr marL="64135" algn="just">
              <a:lnSpc>
                <a:spcPts val="1315"/>
              </a:lnSpc>
            </a:pPr>
            <a:r>
              <a:rPr sz="1100" spc="-25" dirty="0">
                <a:solidFill>
                  <a:srgbClr val="504F51"/>
                </a:solidFill>
                <a:latin typeface="Tahoma"/>
                <a:cs typeface="Tahoma"/>
              </a:rPr>
              <a:t>No</a:t>
            </a:r>
            <a:r>
              <a:rPr sz="1100" spc="270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100" spc="-40" dirty="0">
                <a:solidFill>
                  <a:srgbClr val="504F51"/>
                </a:solidFill>
                <a:latin typeface="Tahoma"/>
                <a:cs typeface="Tahoma"/>
              </a:rPr>
              <a:t>caso</a:t>
            </a:r>
            <a:r>
              <a:rPr sz="1100" spc="260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100" spc="-25" dirty="0">
                <a:solidFill>
                  <a:srgbClr val="504F51"/>
                </a:solidFill>
                <a:latin typeface="Tahoma"/>
                <a:cs typeface="Tahoma"/>
              </a:rPr>
              <a:t>de</a:t>
            </a:r>
            <a:r>
              <a:rPr sz="1100" spc="265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100" spc="-40" dirty="0">
                <a:solidFill>
                  <a:srgbClr val="504F51"/>
                </a:solidFill>
                <a:latin typeface="Tahoma"/>
                <a:cs typeface="Tahoma"/>
              </a:rPr>
              <a:t>plano</a:t>
            </a:r>
            <a:r>
              <a:rPr sz="1100" spc="260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100" spc="-45" dirty="0">
                <a:solidFill>
                  <a:srgbClr val="504F51"/>
                </a:solidFill>
                <a:latin typeface="Tahoma"/>
                <a:cs typeface="Tahoma"/>
              </a:rPr>
              <a:t>empresarial</a:t>
            </a:r>
            <a:r>
              <a:rPr sz="1100" spc="260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100" spc="-45" dirty="0">
                <a:solidFill>
                  <a:srgbClr val="504F51"/>
                </a:solidFill>
                <a:latin typeface="Tahoma"/>
                <a:cs typeface="Tahoma"/>
              </a:rPr>
              <a:t>(pessoa</a:t>
            </a:r>
            <a:r>
              <a:rPr sz="1100" spc="260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100" spc="-45" dirty="0">
                <a:solidFill>
                  <a:srgbClr val="504F51"/>
                </a:solidFill>
                <a:latin typeface="Tahoma"/>
                <a:cs typeface="Tahoma"/>
              </a:rPr>
              <a:t>jurídica),</a:t>
            </a:r>
            <a:r>
              <a:rPr sz="1100" spc="260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100" dirty="0">
                <a:solidFill>
                  <a:srgbClr val="504F51"/>
                </a:solidFill>
                <a:latin typeface="Tahoma"/>
                <a:cs typeface="Tahoma"/>
              </a:rPr>
              <a:t>a</a:t>
            </a:r>
            <a:r>
              <a:rPr sz="1100" spc="260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100" spc="-45" dirty="0">
                <a:solidFill>
                  <a:srgbClr val="504F51"/>
                </a:solidFill>
                <a:latin typeface="Tahoma"/>
                <a:cs typeface="Tahoma"/>
              </a:rPr>
              <a:t>inclusão</a:t>
            </a:r>
            <a:r>
              <a:rPr sz="1100" spc="260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100" spc="-25" dirty="0">
                <a:solidFill>
                  <a:srgbClr val="504F51"/>
                </a:solidFill>
                <a:latin typeface="Tahoma"/>
                <a:cs typeface="Tahoma"/>
              </a:rPr>
              <a:t>do</a:t>
            </a:r>
            <a:r>
              <a:rPr sz="1100" spc="270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100" spc="-45" dirty="0">
                <a:solidFill>
                  <a:srgbClr val="504F51"/>
                </a:solidFill>
                <a:latin typeface="Tahoma"/>
                <a:cs typeface="Tahoma"/>
              </a:rPr>
              <a:t>recém-nascido</a:t>
            </a:r>
            <a:r>
              <a:rPr sz="1100" spc="260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100" spc="-40" dirty="0">
                <a:solidFill>
                  <a:srgbClr val="504F51"/>
                </a:solidFill>
                <a:latin typeface="Tahoma"/>
                <a:cs typeface="Tahoma"/>
              </a:rPr>
              <a:t>deverá</a:t>
            </a:r>
            <a:r>
              <a:rPr sz="1100" spc="254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100" spc="-35" dirty="0">
                <a:solidFill>
                  <a:srgbClr val="504F51"/>
                </a:solidFill>
                <a:latin typeface="Tahoma"/>
                <a:cs typeface="Tahoma"/>
              </a:rPr>
              <a:t>ser</a:t>
            </a:r>
            <a:endParaRPr sz="1100">
              <a:latin typeface="Tahoma"/>
              <a:cs typeface="Tahoma"/>
            </a:endParaRPr>
          </a:p>
          <a:p>
            <a:pPr marL="64135" algn="just">
              <a:lnSpc>
                <a:spcPts val="1315"/>
              </a:lnSpc>
            </a:pPr>
            <a:r>
              <a:rPr sz="1100" spc="-45" dirty="0">
                <a:solidFill>
                  <a:srgbClr val="504F51"/>
                </a:solidFill>
                <a:latin typeface="Tahoma"/>
                <a:cs typeface="Tahoma"/>
              </a:rPr>
              <a:t>realizada</a:t>
            </a:r>
            <a:r>
              <a:rPr sz="1100" spc="204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100" spc="-45" dirty="0">
                <a:solidFill>
                  <a:srgbClr val="504F51"/>
                </a:solidFill>
                <a:latin typeface="Tahoma"/>
                <a:cs typeface="Tahoma"/>
              </a:rPr>
              <a:t>diretamente</a:t>
            </a:r>
            <a:r>
              <a:rPr sz="1100" spc="204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100" spc="-30" dirty="0">
                <a:solidFill>
                  <a:srgbClr val="504F51"/>
                </a:solidFill>
                <a:latin typeface="Tahoma"/>
                <a:cs typeface="Tahoma"/>
              </a:rPr>
              <a:t>com</a:t>
            </a:r>
            <a:r>
              <a:rPr sz="1100" spc="195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100" dirty="0">
                <a:solidFill>
                  <a:srgbClr val="504F51"/>
                </a:solidFill>
                <a:latin typeface="Tahoma"/>
                <a:cs typeface="Tahoma"/>
              </a:rPr>
              <a:t>o</a:t>
            </a:r>
            <a:r>
              <a:rPr sz="1100" spc="210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100" spc="-25" dirty="0">
                <a:solidFill>
                  <a:srgbClr val="504F51"/>
                </a:solidFill>
                <a:latin typeface="Tahoma"/>
                <a:cs typeface="Tahoma"/>
              </a:rPr>
              <a:t>RH</a:t>
            </a:r>
            <a:r>
              <a:rPr sz="1100" spc="204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100" spc="-25" dirty="0">
                <a:solidFill>
                  <a:srgbClr val="504F51"/>
                </a:solidFill>
                <a:latin typeface="Tahoma"/>
                <a:cs typeface="Tahoma"/>
              </a:rPr>
              <a:t>da</a:t>
            </a:r>
            <a:r>
              <a:rPr sz="1100" spc="210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100" spc="-45" dirty="0">
                <a:solidFill>
                  <a:srgbClr val="504F51"/>
                </a:solidFill>
                <a:latin typeface="Tahoma"/>
                <a:cs typeface="Tahoma"/>
              </a:rPr>
              <a:t>empresa,</a:t>
            </a:r>
            <a:r>
              <a:rPr sz="1100" spc="210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100" spc="-20" dirty="0">
                <a:solidFill>
                  <a:srgbClr val="504F51"/>
                </a:solidFill>
                <a:latin typeface="Tahoma"/>
                <a:cs typeface="Tahoma"/>
              </a:rPr>
              <a:t>em</a:t>
            </a:r>
            <a:r>
              <a:rPr sz="1100" spc="195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100" spc="-35" dirty="0">
                <a:solidFill>
                  <a:srgbClr val="504F51"/>
                </a:solidFill>
                <a:latin typeface="Tahoma"/>
                <a:cs typeface="Tahoma"/>
              </a:rPr>
              <a:t>até</a:t>
            </a:r>
            <a:r>
              <a:rPr sz="1100" spc="210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100" spc="-30" dirty="0">
                <a:solidFill>
                  <a:srgbClr val="504F51"/>
                </a:solidFill>
                <a:latin typeface="Tahoma"/>
                <a:cs typeface="Tahoma"/>
              </a:rPr>
              <a:t>30</a:t>
            </a:r>
            <a:r>
              <a:rPr sz="1100" spc="204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100" spc="-40" dirty="0">
                <a:solidFill>
                  <a:srgbClr val="504F51"/>
                </a:solidFill>
                <a:latin typeface="Tahoma"/>
                <a:cs typeface="Tahoma"/>
              </a:rPr>
              <a:t>dias</a:t>
            </a:r>
            <a:r>
              <a:rPr sz="1100" spc="210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100" spc="-25" dirty="0">
                <a:solidFill>
                  <a:srgbClr val="504F51"/>
                </a:solidFill>
                <a:latin typeface="Tahoma"/>
                <a:cs typeface="Tahoma"/>
              </a:rPr>
              <a:t>do</a:t>
            </a:r>
            <a:r>
              <a:rPr sz="1100" spc="210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100" spc="-45" dirty="0">
                <a:solidFill>
                  <a:srgbClr val="504F51"/>
                </a:solidFill>
                <a:latin typeface="Tahoma"/>
                <a:cs typeface="Tahoma"/>
              </a:rPr>
              <a:t>nascimento</a:t>
            </a:r>
            <a:r>
              <a:rPr sz="1100" spc="195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100" spc="-20" dirty="0">
                <a:solidFill>
                  <a:srgbClr val="504F51"/>
                </a:solidFill>
                <a:latin typeface="Tahoma"/>
                <a:cs typeface="Tahoma"/>
              </a:rPr>
              <a:t>da</a:t>
            </a:r>
            <a:r>
              <a:rPr sz="1100" spc="210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100" spc="-45" dirty="0">
                <a:solidFill>
                  <a:srgbClr val="504F51"/>
                </a:solidFill>
                <a:latin typeface="Tahoma"/>
                <a:cs typeface="Tahoma"/>
              </a:rPr>
              <a:t>criança.</a:t>
            </a:r>
            <a:endParaRPr sz="1100">
              <a:latin typeface="Tahoma"/>
              <a:cs typeface="Tahoma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1050">
              <a:latin typeface="Tahoma"/>
              <a:cs typeface="Tahoma"/>
            </a:endParaRPr>
          </a:p>
          <a:p>
            <a:pPr marL="64135" marR="5080" algn="just">
              <a:lnSpc>
                <a:spcPct val="98900"/>
              </a:lnSpc>
            </a:pPr>
            <a:r>
              <a:rPr sz="1100" spc="-45" dirty="0">
                <a:solidFill>
                  <a:srgbClr val="504F51"/>
                </a:solidFill>
                <a:latin typeface="Tahoma"/>
                <a:cs typeface="Tahoma"/>
              </a:rPr>
              <a:t>Lembre-se: </a:t>
            </a:r>
            <a:r>
              <a:rPr sz="1100" dirty="0">
                <a:solidFill>
                  <a:srgbClr val="504F51"/>
                </a:solidFill>
                <a:latin typeface="Tahoma"/>
                <a:cs typeface="Tahoma"/>
              </a:rPr>
              <a:t>O </a:t>
            </a:r>
            <a:r>
              <a:rPr sz="1100" spc="-40" dirty="0">
                <a:solidFill>
                  <a:srgbClr val="504F51"/>
                </a:solidFill>
                <a:latin typeface="Tahoma"/>
                <a:cs typeface="Tahoma"/>
              </a:rPr>
              <a:t>prazo </a:t>
            </a:r>
            <a:r>
              <a:rPr sz="1100" spc="-30" dirty="0">
                <a:solidFill>
                  <a:srgbClr val="504F51"/>
                </a:solidFill>
                <a:latin typeface="Tahoma"/>
                <a:cs typeface="Tahoma"/>
              </a:rPr>
              <a:t>é, </a:t>
            </a:r>
            <a:r>
              <a:rPr sz="1100" spc="-20" dirty="0">
                <a:solidFill>
                  <a:srgbClr val="504F51"/>
                </a:solidFill>
                <a:latin typeface="Tahoma"/>
                <a:cs typeface="Tahoma"/>
              </a:rPr>
              <a:t>de </a:t>
            </a:r>
            <a:r>
              <a:rPr sz="1100" spc="-30" dirty="0">
                <a:solidFill>
                  <a:srgbClr val="504F51"/>
                </a:solidFill>
                <a:latin typeface="Tahoma"/>
                <a:cs typeface="Tahoma"/>
              </a:rPr>
              <a:t>no </a:t>
            </a:r>
            <a:r>
              <a:rPr sz="1100" spc="-45" dirty="0">
                <a:solidFill>
                  <a:srgbClr val="504F51"/>
                </a:solidFill>
                <a:latin typeface="Tahoma"/>
                <a:cs typeface="Tahoma"/>
              </a:rPr>
              <a:t>máximo, </a:t>
            </a:r>
            <a:r>
              <a:rPr sz="1100" spc="-30" dirty="0">
                <a:solidFill>
                  <a:srgbClr val="504F51"/>
                </a:solidFill>
                <a:latin typeface="Tahoma"/>
                <a:cs typeface="Tahoma"/>
              </a:rPr>
              <a:t>30 </a:t>
            </a:r>
            <a:r>
              <a:rPr sz="1100" spc="-40" dirty="0">
                <a:solidFill>
                  <a:srgbClr val="504F51"/>
                </a:solidFill>
                <a:latin typeface="Tahoma"/>
                <a:cs typeface="Tahoma"/>
              </a:rPr>
              <a:t>dias </a:t>
            </a:r>
            <a:r>
              <a:rPr sz="1100" spc="-25" dirty="0">
                <a:solidFill>
                  <a:srgbClr val="504F51"/>
                </a:solidFill>
                <a:latin typeface="Tahoma"/>
                <a:cs typeface="Tahoma"/>
              </a:rPr>
              <a:t>do </a:t>
            </a:r>
            <a:r>
              <a:rPr sz="1100" spc="-45" dirty="0">
                <a:solidFill>
                  <a:srgbClr val="504F51"/>
                </a:solidFill>
                <a:latin typeface="Tahoma"/>
                <a:cs typeface="Tahoma"/>
              </a:rPr>
              <a:t>nascimento </a:t>
            </a:r>
            <a:r>
              <a:rPr sz="1100" spc="-20" dirty="0">
                <a:solidFill>
                  <a:srgbClr val="504F51"/>
                </a:solidFill>
                <a:latin typeface="Tahoma"/>
                <a:cs typeface="Tahoma"/>
              </a:rPr>
              <a:t>ou </a:t>
            </a:r>
            <a:r>
              <a:rPr sz="1100" spc="-25" dirty="0">
                <a:solidFill>
                  <a:srgbClr val="504F51"/>
                </a:solidFill>
                <a:latin typeface="Tahoma"/>
                <a:cs typeface="Tahoma"/>
              </a:rPr>
              <a:t>da </a:t>
            </a:r>
            <a:r>
              <a:rPr sz="1100" spc="-40" dirty="0">
                <a:solidFill>
                  <a:srgbClr val="504F51"/>
                </a:solidFill>
                <a:latin typeface="Tahoma"/>
                <a:cs typeface="Tahoma"/>
              </a:rPr>
              <a:t>adoção. </a:t>
            </a:r>
            <a:r>
              <a:rPr sz="1100" spc="-35" dirty="0">
                <a:solidFill>
                  <a:srgbClr val="504F51"/>
                </a:solidFill>
                <a:latin typeface="Tahoma"/>
                <a:cs typeface="Tahoma"/>
              </a:rPr>
              <a:t>Caso </a:t>
            </a:r>
            <a:r>
              <a:rPr sz="1100" spc="-45" dirty="0">
                <a:solidFill>
                  <a:srgbClr val="504F51"/>
                </a:solidFill>
                <a:latin typeface="Tahoma"/>
                <a:cs typeface="Tahoma"/>
              </a:rPr>
              <a:t>ultrapasse </a:t>
            </a:r>
            <a:r>
              <a:rPr sz="1100" spc="-40" dirty="0">
                <a:solidFill>
                  <a:srgbClr val="504F51"/>
                </a:solidFill>
                <a:latin typeface="Tahoma"/>
                <a:cs typeface="Tahoma"/>
              </a:rPr>
              <a:t> esse prazo, </a:t>
            </a:r>
            <a:r>
              <a:rPr sz="1100" spc="-35" dirty="0">
                <a:solidFill>
                  <a:srgbClr val="504F51"/>
                </a:solidFill>
                <a:latin typeface="Tahoma"/>
                <a:cs typeface="Tahoma"/>
              </a:rPr>
              <a:t>não </a:t>
            </a:r>
            <a:r>
              <a:rPr sz="1100" spc="-40" dirty="0">
                <a:solidFill>
                  <a:srgbClr val="504F51"/>
                </a:solidFill>
                <a:latin typeface="Tahoma"/>
                <a:cs typeface="Tahoma"/>
              </a:rPr>
              <a:t>será </a:t>
            </a:r>
            <a:r>
              <a:rPr sz="1100" spc="-45" dirty="0">
                <a:solidFill>
                  <a:srgbClr val="504F51"/>
                </a:solidFill>
                <a:latin typeface="Tahoma"/>
                <a:cs typeface="Tahoma"/>
              </a:rPr>
              <a:t>possível </a:t>
            </a:r>
            <a:r>
              <a:rPr sz="1100" dirty="0">
                <a:solidFill>
                  <a:srgbClr val="504F51"/>
                </a:solidFill>
                <a:latin typeface="Tahoma"/>
                <a:cs typeface="Tahoma"/>
              </a:rPr>
              <a:t>a </a:t>
            </a:r>
            <a:r>
              <a:rPr sz="1100" spc="-45" dirty="0">
                <a:solidFill>
                  <a:srgbClr val="504F51"/>
                </a:solidFill>
                <a:latin typeface="Tahoma"/>
                <a:cs typeface="Tahoma"/>
              </a:rPr>
              <a:t>inclusão </a:t>
            </a:r>
            <a:r>
              <a:rPr sz="1100" spc="-35" dirty="0">
                <a:solidFill>
                  <a:srgbClr val="504F51"/>
                </a:solidFill>
                <a:latin typeface="Tahoma"/>
                <a:cs typeface="Tahoma"/>
              </a:rPr>
              <a:t>como </a:t>
            </a:r>
            <a:r>
              <a:rPr sz="1100" spc="-45" dirty="0">
                <a:solidFill>
                  <a:srgbClr val="504F51"/>
                </a:solidFill>
                <a:latin typeface="Tahoma"/>
                <a:cs typeface="Tahoma"/>
              </a:rPr>
              <a:t>recém-nascido. </a:t>
            </a:r>
            <a:r>
              <a:rPr sz="1100" dirty="0">
                <a:solidFill>
                  <a:srgbClr val="504F51"/>
                </a:solidFill>
                <a:latin typeface="Tahoma"/>
                <a:cs typeface="Tahoma"/>
              </a:rPr>
              <a:t>O </a:t>
            </a:r>
            <a:r>
              <a:rPr sz="1100" spc="-45" dirty="0">
                <a:solidFill>
                  <a:srgbClr val="504F51"/>
                </a:solidFill>
                <a:latin typeface="Tahoma"/>
                <a:cs typeface="Tahoma"/>
              </a:rPr>
              <a:t>cliente </a:t>
            </a:r>
            <a:r>
              <a:rPr sz="1100" spc="-40" dirty="0">
                <a:solidFill>
                  <a:srgbClr val="504F51"/>
                </a:solidFill>
                <a:latin typeface="Tahoma"/>
                <a:cs typeface="Tahoma"/>
              </a:rPr>
              <a:t>poderá </a:t>
            </a:r>
            <a:r>
              <a:rPr sz="1100" spc="-35" dirty="0">
                <a:solidFill>
                  <a:srgbClr val="504F51"/>
                </a:solidFill>
                <a:latin typeface="Tahoma"/>
                <a:cs typeface="Tahoma"/>
              </a:rPr>
              <a:t>ser </a:t>
            </a:r>
            <a:r>
              <a:rPr sz="1100" spc="-45" dirty="0">
                <a:solidFill>
                  <a:srgbClr val="504F51"/>
                </a:solidFill>
                <a:latin typeface="Tahoma"/>
                <a:cs typeface="Tahoma"/>
              </a:rPr>
              <a:t>incluído </a:t>
            </a:r>
            <a:r>
              <a:rPr sz="1100" spc="-40" dirty="0">
                <a:solidFill>
                  <a:srgbClr val="504F51"/>
                </a:solidFill>
                <a:latin typeface="Tahoma"/>
                <a:cs typeface="Tahoma"/>
              </a:rPr>
              <a:t>no </a:t>
            </a:r>
            <a:r>
              <a:rPr sz="1100" spc="-35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100" spc="-45" dirty="0">
                <a:solidFill>
                  <a:srgbClr val="504F51"/>
                </a:solidFill>
                <a:latin typeface="Tahoma"/>
                <a:cs typeface="Tahoma"/>
              </a:rPr>
              <a:t>plano </a:t>
            </a:r>
            <a:r>
              <a:rPr sz="1100" spc="-35" dirty="0">
                <a:solidFill>
                  <a:srgbClr val="504F51"/>
                </a:solidFill>
                <a:latin typeface="Tahoma"/>
                <a:cs typeface="Tahoma"/>
              </a:rPr>
              <a:t>como </a:t>
            </a:r>
            <a:r>
              <a:rPr sz="1100" spc="-50" dirty="0">
                <a:solidFill>
                  <a:srgbClr val="504F51"/>
                </a:solidFill>
                <a:latin typeface="Tahoma"/>
                <a:cs typeface="Tahoma"/>
              </a:rPr>
              <a:t>dependente, </a:t>
            </a:r>
            <a:r>
              <a:rPr sz="1100" spc="-40" dirty="0">
                <a:solidFill>
                  <a:srgbClr val="504F51"/>
                </a:solidFill>
                <a:latin typeface="Tahoma"/>
                <a:cs typeface="Tahoma"/>
              </a:rPr>
              <a:t>porém deverá cumprir </a:t>
            </a:r>
            <a:r>
              <a:rPr sz="1100" spc="-35" dirty="0">
                <a:solidFill>
                  <a:srgbClr val="504F51"/>
                </a:solidFill>
                <a:latin typeface="Tahoma"/>
                <a:cs typeface="Tahoma"/>
              </a:rPr>
              <a:t>todas </a:t>
            </a:r>
            <a:r>
              <a:rPr sz="1100" spc="-30" dirty="0">
                <a:solidFill>
                  <a:srgbClr val="504F51"/>
                </a:solidFill>
                <a:latin typeface="Tahoma"/>
                <a:cs typeface="Tahoma"/>
              </a:rPr>
              <a:t>as </a:t>
            </a:r>
            <a:r>
              <a:rPr sz="1100" spc="-45" dirty="0">
                <a:solidFill>
                  <a:srgbClr val="504F51"/>
                </a:solidFill>
                <a:latin typeface="Tahoma"/>
                <a:cs typeface="Tahoma"/>
              </a:rPr>
              <a:t>carências descritas </a:t>
            </a:r>
            <a:r>
              <a:rPr sz="1100" spc="-30" dirty="0">
                <a:solidFill>
                  <a:srgbClr val="504F51"/>
                </a:solidFill>
                <a:latin typeface="Tahoma"/>
                <a:cs typeface="Tahoma"/>
              </a:rPr>
              <a:t>no </a:t>
            </a:r>
            <a:r>
              <a:rPr sz="1100" spc="-45" dirty="0">
                <a:solidFill>
                  <a:srgbClr val="504F51"/>
                </a:solidFill>
                <a:latin typeface="Tahoma"/>
                <a:cs typeface="Tahoma"/>
              </a:rPr>
              <a:t>contrato.Plano </a:t>
            </a:r>
            <a:r>
              <a:rPr sz="1100" spc="-40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100" spc="-35" dirty="0">
                <a:solidFill>
                  <a:srgbClr val="504F51"/>
                </a:solidFill>
                <a:latin typeface="Tahoma"/>
                <a:cs typeface="Tahoma"/>
              </a:rPr>
              <a:t>sem</a:t>
            </a:r>
            <a:r>
              <a:rPr sz="1100" spc="-80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100" spc="-45" dirty="0">
                <a:solidFill>
                  <a:srgbClr val="504F51"/>
                </a:solidFill>
                <a:latin typeface="Tahoma"/>
                <a:cs typeface="Tahoma"/>
              </a:rPr>
              <a:t>cobertura</a:t>
            </a:r>
            <a:r>
              <a:rPr sz="1100" spc="-80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100" spc="-50" dirty="0">
                <a:solidFill>
                  <a:srgbClr val="504F51"/>
                </a:solidFill>
                <a:latin typeface="Tahoma"/>
                <a:cs typeface="Tahoma"/>
              </a:rPr>
              <a:t>obstétrica:Clientes</a:t>
            </a:r>
            <a:r>
              <a:rPr sz="1100" spc="-90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100" spc="-45" dirty="0">
                <a:solidFill>
                  <a:srgbClr val="504F51"/>
                </a:solidFill>
                <a:latin typeface="Tahoma"/>
                <a:cs typeface="Tahoma"/>
              </a:rPr>
              <a:t>(independente</a:t>
            </a:r>
            <a:r>
              <a:rPr sz="1100" spc="-85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100" spc="-25" dirty="0">
                <a:solidFill>
                  <a:srgbClr val="504F51"/>
                </a:solidFill>
                <a:latin typeface="Tahoma"/>
                <a:cs typeface="Tahoma"/>
              </a:rPr>
              <a:t>do</a:t>
            </a:r>
            <a:r>
              <a:rPr sz="1100" spc="-70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100" spc="-40" dirty="0">
                <a:solidFill>
                  <a:srgbClr val="504F51"/>
                </a:solidFill>
                <a:latin typeface="Tahoma"/>
                <a:cs typeface="Tahoma"/>
              </a:rPr>
              <a:t>sexo),</a:t>
            </a:r>
            <a:r>
              <a:rPr sz="1100" spc="-75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100" spc="-30" dirty="0">
                <a:solidFill>
                  <a:srgbClr val="504F51"/>
                </a:solidFill>
                <a:latin typeface="Tahoma"/>
                <a:cs typeface="Tahoma"/>
              </a:rPr>
              <a:t>mas</a:t>
            </a:r>
            <a:r>
              <a:rPr sz="1100" spc="-75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100" spc="-30" dirty="0">
                <a:solidFill>
                  <a:srgbClr val="504F51"/>
                </a:solidFill>
                <a:latin typeface="Tahoma"/>
                <a:cs typeface="Tahoma"/>
              </a:rPr>
              <a:t>com</a:t>
            </a:r>
            <a:r>
              <a:rPr sz="1100" spc="-80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100" spc="-40" dirty="0">
                <a:solidFill>
                  <a:srgbClr val="504F51"/>
                </a:solidFill>
                <a:latin typeface="Tahoma"/>
                <a:cs typeface="Tahoma"/>
              </a:rPr>
              <a:t>plano</a:t>
            </a:r>
            <a:r>
              <a:rPr sz="1100" spc="-70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100" spc="-35" dirty="0">
                <a:solidFill>
                  <a:srgbClr val="504F51"/>
                </a:solidFill>
                <a:latin typeface="Tahoma"/>
                <a:cs typeface="Tahoma"/>
              </a:rPr>
              <a:t>sem</a:t>
            </a:r>
            <a:r>
              <a:rPr sz="1100" spc="-70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100" spc="-45" dirty="0">
                <a:solidFill>
                  <a:srgbClr val="504F51"/>
                </a:solidFill>
                <a:latin typeface="Tahoma"/>
                <a:cs typeface="Tahoma"/>
              </a:rPr>
              <a:t>cobertura</a:t>
            </a:r>
            <a:r>
              <a:rPr sz="1100" spc="-80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100" spc="-35" dirty="0">
                <a:solidFill>
                  <a:srgbClr val="504F51"/>
                </a:solidFill>
                <a:latin typeface="Tahoma"/>
                <a:cs typeface="Tahoma"/>
              </a:rPr>
              <a:t>para</a:t>
            </a:r>
            <a:r>
              <a:rPr sz="1100" spc="-75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100" dirty="0">
                <a:solidFill>
                  <a:srgbClr val="504F51"/>
                </a:solidFill>
                <a:latin typeface="Tahoma"/>
                <a:cs typeface="Tahoma"/>
              </a:rPr>
              <a:t>o </a:t>
            </a:r>
            <a:r>
              <a:rPr sz="1100" spc="-335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100" spc="-45" dirty="0">
                <a:solidFill>
                  <a:srgbClr val="504F51"/>
                </a:solidFill>
                <a:latin typeface="Tahoma"/>
                <a:cs typeface="Tahoma"/>
              </a:rPr>
              <a:t>módulo obstetrícia, </a:t>
            </a:r>
            <a:r>
              <a:rPr sz="1100" spc="-40" dirty="0">
                <a:solidFill>
                  <a:srgbClr val="504F51"/>
                </a:solidFill>
                <a:latin typeface="Tahoma"/>
                <a:cs typeface="Tahoma"/>
              </a:rPr>
              <a:t>pode fazer </a:t>
            </a:r>
            <a:r>
              <a:rPr sz="1100" dirty="0">
                <a:solidFill>
                  <a:srgbClr val="504F51"/>
                </a:solidFill>
                <a:latin typeface="Tahoma"/>
                <a:cs typeface="Tahoma"/>
              </a:rPr>
              <a:t>a </a:t>
            </a:r>
            <a:r>
              <a:rPr sz="1100" spc="-40" dirty="0">
                <a:solidFill>
                  <a:srgbClr val="504F51"/>
                </a:solidFill>
                <a:latin typeface="Tahoma"/>
                <a:cs typeface="Tahoma"/>
              </a:rPr>
              <a:t>adesão </a:t>
            </a:r>
            <a:r>
              <a:rPr sz="1100" spc="-25" dirty="0">
                <a:solidFill>
                  <a:srgbClr val="504F51"/>
                </a:solidFill>
                <a:latin typeface="Tahoma"/>
                <a:cs typeface="Tahoma"/>
              </a:rPr>
              <a:t>da </a:t>
            </a:r>
            <a:r>
              <a:rPr sz="1100" spc="-45" dirty="0">
                <a:solidFill>
                  <a:srgbClr val="504F51"/>
                </a:solidFill>
                <a:latin typeface="Tahoma"/>
                <a:cs typeface="Tahoma"/>
              </a:rPr>
              <a:t>cobertura obstétrica </a:t>
            </a:r>
            <a:r>
              <a:rPr sz="1100" spc="-40" dirty="0">
                <a:solidFill>
                  <a:srgbClr val="504F51"/>
                </a:solidFill>
                <a:latin typeface="Tahoma"/>
                <a:cs typeface="Tahoma"/>
              </a:rPr>
              <a:t>antes </a:t>
            </a:r>
            <a:r>
              <a:rPr sz="1100" spc="-25" dirty="0">
                <a:solidFill>
                  <a:srgbClr val="504F51"/>
                </a:solidFill>
                <a:latin typeface="Tahoma"/>
                <a:cs typeface="Tahoma"/>
              </a:rPr>
              <a:t>do </a:t>
            </a:r>
            <a:r>
              <a:rPr sz="1100" spc="-45" dirty="0">
                <a:solidFill>
                  <a:srgbClr val="504F51"/>
                </a:solidFill>
                <a:latin typeface="Tahoma"/>
                <a:cs typeface="Tahoma"/>
              </a:rPr>
              <a:t>nascimento </a:t>
            </a:r>
            <a:r>
              <a:rPr sz="1100" spc="-20" dirty="0">
                <a:solidFill>
                  <a:srgbClr val="504F51"/>
                </a:solidFill>
                <a:latin typeface="Tahoma"/>
                <a:cs typeface="Tahoma"/>
              </a:rPr>
              <a:t>ou </a:t>
            </a:r>
            <a:r>
              <a:rPr sz="1100" spc="-35" dirty="0">
                <a:solidFill>
                  <a:srgbClr val="504F51"/>
                </a:solidFill>
                <a:latin typeface="Tahoma"/>
                <a:cs typeface="Tahoma"/>
              </a:rPr>
              <a:t>da </a:t>
            </a:r>
            <a:r>
              <a:rPr sz="1100" spc="-30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100" spc="-45" dirty="0">
                <a:solidFill>
                  <a:srgbClr val="504F51"/>
                </a:solidFill>
                <a:latin typeface="Tahoma"/>
                <a:cs typeface="Tahoma"/>
              </a:rPr>
              <a:t>adoção </a:t>
            </a:r>
            <a:r>
              <a:rPr sz="1100" spc="-25" dirty="0">
                <a:solidFill>
                  <a:srgbClr val="504F51"/>
                </a:solidFill>
                <a:latin typeface="Tahoma"/>
                <a:cs typeface="Tahoma"/>
              </a:rPr>
              <a:t>da </a:t>
            </a:r>
            <a:r>
              <a:rPr sz="1100" spc="-45" dirty="0">
                <a:solidFill>
                  <a:srgbClr val="504F51"/>
                </a:solidFill>
                <a:latin typeface="Tahoma"/>
                <a:cs typeface="Tahoma"/>
              </a:rPr>
              <a:t>criança, </a:t>
            </a:r>
            <a:r>
              <a:rPr sz="1100" spc="-35" dirty="0">
                <a:solidFill>
                  <a:srgbClr val="504F51"/>
                </a:solidFill>
                <a:latin typeface="Tahoma"/>
                <a:cs typeface="Tahoma"/>
              </a:rPr>
              <a:t>para </a:t>
            </a:r>
            <a:r>
              <a:rPr sz="1100" spc="-25" dirty="0">
                <a:solidFill>
                  <a:srgbClr val="504F51"/>
                </a:solidFill>
                <a:latin typeface="Tahoma"/>
                <a:cs typeface="Tahoma"/>
              </a:rPr>
              <a:t>que </a:t>
            </a:r>
            <a:r>
              <a:rPr sz="1100" dirty="0">
                <a:solidFill>
                  <a:srgbClr val="504F51"/>
                </a:solidFill>
                <a:latin typeface="Tahoma"/>
                <a:cs typeface="Tahoma"/>
              </a:rPr>
              <a:t>o </a:t>
            </a:r>
            <a:r>
              <a:rPr sz="1100" spc="-40" dirty="0">
                <a:solidFill>
                  <a:srgbClr val="504F51"/>
                </a:solidFill>
                <a:latin typeface="Tahoma"/>
                <a:cs typeface="Tahoma"/>
              </a:rPr>
              <a:t>bebê </a:t>
            </a:r>
            <a:r>
              <a:rPr sz="1100" spc="-35" dirty="0">
                <a:solidFill>
                  <a:srgbClr val="504F51"/>
                </a:solidFill>
                <a:latin typeface="Tahoma"/>
                <a:cs typeface="Tahoma"/>
              </a:rPr>
              <a:t>possa </a:t>
            </a:r>
            <a:r>
              <a:rPr sz="1100" spc="-30" dirty="0">
                <a:solidFill>
                  <a:srgbClr val="504F51"/>
                </a:solidFill>
                <a:latin typeface="Tahoma"/>
                <a:cs typeface="Tahoma"/>
              </a:rPr>
              <a:t>ser </a:t>
            </a:r>
            <a:r>
              <a:rPr sz="1100" spc="-45" dirty="0">
                <a:solidFill>
                  <a:srgbClr val="504F51"/>
                </a:solidFill>
                <a:latin typeface="Tahoma"/>
                <a:cs typeface="Tahoma"/>
              </a:rPr>
              <a:t>beneficiado </a:t>
            </a:r>
            <a:r>
              <a:rPr sz="1100" spc="-35" dirty="0">
                <a:solidFill>
                  <a:srgbClr val="504F51"/>
                </a:solidFill>
                <a:latin typeface="Tahoma"/>
                <a:cs typeface="Tahoma"/>
              </a:rPr>
              <a:t>com </a:t>
            </a:r>
            <a:r>
              <a:rPr sz="1100" dirty="0">
                <a:solidFill>
                  <a:srgbClr val="504F51"/>
                </a:solidFill>
                <a:latin typeface="Tahoma"/>
                <a:cs typeface="Tahoma"/>
              </a:rPr>
              <a:t>o </a:t>
            </a:r>
            <a:r>
              <a:rPr sz="1100" spc="-40" dirty="0">
                <a:solidFill>
                  <a:srgbClr val="504F51"/>
                </a:solidFill>
                <a:latin typeface="Tahoma"/>
                <a:cs typeface="Tahoma"/>
              </a:rPr>
              <a:t>tempo </a:t>
            </a:r>
            <a:r>
              <a:rPr sz="1100" spc="-25" dirty="0">
                <a:solidFill>
                  <a:srgbClr val="504F51"/>
                </a:solidFill>
                <a:latin typeface="Tahoma"/>
                <a:cs typeface="Tahoma"/>
              </a:rPr>
              <a:t>de </a:t>
            </a:r>
            <a:r>
              <a:rPr sz="1100" spc="-45" dirty="0">
                <a:solidFill>
                  <a:srgbClr val="504F51"/>
                </a:solidFill>
                <a:latin typeface="Tahoma"/>
                <a:cs typeface="Tahoma"/>
              </a:rPr>
              <a:t>carência </a:t>
            </a:r>
            <a:r>
              <a:rPr sz="1100" dirty="0">
                <a:solidFill>
                  <a:srgbClr val="504F51"/>
                </a:solidFill>
                <a:latin typeface="Tahoma"/>
                <a:cs typeface="Tahoma"/>
              </a:rPr>
              <a:t>a </a:t>
            </a:r>
            <a:r>
              <a:rPr sz="1100" spc="-45" dirty="0">
                <a:solidFill>
                  <a:srgbClr val="504F51"/>
                </a:solidFill>
                <a:latin typeface="Tahoma"/>
                <a:cs typeface="Tahoma"/>
              </a:rPr>
              <a:t>partir </a:t>
            </a:r>
            <a:r>
              <a:rPr sz="1100" spc="-50" dirty="0">
                <a:solidFill>
                  <a:srgbClr val="504F51"/>
                </a:solidFill>
                <a:latin typeface="Tahoma"/>
                <a:cs typeface="Tahoma"/>
              </a:rPr>
              <a:t>da </a:t>
            </a:r>
            <a:r>
              <a:rPr sz="1100" spc="-330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100" spc="-45" dirty="0">
                <a:solidFill>
                  <a:srgbClr val="504F51"/>
                </a:solidFill>
                <a:latin typeface="Tahoma"/>
                <a:cs typeface="Tahoma"/>
              </a:rPr>
              <a:t>adesão</a:t>
            </a:r>
            <a:r>
              <a:rPr sz="1100" spc="-80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100" spc="-25" dirty="0">
                <a:solidFill>
                  <a:srgbClr val="504F51"/>
                </a:solidFill>
                <a:latin typeface="Tahoma"/>
                <a:cs typeface="Tahoma"/>
              </a:rPr>
              <a:t>do</a:t>
            </a:r>
            <a:r>
              <a:rPr sz="1100" spc="-85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100" spc="-45" dirty="0">
                <a:solidFill>
                  <a:srgbClr val="504F51"/>
                </a:solidFill>
                <a:latin typeface="Tahoma"/>
                <a:cs typeface="Tahoma"/>
              </a:rPr>
              <a:t>módulo</a:t>
            </a:r>
            <a:r>
              <a:rPr sz="1100" spc="-70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100" spc="-50" dirty="0">
                <a:solidFill>
                  <a:srgbClr val="504F51"/>
                </a:solidFill>
                <a:latin typeface="Tahoma"/>
                <a:cs typeface="Tahoma"/>
              </a:rPr>
              <a:t>obstetrícia.</a:t>
            </a:r>
            <a:endParaRPr sz="110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008876" y="3875531"/>
            <a:ext cx="3444240" cy="2212340"/>
          </a:xfrm>
          <a:custGeom>
            <a:avLst/>
            <a:gdLst/>
            <a:ahLst/>
            <a:cxnLst/>
            <a:rect l="l" t="t" r="r" b="b"/>
            <a:pathLst>
              <a:path w="3444240" h="2212340">
                <a:moveTo>
                  <a:pt x="3363087" y="0"/>
                </a:moveTo>
                <a:lnTo>
                  <a:pt x="81279" y="0"/>
                </a:lnTo>
                <a:lnTo>
                  <a:pt x="49656" y="11556"/>
                </a:lnTo>
                <a:lnTo>
                  <a:pt x="23749" y="42925"/>
                </a:lnTo>
                <a:lnTo>
                  <a:pt x="6350" y="89408"/>
                </a:lnTo>
                <a:lnTo>
                  <a:pt x="0" y="146430"/>
                </a:lnTo>
                <a:lnTo>
                  <a:pt x="0" y="2065782"/>
                </a:lnTo>
                <a:lnTo>
                  <a:pt x="6350" y="2122804"/>
                </a:lnTo>
                <a:lnTo>
                  <a:pt x="23749" y="2169414"/>
                </a:lnTo>
                <a:lnTo>
                  <a:pt x="49656" y="2200783"/>
                </a:lnTo>
                <a:lnTo>
                  <a:pt x="81279" y="2212213"/>
                </a:lnTo>
                <a:lnTo>
                  <a:pt x="3363087" y="2212213"/>
                </a:lnTo>
                <a:lnTo>
                  <a:pt x="3394582" y="2200783"/>
                </a:lnTo>
                <a:lnTo>
                  <a:pt x="3420491" y="2169414"/>
                </a:lnTo>
                <a:lnTo>
                  <a:pt x="3437890" y="2122804"/>
                </a:lnTo>
                <a:lnTo>
                  <a:pt x="3444240" y="2065782"/>
                </a:lnTo>
                <a:lnTo>
                  <a:pt x="3444240" y="146430"/>
                </a:lnTo>
                <a:lnTo>
                  <a:pt x="3437890" y="89408"/>
                </a:lnTo>
                <a:lnTo>
                  <a:pt x="3420491" y="42925"/>
                </a:lnTo>
                <a:lnTo>
                  <a:pt x="3394582" y="11556"/>
                </a:lnTo>
                <a:lnTo>
                  <a:pt x="3363087" y="0"/>
                </a:lnTo>
                <a:close/>
              </a:path>
            </a:pathLst>
          </a:custGeom>
          <a:solidFill>
            <a:srgbClr val="F8BB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01548" y="410971"/>
            <a:ext cx="1986914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spc="-160" dirty="0">
                <a:solidFill>
                  <a:srgbClr val="EB8500"/>
                </a:solidFill>
              </a:rPr>
              <a:t>2</a:t>
            </a:r>
            <a:r>
              <a:rPr sz="2000" dirty="0">
                <a:solidFill>
                  <a:srgbClr val="EB8500"/>
                </a:solidFill>
              </a:rPr>
              <a:t>.</a:t>
            </a:r>
            <a:r>
              <a:rPr sz="2000" spc="-340" dirty="0">
                <a:solidFill>
                  <a:srgbClr val="EB8500"/>
                </a:solidFill>
              </a:rPr>
              <a:t> </a:t>
            </a:r>
            <a:r>
              <a:rPr sz="2000" spc="-160" dirty="0">
                <a:solidFill>
                  <a:srgbClr val="0060AC"/>
                </a:solidFill>
              </a:rPr>
              <a:t>Tipo</a:t>
            </a:r>
            <a:r>
              <a:rPr sz="2000" dirty="0">
                <a:solidFill>
                  <a:srgbClr val="0060AC"/>
                </a:solidFill>
              </a:rPr>
              <a:t>s</a:t>
            </a:r>
            <a:r>
              <a:rPr sz="2000" spc="-325" dirty="0">
                <a:solidFill>
                  <a:srgbClr val="0060AC"/>
                </a:solidFill>
              </a:rPr>
              <a:t> </a:t>
            </a:r>
            <a:r>
              <a:rPr sz="2000" spc="-160" dirty="0">
                <a:solidFill>
                  <a:srgbClr val="0060AC"/>
                </a:solidFill>
              </a:rPr>
              <a:t>d</a:t>
            </a:r>
            <a:r>
              <a:rPr sz="2000" dirty="0">
                <a:solidFill>
                  <a:srgbClr val="0060AC"/>
                </a:solidFill>
              </a:rPr>
              <a:t>e</a:t>
            </a:r>
            <a:r>
              <a:rPr sz="2000" spc="-315" dirty="0">
                <a:solidFill>
                  <a:srgbClr val="0060AC"/>
                </a:solidFill>
              </a:rPr>
              <a:t> </a:t>
            </a:r>
            <a:r>
              <a:rPr sz="2000" spc="-155" dirty="0">
                <a:solidFill>
                  <a:srgbClr val="0060AC"/>
                </a:solidFill>
              </a:rPr>
              <a:t>P</a:t>
            </a:r>
            <a:r>
              <a:rPr sz="2000" spc="-165" dirty="0">
                <a:solidFill>
                  <a:srgbClr val="0060AC"/>
                </a:solidFill>
              </a:rPr>
              <a:t>l</a:t>
            </a:r>
            <a:r>
              <a:rPr sz="2000" spc="-160" dirty="0">
                <a:solidFill>
                  <a:srgbClr val="0060AC"/>
                </a:solidFill>
              </a:rPr>
              <a:t>a</a:t>
            </a:r>
            <a:r>
              <a:rPr sz="2000" spc="-155" dirty="0">
                <a:solidFill>
                  <a:srgbClr val="0060AC"/>
                </a:solidFill>
              </a:rPr>
              <a:t>n</a:t>
            </a:r>
            <a:r>
              <a:rPr sz="2000" spc="-160" dirty="0">
                <a:solidFill>
                  <a:srgbClr val="0060AC"/>
                </a:solidFill>
              </a:rPr>
              <a:t>o</a:t>
            </a:r>
            <a:r>
              <a:rPr sz="2000" dirty="0">
                <a:solidFill>
                  <a:srgbClr val="0060AC"/>
                </a:solidFill>
              </a:rPr>
              <a:t>s</a:t>
            </a:r>
            <a:endParaRPr sz="2000"/>
          </a:p>
        </p:txBody>
      </p:sp>
      <p:sp>
        <p:nvSpPr>
          <p:cNvPr id="4" name="object 4"/>
          <p:cNvSpPr txBox="1"/>
          <p:nvPr/>
        </p:nvSpPr>
        <p:spPr>
          <a:xfrm>
            <a:off x="7172070" y="4516627"/>
            <a:ext cx="2986405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53594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solidFill>
                  <a:srgbClr val="504F51"/>
                </a:solidFill>
                <a:latin typeface="Tahoma"/>
                <a:cs typeface="Tahoma"/>
              </a:rPr>
              <a:t>O</a:t>
            </a:r>
            <a:r>
              <a:rPr sz="1200" spc="-204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200" spc="-65" dirty="0">
                <a:solidFill>
                  <a:srgbClr val="504F51"/>
                </a:solidFill>
                <a:latin typeface="Tahoma"/>
                <a:cs typeface="Tahoma"/>
              </a:rPr>
              <a:t>p</a:t>
            </a:r>
            <a:r>
              <a:rPr sz="1200" spc="-50" dirty="0">
                <a:solidFill>
                  <a:srgbClr val="504F51"/>
                </a:solidFill>
                <a:latin typeface="Tahoma"/>
                <a:cs typeface="Tahoma"/>
              </a:rPr>
              <a:t>r</a:t>
            </a:r>
            <a:r>
              <a:rPr sz="1200" spc="-65" dirty="0">
                <a:solidFill>
                  <a:srgbClr val="504F51"/>
                </a:solidFill>
                <a:latin typeface="Tahoma"/>
                <a:cs typeface="Tahoma"/>
              </a:rPr>
              <a:t>od</a:t>
            </a:r>
            <a:r>
              <a:rPr sz="1200" spc="-50" dirty="0">
                <a:solidFill>
                  <a:srgbClr val="504F51"/>
                </a:solidFill>
                <a:latin typeface="Tahoma"/>
                <a:cs typeface="Tahoma"/>
              </a:rPr>
              <a:t>u</a:t>
            </a:r>
            <a:r>
              <a:rPr sz="1200" spc="-65" dirty="0">
                <a:solidFill>
                  <a:srgbClr val="504F51"/>
                </a:solidFill>
                <a:latin typeface="Tahoma"/>
                <a:cs typeface="Tahoma"/>
              </a:rPr>
              <a:t>t</a:t>
            </a:r>
            <a:r>
              <a:rPr sz="1200" dirty="0">
                <a:solidFill>
                  <a:srgbClr val="504F51"/>
                </a:solidFill>
                <a:latin typeface="Tahoma"/>
                <a:cs typeface="Tahoma"/>
              </a:rPr>
              <a:t>o </a:t>
            </a:r>
            <a:r>
              <a:rPr sz="1200" spc="25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200" spc="-45" dirty="0">
                <a:solidFill>
                  <a:srgbClr val="504F51"/>
                </a:solidFill>
                <a:latin typeface="Tahoma"/>
                <a:cs typeface="Tahoma"/>
              </a:rPr>
              <a:t>es</a:t>
            </a:r>
            <a:r>
              <a:rPr sz="1200" spc="-50" dirty="0">
                <a:solidFill>
                  <a:srgbClr val="504F51"/>
                </a:solidFill>
                <a:latin typeface="Tahoma"/>
                <a:cs typeface="Tahoma"/>
              </a:rPr>
              <a:t>c</a:t>
            </a:r>
            <a:r>
              <a:rPr sz="1200" spc="-65" dirty="0">
                <a:solidFill>
                  <a:srgbClr val="504F51"/>
                </a:solidFill>
                <a:latin typeface="Tahoma"/>
                <a:cs typeface="Tahoma"/>
              </a:rPr>
              <a:t>o</a:t>
            </a:r>
            <a:r>
              <a:rPr sz="1200" spc="-50" dirty="0">
                <a:solidFill>
                  <a:srgbClr val="504F51"/>
                </a:solidFill>
                <a:latin typeface="Tahoma"/>
                <a:cs typeface="Tahoma"/>
              </a:rPr>
              <a:t>lhi</a:t>
            </a:r>
            <a:r>
              <a:rPr sz="1200" spc="-65" dirty="0">
                <a:solidFill>
                  <a:srgbClr val="504F51"/>
                </a:solidFill>
                <a:latin typeface="Tahoma"/>
                <a:cs typeface="Tahoma"/>
              </a:rPr>
              <a:t>d</a:t>
            </a:r>
            <a:r>
              <a:rPr sz="1200" dirty="0">
                <a:solidFill>
                  <a:srgbClr val="504F51"/>
                </a:solidFill>
                <a:latin typeface="Tahoma"/>
                <a:cs typeface="Tahoma"/>
              </a:rPr>
              <a:t>o</a:t>
            </a:r>
            <a:r>
              <a:rPr sz="1200" spc="-114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200" spc="-65" dirty="0">
                <a:solidFill>
                  <a:srgbClr val="504F51"/>
                </a:solidFill>
                <a:latin typeface="Tahoma"/>
                <a:cs typeface="Tahoma"/>
              </a:rPr>
              <a:t>p</a:t>
            </a:r>
            <a:r>
              <a:rPr sz="1200" spc="-70" dirty="0">
                <a:solidFill>
                  <a:srgbClr val="504F51"/>
                </a:solidFill>
                <a:latin typeface="Tahoma"/>
                <a:cs typeface="Tahoma"/>
              </a:rPr>
              <a:t>a</a:t>
            </a:r>
            <a:r>
              <a:rPr sz="1200" spc="-100" dirty="0">
                <a:solidFill>
                  <a:srgbClr val="504F51"/>
                </a:solidFill>
                <a:latin typeface="Tahoma"/>
                <a:cs typeface="Tahoma"/>
              </a:rPr>
              <a:t>r</a:t>
            </a:r>
            <a:r>
              <a:rPr sz="1200" dirty="0">
                <a:solidFill>
                  <a:srgbClr val="504F51"/>
                </a:solidFill>
                <a:latin typeface="Tahoma"/>
                <a:cs typeface="Tahoma"/>
              </a:rPr>
              <a:t>a</a:t>
            </a:r>
            <a:r>
              <a:rPr sz="1200" spc="-85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200" dirty="0">
                <a:solidFill>
                  <a:srgbClr val="504F51"/>
                </a:solidFill>
                <a:latin typeface="Tahoma"/>
                <a:cs typeface="Tahoma"/>
              </a:rPr>
              <a:t>o</a:t>
            </a:r>
            <a:r>
              <a:rPr sz="1200" spc="-105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200" spc="-70" dirty="0">
                <a:solidFill>
                  <a:srgbClr val="504F51"/>
                </a:solidFill>
                <a:latin typeface="Tahoma"/>
                <a:cs typeface="Tahoma"/>
              </a:rPr>
              <a:t>t</a:t>
            </a:r>
            <a:r>
              <a:rPr sz="1200" spc="-50" dirty="0">
                <a:solidFill>
                  <a:srgbClr val="504F51"/>
                </a:solidFill>
                <a:latin typeface="Tahoma"/>
                <a:cs typeface="Tahoma"/>
              </a:rPr>
              <a:t>i</a:t>
            </a:r>
            <a:r>
              <a:rPr sz="1200" spc="-70" dirty="0">
                <a:solidFill>
                  <a:srgbClr val="504F51"/>
                </a:solidFill>
                <a:latin typeface="Tahoma"/>
                <a:cs typeface="Tahoma"/>
              </a:rPr>
              <a:t>t</a:t>
            </a:r>
            <a:r>
              <a:rPr sz="1200" spc="-50" dirty="0">
                <a:solidFill>
                  <a:srgbClr val="504F51"/>
                </a:solidFill>
                <a:latin typeface="Tahoma"/>
                <a:cs typeface="Tahoma"/>
              </a:rPr>
              <a:t>ul</a:t>
            </a:r>
            <a:r>
              <a:rPr sz="1200" spc="-70" dirty="0">
                <a:solidFill>
                  <a:srgbClr val="504F51"/>
                </a:solidFill>
                <a:latin typeface="Tahoma"/>
                <a:cs typeface="Tahoma"/>
              </a:rPr>
              <a:t>a</a:t>
            </a:r>
            <a:r>
              <a:rPr sz="1200" dirty="0">
                <a:solidFill>
                  <a:srgbClr val="504F51"/>
                </a:solidFill>
                <a:latin typeface="Tahoma"/>
                <a:cs typeface="Tahoma"/>
              </a:rPr>
              <a:t>r</a:t>
            </a:r>
            <a:r>
              <a:rPr sz="1200" spc="-80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200" spc="-65" dirty="0">
                <a:solidFill>
                  <a:srgbClr val="504F51"/>
                </a:solidFill>
                <a:latin typeface="Tahoma"/>
                <a:cs typeface="Tahoma"/>
              </a:rPr>
              <a:t>d</a:t>
            </a:r>
            <a:r>
              <a:rPr sz="1200" spc="-45" dirty="0">
                <a:solidFill>
                  <a:srgbClr val="504F51"/>
                </a:solidFill>
                <a:latin typeface="Tahoma"/>
                <a:cs typeface="Tahoma"/>
              </a:rPr>
              <a:t>e</a:t>
            </a:r>
            <a:r>
              <a:rPr sz="1200" spc="-70" dirty="0">
                <a:solidFill>
                  <a:srgbClr val="504F51"/>
                </a:solidFill>
                <a:latin typeface="Tahoma"/>
                <a:cs typeface="Tahoma"/>
              </a:rPr>
              <a:t>v</a:t>
            </a:r>
            <a:r>
              <a:rPr sz="1200" dirty="0">
                <a:solidFill>
                  <a:srgbClr val="504F51"/>
                </a:solidFill>
                <a:latin typeface="Tahoma"/>
                <a:cs typeface="Tahoma"/>
              </a:rPr>
              <a:t>e  </a:t>
            </a:r>
            <a:r>
              <a:rPr sz="1200" spc="-45" dirty="0">
                <a:solidFill>
                  <a:srgbClr val="504F51"/>
                </a:solidFill>
                <a:latin typeface="Tahoma"/>
                <a:cs typeface="Tahoma"/>
              </a:rPr>
              <a:t>se</a:t>
            </a:r>
            <a:r>
              <a:rPr sz="1200" dirty="0">
                <a:solidFill>
                  <a:srgbClr val="504F51"/>
                </a:solidFill>
                <a:latin typeface="Tahoma"/>
                <a:cs typeface="Tahoma"/>
              </a:rPr>
              <a:t>r</a:t>
            </a:r>
            <a:r>
              <a:rPr sz="1200" spc="-90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200" dirty="0">
                <a:solidFill>
                  <a:srgbClr val="504F51"/>
                </a:solidFill>
                <a:latin typeface="Tahoma"/>
                <a:cs typeface="Tahoma"/>
              </a:rPr>
              <a:t>o</a:t>
            </a:r>
            <a:r>
              <a:rPr sz="1200" spc="-114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200" spc="-50" dirty="0">
                <a:solidFill>
                  <a:srgbClr val="504F51"/>
                </a:solidFill>
                <a:latin typeface="Tahoma"/>
                <a:cs typeface="Tahoma"/>
              </a:rPr>
              <a:t>m</a:t>
            </a:r>
            <a:r>
              <a:rPr sz="1200" spc="-45" dirty="0">
                <a:solidFill>
                  <a:srgbClr val="504F51"/>
                </a:solidFill>
                <a:latin typeface="Tahoma"/>
                <a:cs typeface="Tahoma"/>
              </a:rPr>
              <a:t>es</a:t>
            </a:r>
            <a:r>
              <a:rPr sz="1200" spc="-50" dirty="0">
                <a:solidFill>
                  <a:srgbClr val="504F51"/>
                </a:solidFill>
                <a:latin typeface="Tahoma"/>
                <a:cs typeface="Tahoma"/>
              </a:rPr>
              <a:t>m</a:t>
            </a:r>
            <a:r>
              <a:rPr sz="1200" dirty="0">
                <a:solidFill>
                  <a:srgbClr val="504F51"/>
                </a:solidFill>
                <a:latin typeface="Tahoma"/>
                <a:cs typeface="Tahoma"/>
              </a:rPr>
              <a:t>o</a:t>
            </a:r>
            <a:r>
              <a:rPr sz="1200" spc="-95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200" spc="-65" dirty="0">
                <a:solidFill>
                  <a:srgbClr val="504F51"/>
                </a:solidFill>
                <a:latin typeface="Tahoma"/>
                <a:cs typeface="Tahoma"/>
              </a:rPr>
              <a:t>p</a:t>
            </a:r>
            <a:r>
              <a:rPr sz="1200" spc="-70" dirty="0">
                <a:solidFill>
                  <a:srgbClr val="504F51"/>
                </a:solidFill>
                <a:latin typeface="Tahoma"/>
                <a:cs typeface="Tahoma"/>
              </a:rPr>
              <a:t>a</a:t>
            </a:r>
            <a:r>
              <a:rPr sz="1200" spc="-100" dirty="0">
                <a:solidFill>
                  <a:srgbClr val="504F51"/>
                </a:solidFill>
                <a:latin typeface="Tahoma"/>
                <a:cs typeface="Tahoma"/>
              </a:rPr>
              <a:t>r</a:t>
            </a:r>
            <a:r>
              <a:rPr sz="1200" dirty="0">
                <a:solidFill>
                  <a:srgbClr val="504F51"/>
                </a:solidFill>
                <a:latin typeface="Tahoma"/>
                <a:cs typeface="Tahoma"/>
              </a:rPr>
              <a:t>a </a:t>
            </a:r>
            <a:r>
              <a:rPr sz="1200" spc="10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200" dirty="0">
                <a:solidFill>
                  <a:srgbClr val="504F51"/>
                </a:solidFill>
                <a:latin typeface="Tahoma"/>
                <a:cs typeface="Tahoma"/>
              </a:rPr>
              <a:t>o</a:t>
            </a:r>
            <a:r>
              <a:rPr sz="1200" spc="-105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200" spc="-55" dirty="0">
                <a:solidFill>
                  <a:srgbClr val="504F51"/>
                </a:solidFill>
                <a:latin typeface="Tahoma"/>
                <a:cs typeface="Tahoma"/>
              </a:rPr>
              <a:t>d</a:t>
            </a:r>
            <a:r>
              <a:rPr sz="1200" spc="-45" dirty="0">
                <a:solidFill>
                  <a:srgbClr val="504F51"/>
                </a:solidFill>
                <a:latin typeface="Tahoma"/>
                <a:cs typeface="Tahoma"/>
              </a:rPr>
              <a:t>e</a:t>
            </a:r>
            <a:r>
              <a:rPr sz="1200" spc="-55" dirty="0">
                <a:solidFill>
                  <a:srgbClr val="504F51"/>
                </a:solidFill>
                <a:latin typeface="Tahoma"/>
                <a:cs typeface="Tahoma"/>
              </a:rPr>
              <a:t>p</a:t>
            </a:r>
            <a:r>
              <a:rPr sz="1200" spc="-45" dirty="0">
                <a:solidFill>
                  <a:srgbClr val="504F51"/>
                </a:solidFill>
                <a:latin typeface="Tahoma"/>
                <a:cs typeface="Tahoma"/>
              </a:rPr>
              <a:t>e</a:t>
            </a:r>
            <a:r>
              <a:rPr sz="1200" spc="-50" dirty="0">
                <a:solidFill>
                  <a:srgbClr val="504F51"/>
                </a:solidFill>
                <a:latin typeface="Tahoma"/>
                <a:cs typeface="Tahoma"/>
              </a:rPr>
              <a:t>n</a:t>
            </a:r>
            <a:r>
              <a:rPr sz="1200" spc="-55" dirty="0">
                <a:solidFill>
                  <a:srgbClr val="504F51"/>
                </a:solidFill>
                <a:latin typeface="Tahoma"/>
                <a:cs typeface="Tahoma"/>
              </a:rPr>
              <a:t>d</a:t>
            </a:r>
            <a:r>
              <a:rPr sz="1200" spc="-45" dirty="0">
                <a:solidFill>
                  <a:srgbClr val="504F51"/>
                </a:solidFill>
                <a:latin typeface="Tahoma"/>
                <a:cs typeface="Tahoma"/>
              </a:rPr>
              <a:t>e</a:t>
            </a:r>
            <a:r>
              <a:rPr sz="1200" spc="-50" dirty="0">
                <a:solidFill>
                  <a:srgbClr val="504F51"/>
                </a:solidFill>
                <a:latin typeface="Tahoma"/>
                <a:cs typeface="Tahoma"/>
              </a:rPr>
              <a:t>n</a:t>
            </a:r>
            <a:r>
              <a:rPr sz="1200" spc="-55" dirty="0">
                <a:solidFill>
                  <a:srgbClr val="504F51"/>
                </a:solidFill>
                <a:latin typeface="Tahoma"/>
                <a:cs typeface="Tahoma"/>
              </a:rPr>
              <a:t>t</a:t>
            </a:r>
            <a:r>
              <a:rPr sz="1200" spc="-45" dirty="0">
                <a:solidFill>
                  <a:srgbClr val="504F51"/>
                </a:solidFill>
                <a:latin typeface="Tahoma"/>
                <a:cs typeface="Tahoma"/>
              </a:rPr>
              <a:t>e</a:t>
            </a:r>
            <a:r>
              <a:rPr sz="1200" dirty="0">
                <a:solidFill>
                  <a:srgbClr val="504F51"/>
                </a:solidFill>
                <a:latin typeface="Tahoma"/>
                <a:cs typeface="Tahoma"/>
              </a:rPr>
              <a:t>.</a:t>
            </a:r>
            <a:r>
              <a:rPr sz="1200" spc="-155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200" spc="-35" dirty="0">
                <a:solidFill>
                  <a:srgbClr val="504F51"/>
                </a:solidFill>
                <a:latin typeface="Tahoma"/>
                <a:cs typeface="Tahoma"/>
              </a:rPr>
              <a:t>N</a:t>
            </a:r>
            <a:r>
              <a:rPr sz="1200" spc="-40" dirty="0">
                <a:solidFill>
                  <a:srgbClr val="504F51"/>
                </a:solidFill>
                <a:latin typeface="Tahoma"/>
                <a:cs typeface="Tahoma"/>
              </a:rPr>
              <a:t>o</a:t>
            </a:r>
            <a:r>
              <a:rPr sz="1200" dirty="0">
                <a:solidFill>
                  <a:srgbClr val="504F51"/>
                </a:solidFill>
                <a:latin typeface="Tahoma"/>
                <a:cs typeface="Tahoma"/>
              </a:rPr>
              <a:t>s</a:t>
            </a:r>
            <a:r>
              <a:rPr sz="1200" spc="-135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200" spc="-55" dirty="0">
                <a:solidFill>
                  <a:srgbClr val="504F51"/>
                </a:solidFill>
                <a:latin typeface="Tahoma"/>
                <a:cs typeface="Tahoma"/>
              </a:rPr>
              <a:t>p</a:t>
            </a:r>
            <a:r>
              <a:rPr sz="1200" spc="-50" dirty="0">
                <a:solidFill>
                  <a:srgbClr val="504F51"/>
                </a:solidFill>
                <a:latin typeface="Tahoma"/>
                <a:cs typeface="Tahoma"/>
              </a:rPr>
              <a:t>l</a:t>
            </a:r>
            <a:r>
              <a:rPr sz="1200" spc="-55" dirty="0">
                <a:solidFill>
                  <a:srgbClr val="504F51"/>
                </a:solidFill>
                <a:latin typeface="Tahoma"/>
                <a:cs typeface="Tahoma"/>
              </a:rPr>
              <a:t>a</a:t>
            </a:r>
            <a:r>
              <a:rPr sz="1200" spc="-50" dirty="0">
                <a:solidFill>
                  <a:srgbClr val="504F51"/>
                </a:solidFill>
                <a:latin typeface="Tahoma"/>
                <a:cs typeface="Tahoma"/>
              </a:rPr>
              <a:t>n</a:t>
            </a:r>
            <a:r>
              <a:rPr sz="1200" spc="-55" dirty="0">
                <a:solidFill>
                  <a:srgbClr val="504F51"/>
                </a:solidFill>
                <a:latin typeface="Tahoma"/>
                <a:cs typeface="Tahoma"/>
              </a:rPr>
              <a:t>o</a:t>
            </a:r>
            <a:r>
              <a:rPr sz="1200" dirty="0">
                <a:solidFill>
                  <a:srgbClr val="504F51"/>
                </a:solidFill>
                <a:latin typeface="Tahoma"/>
                <a:cs typeface="Tahoma"/>
              </a:rPr>
              <a:t>s  </a:t>
            </a:r>
            <a:r>
              <a:rPr sz="1200" spc="-50" dirty="0">
                <a:solidFill>
                  <a:srgbClr val="504F51"/>
                </a:solidFill>
                <a:latin typeface="Tahoma"/>
                <a:cs typeface="Tahoma"/>
              </a:rPr>
              <a:t>individuais, </a:t>
            </a:r>
            <a:r>
              <a:rPr sz="1200" spc="-45" dirty="0">
                <a:solidFill>
                  <a:srgbClr val="504F51"/>
                </a:solidFill>
                <a:latin typeface="Tahoma"/>
                <a:cs typeface="Tahoma"/>
              </a:rPr>
              <a:t>somente </a:t>
            </a:r>
            <a:r>
              <a:rPr sz="1200" dirty="0">
                <a:solidFill>
                  <a:srgbClr val="504F51"/>
                </a:solidFill>
                <a:latin typeface="Tahoma"/>
                <a:cs typeface="Tahoma"/>
              </a:rPr>
              <a:t>é </a:t>
            </a:r>
            <a:r>
              <a:rPr sz="1200" spc="-50" dirty="0">
                <a:solidFill>
                  <a:srgbClr val="504F51"/>
                </a:solidFill>
                <a:latin typeface="Tahoma"/>
                <a:cs typeface="Tahoma"/>
              </a:rPr>
              <a:t>permitido </a:t>
            </a:r>
            <a:r>
              <a:rPr sz="1200" spc="-45" dirty="0">
                <a:solidFill>
                  <a:srgbClr val="504F51"/>
                </a:solidFill>
                <a:latin typeface="Tahoma"/>
                <a:cs typeface="Tahoma"/>
              </a:rPr>
              <a:t>escolher </a:t>
            </a:r>
            <a:r>
              <a:rPr sz="1200" dirty="0">
                <a:solidFill>
                  <a:srgbClr val="504F51"/>
                </a:solidFill>
                <a:latin typeface="Tahoma"/>
                <a:cs typeface="Tahoma"/>
              </a:rPr>
              <a:t>o </a:t>
            </a:r>
            <a:r>
              <a:rPr sz="1200" spc="5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200" spc="-40" dirty="0">
                <a:solidFill>
                  <a:srgbClr val="504F51"/>
                </a:solidFill>
                <a:latin typeface="Tahoma"/>
                <a:cs typeface="Tahoma"/>
              </a:rPr>
              <a:t>m</a:t>
            </a:r>
            <a:r>
              <a:rPr sz="1200" spc="-35" dirty="0">
                <a:solidFill>
                  <a:srgbClr val="504F51"/>
                </a:solidFill>
                <a:latin typeface="Tahoma"/>
                <a:cs typeface="Tahoma"/>
              </a:rPr>
              <a:t>es</a:t>
            </a:r>
            <a:r>
              <a:rPr sz="1200" spc="-40" dirty="0">
                <a:solidFill>
                  <a:srgbClr val="504F51"/>
                </a:solidFill>
                <a:latin typeface="Tahoma"/>
                <a:cs typeface="Tahoma"/>
              </a:rPr>
              <a:t>m</a:t>
            </a:r>
            <a:r>
              <a:rPr sz="1200" dirty="0">
                <a:solidFill>
                  <a:srgbClr val="504F51"/>
                </a:solidFill>
                <a:latin typeface="Tahoma"/>
                <a:cs typeface="Tahoma"/>
              </a:rPr>
              <a:t>o</a:t>
            </a:r>
            <a:r>
              <a:rPr sz="1200" spc="-95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200" spc="-55" dirty="0">
                <a:solidFill>
                  <a:srgbClr val="504F51"/>
                </a:solidFill>
                <a:latin typeface="Tahoma"/>
                <a:cs typeface="Tahoma"/>
              </a:rPr>
              <a:t>p</a:t>
            </a:r>
            <a:r>
              <a:rPr sz="1200" spc="-50" dirty="0">
                <a:solidFill>
                  <a:srgbClr val="504F51"/>
                </a:solidFill>
                <a:latin typeface="Tahoma"/>
                <a:cs typeface="Tahoma"/>
              </a:rPr>
              <a:t>r</a:t>
            </a:r>
            <a:r>
              <a:rPr sz="1200" spc="-55" dirty="0">
                <a:solidFill>
                  <a:srgbClr val="504F51"/>
                </a:solidFill>
                <a:latin typeface="Tahoma"/>
                <a:cs typeface="Tahoma"/>
              </a:rPr>
              <a:t>od</a:t>
            </a:r>
            <a:r>
              <a:rPr sz="1200" spc="-50" dirty="0">
                <a:solidFill>
                  <a:srgbClr val="504F51"/>
                </a:solidFill>
                <a:latin typeface="Tahoma"/>
                <a:cs typeface="Tahoma"/>
              </a:rPr>
              <a:t>u</a:t>
            </a:r>
            <a:r>
              <a:rPr sz="1200" spc="-55" dirty="0">
                <a:solidFill>
                  <a:srgbClr val="504F51"/>
                </a:solidFill>
                <a:latin typeface="Tahoma"/>
                <a:cs typeface="Tahoma"/>
              </a:rPr>
              <a:t>t</a:t>
            </a:r>
            <a:r>
              <a:rPr sz="1200" dirty="0">
                <a:solidFill>
                  <a:srgbClr val="504F51"/>
                </a:solidFill>
                <a:latin typeface="Tahoma"/>
                <a:cs typeface="Tahoma"/>
              </a:rPr>
              <a:t>o</a:t>
            </a:r>
            <a:r>
              <a:rPr sz="1200" spc="-105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200" spc="-55" dirty="0">
                <a:solidFill>
                  <a:srgbClr val="504F51"/>
                </a:solidFill>
                <a:latin typeface="Tahoma"/>
                <a:cs typeface="Tahoma"/>
              </a:rPr>
              <a:t>pa</a:t>
            </a:r>
            <a:r>
              <a:rPr sz="1200" spc="-75" dirty="0">
                <a:solidFill>
                  <a:srgbClr val="504F51"/>
                </a:solidFill>
                <a:latin typeface="Tahoma"/>
                <a:cs typeface="Tahoma"/>
              </a:rPr>
              <a:t>r</a:t>
            </a:r>
            <a:r>
              <a:rPr sz="1200" dirty="0">
                <a:solidFill>
                  <a:srgbClr val="504F51"/>
                </a:solidFill>
                <a:latin typeface="Tahoma"/>
                <a:cs typeface="Tahoma"/>
              </a:rPr>
              <a:t>a </a:t>
            </a:r>
            <a:r>
              <a:rPr sz="1200" spc="-145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200" spc="-70" dirty="0">
                <a:solidFill>
                  <a:srgbClr val="504F51"/>
                </a:solidFill>
                <a:latin typeface="Tahoma"/>
                <a:cs typeface="Tahoma"/>
              </a:rPr>
              <a:t>t</a:t>
            </a:r>
            <a:r>
              <a:rPr sz="1200" spc="-50" dirty="0">
                <a:solidFill>
                  <a:srgbClr val="504F51"/>
                </a:solidFill>
                <a:latin typeface="Tahoma"/>
                <a:cs typeface="Tahoma"/>
              </a:rPr>
              <a:t>i</a:t>
            </a:r>
            <a:r>
              <a:rPr sz="1200" spc="-70" dirty="0">
                <a:solidFill>
                  <a:srgbClr val="504F51"/>
                </a:solidFill>
                <a:latin typeface="Tahoma"/>
                <a:cs typeface="Tahoma"/>
              </a:rPr>
              <a:t>t</a:t>
            </a:r>
            <a:r>
              <a:rPr sz="1200" spc="-50" dirty="0">
                <a:solidFill>
                  <a:srgbClr val="504F51"/>
                </a:solidFill>
                <a:latin typeface="Tahoma"/>
                <a:cs typeface="Tahoma"/>
              </a:rPr>
              <a:t>ul</a:t>
            </a:r>
            <a:r>
              <a:rPr sz="1200" spc="-70" dirty="0">
                <a:solidFill>
                  <a:srgbClr val="504F51"/>
                </a:solidFill>
                <a:latin typeface="Tahoma"/>
                <a:cs typeface="Tahoma"/>
              </a:rPr>
              <a:t>a</a:t>
            </a:r>
            <a:r>
              <a:rPr sz="1200" dirty="0">
                <a:solidFill>
                  <a:srgbClr val="504F51"/>
                </a:solidFill>
                <a:latin typeface="Tahoma"/>
                <a:cs typeface="Tahoma"/>
              </a:rPr>
              <a:t>r</a:t>
            </a:r>
            <a:r>
              <a:rPr sz="1200" spc="-65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200" dirty="0">
                <a:solidFill>
                  <a:srgbClr val="504F51"/>
                </a:solidFill>
                <a:latin typeface="Tahoma"/>
                <a:cs typeface="Tahoma"/>
              </a:rPr>
              <a:t>e</a:t>
            </a:r>
            <a:r>
              <a:rPr sz="1200" spc="-95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200" spc="-65" dirty="0">
                <a:solidFill>
                  <a:srgbClr val="504F51"/>
                </a:solidFill>
                <a:latin typeface="Tahoma"/>
                <a:cs typeface="Tahoma"/>
              </a:rPr>
              <a:t>d</a:t>
            </a:r>
            <a:r>
              <a:rPr sz="1200" spc="-45" dirty="0">
                <a:solidFill>
                  <a:srgbClr val="504F51"/>
                </a:solidFill>
                <a:latin typeface="Tahoma"/>
                <a:cs typeface="Tahoma"/>
              </a:rPr>
              <a:t>e</a:t>
            </a:r>
            <a:r>
              <a:rPr sz="1200" spc="-65" dirty="0">
                <a:solidFill>
                  <a:srgbClr val="504F51"/>
                </a:solidFill>
                <a:latin typeface="Tahoma"/>
                <a:cs typeface="Tahoma"/>
              </a:rPr>
              <a:t>p</a:t>
            </a:r>
            <a:r>
              <a:rPr sz="1200" spc="-45" dirty="0">
                <a:solidFill>
                  <a:srgbClr val="504F51"/>
                </a:solidFill>
                <a:latin typeface="Tahoma"/>
                <a:cs typeface="Tahoma"/>
              </a:rPr>
              <a:t>e</a:t>
            </a:r>
            <a:r>
              <a:rPr sz="1200" spc="-50" dirty="0">
                <a:solidFill>
                  <a:srgbClr val="504F51"/>
                </a:solidFill>
                <a:latin typeface="Tahoma"/>
                <a:cs typeface="Tahoma"/>
              </a:rPr>
              <a:t>n</a:t>
            </a:r>
            <a:r>
              <a:rPr sz="1200" spc="-65" dirty="0">
                <a:solidFill>
                  <a:srgbClr val="504F51"/>
                </a:solidFill>
                <a:latin typeface="Tahoma"/>
                <a:cs typeface="Tahoma"/>
              </a:rPr>
              <a:t>d</a:t>
            </a:r>
            <a:r>
              <a:rPr sz="1200" spc="-45" dirty="0">
                <a:solidFill>
                  <a:srgbClr val="504F51"/>
                </a:solidFill>
                <a:latin typeface="Tahoma"/>
                <a:cs typeface="Tahoma"/>
              </a:rPr>
              <a:t>e</a:t>
            </a:r>
            <a:r>
              <a:rPr sz="1200" spc="-50" dirty="0">
                <a:solidFill>
                  <a:srgbClr val="504F51"/>
                </a:solidFill>
                <a:latin typeface="Tahoma"/>
                <a:cs typeface="Tahoma"/>
              </a:rPr>
              <a:t>n</a:t>
            </a:r>
            <a:r>
              <a:rPr sz="1200" spc="-70" dirty="0">
                <a:solidFill>
                  <a:srgbClr val="504F51"/>
                </a:solidFill>
                <a:latin typeface="Tahoma"/>
                <a:cs typeface="Tahoma"/>
              </a:rPr>
              <a:t>t</a:t>
            </a:r>
            <a:r>
              <a:rPr sz="1200" spc="-45" dirty="0">
                <a:solidFill>
                  <a:srgbClr val="504F51"/>
                </a:solidFill>
                <a:latin typeface="Tahoma"/>
                <a:cs typeface="Tahoma"/>
              </a:rPr>
              <a:t>e</a:t>
            </a:r>
            <a:r>
              <a:rPr sz="1200" dirty="0">
                <a:solidFill>
                  <a:srgbClr val="504F51"/>
                </a:solidFill>
                <a:latin typeface="Tahoma"/>
                <a:cs typeface="Tahoma"/>
              </a:rPr>
              <a:t>.</a:t>
            </a:r>
            <a:endParaRPr sz="1200">
              <a:latin typeface="Tahoma"/>
              <a:cs typeface="Tahoma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7172070" y="5454141"/>
            <a:ext cx="262191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solidFill>
                  <a:srgbClr val="504F51"/>
                </a:solidFill>
                <a:latin typeface="Tahoma"/>
                <a:cs typeface="Tahoma"/>
              </a:rPr>
              <a:t>O</a:t>
            </a:r>
            <a:r>
              <a:rPr sz="1200" spc="-100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200" spc="-65" dirty="0">
                <a:solidFill>
                  <a:srgbClr val="504F51"/>
                </a:solidFill>
                <a:latin typeface="Tahoma"/>
                <a:cs typeface="Tahoma"/>
              </a:rPr>
              <a:t>p</a:t>
            </a:r>
            <a:r>
              <a:rPr sz="1200" spc="-50" dirty="0">
                <a:solidFill>
                  <a:srgbClr val="504F51"/>
                </a:solidFill>
                <a:latin typeface="Tahoma"/>
                <a:cs typeface="Tahoma"/>
              </a:rPr>
              <a:t>l</a:t>
            </a:r>
            <a:r>
              <a:rPr sz="1200" spc="-70" dirty="0">
                <a:solidFill>
                  <a:srgbClr val="504F51"/>
                </a:solidFill>
                <a:latin typeface="Tahoma"/>
                <a:cs typeface="Tahoma"/>
              </a:rPr>
              <a:t>a</a:t>
            </a:r>
            <a:r>
              <a:rPr sz="1200" spc="-50" dirty="0">
                <a:solidFill>
                  <a:srgbClr val="504F51"/>
                </a:solidFill>
                <a:latin typeface="Tahoma"/>
                <a:cs typeface="Tahoma"/>
              </a:rPr>
              <a:t>n</a:t>
            </a:r>
            <a:r>
              <a:rPr sz="1200" dirty="0">
                <a:solidFill>
                  <a:srgbClr val="504F51"/>
                </a:solidFill>
                <a:latin typeface="Tahoma"/>
                <a:cs typeface="Tahoma"/>
              </a:rPr>
              <a:t>o</a:t>
            </a:r>
            <a:r>
              <a:rPr sz="1200" spc="-105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200" spc="-65" dirty="0">
                <a:solidFill>
                  <a:srgbClr val="504F51"/>
                </a:solidFill>
                <a:latin typeface="Tahoma"/>
                <a:cs typeface="Tahoma"/>
              </a:rPr>
              <a:t>d</a:t>
            </a:r>
            <a:r>
              <a:rPr sz="1200" dirty="0">
                <a:solidFill>
                  <a:srgbClr val="504F51"/>
                </a:solidFill>
                <a:latin typeface="Tahoma"/>
                <a:cs typeface="Tahoma"/>
              </a:rPr>
              <a:t>e</a:t>
            </a:r>
            <a:r>
              <a:rPr sz="1200" spc="-85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200" spc="-45" dirty="0">
                <a:solidFill>
                  <a:srgbClr val="504F51"/>
                </a:solidFill>
                <a:latin typeface="Tahoma"/>
                <a:cs typeface="Tahoma"/>
              </a:rPr>
              <a:t>se</a:t>
            </a:r>
            <a:r>
              <a:rPr sz="1200" spc="-65" dirty="0">
                <a:solidFill>
                  <a:srgbClr val="504F51"/>
                </a:solidFill>
                <a:latin typeface="Tahoma"/>
                <a:cs typeface="Tahoma"/>
              </a:rPr>
              <a:t>g</a:t>
            </a:r>
            <a:r>
              <a:rPr sz="1200" spc="-50" dirty="0">
                <a:solidFill>
                  <a:srgbClr val="504F51"/>
                </a:solidFill>
                <a:latin typeface="Tahoma"/>
                <a:cs typeface="Tahoma"/>
              </a:rPr>
              <a:t>m</a:t>
            </a:r>
            <a:r>
              <a:rPr sz="1200" spc="-45" dirty="0">
                <a:solidFill>
                  <a:srgbClr val="504F51"/>
                </a:solidFill>
                <a:latin typeface="Tahoma"/>
                <a:cs typeface="Tahoma"/>
              </a:rPr>
              <a:t>e</a:t>
            </a:r>
            <a:r>
              <a:rPr sz="1200" spc="-50" dirty="0">
                <a:solidFill>
                  <a:srgbClr val="504F51"/>
                </a:solidFill>
                <a:latin typeface="Tahoma"/>
                <a:cs typeface="Tahoma"/>
              </a:rPr>
              <a:t>n</a:t>
            </a:r>
            <a:r>
              <a:rPr sz="1200" spc="-70" dirty="0">
                <a:solidFill>
                  <a:srgbClr val="504F51"/>
                </a:solidFill>
                <a:latin typeface="Tahoma"/>
                <a:cs typeface="Tahoma"/>
              </a:rPr>
              <a:t>ta</a:t>
            </a:r>
            <a:r>
              <a:rPr sz="1200" spc="-50" dirty="0">
                <a:solidFill>
                  <a:srgbClr val="504F51"/>
                </a:solidFill>
                <a:latin typeface="Tahoma"/>
                <a:cs typeface="Tahoma"/>
              </a:rPr>
              <a:t>ç</a:t>
            </a:r>
            <a:r>
              <a:rPr sz="1200" spc="-70" dirty="0">
                <a:solidFill>
                  <a:srgbClr val="504F51"/>
                </a:solidFill>
                <a:latin typeface="Tahoma"/>
                <a:cs typeface="Tahoma"/>
              </a:rPr>
              <a:t>ã</a:t>
            </a:r>
            <a:r>
              <a:rPr sz="1200" dirty="0">
                <a:solidFill>
                  <a:srgbClr val="504F51"/>
                </a:solidFill>
                <a:latin typeface="Tahoma"/>
                <a:cs typeface="Tahoma"/>
              </a:rPr>
              <a:t>o</a:t>
            </a:r>
            <a:r>
              <a:rPr sz="1200" spc="-70" dirty="0">
                <a:solidFill>
                  <a:srgbClr val="504F51"/>
                </a:solidFill>
                <a:latin typeface="Tahoma"/>
                <a:cs typeface="Tahoma"/>
              </a:rPr>
              <a:t> a</a:t>
            </a:r>
            <a:r>
              <a:rPr sz="1200" spc="-50" dirty="0">
                <a:solidFill>
                  <a:srgbClr val="504F51"/>
                </a:solidFill>
                <a:latin typeface="Tahoma"/>
                <a:cs typeface="Tahoma"/>
              </a:rPr>
              <a:t>m</a:t>
            </a:r>
            <a:r>
              <a:rPr sz="1200" spc="-65" dirty="0">
                <a:solidFill>
                  <a:srgbClr val="504F51"/>
                </a:solidFill>
                <a:latin typeface="Tahoma"/>
                <a:cs typeface="Tahoma"/>
              </a:rPr>
              <a:t>b</a:t>
            </a:r>
            <a:r>
              <a:rPr sz="1200" spc="-50" dirty="0">
                <a:solidFill>
                  <a:srgbClr val="504F51"/>
                </a:solidFill>
                <a:latin typeface="Tahoma"/>
                <a:cs typeface="Tahoma"/>
              </a:rPr>
              <a:t>ul</a:t>
            </a:r>
            <a:r>
              <a:rPr sz="1200" spc="-70" dirty="0">
                <a:solidFill>
                  <a:srgbClr val="504F51"/>
                </a:solidFill>
                <a:latin typeface="Tahoma"/>
                <a:cs typeface="Tahoma"/>
              </a:rPr>
              <a:t>at</a:t>
            </a:r>
            <a:r>
              <a:rPr sz="1200" spc="-65" dirty="0">
                <a:solidFill>
                  <a:srgbClr val="504F51"/>
                </a:solidFill>
                <a:latin typeface="Tahoma"/>
                <a:cs typeface="Tahoma"/>
              </a:rPr>
              <a:t>o</a:t>
            </a:r>
            <a:r>
              <a:rPr sz="1200" spc="-50" dirty="0">
                <a:solidFill>
                  <a:srgbClr val="504F51"/>
                </a:solidFill>
                <a:latin typeface="Tahoma"/>
                <a:cs typeface="Tahoma"/>
              </a:rPr>
              <a:t>ri</a:t>
            </a:r>
            <a:r>
              <a:rPr sz="1200" spc="-70" dirty="0">
                <a:solidFill>
                  <a:srgbClr val="504F51"/>
                </a:solidFill>
                <a:latin typeface="Tahoma"/>
                <a:cs typeface="Tahoma"/>
              </a:rPr>
              <a:t>a</a:t>
            </a:r>
            <a:r>
              <a:rPr sz="1200" dirty="0">
                <a:solidFill>
                  <a:srgbClr val="504F51"/>
                </a:solidFill>
                <a:latin typeface="Tahoma"/>
                <a:cs typeface="Tahoma"/>
              </a:rPr>
              <a:t>l</a:t>
            </a:r>
            <a:r>
              <a:rPr sz="1200" spc="-65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200" spc="-50" dirty="0">
                <a:solidFill>
                  <a:srgbClr val="504F51"/>
                </a:solidFill>
                <a:latin typeface="Tahoma"/>
                <a:cs typeface="Tahoma"/>
              </a:rPr>
              <a:t>n</a:t>
            </a:r>
            <a:r>
              <a:rPr sz="1200" spc="-70" dirty="0">
                <a:solidFill>
                  <a:srgbClr val="504F51"/>
                </a:solidFill>
                <a:latin typeface="Tahoma"/>
                <a:cs typeface="Tahoma"/>
              </a:rPr>
              <a:t>ã</a:t>
            </a:r>
            <a:r>
              <a:rPr sz="1200" dirty="0">
                <a:solidFill>
                  <a:srgbClr val="504F51"/>
                </a:solidFill>
                <a:latin typeface="Tahoma"/>
                <a:cs typeface="Tahoma"/>
              </a:rPr>
              <a:t>o  </a:t>
            </a:r>
            <a:r>
              <a:rPr sz="1200" spc="-65" dirty="0">
                <a:solidFill>
                  <a:srgbClr val="504F51"/>
                </a:solidFill>
                <a:latin typeface="Tahoma"/>
                <a:cs typeface="Tahoma"/>
              </a:rPr>
              <a:t>cob</a:t>
            </a:r>
            <a:r>
              <a:rPr sz="1200" spc="-50" dirty="0">
                <a:solidFill>
                  <a:srgbClr val="504F51"/>
                </a:solidFill>
                <a:latin typeface="Tahoma"/>
                <a:cs typeface="Tahoma"/>
              </a:rPr>
              <a:t>r</a:t>
            </a:r>
            <a:r>
              <a:rPr sz="1200" dirty="0">
                <a:solidFill>
                  <a:srgbClr val="504F51"/>
                </a:solidFill>
                <a:latin typeface="Tahoma"/>
                <a:cs typeface="Tahoma"/>
              </a:rPr>
              <a:t>e</a:t>
            </a:r>
            <a:r>
              <a:rPr sz="1200" spc="-85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200" spc="-50" dirty="0">
                <a:solidFill>
                  <a:srgbClr val="504F51"/>
                </a:solidFill>
                <a:latin typeface="Tahoma"/>
                <a:cs typeface="Tahoma"/>
              </a:rPr>
              <a:t>in</a:t>
            </a:r>
            <a:r>
              <a:rPr sz="1200" spc="-70" dirty="0">
                <a:solidFill>
                  <a:srgbClr val="504F51"/>
                </a:solidFill>
                <a:latin typeface="Tahoma"/>
                <a:cs typeface="Tahoma"/>
              </a:rPr>
              <a:t>t</a:t>
            </a:r>
            <a:r>
              <a:rPr sz="1200" spc="-45" dirty="0">
                <a:solidFill>
                  <a:srgbClr val="504F51"/>
                </a:solidFill>
                <a:latin typeface="Tahoma"/>
                <a:cs typeface="Tahoma"/>
              </a:rPr>
              <a:t>e</a:t>
            </a:r>
            <a:r>
              <a:rPr sz="1200" spc="-50" dirty="0">
                <a:solidFill>
                  <a:srgbClr val="504F51"/>
                </a:solidFill>
                <a:latin typeface="Tahoma"/>
                <a:cs typeface="Tahoma"/>
              </a:rPr>
              <a:t>rn</a:t>
            </a:r>
            <a:r>
              <a:rPr sz="1200" spc="-70" dirty="0">
                <a:solidFill>
                  <a:srgbClr val="504F51"/>
                </a:solidFill>
                <a:latin typeface="Tahoma"/>
                <a:cs typeface="Tahoma"/>
              </a:rPr>
              <a:t>a</a:t>
            </a:r>
            <a:r>
              <a:rPr sz="1200" spc="-65" dirty="0">
                <a:solidFill>
                  <a:srgbClr val="504F51"/>
                </a:solidFill>
                <a:latin typeface="Tahoma"/>
                <a:cs typeface="Tahoma"/>
              </a:rPr>
              <a:t>ç</a:t>
            </a:r>
            <a:r>
              <a:rPr sz="1200" spc="-70" dirty="0">
                <a:solidFill>
                  <a:srgbClr val="504F51"/>
                </a:solidFill>
                <a:latin typeface="Tahoma"/>
                <a:cs typeface="Tahoma"/>
              </a:rPr>
              <a:t>ã</a:t>
            </a:r>
            <a:r>
              <a:rPr sz="1200" dirty="0">
                <a:solidFill>
                  <a:srgbClr val="504F51"/>
                </a:solidFill>
                <a:latin typeface="Tahoma"/>
                <a:cs typeface="Tahoma"/>
              </a:rPr>
              <a:t>o</a:t>
            </a:r>
            <a:r>
              <a:rPr sz="1200" spc="-105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200" spc="-65" dirty="0">
                <a:solidFill>
                  <a:srgbClr val="504F51"/>
                </a:solidFill>
                <a:latin typeface="Tahoma"/>
                <a:cs typeface="Tahoma"/>
              </a:rPr>
              <a:t>d</a:t>
            </a:r>
            <a:r>
              <a:rPr sz="1200" dirty="0">
                <a:solidFill>
                  <a:srgbClr val="504F51"/>
                </a:solidFill>
                <a:latin typeface="Tahoma"/>
                <a:cs typeface="Tahoma"/>
              </a:rPr>
              <a:t>e</a:t>
            </a:r>
            <a:r>
              <a:rPr sz="1200" spc="-75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200" spc="-65" dirty="0">
                <a:solidFill>
                  <a:srgbClr val="504F51"/>
                </a:solidFill>
                <a:latin typeface="Tahoma"/>
                <a:cs typeface="Tahoma"/>
              </a:rPr>
              <a:t>q</a:t>
            </a:r>
            <a:r>
              <a:rPr sz="1200" spc="-50" dirty="0">
                <a:solidFill>
                  <a:srgbClr val="504F51"/>
                </a:solidFill>
                <a:latin typeface="Tahoma"/>
                <a:cs typeface="Tahoma"/>
              </a:rPr>
              <a:t>u</a:t>
            </a:r>
            <a:r>
              <a:rPr sz="1200" spc="-70" dirty="0">
                <a:solidFill>
                  <a:srgbClr val="504F51"/>
                </a:solidFill>
                <a:latin typeface="Tahoma"/>
                <a:cs typeface="Tahoma"/>
              </a:rPr>
              <a:t>a</a:t>
            </a:r>
            <a:r>
              <a:rPr sz="1200" spc="-50" dirty="0">
                <a:solidFill>
                  <a:srgbClr val="504F51"/>
                </a:solidFill>
                <a:latin typeface="Tahoma"/>
                <a:cs typeface="Tahoma"/>
              </a:rPr>
              <a:t>l</a:t>
            </a:r>
            <a:r>
              <a:rPr sz="1200" spc="-65" dirty="0">
                <a:solidFill>
                  <a:srgbClr val="504F51"/>
                </a:solidFill>
                <a:latin typeface="Tahoma"/>
                <a:cs typeface="Tahoma"/>
              </a:rPr>
              <a:t>q</a:t>
            </a:r>
            <a:r>
              <a:rPr sz="1200" spc="-50" dirty="0">
                <a:solidFill>
                  <a:srgbClr val="504F51"/>
                </a:solidFill>
                <a:latin typeface="Tahoma"/>
                <a:cs typeface="Tahoma"/>
              </a:rPr>
              <a:t>u</a:t>
            </a:r>
            <a:r>
              <a:rPr sz="1200" spc="-45" dirty="0">
                <a:solidFill>
                  <a:srgbClr val="504F51"/>
                </a:solidFill>
                <a:latin typeface="Tahoma"/>
                <a:cs typeface="Tahoma"/>
              </a:rPr>
              <a:t>e</a:t>
            </a:r>
            <a:r>
              <a:rPr sz="1200" dirty="0">
                <a:solidFill>
                  <a:srgbClr val="504F51"/>
                </a:solidFill>
                <a:latin typeface="Tahoma"/>
                <a:cs typeface="Tahoma"/>
              </a:rPr>
              <a:t>r</a:t>
            </a:r>
            <a:r>
              <a:rPr sz="1200" spc="-80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200" spc="-50" dirty="0">
                <a:solidFill>
                  <a:srgbClr val="504F51"/>
                </a:solidFill>
                <a:latin typeface="Tahoma"/>
                <a:cs typeface="Tahoma"/>
              </a:rPr>
              <a:t>n</a:t>
            </a:r>
            <a:r>
              <a:rPr sz="1200" spc="-70" dirty="0">
                <a:solidFill>
                  <a:srgbClr val="504F51"/>
                </a:solidFill>
                <a:latin typeface="Tahoma"/>
                <a:cs typeface="Tahoma"/>
              </a:rPr>
              <a:t>at</a:t>
            </a:r>
            <a:r>
              <a:rPr sz="1200" spc="-50" dirty="0">
                <a:solidFill>
                  <a:srgbClr val="504F51"/>
                </a:solidFill>
                <a:latin typeface="Tahoma"/>
                <a:cs typeface="Tahoma"/>
              </a:rPr>
              <a:t>ur</a:t>
            </a:r>
            <a:r>
              <a:rPr sz="1200" spc="-45" dirty="0">
                <a:solidFill>
                  <a:srgbClr val="504F51"/>
                </a:solidFill>
                <a:latin typeface="Tahoma"/>
                <a:cs typeface="Tahoma"/>
              </a:rPr>
              <a:t>e</a:t>
            </a:r>
            <a:r>
              <a:rPr sz="1200" spc="-70" dirty="0">
                <a:solidFill>
                  <a:srgbClr val="504F51"/>
                </a:solidFill>
                <a:latin typeface="Tahoma"/>
                <a:cs typeface="Tahoma"/>
              </a:rPr>
              <a:t>z</a:t>
            </a:r>
            <a:r>
              <a:rPr sz="1200" spc="-55" dirty="0">
                <a:solidFill>
                  <a:srgbClr val="504F51"/>
                </a:solidFill>
                <a:latin typeface="Tahoma"/>
                <a:cs typeface="Tahoma"/>
              </a:rPr>
              <a:t>a</a:t>
            </a:r>
            <a:r>
              <a:rPr sz="1100" dirty="0">
                <a:solidFill>
                  <a:srgbClr val="504F51"/>
                </a:solidFill>
                <a:latin typeface="Tahoma"/>
                <a:cs typeface="Tahoma"/>
              </a:rPr>
              <a:t>.</a:t>
            </a:r>
            <a:endParaRPr sz="1100">
              <a:latin typeface="Tahoma"/>
              <a:cs typeface="Tahoma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285394" y="2479039"/>
            <a:ext cx="8866505" cy="185801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5240">
              <a:lnSpc>
                <a:spcPct val="100000"/>
              </a:lnSpc>
              <a:spcBef>
                <a:spcPts val="95"/>
              </a:spcBef>
            </a:pPr>
            <a:r>
              <a:rPr sz="1600" b="1" spc="-20" dirty="0">
                <a:solidFill>
                  <a:srgbClr val="0060AC"/>
                </a:solidFill>
                <a:latin typeface="Tahoma"/>
                <a:cs typeface="Tahoma"/>
              </a:rPr>
              <a:t>Produtos</a:t>
            </a:r>
            <a:r>
              <a:rPr sz="1600" b="1" spc="30" dirty="0">
                <a:solidFill>
                  <a:srgbClr val="0060AC"/>
                </a:solidFill>
                <a:latin typeface="Tahoma"/>
                <a:cs typeface="Tahoma"/>
              </a:rPr>
              <a:t> </a:t>
            </a:r>
            <a:r>
              <a:rPr sz="1600" b="1" spc="-20" dirty="0">
                <a:solidFill>
                  <a:srgbClr val="0060AC"/>
                </a:solidFill>
                <a:latin typeface="Tahoma"/>
                <a:cs typeface="Tahoma"/>
              </a:rPr>
              <a:t>Nosso</a:t>
            </a:r>
            <a:r>
              <a:rPr sz="1600" b="1" spc="55" dirty="0">
                <a:solidFill>
                  <a:srgbClr val="0060AC"/>
                </a:solidFill>
                <a:latin typeface="Tahoma"/>
                <a:cs typeface="Tahoma"/>
              </a:rPr>
              <a:t> </a:t>
            </a:r>
            <a:r>
              <a:rPr sz="1600" b="1" spc="-15" dirty="0">
                <a:solidFill>
                  <a:srgbClr val="0060AC"/>
                </a:solidFill>
                <a:latin typeface="Tahoma"/>
                <a:cs typeface="Tahoma"/>
              </a:rPr>
              <a:t>Plano</a:t>
            </a:r>
            <a:endParaRPr sz="160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1300"/>
              </a:spcBef>
            </a:pPr>
            <a:r>
              <a:rPr sz="1200" b="1" dirty="0">
                <a:latin typeface="Tahoma"/>
                <a:cs typeface="Tahoma"/>
              </a:rPr>
              <a:t>Plano:</a:t>
            </a:r>
            <a:r>
              <a:rPr sz="1200" b="1" spc="-40" dirty="0">
                <a:latin typeface="Tahoma"/>
                <a:cs typeface="Tahoma"/>
              </a:rPr>
              <a:t> </a:t>
            </a:r>
            <a:r>
              <a:rPr sz="1100" spc="-35" dirty="0">
                <a:solidFill>
                  <a:srgbClr val="504F51"/>
                </a:solidFill>
                <a:latin typeface="Tahoma"/>
                <a:cs typeface="Tahoma"/>
              </a:rPr>
              <a:t>Nosso</a:t>
            </a:r>
            <a:r>
              <a:rPr sz="1100" spc="-95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100" spc="-35" dirty="0">
                <a:solidFill>
                  <a:srgbClr val="504F51"/>
                </a:solidFill>
                <a:latin typeface="Tahoma"/>
                <a:cs typeface="Tahoma"/>
              </a:rPr>
              <a:t>Plano,</a:t>
            </a:r>
            <a:r>
              <a:rPr sz="1100" spc="215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100" spc="-40" dirty="0">
                <a:solidFill>
                  <a:srgbClr val="504F51"/>
                </a:solidFill>
                <a:latin typeface="Tahoma"/>
                <a:cs typeface="Tahoma"/>
              </a:rPr>
              <a:t>Referência</a:t>
            </a:r>
            <a:r>
              <a:rPr sz="1100" spc="-110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100" dirty="0">
                <a:solidFill>
                  <a:srgbClr val="504F51"/>
                </a:solidFill>
                <a:latin typeface="Tahoma"/>
                <a:cs typeface="Tahoma"/>
              </a:rPr>
              <a:t>e</a:t>
            </a:r>
            <a:r>
              <a:rPr sz="1100" spc="-65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100" spc="-35" dirty="0">
                <a:solidFill>
                  <a:srgbClr val="504F51"/>
                </a:solidFill>
                <a:latin typeface="Tahoma"/>
                <a:cs typeface="Tahoma"/>
              </a:rPr>
              <a:t>Odontológico</a:t>
            </a:r>
            <a:endParaRPr sz="110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200" b="1" spc="-5" dirty="0">
                <a:latin typeface="Tahoma"/>
                <a:cs typeface="Tahoma"/>
              </a:rPr>
              <a:t>Segmentação:</a:t>
            </a:r>
            <a:r>
              <a:rPr sz="1200" b="1" spc="210" dirty="0">
                <a:latin typeface="Tahoma"/>
                <a:cs typeface="Tahoma"/>
              </a:rPr>
              <a:t> </a:t>
            </a:r>
            <a:r>
              <a:rPr sz="1100" spc="-35" dirty="0">
                <a:solidFill>
                  <a:srgbClr val="504F51"/>
                </a:solidFill>
                <a:latin typeface="Tahoma"/>
                <a:cs typeface="Tahoma"/>
              </a:rPr>
              <a:t>Ambulatorial</a:t>
            </a:r>
            <a:r>
              <a:rPr sz="1100" spc="145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100" dirty="0">
                <a:solidFill>
                  <a:srgbClr val="504F51"/>
                </a:solidFill>
                <a:latin typeface="Tahoma"/>
                <a:cs typeface="Tahoma"/>
              </a:rPr>
              <a:t>+</a:t>
            </a:r>
            <a:r>
              <a:rPr sz="1100" spc="190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100" spc="-35" dirty="0">
                <a:solidFill>
                  <a:srgbClr val="504F51"/>
                </a:solidFill>
                <a:latin typeface="Tahoma"/>
                <a:cs typeface="Tahoma"/>
              </a:rPr>
              <a:t>Hospitalar</a:t>
            </a:r>
            <a:r>
              <a:rPr sz="1100" spc="145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100" dirty="0">
                <a:solidFill>
                  <a:srgbClr val="504F51"/>
                </a:solidFill>
                <a:latin typeface="Tahoma"/>
                <a:cs typeface="Tahoma"/>
              </a:rPr>
              <a:t>+</a:t>
            </a:r>
            <a:r>
              <a:rPr sz="1100" spc="180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100" spc="-40" dirty="0">
                <a:solidFill>
                  <a:srgbClr val="504F51"/>
                </a:solidFill>
                <a:latin typeface="Tahoma"/>
                <a:cs typeface="Tahoma"/>
              </a:rPr>
              <a:t>Obstetrícia</a:t>
            </a:r>
            <a:r>
              <a:rPr sz="1100" spc="105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100" spc="-30" dirty="0">
                <a:solidFill>
                  <a:srgbClr val="504F51"/>
                </a:solidFill>
                <a:latin typeface="Tahoma"/>
                <a:cs typeface="Tahoma"/>
              </a:rPr>
              <a:t>e/ou</a:t>
            </a:r>
            <a:r>
              <a:rPr sz="1100" spc="170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100" spc="-35" dirty="0">
                <a:solidFill>
                  <a:srgbClr val="504F51"/>
                </a:solidFill>
                <a:latin typeface="Tahoma"/>
                <a:cs typeface="Tahoma"/>
              </a:rPr>
              <a:t>somente</a:t>
            </a:r>
            <a:r>
              <a:rPr sz="1100" spc="-40" dirty="0">
                <a:solidFill>
                  <a:srgbClr val="504F51"/>
                </a:solidFill>
                <a:latin typeface="Tahoma"/>
                <a:cs typeface="Tahoma"/>
              </a:rPr>
              <a:t> Ambulatorial</a:t>
            </a:r>
            <a:r>
              <a:rPr sz="1100" spc="-105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100" spc="-35" dirty="0">
                <a:solidFill>
                  <a:srgbClr val="504F51"/>
                </a:solidFill>
                <a:latin typeface="Tahoma"/>
                <a:cs typeface="Tahoma"/>
              </a:rPr>
              <a:t>(Consulta</a:t>
            </a:r>
            <a:r>
              <a:rPr sz="1100" spc="-80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100" dirty="0">
                <a:solidFill>
                  <a:srgbClr val="504F51"/>
                </a:solidFill>
                <a:latin typeface="Tahoma"/>
                <a:cs typeface="Tahoma"/>
              </a:rPr>
              <a:t>+</a:t>
            </a:r>
            <a:r>
              <a:rPr sz="1100" spc="-65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100" spc="-35" dirty="0">
                <a:solidFill>
                  <a:srgbClr val="504F51"/>
                </a:solidFill>
                <a:latin typeface="Tahoma"/>
                <a:cs typeface="Tahoma"/>
              </a:rPr>
              <a:t>Exames</a:t>
            </a:r>
            <a:r>
              <a:rPr sz="1100" spc="-100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100" dirty="0">
                <a:solidFill>
                  <a:srgbClr val="504F51"/>
                </a:solidFill>
                <a:latin typeface="Tahoma"/>
                <a:cs typeface="Tahoma"/>
              </a:rPr>
              <a:t>+</a:t>
            </a:r>
            <a:r>
              <a:rPr sz="1100" spc="-65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100" spc="-35" dirty="0">
                <a:solidFill>
                  <a:srgbClr val="504F51"/>
                </a:solidFill>
                <a:latin typeface="Tahoma"/>
                <a:cs typeface="Tahoma"/>
              </a:rPr>
              <a:t>Terapias)</a:t>
            </a:r>
            <a:endParaRPr sz="110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200" b="1" spc="-10" dirty="0">
                <a:latin typeface="Tahoma"/>
                <a:cs typeface="Tahoma"/>
              </a:rPr>
              <a:t>Acomodação:</a:t>
            </a:r>
            <a:r>
              <a:rPr sz="1200" b="1" spc="25" dirty="0">
                <a:latin typeface="Tahoma"/>
                <a:cs typeface="Tahoma"/>
              </a:rPr>
              <a:t> </a:t>
            </a:r>
            <a:r>
              <a:rPr sz="1100" spc="-35" dirty="0">
                <a:solidFill>
                  <a:srgbClr val="504F51"/>
                </a:solidFill>
                <a:latin typeface="Tahoma"/>
                <a:cs typeface="Tahoma"/>
              </a:rPr>
              <a:t>Enfermaria,</a:t>
            </a:r>
            <a:r>
              <a:rPr sz="1100" spc="-5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100" spc="-35" dirty="0">
                <a:solidFill>
                  <a:srgbClr val="504F51"/>
                </a:solidFill>
                <a:latin typeface="Tahoma"/>
                <a:cs typeface="Tahoma"/>
              </a:rPr>
              <a:t>Apartamento</a:t>
            </a:r>
            <a:r>
              <a:rPr sz="1100" dirty="0">
                <a:solidFill>
                  <a:srgbClr val="504F51"/>
                </a:solidFill>
                <a:latin typeface="Tahoma"/>
                <a:cs typeface="Tahoma"/>
              </a:rPr>
              <a:t> e</a:t>
            </a:r>
            <a:r>
              <a:rPr sz="1100" spc="320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100" spc="-30" dirty="0">
                <a:solidFill>
                  <a:srgbClr val="504F51"/>
                </a:solidFill>
                <a:latin typeface="Tahoma"/>
                <a:cs typeface="Tahoma"/>
              </a:rPr>
              <a:t>sem</a:t>
            </a:r>
            <a:r>
              <a:rPr sz="1100" spc="-10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100" spc="-35" dirty="0">
                <a:solidFill>
                  <a:srgbClr val="504F51"/>
                </a:solidFill>
                <a:latin typeface="Tahoma"/>
                <a:cs typeface="Tahoma"/>
              </a:rPr>
              <a:t>acomodação</a:t>
            </a:r>
            <a:r>
              <a:rPr sz="1100" spc="20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100" spc="-20" dirty="0">
                <a:solidFill>
                  <a:srgbClr val="504F51"/>
                </a:solidFill>
                <a:latin typeface="Tahoma"/>
                <a:cs typeface="Tahoma"/>
              </a:rPr>
              <a:t>para</a:t>
            </a:r>
            <a:r>
              <a:rPr sz="1100" spc="-10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100" dirty="0">
                <a:solidFill>
                  <a:srgbClr val="504F51"/>
                </a:solidFill>
                <a:latin typeface="Tahoma"/>
                <a:cs typeface="Tahoma"/>
              </a:rPr>
              <a:t>o</a:t>
            </a:r>
            <a:r>
              <a:rPr sz="1100" spc="20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100" spc="-30" dirty="0">
                <a:solidFill>
                  <a:srgbClr val="504F51"/>
                </a:solidFill>
                <a:latin typeface="Tahoma"/>
                <a:cs typeface="Tahoma"/>
              </a:rPr>
              <a:t>produto</a:t>
            </a:r>
            <a:r>
              <a:rPr sz="1100" spc="-65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100" spc="-40" dirty="0">
                <a:solidFill>
                  <a:srgbClr val="504F51"/>
                </a:solidFill>
                <a:latin typeface="Tahoma"/>
                <a:cs typeface="Tahoma"/>
              </a:rPr>
              <a:t>ambulatorial</a:t>
            </a:r>
            <a:r>
              <a:rPr sz="1200" spc="-40" dirty="0">
                <a:latin typeface="Tahoma"/>
                <a:cs typeface="Tahoma"/>
              </a:rPr>
              <a:t>.</a:t>
            </a:r>
            <a:endParaRPr sz="120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1200" b="1" dirty="0">
                <a:latin typeface="Tahoma"/>
                <a:cs typeface="Tahoma"/>
              </a:rPr>
              <a:t>Co</a:t>
            </a:r>
            <a:r>
              <a:rPr sz="1200" b="1" spc="-5" dirty="0">
                <a:latin typeface="Tahoma"/>
                <a:cs typeface="Tahoma"/>
              </a:rPr>
              <a:t>parti</a:t>
            </a:r>
            <a:r>
              <a:rPr sz="1200" b="1" spc="-10" dirty="0">
                <a:latin typeface="Tahoma"/>
                <a:cs typeface="Tahoma"/>
              </a:rPr>
              <a:t>c</a:t>
            </a:r>
            <a:r>
              <a:rPr sz="1200" b="1" dirty="0">
                <a:latin typeface="Tahoma"/>
                <a:cs typeface="Tahoma"/>
              </a:rPr>
              <a:t>i</a:t>
            </a:r>
            <a:r>
              <a:rPr sz="1200" b="1" spc="-15" dirty="0">
                <a:latin typeface="Tahoma"/>
                <a:cs typeface="Tahoma"/>
              </a:rPr>
              <a:t>p</a:t>
            </a:r>
            <a:r>
              <a:rPr sz="1200" b="1" spc="-5" dirty="0">
                <a:latin typeface="Tahoma"/>
                <a:cs typeface="Tahoma"/>
              </a:rPr>
              <a:t>a</a:t>
            </a:r>
            <a:r>
              <a:rPr sz="1200" b="1" dirty="0">
                <a:latin typeface="Tahoma"/>
                <a:cs typeface="Tahoma"/>
              </a:rPr>
              <a:t>ção:</a:t>
            </a:r>
            <a:r>
              <a:rPr sz="1200" b="1" spc="-80" dirty="0">
                <a:latin typeface="Tahoma"/>
                <a:cs typeface="Tahoma"/>
              </a:rPr>
              <a:t> </a:t>
            </a:r>
            <a:r>
              <a:rPr sz="1100" spc="-55" dirty="0">
                <a:solidFill>
                  <a:srgbClr val="504F51"/>
                </a:solidFill>
                <a:latin typeface="Tahoma"/>
                <a:cs typeface="Tahoma"/>
              </a:rPr>
              <a:t>c</a:t>
            </a:r>
            <a:r>
              <a:rPr sz="1100" spc="-40" dirty="0">
                <a:solidFill>
                  <a:srgbClr val="504F51"/>
                </a:solidFill>
                <a:latin typeface="Tahoma"/>
                <a:cs typeface="Tahoma"/>
              </a:rPr>
              <a:t>o</a:t>
            </a:r>
            <a:r>
              <a:rPr sz="1100" dirty="0">
                <a:solidFill>
                  <a:srgbClr val="504F51"/>
                </a:solidFill>
                <a:latin typeface="Tahoma"/>
                <a:cs typeface="Tahoma"/>
              </a:rPr>
              <a:t>m</a:t>
            </a:r>
            <a:endParaRPr sz="1100">
              <a:latin typeface="Tahoma"/>
              <a:cs typeface="Tahoma"/>
            </a:endParaRPr>
          </a:p>
          <a:p>
            <a:pPr>
              <a:lnSpc>
                <a:spcPct val="100000"/>
              </a:lnSpc>
            </a:pPr>
            <a:endParaRPr sz="1400">
              <a:latin typeface="Tahoma"/>
              <a:cs typeface="Tahoma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450">
              <a:latin typeface="Tahoma"/>
              <a:cs typeface="Tahoma"/>
            </a:endParaRPr>
          </a:p>
          <a:p>
            <a:pPr marR="5080" algn="r">
              <a:lnSpc>
                <a:spcPct val="100000"/>
              </a:lnSpc>
            </a:pPr>
            <a:r>
              <a:rPr sz="1400" b="1" spc="-45" dirty="0">
                <a:solidFill>
                  <a:srgbClr val="504F51"/>
                </a:solidFill>
                <a:latin typeface="Tahoma"/>
                <a:cs typeface="Tahoma"/>
              </a:rPr>
              <a:t>IMPORTANTE!</a:t>
            </a:r>
            <a:endParaRPr sz="1400">
              <a:latin typeface="Tahoma"/>
              <a:cs typeface="Tahoma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164592" y="885443"/>
            <a:ext cx="9905365" cy="1453515"/>
          </a:xfrm>
          <a:custGeom>
            <a:avLst/>
            <a:gdLst/>
            <a:ahLst/>
            <a:cxnLst/>
            <a:rect l="l" t="t" r="r" b="b"/>
            <a:pathLst>
              <a:path w="9905365" h="1453514">
                <a:moveTo>
                  <a:pt x="9610471" y="0"/>
                </a:moveTo>
                <a:lnTo>
                  <a:pt x="294576" y="0"/>
                </a:lnTo>
                <a:lnTo>
                  <a:pt x="201472" y="6604"/>
                </a:lnTo>
                <a:lnTo>
                  <a:pt x="120624" y="24765"/>
                </a:lnTo>
                <a:lnTo>
                  <a:pt x="56832" y="52705"/>
                </a:lnTo>
                <a:lnTo>
                  <a:pt x="15024" y="88138"/>
                </a:lnTo>
                <a:lnTo>
                  <a:pt x="0" y="128778"/>
                </a:lnTo>
                <a:lnTo>
                  <a:pt x="0" y="1324737"/>
                </a:lnTo>
                <a:lnTo>
                  <a:pt x="15024" y="1365504"/>
                </a:lnTo>
                <a:lnTo>
                  <a:pt x="56832" y="1400810"/>
                </a:lnTo>
                <a:lnTo>
                  <a:pt x="120624" y="1428623"/>
                </a:lnTo>
                <a:lnTo>
                  <a:pt x="201472" y="1447038"/>
                </a:lnTo>
                <a:lnTo>
                  <a:pt x="294576" y="1453515"/>
                </a:lnTo>
                <a:lnTo>
                  <a:pt x="9610471" y="1453515"/>
                </a:lnTo>
                <a:lnTo>
                  <a:pt x="9703562" y="1447038"/>
                </a:lnTo>
                <a:lnTo>
                  <a:pt x="9784334" y="1428623"/>
                </a:lnTo>
                <a:lnTo>
                  <a:pt x="9848215" y="1400810"/>
                </a:lnTo>
                <a:lnTo>
                  <a:pt x="9889998" y="1365504"/>
                </a:lnTo>
                <a:lnTo>
                  <a:pt x="9904984" y="1324737"/>
                </a:lnTo>
                <a:lnTo>
                  <a:pt x="9904984" y="128778"/>
                </a:lnTo>
                <a:lnTo>
                  <a:pt x="9889998" y="88138"/>
                </a:lnTo>
                <a:lnTo>
                  <a:pt x="9848215" y="52705"/>
                </a:lnTo>
                <a:lnTo>
                  <a:pt x="9784334" y="24765"/>
                </a:lnTo>
                <a:lnTo>
                  <a:pt x="9703562" y="6604"/>
                </a:lnTo>
                <a:lnTo>
                  <a:pt x="9610471" y="0"/>
                </a:lnTo>
                <a:close/>
              </a:path>
            </a:pathLst>
          </a:custGeom>
          <a:solidFill>
            <a:srgbClr val="DFE0D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278384" y="1123949"/>
            <a:ext cx="9577070" cy="939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100"/>
              </a:spcBef>
            </a:pPr>
            <a:r>
              <a:rPr sz="1200" b="1" spc="-70" dirty="0">
                <a:solidFill>
                  <a:srgbClr val="504F51"/>
                </a:solidFill>
                <a:latin typeface="Tahoma"/>
                <a:cs typeface="Tahoma"/>
              </a:rPr>
              <a:t>Nosso </a:t>
            </a:r>
            <a:r>
              <a:rPr sz="1200" b="1" spc="-75" dirty="0">
                <a:solidFill>
                  <a:srgbClr val="504F51"/>
                </a:solidFill>
                <a:latin typeface="Tahoma"/>
                <a:cs typeface="Tahoma"/>
              </a:rPr>
              <a:t>Plano: </a:t>
            </a:r>
            <a:r>
              <a:rPr sz="1200" dirty="0">
                <a:solidFill>
                  <a:srgbClr val="504F51"/>
                </a:solidFill>
                <a:latin typeface="Tahoma"/>
                <a:cs typeface="Tahoma"/>
              </a:rPr>
              <a:t>O </a:t>
            </a:r>
            <a:r>
              <a:rPr sz="1200" spc="-30" dirty="0">
                <a:solidFill>
                  <a:srgbClr val="504F51"/>
                </a:solidFill>
                <a:latin typeface="Tahoma"/>
                <a:cs typeface="Tahoma"/>
              </a:rPr>
              <a:t>Nosso </a:t>
            </a:r>
            <a:r>
              <a:rPr sz="1200" spc="-35" dirty="0">
                <a:solidFill>
                  <a:srgbClr val="504F51"/>
                </a:solidFill>
                <a:latin typeface="Tahoma"/>
                <a:cs typeface="Tahoma"/>
              </a:rPr>
              <a:t>Plano </a:t>
            </a:r>
            <a:r>
              <a:rPr sz="1200" dirty="0">
                <a:solidFill>
                  <a:srgbClr val="504F51"/>
                </a:solidFill>
                <a:latin typeface="Tahoma"/>
                <a:cs typeface="Tahoma"/>
              </a:rPr>
              <a:t>é o </a:t>
            </a:r>
            <a:r>
              <a:rPr sz="1200" spc="-35" dirty="0">
                <a:solidFill>
                  <a:srgbClr val="504F51"/>
                </a:solidFill>
                <a:latin typeface="Tahoma"/>
                <a:cs typeface="Tahoma"/>
              </a:rPr>
              <a:t>produto </a:t>
            </a:r>
            <a:r>
              <a:rPr sz="1200" spc="-25" dirty="0">
                <a:solidFill>
                  <a:srgbClr val="504F51"/>
                </a:solidFill>
                <a:latin typeface="Tahoma"/>
                <a:cs typeface="Tahoma"/>
              </a:rPr>
              <a:t>mais </a:t>
            </a:r>
            <a:r>
              <a:rPr sz="1200" spc="-30" dirty="0">
                <a:solidFill>
                  <a:srgbClr val="504F51"/>
                </a:solidFill>
                <a:latin typeface="Tahoma"/>
                <a:cs typeface="Tahoma"/>
              </a:rPr>
              <a:t>vendido </a:t>
            </a:r>
            <a:r>
              <a:rPr sz="1200" spc="-25" dirty="0">
                <a:solidFill>
                  <a:srgbClr val="504F51"/>
                </a:solidFill>
                <a:latin typeface="Tahoma"/>
                <a:cs typeface="Tahoma"/>
              </a:rPr>
              <a:t>entre </a:t>
            </a:r>
            <a:r>
              <a:rPr sz="1200" spc="-10" dirty="0">
                <a:solidFill>
                  <a:srgbClr val="504F51"/>
                </a:solidFill>
                <a:latin typeface="Tahoma"/>
                <a:cs typeface="Tahoma"/>
              </a:rPr>
              <a:t>os </a:t>
            </a:r>
            <a:r>
              <a:rPr sz="1200" spc="-30" dirty="0">
                <a:solidFill>
                  <a:srgbClr val="504F51"/>
                </a:solidFill>
                <a:latin typeface="Tahoma"/>
                <a:cs typeface="Tahoma"/>
              </a:rPr>
              <a:t>planos </a:t>
            </a:r>
            <a:r>
              <a:rPr sz="1200" spc="-20" dirty="0">
                <a:solidFill>
                  <a:srgbClr val="504F51"/>
                </a:solidFill>
                <a:latin typeface="Tahoma"/>
                <a:cs typeface="Tahoma"/>
              </a:rPr>
              <a:t>de</a:t>
            </a:r>
            <a:r>
              <a:rPr sz="1200" spc="340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200" spc="-35" dirty="0">
                <a:solidFill>
                  <a:srgbClr val="504F51"/>
                </a:solidFill>
                <a:latin typeface="Tahoma"/>
                <a:cs typeface="Tahoma"/>
              </a:rPr>
              <a:t>assistência médica. </a:t>
            </a:r>
            <a:r>
              <a:rPr sz="1200" spc="-20" dirty="0">
                <a:solidFill>
                  <a:srgbClr val="504F51"/>
                </a:solidFill>
                <a:latin typeface="Tahoma"/>
                <a:cs typeface="Tahoma"/>
              </a:rPr>
              <a:t>Ele </a:t>
            </a:r>
            <a:r>
              <a:rPr sz="1200" spc="-25" dirty="0">
                <a:solidFill>
                  <a:srgbClr val="504F51"/>
                </a:solidFill>
                <a:latin typeface="Tahoma"/>
                <a:cs typeface="Tahoma"/>
              </a:rPr>
              <a:t>possui </a:t>
            </a:r>
            <a:r>
              <a:rPr sz="1200" spc="-20" dirty="0">
                <a:solidFill>
                  <a:srgbClr val="504F51"/>
                </a:solidFill>
                <a:latin typeface="Tahoma"/>
                <a:cs typeface="Tahoma"/>
              </a:rPr>
              <a:t>rede </a:t>
            </a:r>
            <a:r>
              <a:rPr sz="1200" spc="-35" dirty="0">
                <a:solidFill>
                  <a:srgbClr val="504F51"/>
                </a:solidFill>
                <a:latin typeface="Tahoma"/>
                <a:cs typeface="Tahoma"/>
              </a:rPr>
              <a:t>exclusiva </a:t>
            </a:r>
            <a:r>
              <a:rPr sz="1200" spc="-15" dirty="0">
                <a:solidFill>
                  <a:srgbClr val="504F51"/>
                </a:solidFill>
                <a:latin typeface="Tahoma"/>
                <a:cs typeface="Tahoma"/>
              </a:rPr>
              <a:t>de </a:t>
            </a:r>
            <a:r>
              <a:rPr sz="1200" spc="-35" dirty="0">
                <a:solidFill>
                  <a:srgbClr val="504F51"/>
                </a:solidFill>
                <a:latin typeface="Tahoma"/>
                <a:cs typeface="Tahoma"/>
              </a:rPr>
              <a:t>atendimento </a:t>
            </a:r>
            <a:r>
              <a:rPr sz="1200" spc="-20" dirty="0">
                <a:solidFill>
                  <a:srgbClr val="504F51"/>
                </a:solidFill>
                <a:latin typeface="Tahoma"/>
                <a:cs typeface="Tahoma"/>
              </a:rPr>
              <a:t>com </a:t>
            </a:r>
            <a:r>
              <a:rPr sz="1200" spc="-15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200" spc="-35" dirty="0">
                <a:solidFill>
                  <a:srgbClr val="504F51"/>
                </a:solidFill>
                <a:latin typeface="Tahoma"/>
                <a:cs typeface="Tahoma"/>
              </a:rPr>
              <a:t>hospitais, </a:t>
            </a:r>
            <a:r>
              <a:rPr sz="1200" spc="-30" dirty="0">
                <a:solidFill>
                  <a:srgbClr val="504F51"/>
                </a:solidFill>
                <a:latin typeface="Tahoma"/>
                <a:cs typeface="Tahoma"/>
              </a:rPr>
              <a:t>centros </a:t>
            </a:r>
            <a:r>
              <a:rPr sz="1200" spc="-35" dirty="0">
                <a:solidFill>
                  <a:srgbClr val="504F51"/>
                </a:solidFill>
                <a:latin typeface="Tahoma"/>
                <a:cs typeface="Tahoma"/>
              </a:rPr>
              <a:t>clínicos, unidades </a:t>
            </a:r>
            <a:r>
              <a:rPr sz="1200" spc="-10" dirty="0">
                <a:solidFill>
                  <a:srgbClr val="504F51"/>
                </a:solidFill>
                <a:latin typeface="Tahoma"/>
                <a:cs typeface="Tahoma"/>
              </a:rPr>
              <a:t>de </a:t>
            </a:r>
            <a:r>
              <a:rPr sz="1200" spc="-35" dirty="0">
                <a:solidFill>
                  <a:srgbClr val="504F51"/>
                </a:solidFill>
                <a:latin typeface="Tahoma"/>
                <a:cs typeface="Tahoma"/>
              </a:rPr>
              <a:t>pronto atendimento, unidades </a:t>
            </a:r>
            <a:r>
              <a:rPr sz="1200" spc="-20" dirty="0">
                <a:solidFill>
                  <a:srgbClr val="504F51"/>
                </a:solidFill>
                <a:latin typeface="Tahoma"/>
                <a:cs typeface="Tahoma"/>
              </a:rPr>
              <a:t>de</a:t>
            </a:r>
            <a:r>
              <a:rPr sz="1200" spc="-15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200" spc="-35" dirty="0">
                <a:solidFill>
                  <a:srgbClr val="504F51"/>
                </a:solidFill>
                <a:latin typeface="Tahoma"/>
                <a:cs typeface="Tahoma"/>
              </a:rPr>
              <a:t>diagnóstico </a:t>
            </a:r>
            <a:r>
              <a:rPr sz="1200" spc="-20" dirty="0">
                <a:solidFill>
                  <a:srgbClr val="504F51"/>
                </a:solidFill>
                <a:latin typeface="Tahoma"/>
                <a:cs typeface="Tahoma"/>
              </a:rPr>
              <a:t>por </a:t>
            </a:r>
            <a:r>
              <a:rPr sz="1200" spc="-30" dirty="0">
                <a:solidFill>
                  <a:srgbClr val="504F51"/>
                </a:solidFill>
                <a:latin typeface="Tahoma"/>
                <a:cs typeface="Tahoma"/>
              </a:rPr>
              <a:t>imagem </a:t>
            </a:r>
            <a:r>
              <a:rPr sz="1200" dirty="0">
                <a:solidFill>
                  <a:srgbClr val="504F51"/>
                </a:solidFill>
                <a:latin typeface="Tahoma"/>
                <a:cs typeface="Tahoma"/>
              </a:rPr>
              <a:t>e </a:t>
            </a:r>
            <a:r>
              <a:rPr sz="1200" spc="-35" dirty="0">
                <a:solidFill>
                  <a:srgbClr val="504F51"/>
                </a:solidFill>
                <a:latin typeface="Tahoma"/>
                <a:cs typeface="Tahoma"/>
              </a:rPr>
              <a:t>postos </a:t>
            </a:r>
            <a:r>
              <a:rPr sz="1200" spc="-10" dirty="0">
                <a:solidFill>
                  <a:srgbClr val="504F51"/>
                </a:solidFill>
                <a:latin typeface="Tahoma"/>
                <a:cs typeface="Tahoma"/>
              </a:rPr>
              <a:t>de </a:t>
            </a:r>
            <a:r>
              <a:rPr sz="1200" spc="-30" dirty="0">
                <a:solidFill>
                  <a:srgbClr val="504F51"/>
                </a:solidFill>
                <a:latin typeface="Tahoma"/>
                <a:cs typeface="Tahoma"/>
              </a:rPr>
              <a:t>coleta </a:t>
            </a:r>
            <a:r>
              <a:rPr sz="1200" spc="-40" dirty="0">
                <a:solidFill>
                  <a:srgbClr val="504F51"/>
                </a:solidFill>
                <a:latin typeface="Tahoma"/>
                <a:cs typeface="Tahoma"/>
              </a:rPr>
              <a:t>laboratoriais. </a:t>
            </a:r>
            <a:r>
              <a:rPr sz="1200" dirty="0">
                <a:solidFill>
                  <a:srgbClr val="504F51"/>
                </a:solidFill>
                <a:latin typeface="Tahoma"/>
                <a:cs typeface="Tahoma"/>
              </a:rPr>
              <a:t>O </a:t>
            </a:r>
            <a:r>
              <a:rPr sz="1200" spc="-30" dirty="0">
                <a:solidFill>
                  <a:srgbClr val="504F51"/>
                </a:solidFill>
                <a:latin typeface="Tahoma"/>
                <a:cs typeface="Tahoma"/>
              </a:rPr>
              <a:t>cliente </a:t>
            </a:r>
            <a:r>
              <a:rPr sz="1200" spc="-25" dirty="0">
                <a:solidFill>
                  <a:srgbClr val="504F51"/>
                </a:solidFill>
                <a:latin typeface="Tahoma"/>
                <a:cs typeface="Tahoma"/>
              </a:rPr>
              <a:t>Nosso </a:t>
            </a:r>
            <a:r>
              <a:rPr sz="1200" spc="-20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200" spc="-35" dirty="0">
                <a:solidFill>
                  <a:srgbClr val="504F51"/>
                </a:solidFill>
                <a:latin typeface="Tahoma"/>
                <a:cs typeface="Tahoma"/>
              </a:rPr>
              <a:t>Plano </a:t>
            </a:r>
            <a:r>
              <a:rPr sz="1200" spc="-25" dirty="0">
                <a:solidFill>
                  <a:srgbClr val="504F51"/>
                </a:solidFill>
                <a:latin typeface="Tahoma"/>
                <a:cs typeface="Tahoma"/>
              </a:rPr>
              <a:t>pode </a:t>
            </a:r>
            <a:r>
              <a:rPr sz="1200" spc="-30" dirty="0">
                <a:solidFill>
                  <a:srgbClr val="504F51"/>
                </a:solidFill>
                <a:latin typeface="Tahoma"/>
                <a:cs typeface="Tahoma"/>
              </a:rPr>
              <a:t>escolher </a:t>
            </a:r>
            <a:r>
              <a:rPr sz="1200" dirty="0">
                <a:solidFill>
                  <a:srgbClr val="504F51"/>
                </a:solidFill>
                <a:latin typeface="Tahoma"/>
                <a:cs typeface="Tahoma"/>
              </a:rPr>
              <a:t>a </a:t>
            </a:r>
            <a:r>
              <a:rPr sz="1200" spc="-35" dirty="0">
                <a:solidFill>
                  <a:srgbClr val="504F51"/>
                </a:solidFill>
                <a:latin typeface="Tahoma"/>
                <a:cs typeface="Tahoma"/>
              </a:rPr>
              <a:t>categoria Enfermaria </a:t>
            </a:r>
            <a:r>
              <a:rPr sz="1200" spc="-10" dirty="0">
                <a:solidFill>
                  <a:srgbClr val="504F51"/>
                </a:solidFill>
                <a:latin typeface="Tahoma"/>
                <a:cs typeface="Tahoma"/>
              </a:rPr>
              <a:t>ou </a:t>
            </a:r>
            <a:r>
              <a:rPr sz="1200" spc="-35" dirty="0">
                <a:solidFill>
                  <a:srgbClr val="504F51"/>
                </a:solidFill>
                <a:latin typeface="Tahoma"/>
                <a:cs typeface="Tahoma"/>
              </a:rPr>
              <a:t>Apartamento. </a:t>
            </a:r>
            <a:r>
              <a:rPr sz="1200" dirty="0">
                <a:solidFill>
                  <a:srgbClr val="504F51"/>
                </a:solidFill>
                <a:latin typeface="Tahoma"/>
                <a:cs typeface="Tahoma"/>
              </a:rPr>
              <a:t>A </a:t>
            </a:r>
            <a:r>
              <a:rPr sz="1200" spc="-35" dirty="0">
                <a:solidFill>
                  <a:srgbClr val="504F51"/>
                </a:solidFill>
                <a:latin typeface="Tahoma"/>
                <a:cs typeface="Tahoma"/>
              </a:rPr>
              <a:t>categoria</a:t>
            </a:r>
            <a:r>
              <a:rPr sz="1200" spc="-30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200" spc="-35" dirty="0">
                <a:solidFill>
                  <a:srgbClr val="504F51"/>
                </a:solidFill>
                <a:latin typeface="Tahoma"/>
                <a:cs typeface="Tahoma"/>
              </a:rPr>
              <a:t>Enfermaria consiste </a:t>
            </a:r>
            <a:r>
              <a:rPr sz="1200" spc="-5" dirty="0">
                <a:solidFill>
                  <a:srgbClr val="504F51"/>
                </a:solidFill>
                <a:latin typeface="Tahoma"/>
                <a:cs typeface="Tahoma"/>
              </a:rPr>
              <a:t>em um </a:t>
            </a:r>
            <a:r>
              <a:rPr sz="1200" spc="-30" dirty="0">
                <a:solidFill>
                  <a:srgbClr val="504F51"/>
                </a:solidFill>
                <a:latin typeface="Tahoma"/>
                <a:cs typeface="Tahoma"/>
              </a:rPr>
              <a:t>quarto </a:t>
            </a:r>
            <a:r>
              <a:rPr sz="1200" dirty="0">
                <a:solidFill>
                  <a:srgbClr val="504F51"/>
                </a:solidFill>
                <a:latin typeface="Tahoma"/>
                <a:cs typeface="Tahoma"/>
              </a:rPr>
              <a:t>a </a:t>
            </a:r>
            <a:r>
              <a:rPr sz="1200" spc="-30" dirty="0">
                <a:solidFill>
                  <a:srgbClr val="504F51"/>
                </a:solidFill>
                <a:latin typeface="Tahoma"/>
                <a:cs typeface="Tahoma"/>
              </a:rPr>
              <a:t>partir </a:t>
            </a:r>
            <a:r>
              <a:rPr sz="1200" spc="-20" dirty="0">
                <a:solidFill>
                  <a:srgbClr val="504F51"/>
                </a:solidFill>
                <a:latin typeface="Tahoma"/>
                <a:cs typeface="Tahoma"/>
              </a:rPr>
              <a:t>de </a:t>
            </a:r>
            <a:r>
              <a:rPr sz="1200" spc="-30" dirty="0">
                <a:solidFill>
                  <a:srgbClr val="504F51"/>
                </a:solidFill>
                <a:latin typeface="Tahoma"/>
                <a:cs typeface="Tahoma"/>
              </a:rPr>
              <a:t>dois leitos, </a:t>
            </a:r>
            <a:r>
              <a:rPr sz="1200" spc="-35" dirty="0">
                <a:solidFill>
                  <a:srgbClr val="504F51"/>
                </a:solidFill>
                <a:latin typeface="Tahoma"/>
                <a:cs typeface="Tahoma"/>
              </a:rPr>
              <a:t>devidamente </a:t>
            </a:r>
            <a:r>
              <a:rPr sz="1200" spc="-30" dirty="0">
                <a:solidFill>
                  <a:srgbClr val="504F51"/>
                </a:solidFill>
                <a:latin typeface="Tahoma"/>
                <a:cs typeface="Tahoma"/>
              </a:rPr>
              <a:t> equipado</a:t>
            </a:r>
            <a:r>
              <a:rPr sz="1200" spc="-25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200" spc="-40" dirty="0">
                <a:solidFill>
                  <a:srgbClr val="504F51"/>
                </a:solidFill>
                <a:latin typeface="Tahoma"/>
                <a:cs typeface="Tahoma"/>
              </a:rPr>
              <a:t>para </a:t>
            </a:r>
            <a:r>
              <a:rPr sz="1200" spc="-35" dirty="0">
                <a:solidFill>
                  <a:srgbClr val="504F51"/>
                </a:solidFill>
                <a:latin typeface="Tahoma"/>
                <a:cs typeface="Tahoma"/>
              </a:rPr>
              <a:t>compartilhar </a:t>
            </a:r>
            <a:r>
              <a:rPr sz="1200" dirty="0">
                <a:solidFill>
                  <a:srgbClr val="504F51"/>
                </a:solidFill>
                <a:latin typeface="Tahoma"/>
                <a:cs typeface="Tahoma"/>
              </a:rPr>
              <a:t>a </a:t>
            </a:r>
            <a:r>
              <a:rPr sz="1200" spc="-35" dirty="0">
                <a:solidFill>
                  <a:srgbClr val="504F51"/>
                </a:solidFill>
                <a:latin typeface="Tahoma"/>
                <a:cs typeface="Tahoma"/>
              </a:rPr>
              <a:t>estadia. </a:t>
            </a:r>
            <a:r>
              <a:rPr sz="1200" spc="-15" dirty="0">
                <a:solidFill>
                  <a:srgbClr val="504F51"/>
                </a:solidFill>
                <a:latin typeface="Tahoma"/>
                <a:cs typeface="Tahoma"/>
              </a:rPr>
              <a:t>Na </a:t>
            </a:r>
            <a:r>
              <a:rPr sz="1200" spc="-35" dirty="0">
                <a:solidFill>
                  <a:srgbClr val="504F51"/>
                </a:solidFill>
                <a:latin typeface="Tahoma"/>
                <a:cs typeface="Tahoma"/>
              </a:rPr>
              <a:t>categoria </a:t>
            </a:r>
            <a:r>
              <a:rPr sz="1200" spc="-40" dirty="0">
                <a:solidFill>
                  <a:srgbClr val="504F51"/>
                </a:solidFill>
                <a:latin typeface="Tahoma"/>
                <a:cs typeface="Tahoma"/>
              </a:rPr>
              <a:t>Apartamento, </a:t>
            </a:r>
            <a:r>
              <a:rPr sz="1200" dirty="0">
                <a:solidFill>
                  <a:srgbClr val="504F51"/>
                </a:solidFill>
                <a:latin typeface="Tahoma"/>
                <a:cs typeface="Tahoma"/>
              </a:rPr>
              <a:t>o </a:t>
            </a:r>
            <a:r>
              <a:rPr sz="1200" spc="-35" dirty="0">
                <a:solidFill>
                  <a:srgbClr val="504F51"/>
                </a:solidFill>
                <a:latin typeface="Tahoma"/>
                <a:cs typeface="Tahoma"/>
              </a:rPr>
              <a:t>beneficiário </a:t>
            </a:r>
            <a:r>
              <a:rPr sz="1200" spc="-15" dirty="0">
                <a:solidFill>
                  <a:srgbClr val="504F51"/>
                </a:solidFill>
                <a:latin typeface="Tahoma"/>
                <a:cs typeface="Tahoma"/>
              </a:rPr>
              <a:t>tem</a:t>
            </a:r>
            <a:r>
              <a:rPr sz="1200" spc="345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200" dirty="0">
                <a:solidFill>
                  <a:srgbClr val="504F51"/>
                </a:solidFill>
                <a:latin typeface="Tahoma"/>
                <a:cs typeface="Tahoma"/>
              </a:rPr>
              <a:t>o </a:t>
            </a:r>
            <a:r>
              <a:rPr sz="1200" spc="-30" dirty="0">
                <a:solidFill>
                  <a:srgbClr val="504F51"/>
                </a:solidFill>
                <a:latin typeface="Tahoma"/>
                <a:cs typeface="Tahoma"/>
              </a:rPr>
              <a:t>direito </a:t>
            </a:r>
            <a:r>
              <a:rPr sz="1200" spc="-20" dirty="0">
                <a:solidFill>
                  <a:srgbClr val="504F51"/>
                </a:solidFill>
                <a:latin typeface="Tahoma"/>
                <a:cs typeface="Tahoma"/>
              </a:rPr>
              <a:t>de, </a:t>
            </a:r>
            <a:r>
              <a:rPr sz="1200" spc="-35" dirty="0">
                <a:solidFill>
                  <a:srgbClr val="504F51"/>
                </a:solidFill>
                <a:latin typeface="Tahoma"/>
                <a:cs typeface="Tahoma"/>
              </a:rPr>
              <a:t>quando necessário, </a:t>
            </a:r>
            <a:r>
              <a:rPr sz="1200" spc="-25" dirty="0">
                <a:solidFill>
                  <a:srgbClr val="504F51"/>
                </a:solidFill>
                <a:latin typeface="Tahoma"/>
                <a:cs typeface="Tahoma"/>
              </a:rPr>
              <a:t>possuir </a:t>
            </a:r>
            <a:r>
              <a:rPr sz="1200" spc="-5" dirty="0">
                <a:solidFill>
                  <a:srgbClr val="504F51"/>
                </a:solidFill>
                <a:latin typeface="Tahoma"/>
                <a:cs typeface="Tahoma"/>
              </a:rPr>
              <a:t>um </a:t>
            </a:r>
            <a:r>
              <a:rPr sz="1200" spc="-30" dirty="0">
                <a:solidFill>
                  <a:srgbClr val="504F51"/>
                </a:solidFill>
                <a:latin typeface="Tahoma"/>
                <a:cs typeface="Tahoma"/>
              </a:rPr>
              <a:t>quarto </a:t>
            </a:r>
            <a:r>
              <a:rPr sz="1200" spc="-35" dirty="0">
                <a:solidFill>
                  <a:srgbClr val="504F51"/>
                </a:solidFill>
                <a:latin typeface="Tahoma"/>
                <a:cs typeface="Tahoma"/>
              </a:rPr>
              <a:t>exclusivo </a:t>
            </a:r>
            <a:r>
              <a:rPr sz="1200" spc="-30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200" spc="-40" dirty="0">
                <a:solidFill>
                  <a:srgbClr val="504F51"/>
                </a:solidFill>
                <a:latin typeface="Tahoma"/>
                <a:cs typeface="Tahoma"/>
              </a:rPr>
              <a:t>para</a:t>
            </a:r>
            <a:r>
              <a:rPr sz="1200" spc="-65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200" dirty="0">
                <a:solidFill>
                  <a:srgbClr val="504F51"/>
                </a:solidFill>
                <a:latin typeface="Tahoma"/>
                <a:cs typeface="Tahoma"/>
              </a:rPr>
              <a:t>o</a:t>
            </a:r>
            <a:r>
              <a:rPr sz="1200" spc="-10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200" spc="-15" dirty="0">
                <a:solidFill>
                  <a:srgbClr val="504F51"/>
                </a:solidFill>
                <a:latin typeface="Tahoma"/>
                <a:cs typeface="Tahoma"/>
              </a:rPr>
              <a:t>seu</a:t>
            </a:r>
            <a:r>
              <a:rPr sz="1200" spc="335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200" spc="-50" dirty="0">
                <a:solidFill>
                  <a:srgbClr val="504F51"/>
                </a:solidFill>
                <a:latin typeface="Tahoma"/>
                <a:cs typeface="Tahoma"/>
              </a:rPr>
              <a:t>tratamento.</a:t>
            </a:r>
            <a:endParaRPr sz="1200">
              <a:latin typeface="Tahoma"/>
              <a:cs typeface="Tahoma"/>
            </a:endParaRPr>
          </a:p>
        </p:txBody>
      </p:sp>
      <p:grpSp>
        <p:nvGrpSpPr>
          <p:cNvPr id="9" name="object 9"/>
          <p:cNvGrpSpPr/>
          <p:nvPr/>
        </p:nvGrpSpPr>
        <p:grpSpPr>
          <a:xfrm>
            <a:off x="7144423" y="3939451"/>
            <a:ext cx="570230" cy="501650"/>
            <a:chOff x="7144423" y="3939451"/>
            <a:chExt cx="570230" cy="501650"/>
          </a:xfrm>
        </p:grpSpPr>
        <p:pic>
          <p:nvPicPr>
            <p:cNvPr id="10" name="object 10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403591" y="4073651"/>
              <a:ext cx="68579" cy="181355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399019" y="4276343"/>
              <a:ext cx="79248" cy="88391"/>
            </a:xfrm>
            <a:prstGeom prst="rect">
              <a:avLst/>
            </a:prstGeom>
          </p:spPr>
        </p:pic>
        <p:sp>
          <p:nvSpPr>
            <p:cNvPr id="12" name="object 12"/>
            <p:cNvSpPr/>
            <p:nvPr/>
          </p:nvSpPr>
          <p:spPr>
            <a:xfrm>
              <a:off x="7168133" y="3963161"/>
              <a:ext cx="522605" cy="454025"/>
            </a:xfrm>
            <a:custGeom>
              <a:avLst/>
              <a:gdLst/>
              <a:ahLst/>
              <a:cxnLst/>
              <a:rect l="l" t="t" r="r" b="b"/>
              <a:pathLst>
                <a:path w="522604" h="454025">
                  <a:moveTo>
                    <a:pt x="297052" y="25273"/>
                  </a:moveTo>
                  <a:lnTo>
                    <a:pt x="280289" y="6350"/>
                  </a:lnTo>
                  <a:lnTo>
                    <a:pt x="261239" y="0"/>
                  </a:lnTo>
                  <a:lnTo>
                    <a:pt x="242189" y="6350"/>
                  </a:lnTo>
                  <a:lnTo>
                    <a:pt x="225298" y="25273"/>
                  </a:lnTo>
                  <a:lnTo>
                    <a:pt x="8636" y="392938"/>
                  </a:lnTo>
                  <a:lnTo>
                    <a:pt x="0" y="416560"/>
                  </a:lnTo>
                  <a:lnTo>
                    <a:pt x="3301" y="435864"/>
                  </a:lnTo>
                  <a:lnTo>
                    <a:pt x="17399" y="448945"/>
                  </a:lnTo>
                  <a:lnTo>
                    <a:pt x="41275" y="453771"/>
                  </a:lnTo>
                  <a:lnTo>
                    <a:pt x="481202" y="453771"/>
                  </a:lnTo>
                  <a:lnTo>
                    <a:pt x="505079" y="448945"/>
                  </a:lnTo>
                  <a:lnTo>
                    <a:pt x="519175" y="435864"/>
                  </a:lnTo>
                  <a:lnTo>
                    <a:pt x="522477" y="416560"/>
                  </a:lnTo>
                  <a:lnTo>
                    <a:pt x="513842" y="392938"/>
                  </a:lnTo>
                  <a:lnTo>
                    <a:pt x="297052" y="25273"/>
                  </a:lnTo>
                  <a:close/>
                </a:path>
              </a:pathLst>
            </a:custGeom>
            <a:ln w="47420">
              <a:solidFill>
                <a:srgbClr val="504F5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3" name="object 13"/>
          <p:cNvSpPr/>
          <p:nvPr/>
        </p:nvSpPr>
        <p:spPr>
          <a:xfrm>
            <a:off x="313943" y="4436363"/>
            <a:ext cx="6296660" cy="719455"/>
          </a:xfrm>
          <a:custGeom>
            <a:avLst/>
            <a:gdLst/>
            <a:ahLst/>
            <a:cxnLst/>
            <a:rect l="l" t="t" r="r" b="b"/>
            <a:pathLst>
              <a:path w="6296659" h="719454">
                <a:moveTo>
                  <a:pt x="6109334" y="0"/>
                </a:moveTo>
                <a:lnTo>
                  <a:pt x="187261" y="0"/>
                </a:lnTo>
                <a:lnTo>
                  <a:pt x="128066" y="3302"/>
                </a:lnTo>
                <a:lnTo>
                  <a:pt x="76682" y="12319"/>
                </a:lnTo>
                <a:lnTo>
                  <a:pt x="36131" y="26162"/>
                </a:lnTo>
                <a:lnTo>
                  <a:pt x="9550" y="43561"/>
                </a:lnTo>
                <a:lnTo>
                  <a:pt x="0" y="63754"/>
                </a:lnTo>
                <a:lnTo>
                  <a:pt x="0" y="655701"/>
                </a:lnTo>
                <a:lnTo>
                  <a:pt x="36131" y="693166"/>
                </a:lnTo>
                <a:lnTo>
                  <a:pt x="128066" y="716153"/>
                </a:lnTo>
                <a:lnTo>
                  <a:pt x="187261" y="719328"/>
                </a:lnTo>
                <a:lnTo>
                  <a:pt x="6109334" y="719328"/>
                </a:lnTo>
                <a:lnTo>
                  <a:pt x="6168390" y="716153"/>
                </a:lnTo>
                <a:lnTo>
                  <a:pt x="6219825" y="707009"/>
                </a:lnTo>
                <a:lnTo>
                  <a:pt x="6287008" y="675767"/>
                </a:lnTo>
                <a:lnTo>
                  <a:pt x="6296533" y="655701"/>
                </a:lnTo>
                <a:lnTo>
                  <a:pt x="6296533" y="63754"/>
                </a:lnTo>
                <a:lnTo>
                  <a:pt x="6260464" y="26162"/>
                </a:lnTo>
                <a:lnTo>
                  <a:pt x="6168390" y="3302"/>
                </a:lnTo>
                <a:lnTo>
                  <a:pt x="6109334" y="0"/>
                </a:lnTo>
                <a:close/>
              </a:path>
            </a:pathLst>
          </a:custGeom>
          <a:solidFill>
            <a:srgbClr val="DFE0D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373481" y="4599558"/>
            <a:ext cx="475297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200" b="1" spc="-70" dirty="0">
                <a:solidFill>
                  <a:srgbClr val="504F51"/>
                </a:solidFill>
                <a:latin typeface="Tahoma"/>
                <a:cs typeface="Tahoma"/>
              </a:rPr>
              <a:t>Plano</a:t>
            </a:r>
            <a:r>
              <a:rPr sz="1200" b="1" spc="-100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200" b="1" spc="-40" dirty="0">
                <a:solidFill>
                  <a:srgbClr val="504F51"/>
                </a:solidFill>
                <a:latin typeface="Tahoma"/>
                <a:cs typeface="Tahoma"/>
              </a:rPr>
              <a:t>POP</a:t>
            </a:r>
            <a:r>
              <a:rPr sz="1200" b="1" spc="-85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200" b="1" dirty="0">
                <a:solidFill>
                  <a:srgbClr val="504F51"/>
                </a:solidFill>
                <a:latin typeface="Tahoma"/>
                <a:cs typeface="Tahoma"/>
              </a:rPr>
              <a:t>:</a:t>
            </a:r>
            <a:r>
              <a:rPr sz="1200" b="1" spc="-5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200" spc="-40" dirty="0">
                <a:solidFill>
                  <a:srgbClr val="504F51"/>
                </a:solidFill>
                <a:latin typeface="Tahoma"/>
                <a:cs typeface="Tahoma"/>
              </a:rPr>
              <a:t>Atendimento</a:t>
            </a:r>
            <a:r>
              <a:rPr sz="1200" spc="45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200" spc="-30" dirty="0">
                <a:solidFill>
                  <a:srgbClr val="504F51"/>
                </a:solidFill>
                <a:latin typeface="Tahoma"/>
                <a:cs typeface="Tahoma"/>
              </a:rPr>
              <a:t>das</a:t>
            </a:r>
            <a:r>
              <a:rPr sz="1200" spc="25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200" spc="-35" dirty="0">
                <a:solidFill>
                  <a:srgbClr val="504F51"/>
                </a:solidFill>
                <a:latin typeface="Tahoma"/>
                <a:cs typeface="Tahoma"/>
              </a:rPr>
              <a:t>unidades</a:t>
            </a:r>
            <a:r>
              <a:rPr sz="1200" spc="30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200" spc="-35" dirty="0">
                <a:solidFill>
                  <a:srgbClr val="504F51"/>
                </a:solidFill>
                <a:latin typeface="Tahoma"/>
                <a:cs typeface="Tahoma"/>
              </a:rPr>
              <a:t>próprias</a:t>
            </a:r>
            <a:r>
              <a:rPr sz="1200" spc="25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200" dirty="0">
                <a:solidFill>
                  <a:srgbClr val="504F51"/>
                </a:solidFill>
                <a:latin typeface="Tahoma"/>
                <a:cs typeface="Tahoma"/>
              </a:rPr>
              <a:t>+</a:t>
            </a:r>
            <a:r>
              <a:rPr sz="1200" spc="40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200" spc="-40" dirty="0">
                <a:solidFill>
                  <a:srgbClr val="504F51"/>
                </a:solidFill>
                <a:latin typeface="Tahoma"/>
                <a:cs typeface="Tahoma"/>
              </a:rPr>
              <a:t>prestadores</a:t>
            </a:r>
            <a:r>
              <a:rPr sz="1200" spc="30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200" spc="-15" dirty="0">
                <a:solidFill>
                  <a:srgbClr val="504F51"/>
                </a:solidFill>
                <a:latin typeface="Tahoma"/>
                <a:cs typeface="Tahoma"/>
              </a:rPr>
              <a:t>da</a:t>
            </a:r>
            <a:r>
              <a:rPr sz="1200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200" spc="-35" dirty="0">
                <a:solidFill>
                  <a:srgbClr val="504F51"/>
                </a:solidFill>
                <a:latin typeface="Tahoma"/>
                <a:cs typeface="Tahoma"/>
              </a:rPr>
              <a:t>região </a:t>
            </a:r>
            <a:r>
              <a:rPr sz="1200" spc="-360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200" spc="-40" dirty="0">
                <a:solidFill>
                  <a:srgbClr val="504F51"/>
                </a:solidFill>
                <a:latin typeface="Tahoma"/>
                <a:cs typeface="Tahoma"/>
              </a:rPr>
              <a:t>metropolitana</a:t>
            </a:r>
            <a:r>
              <a:rPr sz="1200" spc="-25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200" spc="-40" dirty="0">
                <a:solidFill>
                  <a:srgbClr val="504F51"/>
                </a:solidFill>
                <a:latin typeface="Tahoma"/>
                <a:cs typeface="Tahoma"/>
              </a:rPr>
              <a:t>conforme</a:t>
            </a:r>
            <a:r>
              <a:rPr sz="1200" spc="-35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200" spc="-40" dirty="0">
                <a:solidFill>
                  <a:srgbClr val="504F51"/>
                </a:solidFill>
                <a:latin typeface="Tahoma"/>
                <a:cs typeface="Tahoma"/>
              </a:rPr>
              <a:t>encaminhamento</a:t>
            </a:r>
            <a:r>
              <a:rPr sz="1200" spc="-30" dirty="0">
                <a:solidFill>
                  <a:srgbClr val="504F51"/>
                </a:solidFill>
                <a:latin typeface="Tahoma"/>
                <a:cs typeface="Tahoma"/>
              </a:rPr>
              <a:t> pela</a:t>
            </a:r>
            <a:r>
              <a:rPr sz="1200" spc="-70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200" spc="-45" dirty="0">
                <a:solidFill>
                  <a:srgbClr val="504F51"/>
                </a:solidFill>
                <a:latin typeface="Tahoma"/>
                <a:cs typeface="Tahoma"/>
              </a:rPr>
              <a:t>operadora.</a:t>
            </a:r>
            <a:endParaRPr sz="1200">
              <a:latin typeface="Tahoma"/>
              <a:cs typeface="Tahoma"/>
            </a:endParaRPr>
          </a:p>
        </p:txBody>
      </p:sp>
      <p:sp>
        <p:nvSpPr>
          <p:cNvPr id="16" name="object 1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ct val="100000"/>
              </a:lnSpc>
            </a:pPr>
            <a:r>
              <a:rPr dirty="0"/>
              <a:t>2</a:t>
            </a:r>
          </a:p>
        </p:txBody>
      </p:sp>
      <p:sp>
        <p:nvSpPr>
          <p:cNvPr id="15" name="object 15"/>
          <p:cNvSpPr txBox="1"/>
          <p:nvPr/>
        </p:nvSpPr>
        <p:spPr>
          <a:xfrm>
            <a:off x="324713" y="5321299"/>
            <a:ext cx="3554729" cy="11525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4765">
              <a:lnSpc>
                <a:spcPct val="100000"/>
              </a:lnSpc>
              <a:spcBef>
                <a:spcPts val="95"/>
              </a:spcBef>
            </a:pPr>
            <a:r>
              <a:rPr sz="1600" b="1" spc="-20" dirty="0">
                <a:solidFill>
                  <a:srgbClr val="0060AC"/>
                </a:solidFill>
                <a:latin typeface="Tahoma"/>
                <a:cs typeface="Tahoma"/>
              </a:rPr>
              <a:t>Produtos</a:t>
            </a:r>
            <a:r>
              <a:rPr sz="1600" b="1" spc="10" dirty="0">
                <a:solidFill>
                  <a:srgbClr val="0060AC"/>
                </a:solidFill>
                <a:latin typeface="Tahoma"/>
                <a:cs typeface="Tahoma"/>
              </a:rPr>
              <a:t> </a:t>
            </a:r>
            <a:r>
              <a:rPr sz="1600" b="1" spc="-25" dirty="0">
                <a:solidFill>
                  <a:srgbClr val="0060AC"/>
                </a:solidFill>
                <a:latin typeface="Tahoma"/>
                <a:cs typeface="Tahoma"/>
              </a:rPr>
              <a:t>POP</a:t>
            </a:r>
            <a:endParaRPr sz="160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890"/>
              </a:spcBef>
            </a:pPr>
            <a:r>
              <a:rPr sz="1200" b="1" dirty="0">
                <a:latin typeface="Tahoma"/>
                <a:cs typeface="Tahoma"/>
              </a:rPr>
              <a:t>Plan</a:t>
            </a:r>
            <a:r>
              <a:rPr sz="1200" b="1" spc="-10" dirty="0">
                <a:latin typeface="Tahoma"/>
                <a:cs typeface="Tahoma"/>
              </a:rPr>
              <a:t>o</a:t>
            </a:r>
            <a:r>
              <a:rPr sz="1200" b="1" dirty="0">
                <a:latin typeface="Tahoma"/>
                <a:cs typeface="Tahoma"/>
              </a:rPr>
              <a:t>:</a:t>
            </a:r>
            <a:r>
              <a:rPr sz="1200" b="1" spc="-105" dirty="0">
                <a:latin typeface="Tahoma"/>
                <a:cs typeface="Tahoma"/>
              </a:rPr>
              <a:t> </a:t>
            </a:r>
            <a:r>
              <a:rPr sz="1100" spc="-25" dirty="0">
                <a:solidFill>
                  <a:srgbClr val="504F51"/>
                </a:solidFill>
                <a:latin typeface="Tahoma"/>
                <a:cs typeface="Tahoma"/>
              </a:rPr>
              <a:t>Po</a:t>
            </a:r>
            <a:r>
              <a:rPr sz="1100" dirty="0">
                <a:solidFill>
                  <a:srgbClr val="504F51"/>
                </a:solidFill>
                <a:latin typeface="Tahoma"/>
                <a:cs typeface="Tahoma"/>
              </a:rPr>
              <a:t>p</a:t>
            </a:r>
            <a:endParaRPr sz="110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1200" b="1" spc="-10" dirty="0">
                <a:latin typeface="Tahoma"/>
                <a:cs typeface="Tahoma"/>
              </a:rPr>
              <a:t>Segmentação:</a:t>
            </a:r>
            <a:r>
              <a:rPr sz="1200" b="1" spc="200" dirty="0">
                <a:latin typeface="Tahoma"/>
                <a:cs typeface="Tahoma"/>
              </a:rPr>
              <a:t> </a:t>
            </a:r>
            <a:r>
              <a:rPr sz="1100" spc="-35" dirty="0">
                <a:solidFill>
                  <a:srgbClr val="504F51"/>
                </a:solidFill>
                <a:latin typeface="Tahoma"/>
                <a:cs typeface="Tahoma"/>
              </a:rPr>
              <a:t>Ambulatorial</a:t>
            </a:r>
            <a:r>
              <a:rPr sz="1100" spc="145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100" dirty="0">
                <a:solidFill>
                  <a:srgbClr val="504F51"/>
                </a:solidFill>
                <a:latin typeface="Tahoma"/>
                <a:cs typeface="Tahoma"/>
              </a:rPr>
              <a:t>+</a:t>
            </a:r>
            <a:r>
              <a:rPr sz="1100" spc="185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100" spc="-35" dirty="0">
                <a:solidFill>
                  <a:srgbClr val="504F51"/>
                </a:solidFill>
                <a:latin typeface="Tahoma"/>
                <a:cs typeface="Tahoma"/>
              </a:rPr>
              <a:t>Hospitalar</a:t>
            </a:r>
            <a:r>
              <a:rPr sz="1100" spc="125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100" dirty="0">
                <a:solidFill>
                  <a:srgbClr val="504F51"/>
                </a:solidFill>
                <a:latin typeface="Tahoma"/>
                <a:cs typeface="Tahoma"/>
              </a:rPr>
              <a:t>+</a:t>
            </a:r>
            <a:r>
              <a:rPr sz="1100" spc="180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100" spc="-40" dirty="0">
                <a:solidFill>
                  <a:srgbClr val="504F51"/>
                </a:solidFill>
                <a:latin typeface="Tahoma"/>
                <a:cs typeface="Tahoma"/>
              </a:rPr>
              <a:t>Obstetrícia</a:t>
            </a:r>
            <a:endParaRPr sz="110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10" dirty="0">
                <a:latin typeface="Tahoma"/>
                <a:cs typeface="Tahoma"/>
              </a:rPr>
              <a:t>Acomodação:</a:t>
            </a:r>
            <a:r>
              <a:rPr sz="1200" b="1" dirty="0">
                <a:latin typeface="Tahoma"/>
                <a:cs typeface="Tahoma"/>
              </a:rPr>
              <a:t> </a:t>
            </a:r>
            <a:r>
              <a:rPr sz="1100" spc="-35" dirty="0">
                <a:solidFill>
                  <a:srgbClr val="504F51"/>
                </a:solidFill>
                <a:latin typeface="Tahoma"/>
                <a:cs typeface="Tahoma"/>
              </a:rPr>
              <a:t>Enfermaria</a:t>
            </a:r>
            <a:endParaRPr sz="110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200" b="1" dirty="0">
                <a:latin typeface="Tahoma"/>
                <a:cs typeface="Tahoma"/>
              </a:rPr>
              <a:t>Co</a:t>
            </a:r>
            <a:r>
              <a:rPr sz="1200" b="1" spc="-5" dirty="0">
                <a:latin typeface="Tahoma"/>
                <a:cs typeface="Tahoma"/>
              </a:rPr>
              <a:t>parti</a:t>
            </a:r>
            <a:r>
              <a:rPr sz="1200" b="1" spc="-10" dirty="0">
                <a:latin typeface="Tahoma"/>
                <a:cs typeface="Tahoma"/>
              </a:rPr>
              <a:t>c</a:t>
            </a:r>
            <a:r>
              <a:rPr sz="1200" b="1" dirty="0">
                <a:latin typeface="Tahoma"/>
                <a:cs typeface="Tahoma"/>
              </a:rPr>
              <a:t>i</a:t>
            </a:r>
            <a:r>
              <a:rPr sz="1200" b="1" spc="-15" dirty="0">
                <a:latin typeface="Tahoma"/>
                <a:cs typeface="Tahoma"/>
              </a:rPr>
              <a:t>p</a:t>
            </a:r>
            <a:r>
              <a:rPr sz="1200" b="1" spc="-10" dirty="0">
                <a:latin typeface="Tahoma"/>
                <a:cs typeface="Tahoma"/>
              </a:rPr>
              <a:t>a</a:t>
            </a:r>
            <a:r>
              <a:rPr sz="1200" b="1" dirty="0">
                <a:latin typeface="Tahoma"/>
                <a:cs typeface="Tahoma"/>
              </a:rPr>
              <a:t>çã</a:t>
            </a:r>
            <a:r>
              <a:rPr sz="1200" b="1" spc="15" dirty="0">
                <a:latin typeface="Tahoma"/>
                <a:cs typeface="Tahoma"/>
              </a:rPr>
              <a:t>o</a:t>
            </a:r>
            <a:r>
              <a:rPr sz="1200" b="1" dirty="0">
                <a:latin typeface="Tahoma"/>
                <a:cs typeface="Tahoma"/>
              </a:rPr>
              <a:t>:</a:t>
            </a:r>
            <a:r>
              <a:rPr sz="1200" b="1" spc="-80" dirty="0">
                <a:latin typeface="Tahoma"/>
                <a:cs typeface="Tahoma"/>
              </a:rPr>
              <a:t> </a:t>
            </a:r>
            <a:r>
              <a:rPr sz="1100" spc="-55" dirty="0">
                <a:solidFill>
                  <a:srgbClr val="504F51"/>
                </a:solidFill>
                <a:latin typeface="Tahoma"/>
                <a:cs typeface="Tahoma"/>
              </a:rPr>
              <a:t>c</a:t>
            </a:r>
            <a:r>
              <a:rPr sz="1100" spc="-35" dirty="0">
                <a:solidFill>
                  <a:srgbClr val="504F51"/>
                </a:solidFill>
                <a:latin typeface="Tahoma"/>
                <a:cs typeface="Tahoma"/>
              </a:rPr>
              <a:t>o</a:t>
            </a:r>
            <a:r>
              <a:rPr sz="1100" dirty="0">
                <a:solidFill>
                  <a:srgbClr val="504F51"/>
                </a:solidFill>
                <a:latin typeface="Tahoma"/>
                <a:cs typeface="Tahoma"/>
              </a:rPr>
              <a:t>m</a:t>
            </a:r>
            <a:endParaRPr sz="110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75971" y="152526"/>
            <a:ext cx="3495040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spc="-160" dirty="0">
                <a:solidFill>
                  <a:srgbClr val="EB8500"/>
                </a:solidFill>
              </a:rPr>
              <a:t>3</a:t>
            </a:r>
            <a:r>
              <a:rPr sz="2000" dirty="0">
                <a:solidFill>
                  <a:srgbClr val="EB8500"/>
                </a:solidFill>
              </a:rPr>
              <a:t>.</a:t>
            </a:r>
            <a:r>
              <a:rPr sz="2000" spc="-340" dirty="0">
                <a:solidFill>
                  <a:srgbClr val="EB8500"/>
                </a:solidFill>
              </a:rPr>
              <a:t> </a:t>
            </a:r>
            <a:r>
              <a:rPr sz="2000" spc="-160" dirty="0">
                <a:solidFill>
                  <a:srgbClr val="0060AC"/>
                </a:solidFill>
              </a:rPr>
              <a:t>Reg</a:t>
            </a:r>
            <a:r>
              <a:rPr sz="2000" spc="-155" dirty="0">
                <a:solidFill>
                  <a:srgbClr val="0060AC"/>
                </a:solidFill>
              </a:rPr>
              <a:t>u</a:t>
            </a:r>
            <a:r>
              <a:rPr sz="2000" spc="-160" dirty="0">
                <a:solidFill>
                  <a:srgbClr val="0060AC"/>
                </a:solidFill>
              </a:rPr>
              <a:t>lame</a:t>
            </a:r>
            <a:r>
              <a:rPr sz="2000" spc="-170" dirty="0">
                <a:solidFill>
                  <a:srgbClr val="0060AC"/>
                </a:solidFill>
              </a:rPr>
              <a:t>n</a:t>
            </a:r>
            <a:r>
              <a:rPr sz="2000" spc="-175" dirty="0">
                <a:solidFill>
                  <a:srgbClr val="0060AC"/>
                </a:solidFill>
              </a:rPr>
              <a:t>t</a:t>
            </a:r>
            <a:r>
              <a:rPr sz="2000" dirty="0">
                <a:solidFill>
                  <a:srgbClr val="0060AC"/>
                </a:solidFill>
              </a:rPr>
              <a:t>o</a:t>
            </a:r>
            <a:r>
              <a:rPr sz="2000" spc="-335" dirty="0">
                <a:solidFill>
                  <a:srgbClr val="0060AC"/>
                </a:solidFill>
              </a:rPr>
              <a:t> </a:t>
            </a:r>
            <a:r>
              <a:rPr sz="2000" spc="-160" dirty="0">
                <a:solidFill>
                  <a:srgbClr val="0060AC"/>
                </a:solidFill>
              </a:rPr>
              <a:t>d</a:t>
            </a:r>
            <a:r>
              <a:rPr sz="2000" dirty="0">
                <a:solidFill>
                  <a:srgbClr val="0060AC"/>
                </a:solidFill>
              </a:rPr>
              <a:t>e</a:t>
            </a:r>
            <a:r>
              <a:rPr sz="2000" spc="-310" dirty="0">
                <a:solidFill>
                  <a:srgbClr val="0060AC"/>
                </a:solidFill>
              </a:rPr>
              <a:t> </a:t>
            </a:r>
            <a:r>
              <a:rPr sz="2000" spc="-175" dirty="0">
                <a:solidFill>
                  <a:srgbClr val="0060AC"/>
                </a:solidFill>
              </a:rPr>
              <a:t>C</a:t>
            </a:r>
            <a:r>
              <a:rPr sz="2000" spc="-160" dirty="0">
                <a:solidFill>
                  <a:srgbClr val="0060AC"/>
                </a:solidFill>
              </a:rPr>
              <a:t>o</a:t>
            </a:r>
            <a:r>
              <a:rPr sz="2000" spc="-155" dirty="0">
                <a:solidFill>
                  <a:srgbClr val="0060AC"/>
                </a:solidFill>
              </a:rPr>
              <a:t>n</a:t>
            </a:r>
            <a:r>
              <a:rPr sz="2000" spc="-175" dirty="0">
                <a:solidFill>
                  <a:srgbClr val="0060AC"/>
                </a:solidFill>
              </a:rPr>
              <a:t>tr</a:t>
            </a:r>
            <a:r>
              <a:rPr sz="2000" spc="-160" dirty="0">
                <a:solidFill>
                  <a:srgbClr val="0060AC"/>
                </a:solidFill>
              </a:rPr>
              <a:t>a</a:t>
            </a:r>
            <a:r>
              <a:rPr sz="2000" spc="-175" dirty="0">
                <a:solidFill>
                  <a:srgbClr val="0060AC"/>
                </a:solidFill>
              </a:rPr>
              <a:t>t</a:t>
            </a:r>
            <a:r>
              <a:rPr sz="2000" spc="-160" dirty="0">
                <a:solidFill>
                  <a:srgbClr val="0060AC"/>
                </a:solidFill>
              </a:rPr>
              <a:t>açã</a:t>
            </a:r>
            <a:r>
              <a:rPr sz="2000" dirty="0">
                <a:solidFill>
                  <a:srgbClr val="0060AC"/>
                </a:solidFill>
              </a:rPr>
              <a:t>o</a:t>
            </a:r>
            <a:endParaRPr sz="2000"/>
          </a:p>
        </p:txBody>
      </p:sp>
      <p:sp>
        <p:nvSpPr>
          <p:cNvPr id="3" name="object 3"/>
          <p:cNvSpPr txBox="1"/>
          <p:nvPr/>
        </p:nvSpPr>
        <p:spPr>
          <a:xfrm>
            <a:off x="242112" y="787653"/>
            <a:ext cx="4298315" cy="440372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4765" marR="1569720">
              <a:lnSpc>
                <a:spcPct val="100000"/>
              </a:lnSpc>
              <a:spcBef>
                <a:spcPts val="100"/>
              </a:spcBef>
            </a:pPr>
            <a:r>
              <a:rPr sz="1400" b="1" spc="-45" dirty="0">
                <a:solidFill>
                  <a:srgbClr val="504F51"/>
                </a:solidFill>
                <a:latin typeface="Tahoma"/>
                <a:cs typeface="Tahoma"/>
              </a:rPr>
              <a:t>R</a:t>
            </a:r>
            <a:r>
              <a:rPr sz="1400" b="1" spc="-70" dirty="0">
                <a:solidFill>
                  <a:srgbClr val="504F51"/>
                </a:solidFill>
                <a:latin typeface="Tahoma"/>
                <a:cs typeface="Tahoma"/>
              </a:rPr>
              <a:t>e</a:t>
            </a:r>
            <a:r>
              <a:rPr sz="1400" b="1" spc="-45" dirty="0">
                <a:solidFill>
                  <a:srgbClr val="504F51"/>
                </a:solidFill>
                <a:latin typeface="Tahoma"/>
                <a:cs typeface="Tahoma"/>
              </a:rPr>
              <a:t>g</a:t>
            </a:r>
            <a:r>
              <a:rPr sz="1400" b="1" spc="-50" dirty="0">
                <a:solidFill>
                  <a:srgbClr val="504F51"/>
                </a:solidFill>
                <a:latin typeface="Tahoma"/>
                <a:cs typeface="Tahoma"/>
              </a:rPr>
              <a:t>u</a:t>
            </a:r>
            <a:r>
              <a:rPr sz="1400" b="1" spc="-65" dirty="0">
                <a:solidFill>
                  <a:srgbClr val="504F51"/>
                </a:solidFill>
                <a:latin typeface="Tahoma"/>
                <a:cs typeface="Tahoma"/>
              </a:rPr>
              <a:t>l</a:t>
            </a:r>
            <a:r>
              <a:rPr sz="1400" b="1" spc="-50" dirty="0">
                <a:solidFill>
                  <a:srgbClr val="504F51"/>
                </a:solidFill>
                <a:latin typeface="Tahoma"/>
                <a:cs typeface="Tahoma"/>
              </a:rPr>
              <a:t>a</a:t>
            </a:r>
            <a:r>
              <a:rPr sz="1400" b="1" spc="-45" dirty="0">
                <a:solidFill>
                  <a:srgbClr val="504F51"/>
                </a:solidFill>
                <a:latin typeface="Tahoma"/>
                <a:cs typeface="Tahoma"/>
              </a:rPr>
              <a:t>m</a:t>
            </a:r>
            <a:r>
              <a:rPr sz="1400" b="1" spc="-70" dirty="0">
                <a:solidFill>
                  <a:srgbClr val="504F51"/>
                </a:solidFill>
                <a:latin typeface="Tahoma"/>
                <a:cs typeface="Tahoma"/>
              </a:rPr>
              <a:t>e</a:t>
            </a:r>
            <a:r>
              <a:rPr sz="1400" b="1" spc="-50" dirty="0">
                <a:solidFill>
                  <a:srgbClr val="504F51"/>
                </a:solidFill>
                <a:latin typeface="Tahoma"/>
                <a:cs typeface="Tahoma"/>
              </a:rPr>
              <a:t>n</a:t>
            </a:r>
            <a:r>
              <a:rPr sz="1400" b="1" spc="-45" dirty="0">
                <a:solidFill>
                  <a:srgbClr val="504F51"/>
                </a:solidFill>
                <a:latin typeface="Tahoma"/>
                <a:cs typeface="Tahoma"/>
              </a:rPr>
              <a:t>t</a:t>
            </a:r>
            <a:r>
              <a:rPr sz="1400" b="1" dirty="0">
                <a:solidFill>
                  <a:srgbClr val="504F51"/>
                </a:solidFill>
                <a:latin typeface="Tahoma"/>
                <a:cs typeface="Tahoma"/>
              </a:rPr>
              <a:t>o</a:t>
            </a:r>
            <a:r>
              <a:rPr sz="1400" b="1" spc="-125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400" b="1" spc="-45" dirty="0">
                <a:solidFill>
                  <a:srgbClr val="504F51"/>
                </a:solidFill>
                <a:latin typeface="Tahoma"/>
                <a:cs typeface="Tahoma"/>
              </a:rPr>
              <a:t>d</a:t>
            </a:r>
            <a:r>
              <a:rPr sz="1400" b="1" dirty="0">
                <a:solidFill>
                  <a:srgbClr val="504F51"/>
                </a:solidFill>
                <a:latin typeface="Tahoma"/>
                <a:cs typeface="Tahoma"/>
              </a:rPr>
              <a:t>e</a:t>
            </a:r>
            <a:r>
              <a:rPr sz="1400" b="1" spc="-120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400" b="1" spc="-50" dirty="0">
                <a:solidFill>
                  <a:srgbClr val="504F51"/>
                </a:solidFill>
                <a:latin typeface="Tahoma"/>
                <a:cs typeface="Tahoma"/>
              </a:rPr>
              <a:t>C</a:t>
            </a:r>
            <a:r>
              <a:rPr sz="1400" b="1" spc="-65" dirty="0">
                <a:solidFill>
                  <a:srgbClr val="504F51"/>
                </a:solidFill>
                <a:latin typeface="Tahoma"/>
                <a:cs typeface="Tahoma"/>
              </a:rPr>
              <a:t>o</a:t>
            </a:r>
            <a:r>
              <a:rPr sz="1400" b="1" spc="-50" dirty="0">
                <a:solidFill>
                  <a:srgbClr val="504F51"/>
                </a:solidFill>
                <a:latin typeface="Tahoma"/>
                <a:cs typeface="Tahoma"/>
              </a:rPr>
              <a:t>n</a:t>
            </a:r>
            <a:r>
              <a:rPr sz="1400" b="1" spc="-45" dirty="0">
                <a:solidFill>
                  <a:srgbClr val="504F51"/>
                </a:solidFill>
                <a:latin typeface="Tahoma"/>
                <a:cs typeface="Tahoma"/>
              </a:rPr>
              <a:t>tr</a:t>
            </a:r>
            <a:r>
              <a:rPr sz="1400" b="1" spc="-50" dirty="0">
                <a:solidFill>
                  <a:srgbClr val="504F51"/>
                </a:solidFill>
                <a:latin typeface="Tahoma"/>
                <a:cs typeface="Tahoma"/>
              </a:rPr>
              <a:t>a</a:t>
            </a:r>
            <a:r>
              <a:rPr sz="1400" b="1" spc="-45" dirty="0">
                <a:solidFill>
                  <a:srgbClr val="504F51"/>
                </a:solidFill>
                <a:latin typeface="Tahoma"/>
                <a:cs typeface="Tahoma"/>
              </a:rPr>
              <a:t>t</a:t>
            </a:r>
            <a:r>
              <a:rPr sz="1400" b="1" spc="-50" dirty="0">
                <a:solidFill>
                  <a:srgbClr val="504F51"/>
                </a:solidFill>
                <a:latin typeface="Tahoma"/>
                <a:cs typeface="Tahoma"/>
              </a:rPr>
              <a:t>a</a:t>
            </a:r>
            <a:r>
              <a:rPr sz="1400" b="1" spc="-45" dirty="0">
                <a:solidFill>
                  <a:srgbClr val="504F51"/>
                </a:solidFill>
                <a:latin typeface="Tahoma"/>
                <a:cs typeface="Tahoma"/>
              </a:rPr>
              <a:t>ç</a:t>
            </a:r>
            <a:r>
              <a:rPr sz="1400" b="1" spc="-50" dirty="0">
                <a:solidFill>
                  <a:srgbClr val="504F51"/>
                </a:solidFill>
                <a:latin typeface="Tahoma"/>
                <a:cs typeface="Tahoma"/>
              </a:rPr>
              <a:t>ã</a:t>
            </a:r>
            <a:r>
              <a:rPr sz="1400" b="1" dirty="0">
                <a:solidFill>
                  <a:srgbClr val="504F51"/>
                </a:solidFill>
                <a:latin typeface="Tahoma"/>
                <a:cs typeface="Tahoma"/>
              </a:rPr>
              <a:t>o</a:t>
            </a:r>
            <a:r>
              <a:rPr sz="1400" b="1" spc="-150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400" b="1" spc="-45" dirty="0">
                <a:solidFill>
                  <a:srgbClr val="504F51"/>
                </a:solidFill>
                <a:latin typeface="Tahoma"/>
                <a:cs typeface="Tahoma"/>
              </a:rPr>
              <a:t>d</a:t>
            </a:r>
            <a:r>
              <a:rPr sz="1400" b="1" dirty="0">
                <a:solidFill>
                  <a:srgbClr val="504F51"/>
                </a:solidFill>
                <a:latin typeface="Tahoma"/>
                <a:cs typeface="Tahoma"/>
              </a:rPr>
              <a:t>e  </a:t>
            </a:r>
            <a:r>
              <a:rPr sz="1400" b="1" spc="-45" dirty="0">
                <a:solidFill>
                  <a:srgbClr val="504F51"/>
                </a:solidFill>
                <a:latin typeface="Tahoma"/>
                <a:cs typeface="Tahoma"/>
              </a:rPr>
              <a:t>Pr</a:t>
            </a:r>
            <a:r>
              <a:rPr sz="1400" b="1" spc="-65" dirty="0">
                <a:solidFill>
                  <a:srgbClr val="504F51"/>
                </a:solidFill>
                <a:latin typeface="Tahoma"/>
                <a:cs typeface="Tahoma"/>
              </a:rPr>
              <a:t>o</a:t>
            </a:r>
            <a:r>
              <a:rPr sz="1400" b="1" spc="-45" dirty="0">
                <a:solidFill>
                  <a:srgbClr val="504F51"/>
                </a:solidFill>
                <a:latin typeface="Tahoma"/>
                <a:cs typeface="Tahoma"/>
              </a:rPr>
              <a:t>d</a:t>
            </a:r>
            <a:r>
              <a:rPr sz="1400" b="1" spc="-50" dirty="0">
                <a:solidFill>
                  <a:srgbClr val="504F51"/>
                </a:solidFill>
                <a:latin typeface="Tahoma"/>
                <a:cs typeface="Tahoma"/>
              </a:rPr>
              <a:t>u</a:t>
            </a:r>
            <a:r>
              <a:rPr sz="1400" b="1" spc="-45" dirty="0">
                <a:solidFill>
                  <a:srgbClr val="504F51"/>
                </a:solidFill>
                <a:latin typeface="Tahoma"/>
                <a:cs typeface="Tahoma"/>
              </a:rPr>
              <a:t>t</a:t>
            </a:r>
            <a:r>
              <a:rPr sz="1400" b="1" spc="-65" dirty="0">
                <a:solidFill>
                  <a:srgbClr val="504F51"/>
                </a:solidFill>
                <a:latin typeface="Tahoma"/>
                <a:cs typeface="Tahoma"/>
              </a:rPr>
              <a:t>o</a:t>
            </a:r>
            <a:r>
              <a:rPr sz="1400" b="1" dirty="0">
                <a:solidFill>
                  <a:srgbClr val="504F51"/>
                </a:solidFill>
                <a:latin typeface="Tahoma"/>
                <a:cs typeface="Tahoma"/>
              </a:rPr>
              <a:t>s</a:t>
            </a:r>
            <a:r>
              <a:rPr sz="1400" b="1" spc="-125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400" b="1" spc="-45" dirty="0">
                <a:solidFill>
                  <a:srgbClr val="504F51"/>
                </a:solidFill>
                <a:latin typeface="Tahoma"/>
                <a:cs typeface="Tahoma"/>
              </a:rPr>
              <a:t>I</a:t>
            </a:r>
            <a:r>
              <a:rPr sz="1400" b="1" spc="-50" dirty="0">
                <a:solidFill>
                  <a:srgbClr val="504F51"/>
                </a:solidFill>
                <a:latin typeface="Tahoma"/>
                <a:cs typeface="Tahoma"/>
              </a:rPr>
              <a:t>n</a:t>
            </a:r>
            <a:r>
              <a:rPr sz="1400" b="1" spc="-45" dirty="0">
                <a:solidFill>
                  <a:srgbClr val="504F51"/>
                </a:solidFill>
                <a:latin typeface="Tahoma"/>
                <a:cs typeface="Tahoma"/>
              </a:rPr>
              <a:t>t</a:t>
            </a:r>
            <a:r>
              <a:rPr sz="1400" b="1" spc="-70" dirty="0">
                <a:solidFill>
                  <a:srgbClr val="504F51"/>
                </a:solidFill>
                <a:latin typeface="Tahoma"/>
                <a:cs typeface="Tahoma"/>
              </a:rPr>
              <a:t>e</a:t>
            </a:r>
            <a:r>
              <a:rPr sz="1400" b="1" spc="-45" dirty="0">
                <a:solidFill>
                  <a:srgbClr val="504F51"/>
                </a:solidFill>
                <a:latin typeface="Tahoma"/>
                <a:cs typeface="Tahoma"/>
              </a:rPr>
              <a:t>gr</a:t>
            </a:r>
            <a:r>
              <a:rPr sz="1400" b="1" spc="-50" dirty="0">
                <a:solidFill>
                  <a:srgbClr val="504F51"/>
                </a:solidFill>
                <a:latin typeface="Tahoma"/>
                <a:cs typeface="Tahoma"/>
              </a:rPr>
              <a:t>a</a:t>
            </a:r>
            <a:r>
              <a:rPr sz="1400" b="1" spc="-60" dirty="0">
                <a:solidFill>
                  <a:srgbClr val="504F51"/>
                </a:solidFill>
                <a:latin typeface="Tahoma"/>
                <a:cs typeface="Tahoma"/>
              </a:rPr>
              <a:t>d</a:t>
            </a:r>
            <a:r>
              <a:rPr sz="1400" b="1" spc="-65" dirty="0">
                <a:solidFill>
                  <a:srgbClr val="504F51"/>
                </a:solidFill>
                <a:latin typeface="Tahoma"/>
                <a:cs typeface="Tahoma"/>
              </a:rPr>
              <a:t>o</a:t>
            </a:r>
            <a:r>
              <a:rPr sz="1400" b="1" dirty="0">
                <a:solidFill>
                  <a:srgbClr val="504F51"/>
                </a:solidFill>
                <a:latin typeface="Tahoma"/>
                <a:cs typeface="Tahoma"/>
              </a:rPr>
              <a:t>s</a:t>
            </a:r>
            <a:endParaRPr sz="1400">
              <a:latin typeface="Tahoma"/>
              <a:cs typeface="Tahoma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1750">
              <a:latin typeface="Tahoma"/>
              <a:cs typeface="Tahoma"/>
            </a:endParaRPr>
          </a:p>
          <a:p>
            <a:pPr marL="24765" marR="8255" indent="-12700" algn="just">
              <a:lnSpc>
                <a:spcPct val="98000"/>
              </a:lnSpc>
              <a:buClr>
                <a:srgbClr val="0060AC"/>
              </a:buClr>
              <a:buSzPct val="118181"/>
              <a:buChar char="•"/>
              <a:tabLst>
                <a:tab pos="94615" algn="l"/>
              </a:tabLst>
            </a:pPr>
            <a:r>
              <a:rPr sz="1100" spc="-15" dirty="0">
                <a:solidFill>
                  <a:srgbClr val="504F51"/>
                </a:solidFill>
                <a:latin typeface="Tahoma"/>
                <a:cs typeface="Tahoma"/>
              </a:rPr>
              <a:t>No </a:t>
            </a:r>
            <a:r>
              <a:rPr sz="1100" spc="-25" dirty="0">
                <a:solidFill>
                  <a:srgbClr val="504F51"/>
                </a:solidFill>
                <a:latin typeface="Tahoma"/>
                <a:cs typeface="Tahoma"/>
              </a:rPr>
              <a:t>ato </a:t>
            </a:r>
            <a:r>
              <a:rPr sz="1100" spc="-15" dirty="0">
                <a:solidFill>
                  <a:srgbClr val="504F51"/>
                </a:solidFill>
                <a:latin typeface="Tahoma"/>
                <a:cs typeface="Tahoma"/>
              </a:rPr>
              <a:t>de </a:t>
            </a:r>
            <a:r>
              <a:rPr sz="1100" spc="-50" dirty="0">
                <a:solidFill>
                  <a:srgbClr val="504F51"/>
                </a:solidFill>
                <a:latin typeface="Tahoma"/>
                <a:cs typeface="Tahoma"/>
              </a:rPr>
              <a:t>contratação </a:t>
            </a:r>
            <a:r>
              <a:rPr sz="1100" spc="-15" dirty="0">
                <a:solidFill>
                  <a:srgbClr val="504F51"/>
                </a:solidFill>
                <a:latin typeface="Tahoma"/>
                <a:cs typeface="Tahoma"/>
              </a:rPr>
              <a:t>do </a:t>
            </a:r>
            <a:r>
              <a:rPr sz="1100" spc="-35" dirty="0">
                <a:solidFill>
                  <a:srgbClr val="504F51"/>
                </a:solidFill>
                <a:latin typeface="Tahoma"/>
                <a:cs typeface="Tahoma"/>
              </a:rPr>
              <a:t>plano </a:t>
            </a:r>
            <a:r>
              <a:rPr sz="1100" spc="-15" dirty="0">
                <a:solidFill>
                  <a:srgbClr val="504F51"/>
                </a:solidFill>
                <a:latin typeface="Tahoma"/>
                <a:cs typeface="Tahoma"/>
              </a:rPr>
              <a:t>de </a:t>
            </a:r>
            <a:r>
              <a:rPr sz="1100" spc="-50" dirty="0">
                <a:solidFill>
                  <a:srgbClr val="504F51"/>
                </a:solidFill>
                <a:latin typeface="Tahoma"/>
                <a:cs typeface="Tahoma"/>
              </a:rPr>
              <a:t>assistência </a:t>
            </a:r>
            <a:r>
              <a:rPr sz="1100" spc="-45" dirty="0">
                <a:solidFill>
                  <a:srgbClr val="504F51"/>
                </a:solidFill>
                <a:latin typeface="Tahoma"/>
                <a:cs typeface="Tahoma"/>
              </a:rPr>
              <a:t>médica, </a:t>
            </a:r>
            <a:r>
              <a:rPr sz="1100" dirty="0">
                <a:solidFill>
                  <a:srgbClr val="504F51"/>
                </a:solidFill>
                <a:latin typeface="Tahoma"/>
                <a:cs typeface="Tahoma"/>
              </a:rPr>
              <a:t>o </a:t>
            </a:r>
            <a:r>
              <a:rPr sz="1100" spc="-45" dirty="0">
                <a:solidFill>
                  <a:srgbClr val="504F51"/>
                </a:solidFill>
                <a:latin typeface="Tahoma"/>
                <a:cs typeface="Tahoma"/>
              </a:rPr>
              <a:t>cliente </a:t>
            </a:r>
            <a:r>
              <a:rPr sz="1100" spc="-40" dirty="0">
                <a:solidFill>
                  <a:srgbClr val="504F51"/>
                </a:solidFill>
                <a:latin typeface="Tahoma"/>
                <a:cs typeface="Tahoma"/>
              </a:rPr>
              <a:t>poderá </a:t>
            </a:r>
            <a:r>
              <a:rPr sz="1100" spc="-35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100" spc="-45" dirty="0">
                <a:solidFill>
                  <a:srgbClr val="504F51"/>
                </a:solidFill>
                <a:latin typeface="Tahoma"/>
                <a:cs typeface="Tahoma"/>
              </a:rPr>
              <a:t>optar, </a:t>
            </a:r>
            <a:r>
              <a:rPr sz="1100" spc="-30" dirty="0">
                <a:solidFill>
                  <a:srgbClr val="504F51"/>
                </a:solidFill>
                <a:latin typeface="Tahoma"/>
                <a:cs typeface="Tahoma"/>
              </a:rPr>
              <a:t>caso </a:t>
            </a:r>
            <a:r>
              <a:rPr sz="1100" spc="-45" dirty="0">
                <a:solidFill>
                  <a:srgbClr val="504F51"/>
                </a:solidFill>
                <a:latin typeface="Tahoma"/>
                <a:cs typeface="Tahoma"/>
              </a:rPr>
              <a:t>possua </a:t>
            </a:r>
            <a:r>
              <a:rPr sz="1100" spc="-50" dirty="0">
                <a:solidFill>
                  <a:srgbClr val="504F51"/>
                </a:solidFill>
                <a:latin typeface="Tahoma"/>
                <a:cs typeface="Tahoma"/>
              </a:rPr>
              <a:t>interesse, </a:t>
            </a:r>
            <a:r>
              <a:rPr sz="1100" spc="-40" dirty="0">
                <a:solidFill>
                  <a:srgbClr val="504F51"/>
                </a:solidFill>
                <a:latin typeface="Tahoma"/>
                <a:cs typeface="Tahoma"/>
              </a:rPr>
              <a:t>pela </a:t>
            </a:r>
            <a:r>
              <a:rPr sz="1100" spc="-50" dirty="0">
                <a:solidFill>
                  <a:srgbClr val="504F51"/>
                </a:solidFill>
                <a:latin typeface="Tahoma"/>
                <a:cs typeface="Tahoma"/>
              </a:rPr>
              <a:t>contratação concomitante </a:t>
            </a:r>
            <a:r>
              <a:rPr sz="1100" spc="-15" dirty="0">
                <a:solidFill>
                  <a:srgbClr val="504F51"/>
                </a:solidFill>
                <a:latin typeface="Tahoma"/>
                <a:cs typeface="Tahoma"/>
              </a:rPr>
              <a:t>do </a:t>
            </a:r>
            <a:r>
              <a:rPr sz="1100" spc="-45" dirty="0">
                <a:solidFill>
                  <a:srgbClr val="504F51"/>
                </a:solidFill>
                <a:latin typeface="Tahoma"/>
                <a:cs typeface="Tahoma"/>
              </a:rPr>
              <a:t>plano </a:t>
            </a:r>
            <a:r>
              <a:rPr sz="1100" spc="-50" dirty="0">
                <a:solidFill>
                  <a:srgbClr val="504F51"/>
                </a:solidFill>
                <a:latin typeface="Tahoma"/>
                <a:cs typeface="Tahoma"/>
              </a:rPr>
              <a:t>de </a:t>
            </a:r>
            <a:r>
              <a:rPr sz="1100" spc="-45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100" spc="-50" dirty="0">
                <a:solidFill>
                  <a:srgbClr val="504F51"/>
                </a:solidFill>
                <a:latin typeface="Tahoma"/>
                <a:cs typeface="Tahoma"/>
              </a:rPr>
              <a:t>assistência</a:t>
            </a:r>
            <a:r>
              <a:rPr sz="1100" spc="-85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100" spc="-50" dirty="0">
                <a:solidFill>
                  <a:srgbClr val="504F51"/>
                </a:solidFill>
                <a:latin typeface="Tahoma"/>
                <a:cs typeface="Tahoma"/>
              </a:rPr>
              <a:t>odontológica,</a:t>
            </a:r>
            <a:r>
              <a:rPr sz="1100" spc="-80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100" spc="-50" dirty="0">
                <a:solidFill>
                  <a:srgbClr val="504F51"/>
                </a:solidFill>
                <a:latin typeface="Tahoma"/>
                <a:cs typeface="Tahoma"/>
              </a:rPr>
              <a:t>através</a:t>
            </a:r>
            <a:r>
              <a:rPr sz="1100" spc="-85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100" spc="-15" dirty="0">
                <a:solidFill>
                  <a:srgbClr val="504F51"/>
                </a:solidFill>
                <a:latin typeface="Tahoma"/>
                <a:cs typeface="Tahoma"/>
              </a:rPr>
              <a:t>de</a:t>
            </a:r>
            <a:r>
              <a:rPr sz="1100" spc="-65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100" spc="-55" dirty="0">
                <a:solidFill>
                  <a:srgbClr val="504F51"/>
                </a:solidFill>
                <a:latin typeface="Tahoma"/>
                <a:cs typeface="Tahoma"/>
              </a:rPr>
              <a:t>instrumentos</a:t>
            </a:r>
            <a:r>
              <a:rPr sz="1100" spc="-85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100" spc="-50" dirty="0">
                <a:solidFill>
                  <a:srgbClr val="504F51"/>
                </a:solidFill>
                <a:latin typeface="Tahoma"/>
                <a:cs typeface="Tahoma"/>
              </a:rPr>
              <a:t>distintos,</a:t>
            </a:r>
            <a:r>
              <a:rPr sz="1100" spc="-80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100" spc="-50" dirty="0">
                <a:solidFill>
                  <a:srgbClr val="504F51"/>
                </a:solidFill>
                <a:latin typeface="Tahoma"/>
                <a:cs typeface="Tahoma"/>
              </a:rPr>
              <a:t>hipótese</a:t>
            </a:r>
            <a:r>
              <a:rPr sz="1100" spc="-90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100" spc="-20" dirty="0">
                <a:solidFill>
                  <a:srgbClr val="504F51"/>
                </a:solidFill>
                <a:latin typeface="Tahoma"/>
                <a:cs typeface="Tahoma"/>
              </a:rPr>
              <a:t>na</a:t>
            </a:r>
            <a:r>
              <a:rPr sz="1100" spc="-75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100" spc="-35" dirty="0">
                <a:solidFill>
                  <a:srgbClr val="504F51"/>
                </a:solidFill>
                <a:latin typeface="Tahoma"/>
                <a:cs typeface="Tahoma"/>
              </a:rPr>
              <a:t>qual </a:t>
            </a:r>
            <a:r>
              <a:rPr sz="1100" spc="-330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100" spc="-35" dirty="0">
                <a:solidFill>
                  <a:srgbClr val="504F51"/>
                </a:solidFill>
                <a:latin typeface="Tahoma"/>
                <a:cs typeface="Tahoma"/>
              </a:rPr>
              <a:t>será </a:t>
            </a:r>
            <a:r>
              <a:rPr sz="1100" spc="-50" dirty="0">
                <a:solidFill>
                  <a:srgbClr val="504F51"/>
                </a:solidFill>
                <a:latin typeface="Tahoma"/>
                <a:cs typeface="Tahoma"/>
              </a:rPr>
              <a:t>beneficiado </a:t>
            </a:r>
            <a:r>
              <a:rPr sz="1100" spc="-30" dirty="0">
                <a:solidFill>
                  <a:srgbClr val="504F51"/>
                </a:solidFill>
                <a:latin typeface="Tahoma"/>
                <a:cs typeface="Tahoma"/>
              </a:rPr>
              <a:t>com </a:t>
            </a:r>
            <a:r>
              <a:rPr sz="1100" spc="-45" dirty="0">
                <a:solidFill>
                  <a:srgbClr val="504F51"/>
                </a:solidFill>
                <a:latin typeface="Tahoma"/>
                <a:cs typeface="Tahoma"/>
              </a:rPr>
              <a:t>desconto </a:t>
            </a:r>
            <a:r>
              <a:rPr sz="1100" spc="-20" dirty="0">
                <a:solidFill>
                  <a:srgbClr val="504F51"/>
                </a:solidFill>
                <a:latin typeface="Tahoma"/>
                <a:cs typeface="Tahoma"/>
              </a:rPr>
              <a:t>no </a:t>
            </a:r>
            <a:r>
              <a:rPr sz="1100" spc="-40" dirty="0">
                <a:solidFill>
                  <a:srgbClr val="504F51"/>
                </a:solidFill>
                <a:latin typeface="Tahoma"/>
                <a:cs typeface="Tahoma"/>
              </a:rPr>
              <a:t>valor </a:t>
            </a:r>
            <a:r>
              <a:rPr sz="1100" spc="-15" dirty="0">
                <a:solidFill>
                  <a:srgbClr val="504F51"/>
                </a:solidFill>
                <a:latin typeface="Tahoma"/>
                <a:cs typeface="Tahoma"/>
              </a:rPr>
              <a:t>da </a:t>
            </a:r>
            <a:r>
              <a:rPr sz="1100" spc="-50" dirty="0">
                <a:solidFill>
                  <a:srgbClr val="504F51"/>
                </a:solidFill>
                <a:latin typeface="Tahoma"/>
                <a:cs typeface="Tahoma"/>
              </a:rPr>
              <a:t>mensalidade </a:t>
            </a:r>
            <a:r>
              <a:rPr sz="1100" spc="-15" dirty="0">
                <a:solidFill>
                  <a:srgbClr val="504F51"/>
                </a:solidFill>
                <a:latin typeface="Tahoma"/>
                <a:cs typeface="Tahoma"/>
              </a:rPr>
              <a:t>de </a:t>
            </a:r>
            <a:r>
              <a:rPr sz="1100" spc="-40" dirty="0">
                <a:solidFill>
                  <a:srgbClr val="504F51"/>
                </a:solidFill>
                <a:latin typeface="Tahoma"/>
                <a:cs typeface="Tahoma"/>
              </a:rPr>
              <a:t>ambos </a:t>
            </a:r>
            <a:r>
              <a:rPr sz="1100" spc="-60" dirty="0">
                <a:solidFill>
                  <a:srgbClr val="504F51"/>
                </a:solidFill>
                <a:latin typeface="Tahoma"/>
                <a:cs typeface="Tahoma"/>
              </a:rPr>
              <a:t>os </a:t>
            </a:r>
            <a:r>
              <a:rPr sz="1100" spc="-55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100" spc="-45" dirty="0">
                <a:solidFill>
                  <a:srgbClr val="504F51"/>
                </a:solidFill>
                <a:latin typeface="Tahoma"/>
                <a:cs typeface="Tahoma"/>
              </a:rPr>
              <a:t>produtos.</a:t>
            </a:r>
            <a:endParaRPr sz="1100">
              <a:latin typeface="Tahoma"/>
              <a:cs typeface="Tahoma"/>
            </a:endParaRPr>
          </a:p>
          <a:p>
            <a:pPr>
              <a:lnSpc>
                <a:spcPct val="100000"/>
              </a:lnSpc>
              <a:buClr>
                <a:srgbClr val="0060AC"/>
              </a:buClr>
              <a:buFont typeface="Tahoma"/>
              <a:buChar char="•"/>
            </a:pPr>
            <a:endParaRPr sz="1300">
              <a:latin typeface="Tahoma"/>
              <a:cs typeface="Tahoma"/>
            </a:endParaRPr>
          </a:p>
          <a:p>
            <a:pPr>
              <a:lnSpc>
                <a:spcPct val="100000"/>
              </a:lnSpc>
              <a:spcBef>
                <a:spcPts val="10"/>
              </a:spcBef>
              <a:buClr>
                <a:srgbClr val="0060AC"/>
              </a:buClr>
              <a:buFont typeface="Tahoma"/>
              <a:buChar char="•"/>
            </a:pPr>
            <a:endParaRPr sz="1150">
              <a:latin typeface="Tahoma"/>
              <a:cs typeface="Tahoma"/>
            </a:endParaRPr>
          </a:p>
          <a:p>
            <a:pPr marL="24765" marR="7620" indent="-12700" algn="just">
              <a:lnSpc>
                <a:spcPct val="98000"/>
              </a:lnSpc>
              <a:buClr>
                <a:srgbClr val="0060AC"/>
              </a:buClr>
              <a:buSzPct val="118181"/>
              <a:buChar char="•"/>
              <a:tabLst>
                <a:tab pos="94615" algn="l"/>
              </a:tabLst>
            </a:pPr>
            <a:r>
              <a:rPr sz="1100" dirty="0">
                <a:solidFill>
                  <a:srgbClr val="504F51"/>
                </a:solidFill>
                <a:latin typeface="Tahoma"/>
                <a:cs typeface="Tahoma"/>
              </a:rPr>
              <a:t>O </a:t>
            </a:r>
            <a:r>
              <a:rPr sz="1100" spc="-45" dirty="0">
                <a:solidFill>
                  <a:srgbClr val="504F51"/>
                </a:solidFill>
                <a:latin typeface="Tahoma"/>
                <a:cs typeface="Tahoma"/>
              </a:rPr>
              <a:t>desconto</a:t>
            </a:r>
            <a:r>
              <a:rPr sz="1100" spc="-40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100" spc="-50" dirty="0">
                <a:solidFill>
                  <a:srgbClr val="504F51"/>
                </a:solidFill>
                <a:latin typeface="Tahoma"/>
                <a:cs typeface="Tahoma"/>
              </a:rPr>
              <a:t>mencionado</a:t>
            </a:r>
            <a:r>
              <a:rPr sz="1100" spc="-45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100" spc="-20" dirty="0">
                <a:solidFill>
                  <a:srgbClr val="504F51"/>
                </a:solidFill>
                <a:latin typeface="Tahoma"/>
                <a:cs typeface="Tahoma"/>
              </a:rPr>
              <a:t>no</a:t>
            </a:r>
            <a:r>
              <a:rPr sz="1100" spc="-15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100" spc="-30" dirty="0">
                <a:solidFill>
                  <a:srgbClr val="504F51"/>
                </a:solidFill>
                <a:latin typeface="Tahoma"/>
                <a:cs typeface="Tahoma"/>
              </a:rPr>
              <a:t>item</a:t>
            </a:r>
            <a:r>
              <a:rPr sz="1100" spc="-25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100" spc="-35" dirty="0">
                <a:solidFill>
                  <a:srgbClr val="504F51"/>
                </a:solidFill>
                <a:latin typeface="Tahoma"/>
                <a:cs typeface="Tahoma"/>
              </a:rPr>
              <a:t>"1"</a:t>
            </a:r>
            <a:r>
              <a:rPr sz="1100" spc="-30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100" spc="-15" dirty="0">
                <a:solidFill>
                  <a:srgbClr val="504F51"/>
                </a:solidFill>
                <a:latin typeface="Tahoma"/>
                <a:cs typeface="Tahoma"/>
              </a:rPr>
              <a:t>do</a:t>
            </a:r>
            <a:r>
              <a:rPr sz="1100" spc="-10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100" spc="-50" dirty="0">
                <a:solidFill>
                  <a:srgbClr val="504F51"/>
                </a:solidFill>
                <a:latin typeface="Tahoma"/>
                <a:cs typeface="Tahoma"/>
              </a:rPr>
              <a:t>presente</a:t>
            </a:r>
            <a:r>
              <a:rPr sz="1100" spc="-45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100" spc="-50" dirty="0">
                <a:solidFill>
                  <a:srgbClr val="504F51"/>
                </a:solidFill>
                <a:latin typeface="Tahoma"/>
                <a:cs typeface="Tahoma"/>
              </a:rPr>
              <a:t>regulamento</a:t>
            </a:r>
            <a:r>
              <a:rPr sz="1100" spc="-45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100" spc="-40" dirty="0">
                <a:solidFill>
                  <a:srgbClr val="504F51"/>
                </a:solidFill>
                <a:latin typeface="Tahoma"/>
                <a:cs typeface="Tahoma"/>
              </a:rPr>
              <a:t>será </a:t>
            </a:r>
            <a:r>
              <a:rPr sz="1100" spc="-35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100" spc="-45" dirty="0">
                <a:solidFill>
                  <a:srgbClr val="504F51"/>
                </a:solidFill>
                <a:latin typeface="Tahoma"/>
                <a:cs typeface="Tahoma"/>
              </a:rPr>
              <a:t>concedido durante </a:t>
            </a:r>
            <a:r>
              <a:rPr sz="1100" dirty="0">
                <a:solidFill>
                  <a:srgbClr val="504F51"/>
                </a:solidFill>
                <a:latin typeface="Tahoma"/>
                <a:cs typeface="Tahoma"/>
              </a:rPr>
              <a:t>a </a:t>
            </a:r>
            <a:r>
              <a:rPr sz="1100" spc="-45" dirty="0">
                <a:solidFill>
                  <a:srgbClr val="504F51"/>
                </a:solidFill>
                <a:latin typeface="Tahoma"/>
                <a:cs typeface="Tahoma"/>
              </a:rPr>
              <a:t>vigência </a:t>
            </a:r>
            <a:r>
              <a:rPr sz="1100" spc="-50" dirty="0">
                <a:solidFill>
                  <a:srgbClr val="504F51"/>
                </a:solidFill>
                <a:latin typeface="Tahoma"/>
                <a:cs typeface="Tahoma"/>
              </a:rPr>
              <a:t>concomitante </a:t>
            </a:r>
            <a:r>
              <a:rPr sz="1100" spc="-15" dirty="0">
                <a:solidFill>
                  <a:srgbClr val="504F51"/>
                </a:solidFill>
                <a:latin typeface="Tahoma"/>
                <a:cs typeface="Tahoma"/>
              </a:rPr>
              <a:t>do </a:t>
            </a:r>
            <a:r>
              <a:rPr sz="1100" spc="-35" dirty="0">
                <a:solidFill>
                  <a:srgbClr val="504F51"/>
                </a:solidFill>
                <a:latin typeface="Tahoma"/>
                <a:cs typeface="Tahoma"/>
              </a:rPr>
              <a:t>plano </a:t>
            </a:r>
            <a:r>
              <a:rPr sz="1100" spc="-20" dirty="0">
                <a:solidFill>
                  <a:srgbClr val="504F51"/>
                </a:solidFill>
                <a:latin typeface="Tahoma"/>
                <a:cs typeface="Tahoma"/>
              </a:rPr>
              <a:t>de </a:t>
            </a:r>
            <a:r>
              <a:rPr sz="1100" spc="-50" dirty="0">
                <a:solidFill>
                  <a:srgbClr val="504F51"/>
                </a:solidFill>
                <a:latin typeface="Tahoma"/>
                <a:cs typeface="Tahoma"/>
              </a:rPr>
              <a:t>assistência </a:t>
            </a:r>
            <a:r>
              <a:rPr sz="1100" spc="-45" dirty="0">
                <a:solidFill>
                  <a:srgbClr val="504F51"/>
                </a:solidFill>
                <a:latin typeface="Tahoma"/>
                <a:cs typeface="Tahoma"/>
              </a:rPr>
              <a:t>médica </a:t>
            </a:r>
            <a:r>
              <a:rPr sz="1100" spc="-330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100" dirty="0">
                <a:solidFill>
                  <a:srgbClr val="504F51"/>
                </a:solidFill>
                <a:latin typeface="Tahoma"/>
                <a:cs typeface="Tahoma"/>
              </a:rPr>
              <a:t>e</a:t>
            </a:r>
            <a:r>
              <a:rPr sz="1100" spc="-45" dirty="0">
                <a:solidFill>
                  <a:srgbClr val="504F51"/>
                </a:solidFill>
                <a:latin typeface="Tahoma"/>
                <a:cs typeface="Tahoma"/>
              </a:rPr>
              <a:t> plano</a:t>
            </a:r>
            <a:r>
              <a:rPr sz="1100" spc="-90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100" spc="-15" dirty="0">
                <a:solidFill>
                  <a:srgbClr val="504F51"/>
                </a:solidFill>
                <a:latin typeface="Tahoma"/>
                <a:cs typeface="Tahoma"/>
              </a:rPr>
              <a:t>de</a:t>
            </a:r>
            <a:r>
              <a:rPr sz="1100" spc="-65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100" spc="-50" dirty="0">
                <a:solidFill>
                  <a:srgbClr val="504F51"/>
                </a:solidFill>
                <a:latin typeface="Tahoma"/>
                <a:cs typeface="Tahoma"/>
              </a:rPr>
              <a:t>assistência</a:t>
            </a:r>
            <a:r>
              <a:rPr sz="1100" spc="-90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100" spc="-50" dirty="0">
                <a:solidFill>
                  <a:srgbClr val="504F51"/>
                </a:solidFill>
                <a:latin typeface="Tahoma"/>
                <a:cs typeface="Tahoma"/>
              </a:rPr>
              <a:t>odontológica.</a:t>
            </a:r>
            <a:r>
              <a:rPr sz="1100" spc="-85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100" spc="-35" dirty="0">
                <a:solidFill>
                  <a:srgbClr val="504F51"/>
                </a:solidFill>
                <a:latin typeface="Tahoma"/>
                <a:cs typeface="Tahoma"/>
              </a:rPr>
              <a:t>Caso</a:t>
            </a:r>
            <a:r>
              <a:rPr sz="1100" spc="-70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100" spc="-40" dirty="0">
                <a:solidFill>
                  <a:srgbClr val="504F51"/>
                </a:solidFill>
                <a:latin typeface="Tahoma"/>
                <a:cs typeface="Tahoma"/>
              </a:rPr>
              <a:t>algum</a:t>
            </a:r>
            <a:r>
              <a:rPr sz="1100" spc="-95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100" spc="-25" dirty="0">
                <a:solidFill>
                  <a:srgbClr val="504F51"/>
                </a:solidFill>
                <a:latin typeface="Tahoma"/>
                <a:cs typeface="Tahoma"/>
              </a:rPr>
              <a:t>dos</a:t>
            </a:r>
            <a:r>
              <a:rPr sz="1100" spc="-80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100" spc="-40" dirty="0">
                <a:solidFill>
                  <a:srgbClr val="504F51"/>
                </a:solidFill>
                <a:latin typeface="Tahoma"/>
                <a:cs typeface="Tahoma"/>
              </a:rPr>
              <a:t>planos</a:t>
            </a:r>
            <a:r>
              <a:rPr sz="1100" spc="-90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100" spc="-40" dirty="0">
                <a:solidFill>
                  <a:srgbClr val="504F51"/>
                </a:solidFill>
                <a:latin typeface="Tahoma"/>
                <a:cs typeface="Tahoma"/>
              </a:rPr>
              <a:t>seja</a:t>
            </a:r>
            <a:r>
              <a:rPr sz="1100" spc="-75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100" spc="-50" dirty="0">
                <a:solidFill>
                  <a:srgbClr val="504F51"/>
                </a:solidFill>
                <a:latin typeface="Tahoma"/>
                <a:cs typeface="Tahoma"/>
              </a:rPr>
              <a:t>cancelado, </a:t>
            </a:r>
            <a:r>
              <a:rPr sz="1100" spc="-335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100" dirty="0">
                <a:solidFill>
                  <a:srgbClr val="504F51"/>
                </a:solidFill>
                <a:latin typeface="Tahoma"/>
                <a:cs typeface="Tahoma"/>
              </a:rPr>
              <a:t>o </a:t>
            </a:r>
            <a:r>
              <a:rPr sz="1100" spc="-45" dirty="0">
                <a:solidFill>
                  <a:srgbClr val="504F51"/>
                </a:solidFill>
                <a:latin typeface="Tahoma"/>
                <a:cs typeface="Tahoma"/>
              </a:rPr>
              <a:t>cliente </a:t>
            </a:r>
            <a:r>
              <a:rPr sz="1100" spc="-40" dirty="0">
                <a:solidFill>
                  <a:srgbClr val="504F51"/>
                </a:solidFill>
                <a:latin typeface="Tahoma"/>
                <a:cs typeface="Tahoma"/>
              </a:rPr>
              <a:t>perderá </a:t>
            </a:r>
            <a:r>
              <a:rPr sz="1100" dirty="0">
                <a:solidFill>
                  <a:srgbClr val="504F51"/>
                </a:solidFill>
                <a:latin typeface="Tahoma"/>
                <a:cs typeface="Tahoma"/>
              </a:rPr>
              <a:t>o </a:t>
            </a:r>
            <a:r>
              <a:rPr sz="1100" spc="-50" dirty="0">
                <a:solidFill>
                  <a:srgbClr val="504F51"/>
                </a:solidFill>
                <a:latin typeface="Tahoma"/>
                <a:cs typeface="Tahoma"/>
              </a:rPr>
              <a:t>benefício </a:t>
            </a:r>
            <a:r>
              <a:rPr sz="1100" spc="-45" dirty="0">
                <a:solidFill>
                  <a:srgbClr val="504F51"/>
                </a:solidFill>
                <a:latin typeface="Tahoma"/>
                <a:cs typeface="Tahoma"/>
              </a:rPr>
              <a:t>concedido nesta promoção, </a:t>
            </a:r>
            <a:r>
              <a:rPr sz="1100" spc="-60" dirty="0">
                <a:solidFill>
                  <a:srgbClr val="504F51"/>
                </a:solidFill>
                <a:latin typeface="Tahoma"/>
                <a:cs typeface="Tahoma"/>
              </a:rPr>
              <a:t>restabelecendo-se </a:t>
            </a:r>
            <a:r>
              <a:rPr sz="1100" spc="-330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100" spc="-50" dirty="0">
                <a:solidFill>
                  <a:srgbClr val="504F51"/>
                </a:solidFill>
                <a:latin typeface="Tahoma"/>
                <a:cs typeface="Tahoma"/>
              </a:rPr>
              <a:t>imediatamente </a:t>
            </a:r>
            <a:r>
              <a:rPr sz="1100" dirty="0">
                <a:solidFill>
                  <a:srgbClr val="504F51"/>
                </a:solidFill>
                <a:latin typeface="Tahoma"/>
                <a:cs typeface="Tahoma"/>
              </a:rPr>
              <a:t>o </a:t>
            </a:r>
            <a:r>
              <a:rPr sz="1100" spc="-35" dirty="0">
                <a:solidFill>
                  <a:srgbClr val="504F51"/>
                </a:solidFill>
                <a:latin typeface="Tahoma"/>
                <a:cs typeface="Tahoma"/>
              </a:rPr>
              <a:t>valor </a:t>
            </a:r>
            <a:r>
              <a:rPr sz="1100" spc="-50" dirty="0">
                <a:solidFill>
                  <a:srgbClr val="504F51"/>
                </a:solidFill>
                <a:latin typeface="Tahoma"/>
                <a:cs typeface="Tahoma"/>
              </a:rPr>
              <a:t>original </a:t>
            </a:r>
            <a:r>
              <a:rPr sz="1100" spc="-15" dirty="0">
                <a:solidFill>
                  <a:srgbClr val="504F51"/>
                </a:solidFill>
                <a:latin typeface="Tahoma"/>
                <a:cs typeface="Tahoma"/>
              </a:rPr>
              <a:t>da </a:t>
            </a:r>
            <a:r>
              <a:rPr sz="1100" spc="-50" dirty="0">
                <a:solidFill>
                  <a:srgbClr val="504F51"/>
                </a:solidFill>
                <a:latin typeface="Tahoma"/>
                <a:cs typeface="Tahoma"/>
              </a:rPr>
              <a:t>mensalidade, </a:t>
            </a:r>
            <a:r>
              <a:rPr sz="1100" spc="-30" dirty="0">
                <a:solidFill>
                  <a:srgbClr val="504F51"/>
                </a:solidFill>
                <a:latin typeface="Tahoma"/>
                <a:cs typeface="Tahoma"/>
              </a:rPr>
              <a:t>sem </a:t>
            </a:r>
            <a:r>
              <a:rPr sz="1100" spc="-50" dirty="0">
                <a:solidFill>
                  <a:srgbClr val="504F51"/>
                </a:solidFill>
                <a:latin typeface="Tahoma"/>
                <a:cs typeface="Tahoma"/>
              </a:rPr>
              <a:t>desconto, </a:t>
            </a:r>
            <a:r>
              <a:rPr sz="1100" spc="-45" dirty="0">
                <a:solidFill>
                  <a:srgbClr val="504F51"/>
                </a:solidFill>
                <a:latin typeface="Tahoma"/>
                <a:cs typeface="Tahoma"/>
              </a:rPr>
              <a:t>conforme </a:t>
            </a:r>
            <a:r>
              <a:rPr sz="1100" spc="-40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100" spc="-45" dirty="0">
                <a:solidFill>
                  <a:srgbClr val="504F51"/>
                </a:solidFill>
                <a:latin typeface="Tahoma"/>
                <a:cs typeface="Tahoma"/>
              </a:rPr>
              <a:t>indicado</a:t>
            </a:r>
            <a:r>
              <a:rPr sz="1100" spc="-114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100" spc="-20" dirty="0">
                <a:solidFill>
                  <a:srgbClr val="504F51"/>
                </a:solidFill>
                <a:latin typeface="Tahoma"/>
                <a:cs typeface="Tahoma"/>
              </a:rPr>
              <a:t>na</a:t>
            </a:r>
            <a:r>
              <a:rPr sz="1100" spc="-120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100" spc="-45" dirty="0">
                <a:solidFill>
                  <a:srgbClr val="504F51"/>
                </a:solidFill>
                <a:latin typeface="Tahoma"/>
                <a:cs typeface="Tahoma"/>
              </a:rPr>
              <a:t>coluna</a:t>
            </a:r>
            <a:r>
              <a:rPr sz="1100" spc="-145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100" spc="-45" dirty="0">
                <a:solidFill>
                  <a:srgbClr val="504F51"/>
                </a:solidFill>
                <a:latin typeface="Tahoma"/>
                <a:cs typeface="Tahoma"/>
              </a:rPr>
              <a:t>"Médica2"</a:t>
            </a:r>
            <a:r>
              <a:rPr sz="1100" spc="-140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100" spc="-15" dirty="0">
                <a:solidFill>
                  <a:srgbClr val="504F51"/>
                </a:solidFill>
                <a:latin typeface="Tahoma"/>
                <a:cs typeface="Tahoma"/>
              </a:rPr>
              <a:t>do</a:t>
            </a:r>
            <a:r>
              <a:rPr sz="1100" spc="-105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100" spc="-50" dirty="0">
                <a:solidFill>
                  <a:srgbClr val="504F51"/>
                </a:solidFill>
                <a:latin typeface="Tahoma"/>
                <a:cs typeface="Tahoma"/>
              </a:rPr>
              <a:t>respectivo</a:t>
            </a:r>
            <a:r>
              <a:rPr sz="1100" spc="-200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100" spc="-45" dirty="0">
                <a:solidFill>
                  <a:srgbClr val="504F51"/>
                </a:solidFill>
                <a:latin typeface="Tahoma"/>
                <a:cs typeface="Tahoma"/>
              </a:rPr>
              <a:t>produto.</a:t>
            </a:r>
            <a:endParaRPr sz="1100">
              <a:latin typeface="Tahoma"/>
              <a:cs typeface="Tahoma"/>
            </a:endParaRPr>
          </a:p>
          <a:p>
            <a:pPr>
              <a:lnSpc>
                <a:spcPct val="100000"/>
              </a:lnSpc>
              <a:buClr>
                <a:srgbClr val="0060AC"/>
              </a:buClr>
              <a:buFont typeface="Tahoma"/>
              <a:buChar char="•"/>
            </a:pPr>
            <a:endParaRPr sz="1300">
              <a:latin typeface="Tahoma"/>
              <a:cs typeface="Tahoma"/>
            </a:endParaRPr>
          </a:p>
          <a:p>
            <a:pPr>
              <a:lnSpc>
                <a:spcPct val="100000"/>
              </a:lnSpc>
              <a:buClr>
                <a:srgbClr val="0060AC"/>
              </a:buClr>
              <a:buFont typeface="Tahoma"/>
              <a:buChar char="•"/>
            </a:pPr>
            <a:endParaRPr sz="1150">
              <a:latin typeface="Tahoma"/>
              <a:cs typeface="Tahoma"/>
            </a:endParaRPr>
          </a:p>
          <a:p>
            <a:pPr marL="24765" marR="5080" indent="-12700" algn="just">
              <a:lnSpc>
                <a:spcPct val="98200"/>
              </a:lnSpc>
              <a:buClr>
                <a:srgbClr val="0060AC"/>
              </a:buClr>
              <a:buSzPct val="118181"/>
              <a:buChar char="•"/>
              <a:tabLst>
                <a:tab pos="94615" algn="l"/>
              </a:tabLst>
            </a:pPr>
            <a:r>
              <a:rPr sz="1100" spc="-30" dirty="0">
                <a:solidFill>
                  <a:srgbClr val="504F51"/>
                </a:solidFill>
                <a:latin typeface="Tahoma"/>
                <a:cs typeface="Tahoma"/>
              </a:rPr>
              <a:t>Além </a:t>
            </a:r>
            <a:r>
              <a:rPr sz="1100" spc="-15" dirty="0">
                <a:solidFill>
                  <a:srgbClr val="504F51"/>
                </a:solidFill>
                <a:latin typeface="Tahoma"/>
                <a:cs typeface="Tahoma"/>
              </a:rPr>
              <a:t>do </a:t>
            </a:r>
            <a:r>
              <a:rPr sz="1100" spc="-50" dirty="0">
                <a:solidFill>
                  <a:srgbClr val="504F51"/>
                </a:solidFill>
                <a:latin typeface="Tahoma"/>
                <a:cs typeface="Tahoma"/>
              </a:rPr>
              <a:t>desconto </a:t>
            </a:r>
            <a:r>
              <a:rPr sz="1100" spc="-20" dirty="0">
                <a:solidFill>
                  <a:srgbClr val="504F51"/>
                </a:solidFill>
                <a:latin typeface="Tahoma"/>
                <a:cs typeface="Tahoma"/>
              </a:rPr>
              <a:t>no </a:t>
            </a:r>
            <a:r>
              <a:rPr sz="1100" spc="-40" dirty="0">
                <a:solidFill>
                  <a:srgbClr val="504F51"/>
                </a:solidFill>
                <a:latin typeface="Tahoma"/>
                <a:cs typeface="Tahoma"/>
              </a:rPr>
              <a:t>valor </a:t>
            </a:r>
            <a:r>
              <a:rPr sz="1100" spc="-15" dirty="0">
                <a:solidFill>
                  <a:srgbClr val="504F51"/>
                </a:solidFill>
                <a:latin typeface="Tahoma"/>
                <a:cs typeface="Tahoma"/>
              </a:rPr>
              <a:t>da </a:t>
            </a:r>
            <a:r>
              <a:rPr sz="1100" spc="-50" dirty="0">
                <a:solidFill>
                  <a:srgbClr val="504F51"/>
                </a:solidFill>
                <a:latin typeface="Tahoma"/>
                <a:cs typeface="Tahoma"/>
              </a:rPr>
              <a:t>mensalidade, </a:t>
            </a:r>
            <a:r>
              <a:rPr sz="1100" spc="-40" dirty="0">
                <a:solidFill>
                  <a:srgbClr val="504F51"/>
                </a:solidFill>
                <a:latin typeface="Tahoma"/>
                <a:cs typeface="Tahoma"/>
              </a:rPr>
              <a:t>conforme </a:t>
            </a:r>
            <a:r>
              <a:rPr sz="1100" spc="-45" dirty="0">
                <a:solidFill>
                  <a:srgbClr val="504F51"/>
                </a:solidFill>
                <a:latin typeface="Tahoma"/>
                <a:cs typeface="Tahoma"/>
              </a:rPr>
              <a:t>indicado </a:t>
            </a:r>
            <a:r>
              <a:rPr sz="1100" spc="-20" dirty="0">
                <a:solidFill>
                  <a:srgbClr val="504F51"/>
                </a:solidFill>
                <a:latin typeface="Tahoma"/>
                <a:cs typeface="Tahoma"/>
              </a:rPr>
              <a:t>no </a:t>
            </a:r>
            <a:r>
              <a:rPr sz="1100" spc="-40" dirty="0">
                <a:solidFill>
                  <a:srgbClr val="504F51"/>
                </a:solidFill>
                <a:latin typeface="Tahoma"/>
                <a:cs typeface="Tahoma"/>
              </a:rPr>
              <a:t>item </a:t>
            </a:r>
            <a:r>
              <a:rPr sz="1100" spc="-35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100" spc="-30" dirty="0">
                <a:solidFill>
                  <a:srgbClr val="504F51"/>
                </a:solidFill>
                <a:latin typeface="Tahoma"/>
                <a:cs typeface="Tahoma"/>
              </a:rPr>
              <a:t>"1" </a:t>
            </a:r>
            <a:r>
              <a:rPr sz="1100" spc="-40" dirty="0">
                <a:solidFill>
                  <a:srgbClr val="504F51"/>
                </a:solidFill>
                <a:latin typeface="Tahoma"/>
                <a:cs typeface="Tahoma"/>
              </a:rPr>
              <a:t>deste </a:t>
            </a:r>
            <a:r>
              <a:rPr sz="1100" spc="-50" dirty="0">
                <a:solidFill>
                  <a:srgbClr val="504F51"/>
                </a:solidFill>
                <a:latin typeface="Tahoma"/>
                <a:cs typeface="Tahoma"/>
              </a:rPr>
              <a:t>regulamento, </a:t>
            </a:r>
            <a:r>
              <a:rPr sz="1100" dirty="0">
                <a:solidFill>
                  <a:srgbClr val="504F51"/>
                </a:solidFill>
                <a:latin typeface="Tahoma"/>
                <a:cs typeface="Tahoma"/>
              </a:rPr>
              <a:t>a </a:t>
            </a:r>
            <a:r>
              <a:rPr sz="1100" spc="-50" dirty="0">
                <a:solidFill>
                  <a:srgbClr val="504F51"/>
                </a:solidFill>
                <a:latin typeface="Tahoma"/>
                <a:cs typeface="Tahoma"/>
              </a:rPr>
              <a:t>contratação concomitante </a:t>
            </a:r>
            <a:r>
              <a:rPr sz="1100" spc="-20" dirty="0">
                <a:solidFill>
                  <a:srgbClr val="504F51"/>
                </a:solidFill>
                <a:latin typeface="Tahoma"/>
                <a:cs typeface="Tahoma"/>
              </a:rPr>
              <a:t>do </a:t>
            </a:r>
            <a:r>
              <a:rPr sz="1100" spc="-40" dirty="0">
                <a:solidFill>
                  <a:srgbClr val="504F51"/>
                </a:solidFill>
                <a:latin typeface="Tahoma"/>
                <a:cs typeface="Tahoma"/>
              </a:rPr>
              <a:t>plano </a:t>
            </a:r>
            <a:r>
              <a:rPr sz="1100" spc="-20" dirty="0">
                <a:solidFill>
                  <a:srgbClr val="504F51"/>
                </a:solidFill>
                <a:latin typeface="Tahoma"/>
                <a:cs typeface="Tahoma"/>
              </a:rPr>
              <a:t>de </a:t>
            </a:r>
            <a:r>
              <a:rPr sz="1100" spc="-55" dirty="0">
                <a:solidFill>
                  <a:srgbClr val="504F51"/>
                </a:solidFill>
                <a:latin typeface="Tahoma"/>
                <a:cs typeface="Tahoma"/>
              </a:rPr>
              <a:t>assistência </a:t>
            </a:r>
            <a:r>
              <a:rPr sz="1100" spc="-330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100" spc="-45" dirty="0">
                <a:solidFill>
                  <a:srgbClr val="504F51"/>
                </a:solidFill>
                <a:latin typeface="Tahoma"/>
                <a:cs typeface="Tahoma"/>
              </a:rPr>
              <a:t>médica </a:t>
            </a:r>
            <a:r>
              <a:rPr sz="1100" dirty="0">
                <a:solidFill>
                  <a:srgbClr val="504F51"/>
                </a:solidFill>
                <a:latin typeface="Tahoma"/>
                <a:cs typeface="Tahoma"/>
              </a:rPr>
              <a:t>e </a:t>
            </a:r>
            <a:r>
              <a:rPr sz="1100" spc="-45" dirty="0">
                <a:solidFill>
                  <a:srgbClr val="504F51"/>
                </a:solidFill>
                <a:latin typeface="Tahoma"/>
                <a:cs typeface="Tahoma"/>
              </a:rPr>
              <a:t>plano </a:t>
            </a:r>
            <a:r>
              <a:rPr sz="1100" spc="-15" dirty="0">
                <a:solidFill>
                  <a:srgbClr val="504F51"/>
                </a:solidFill>
                <a:latin typeface="Tahoma"/>
                <a:cs typeface="Tahoma"/>
              </a:rPr>
              <a:t>de </a:t>
            </a:r>
            <a:r>
              <a:rPr sz="1100" spc="-60" dirty="0">
                <a:solidFill>
                  <a:srgbClr val="504F51"/>
                </a:solidFill>
                <a:latin typeface="Tahoma"/>
                <a:cs typeface="Tahoma"/>
              </a:rPr>
              <a:t>assistência </a:t>
            </a:r>
            <a:r>
              <a:rPr sz="1100" spc="-45" dirty="0">
                <a:solidFill>
                  <a:srgbClr val="504F51"/>
                </a:solidFill>
                <a:latin typeface="Tahoma"/>
                <a:cs typeface="Tahoma"/>
              </a:rPr>
              <a:t>odontológica </a:t>
            </a:r>
            <a:r>
              <a:rPr sz="1100" spc="-50" dirty="0">
                <a:solidFill>
                  <a:srgbClr val="504F51"/>
                </a:solidFill>
                <a:latin typeface="Tahoma"/>
                <a:cs typeface="Tahoma"/>
              </a:rPr>
              <a:t>beneficiará </a:t>
            </a:r>
            <a:r>
              <a:rPr sz="1100" dirty="0">
                <a:solidFill>
                  <a:srgbClr val="504F51"/>
                </a:solidFill>
                <a:latin typeface="Tahoma"/>
                <a:cs typeface="Tahoma"/>
              </a:rPr>
              <a:t>o </a:t>
            </a:r>
            <a:r>
              <a:rPr sz="1100" spc="-50" dirty="0">
                <a:solidFill>
                  <a:srgbClr val="504F51"/>
                </a:solidFill>
                <a:latin typeface="Tahoma"/>
                <a:cs typeface="Tahoma"/>
              </a:rPr>
              <a:t>cliente </a:t>
            </a:r>
            <a:r>
              <a:rPr sz="1100" spc="-30" dirty="0">
                <a:solidFill>
                  <a:srgbClr val="504F51"/>
                </a:solidFill>
                <a:latin typeface="Tahoma"/>
                <a:cs typeface="Tahoma"/>
              </a:rPr>
              <a:t>com </a:t>
            </a:r>
            <a:r>
              <a:rPr sz="1100" dirty="0">
                <a:solidFill>
                  <a:srgbClr val="504F51"/>
                </a:solidFill>
                <a:latin typeface="Tahoma"/>
                <a:cs typeface="Tahoma"/>
              </a:rPr>
              <a:t>a </a:t>
            </a:r>
            <a:r>
              <a:rPr sz="1100" spc="5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100" spc="-40" dirty="0">
                <a:solidFill>
                  <a:srgbClr val="504F51"/>
                </a:solidFill>
                <a:latin typeface="Tahoma"/>
                <a:cs typeface="Tahoma"/>
              </a:rPr>
              <a:t>cobrança </a:t>
            </a:r>
            <a:r>
              <a:rPr sz="1100" spc="-15" dirty="0">
                <a:solidFill>
                  <a:srgbClr val="504F51"/>
                </a:solidFill>
                <a:latin typeface="Tahoma"/>
                <a:cs typeface="Tahoma"/>
              </a:rPr>
              <a:t>de </a:t>
            </a:r>
            <a:r>
              <a:rPr sz="1100" spc="-25" dirty="0">
                <a:solidFill>
                  <a:srgbClr val="504F51"/>
                </a:solidFill>
                <a:latin typeface="Tahoma"/>
                <a:cs typeface="Tahoma"/>
              </a:rPr>
              <a:t>uma </a:t>
            </a:r>
            <a:r>
              <a:rPr sz="1100" spc="-40" dirty="0">
                <a:solidFill>
                  <a:srgbClr val="504F51"/>
                </a:solidFill>
                <a:latin typeface="Tahoma"/>
                <a:cs typeface="Tahoma"/>
              </a:rPr>
              <a:t>única </a:t>
            </a:r>
            <a:r>
              <a:rPr sz="1100" spc="-30" dirty="0">
                <a:solidFill>
                  <a:srgbClr val="504F51"/>
                </a:solidFill>
                <a:latin typeface="Tahoma"/>
                <a:cs typeface="Tahoma"/>
              </a:rPr>
              <a:t>taxa </a:t>
            </a:r>
            <a:r>
              <a:rPr sz="1100" spc="-15" dirty="0">
                <a:solidFill>
                  <a:srgbClr val="504F51"/>
                </a:solidFill>
                <a:latin typeface="Tahoma"/>
                <a:cs typeface="Tahoma"/>
              </a:rPr>
              <a:t>de </a:t>
            </a:r>
            <a:r>
              <a:rPr sz="1100" spc="-50" dirty="0">
                <a:solidFill>
                  <a:srgbClr val="504F51"/>
                </a:solidFill>
                <a:latin typeface="Tahoma"/>
                <a:cs typeface="Tahoma"/>
              </a:rPr>
              <a:t>adesão. </a:t>
            </a:r>
            <a:r>
              <a:rPr sz="1100" spc="-20" dirty="0">
                <a:solidFill>
                  <a:srgbClr val="504F51"/>
                </a:solidFill>
                <a:latin typeface="Tahoma"/>
                <a:cs typeface="Tahoma"/>
              </a:rPr>
              <a:t>4. </a:t>
            </a:r>
            <a:r>
              <a:rPr sz="1100" spc="-45" dirty="0">
                <a:solidFill>
                  <a:srgbClr val="504F51"/>
                </a:solidFill>
                <a:latin typeface="Tahoma"/>
                <a:cs typeface="Tahoma"/>
              </a:rPr>
              <a:t>Atenção! </a:t>
            </a:r>
            <a:r>
              <a:rPr sz="1100" spc="-20" dirty="0">
                <a:solidFill>
                  <a:srgbClr val="504F51"/>
                </a:solidFill>
                <a:latin typeface="Tahoma"/>
                <a:cs typeface="Tahoma"/>
              </a:rPr>
              <a:t>Os </a:t>
            </a:r>
            <a:r>
              <a:rPr sz="1100" spc="-45" dirty="0">
                <a:solidFill>
                  <a:srgbClr val="504F51"/>
                </a:solidFill>
                <a:latin typeface="Tahoma"/>
                <a:cs typeface="Tahoma"/>
              </a:rPr>
              <a:t>termos desta </a:t>
            </a:r>
            <a:r>
              <a:rPr sz="1100" spc="-40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100" spc="-45" dirty="0">
                <a:solidFill>
                  <a:srgbClr val="504F51"/>
                </a:solidFill>
                <a:latin typeface="Tahoma"/>
                <a:cs typeface="Tahoma"/>
              </a:rPr>
              <a:t>promoção</a:t>
            </a:r>
            <a:r>
              <a:rPr sz="1100" spc="-75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100" spc="-25" dirty="0">
                <a:solidFill>
                  <a:srgbClr val="504F51"/>
                </a:solidFill>
                <a:latin typeface="Tahoma"/>
                <a:cs typeface="Tahoma"/>
              </a:rPr>
              <a:t>não</a:t>
            </a:r>
            <a:r>
              <a:rPr sz="1100" spc="-65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100" spc="-15" dirty="0">
                <a:solidFill>
                  <a:srgbClr val="504F51"/>
                </a:solidFill>
                <a:latin typeface="Tahoma"/>
                <a:cs typeface="Tahoma"/>
              </a:rPr>
              <a:t>se</a:t>
            </a:r>
            <a:r>
              <a:rPr sz="1100" spc="-70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100" spc="-40" dirty="0">
                <a:solidFill>
                  <a:srgbClr val="504F51"/>
                </a:solidFill>
                <a:latin typeface="Tahoma"/>
                <a:cs typeface="Tahoma"/>
              </a:rPr>
              <a:t>aplicam</a:t>
            </a:r>
            <a:r>
              <a:rPr sz="1100" spc="-70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100" spc="-20" dirty="0">
                <a:solidFill>
                  <a:srgbClr val="504F51"/>
                </a:solidFill>
                <a:latin typeface="Tahoma"/>
                <a:cs typeface="Tahoma"/>
              </a:rPr>
              <a:t>ao</a:t>
            </a:r>
            <a:r>
              <a:rPr sz="1100" spc="-75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100" spc="-40" dirty="0">
                <a:solidFill>
                  <a:srgbClr val="504F51"/>
                </a:solidFill>
                <a:latin typeface="Tahoma"/>
                <a:cs typeface="Tahoma"/>
              </a:rPr>
              <a:t>produto</a:t>
            </a:r>
            <a:r>
              <a:rPr sz="1100" spc="-75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100" spc="-50" dirty="0">
                <a:solidFill>
                  <a:srgbClr val="504F51"/>
                </a:solidFill>
                <a:latin typeface="Tahoma"/>
                <a:cs typeface="Tahoma"/>
              </a:rPr>
              <a:t>"Referência"</a:t>
            </a:r>
            <a:r>
              <a:rPr sz="1100" spc="-90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100" spc="-50" dirty="0">
                <a:solidFill>
                  <a:srgbClr val="504F51"/>
                </a:solidFill>
                <a:latin typeface="Tahoma"/>
                <a:cs typeface="Tahoma"/>
              </a:rPr>
              <a:t>(registro</a:t>
            </a:r>
            <a:r>
              <a:rPr sz="1100" spc="-85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100" spc="-20" dirty="0">
                <a:solidFill>
                  <a:srgbClr val="504F51"/>
                </a:solidFill>
                <a:latin typeface="Tahoma"/>
                <a:cs typeface="Tahoma"/>
              </a:rPr>
              <a:t>nº</a:t>
            </a:r>
            <a:r>
              <a:rPr sz="1100" spc="-70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100" spc="-50" dirty="0">
                <a:solidFill>
                  <a:srgbClr val="504F51"/>
                </a:solidFill>
                <a:latin typeface="Tahoma"/>
                <a:cs typeface="Tahoma"/>
              </a:rPr>
              <a:t>436.062/01- </a:t>
            </a:r>
            <a:r>
              <a:rPr sz="1100" spc="-330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100" spc="-20" dirty="0">
                <a:solidFill>
                  <a:srgbClr val="504F51"/>
                </a:solidFill>
                <a:latin typeface="Tahoma"/>
                <a:cs typeface="Tahoma"/>
              </a:rPr>
              <a:t>1)</a:t>
            </a:r>
            <a:endParaRPr sz="1100">
              <a:latin typeface="Tahoma"/>
              <a:cs typeface="Tahoma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5346191" y="499871"/>
            <a:ext cx="4364990" cy="1842135"/>
          </a:xfrm>
          <a:custGeom>
            <a:avLst/>
            <a:gdLst/>
            <a:ahLst/>
            <a:cxnLst/>
            <a:rect l="l" t="t" r="r" b="b"/>
            <a:pathLst>
              <a:path w="4364990" h="1842135">
                <a:moveTo>
                  <a:pt x="4234815" y="0"/>
                </a:moveTo>
                <a:lnTo>
                  <a:pt x="129794" y="0"/>
                </a:lnTo>
                <a:lnTo>
                  <a:pt x="88773" y="8381"/>
                </a:lnTo>
                <a:lnTo>
                  <a:pt x="53086" y="31495"/>
                </a:lnTo>
                <a:lnTo>
                  <a:pt x="25019" y="66801"/>
                </a:lnTo>
                <a:lnTo>
                  <a:pt x="6604" y="111632"/>
                </a:lnTo>
                <a:lnTo>
                  <a:pt x="0" y="163194"/>
                </a:lnTo>
                <a:lnTo>
                  <a:pt x="0" y="1678812"/>
                </a:lnTo>
                <a:lnTo>
                  <a:pt x="6604" y="1730374"/>
                </a:lnTo>
                <a:lnTo>
                  <a:pt x="25019" y="1775205"/>
                </a:lnTo>
                <a:lnTo>
                  <a:pt x="53086" y="1810511"/>
                </a:lnTo>
                <a:lnTo>
                  <a:pt x="88773" y="1833752"/>
                </a:lnTo>
                <a:lnTo>
                  <a:pt x="129794" y="1842007"/>
                </a:lnTo>
                <a:lnTo>
                  <a:pt x="4234815" y="1842007"/>
                </a:lnTo>
                <a:lnTo>
                  <a:pt x="4275836" y="1833752"/>
                </a:lnTo>
                <a:lnTo>
                  <a:pt x="4311523" y="1810511"/>
                </a:lnTo>
                <a:lnTo>
                  <a:pt x="4339590" y="1775205"/>
                </a:lnTo>
                <a:lnTo>
                  <a:pt x="4358005" y="1730374"/>
                </a:lnTo>
                <a:lnTo>
                  <a:pt x="4364609" y="1678812"/>
                </a:lnTo>
                <a:lnTo>
                  <a:pt x="4364609" y="163194"/>
                </a:lnTo>
                <a:lnTo>
                  <a:pt x="4358005" y="111632"/>
                </a:lnTo>
                <a:lnTo>
                  <a:pt x="4339590" y="66801"/>
                </a:lnTo>
                <a:lnTo>
                  <a:pt x="4311523" y="31495"/>
                </a:lnTo>
                <a:lnTo>
                  <a:pt x="4275836" y="8381"/>
                </a:lnTo>
                <a:lnTo>
                  <a:pt x="4234815" y="0"/>
                </a:lnTo>
                <a:close/>
              </a:path>
            </a:pathLst>
          </a:custGeom>
          <a:solidFill>
            <a:srgbClr val="DFE0D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5597144" y="577341"/>
            <a:ext cx="3898265" cy="15170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90525">
              <a:lnSpc>
                <a:spcPct val="100000"/>
              </a:lnSpc>
              <a:spcBef>
                <a:spcPts val="100"/>
              </a:spcBef>
            </a:pPr>
            <a:r>
              <a:rPr sz="1400" b="1" spc="-45" dirty="0">
                <a:solidFill>
                  <a:srgbClr val="504F51"/>
                </a:solidFill>
                <a:latin typeface="Tahoma"/>
                <a:cs typeface="Tahoma"/>
              </a:rPr>
              <a:t>Legenda:</a:t>
            </a:r>
            <a:endParaRPr sz="1400">
              <a:latin typeface="Tahoma"/>
              <a:cs typeface="Tahoma"/>
            </a:endParaRPr>
          </a:p>
          <a:p>
            <a:pPr marL="12700" marR="5080" algn="just">
              <a:lnSpc>
                <a:spcPct val="107300"/>
              </a:lnSpc>
              <a:spcBef>
                <a:spcPts val="770"/>
              </a:spcBef>
            </a:pPr>
            <a:r>
              <a:rPr sz="1100" b="1" spc="-35" dirty="0">
                <a:solidFill>
                  <a:srgbClr val="504F51"/>
                </a:solidFill>
                <a:latin typeface="Tahoma"/>
                <a:cs typeface="Tahoma"/>
              </a:rPr>
              <a:t>Assistência Médica¹</a:t>
            </a:r>
            <a:r>
              <a:rPr sz="1100" spc="-35" dirty="0">
                <a:solidFill>
                  <a:srgbClr val="504F51"/>
                </a:solidFill>
                <a:latin typeface="Tahoma"/>
                <a:cs typeface="Tahoma"/>
              </a:rPr>
              <a:t>: </a:t>
            </a:r>
            <a:r>
              <a:rPr sz="1100" spc="-30" dirty="0">
                <a:solidFill>
                  <a:srgbClr val="504F51"/>
                </a:solidFill>
                <a:latin typeface="Tahoma"/>
                <a:cs typeface="Tahoma"/>
              </a:rPr>
              <a:t>Plano </a:t>
            </a:r>
            <a:r>
              <a:rPr sz="1100" spc="-15" dirty="0">
                <a:solidFill>
                  <a:srgbClr val="504F51"/>
                </a:solidFill>
                <a:latin typeface="Tahoma"/>
                <a:cs typeface="Tahoma"/>
              </a:rPr>
              <a:t>de </a:t>
            </a:r>
            <a:r>
              <a:rPr sz="1100" spc="-40" dirty="0">
                <a:solidFill>
                  <a:srgbClr val="504F51"/>
                </a:solidFill>
                <a:latin typeface="Tahoma"/>
                <a:cs typeface="Tahoma"/>
              </a:rPr>
              <a:t>assistência </a:t>
            </a:r>
            <a:r>
              <a:rPr sz="1100" spc="-30" dirty="0">
                <a:solidFill>
                  <a:srgbClr val="504F51"/>
                </a:solidFill>
                <a:latin typeface="Tahoma"/>
                <a:cs typeface="Tahoma"/>
              </a:rPr>
              <a:t>médica </a:t>
            </a:r>
            <a:r>
              <a:rPr sz="1100" spc="-25" dirty="0">
                <a:solidFill>
                  <a:srgbClr val="504F51"/>
                </a:solidFill>
                <a:latin typeface="Tahoma"/>
                <a:cs typeface="Tahoma"/>
              </a:rPr>
              <a:t>com </a:t>
            </a:r>
            <a:r>
              <a:rPr sz="1100" spc="-35" dirty="0">
                <a:solidFill>
                  <a:srgbClr val="504F51"/>
                </a:solidFill>
                <a:latin typeface="Tahoma"/>
                <a:cs typeface="Tahoma"/>
              </a:rPr>
              <a:t>desconto </a:t>
            </a:r>
            <a:r>
              <a:rPr sz="1100" spc="-330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100" spc="-15" dirty="0">
                <a:solidFill>
                  <a:srgbClr val="504F51"/>
                </a:solidFill>
                <a:latin typeface="Tahoma"/>
                <a:cs typeface="Tahoma"/>
              </a:rPr>
              <a:t>no </a:t>
            </a:r>
            <a:r>
              <a:rPr sz="1100" spc="-25" dirty="0">
                <a:solidFill>
                  <a:srgbClr val="504F51"/>
                </a:solidFill>
                <a:latin typeface="Tahoma"/>
                <a:cs typeface="Tahoma"/>
              </a:rPr>
              <a:t>valor </a:t>
            </a:r>
            <a:r>
              <a:rPr sz="1100" spc="-15" dirty="0">
                <a:solidFill>
                  <a:srgbClr val="504F51"/>
                </a:solidFill>
                <a:latin typeface="Tahoma"/>
                <a:cs typeface="Tahoma"/>
              </a:rPr>
              <a:t>da </a:t>
            </a:r>
            <a:r>
              <a:rPr sz="1100" spc="-35" dirty="0">
                <a:solidFill>
                  <a:srgbClr val="504F51"/>
                </a:solidFill>
                <a:latin typeface="Tahoma"/>
                <a:cs typeface="Tahoma"/>
              </a:rPr>
              <a:t>mensalidade, </a:t>
            </a:r>
            <a:r>
              <a:rPr sz="1100" spc="-15" dirty="0">
                <a:solidFill>
                  <a:srgbClr val="504F51"/>
                </a:solidFill>
                <a:latin typeface="Tahoma"/>
                <a:cs typeface="Tahoma"/>
              </a:rPr>
              <a:t>em </a:t>
            </a:r>
            <a:r>
              <a:rPr sz="1100" spc="-30" dirty="0">
                <a:solidFill>
                  <a:srgbClr val="504F51"/>
                </a:solidFill>
                <a:latin typeface="Tahoma"/>
                <a:cs typeface="Tahoma"/>
              </a:rPr>
              <a:t>caso </a:t>
            </a:r>
            <a:r>
              <a:rPr sz="1100" spc="-15" dirty="0">
                <a:solidFill>
                  <a:srgbClr val="504F51"/>
                </a:solidFill>
                <a:latin typeface="Tahoma"/>
                <a:cs typeface="Tahoma"/>
              </a:rPr>
              <a:t>de </a:t>
            </a:r>
            <a:r>
              <a:rPr sz="1100" spc="-35" dirty="0">
                <a:solidFill>
                  <a:srgbClr val="504F51"/>
                </a:solidFill>
                <a:latin typeface="Tahoma"/>
                <a:cs typeface="Tahoma"/>
              </a:rPr>
              <a:t>contratação</a:t>
            </a:r>
            <a:r>
              <a:rPr sz="1100" spc="270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100" spc="-35" dirty="0">
                <a:solidFill>
                  <a:srgbClr val="504F51"/>
                </a:solidFill>
                <a:latin typeface="Tahoma"/>
                <a:cs typeface="Tahoma"/>
              </a:rPr>
              <a:t>concomitante </a:t>
            </a:r>
            <a:r>
              <a:rPr sz="1100" spc="-30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100" spc="-35" dirty="0">
                <a:solidFill>
                  <a:srgbClr val="504F51"/>
                </a:solidFill>
                <a:latin typeface="Tahoma"/>
                <a:cs typeface="Tahoma"/>
              </a:rPr>
              <a:t>d</a:t>
            </a:r>
            <a:r>
              <a:rPr sz="1100" dirty="0">
                <a:solidFill>
                  <a:srgbClr val="504F51"/>
                </a:solidFill>
                <a:latin typeface="Tahoma"/>
                <a:cs typeface="Tahoma"/>
              </a:rPr>
              <a:t>o</a:t>
            </a:r>
            <a:r>
              <a:rPr sz="1100" spc="-70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100" spc="-35" dirty="0">
                <a:solidFill>
                  <a:srgbClr val="504F51"/>
                </a:solidFill>
                <a:latin typeface="Tahoma"/>
                <a:cs typeface="Tahoma"/>
              </a:rPr>
              <a:t>p</a:t>
            </a:r>
            <a:r>
              <a:rPr sz="1100" spc="-40" dirty="0">
                <a:solidFill>
                  <a:srgbClr val="504F51"/>
                </a:solidFill>
                <a:latin typeface="Tahoma"/>
                <a:cs typeface="Tahoma"/>
              </a:rPr>
              <a:t>lan</a:t>
            </a:r>
            <a:r>
              <a:rPr sz="1100" dirty="0">
                <a:solidFill>
                  <a:srgbClr val="504F51"/>
                </a:solidFill>
                <a:latin typeface="Tahoma"/>
                <a:cs typeface="Tahoma"/>
              </a:rPr>
              <a:t>o</a:t>
            </a:r>
            <a:r>
              <a:rPr sz="1100" spc="-60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100" spc="-35" dirty="0">
                <a:solidFill>
                  <a:srgbClr val="504F51"/>
                </a:solidFill>
                <a:latin typeface="Tahoma"/>
                <a:cs typeface="Tahoma"/>
              </a:rPr>
              <a:t>d</a:t>
            </a:r>
            <a:r>
              <a:rPr sz="1100" dirty="0">
                <a:solidFill>
                  <a:srgbClr val="504F51"/>
                </a:solidFill>
                <a:latin typeface="Tahoma"/>
                <a:cs typeface="Tahoma"/>
              </a:rPr>
              <a:t>e</a:t>
            </a:r>
            <a:r>
              <a:rPr sz="1100" spc="-85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100" spc="-40" dirty="0">
                <a:solidFill>
                  <a:srgbClr val="504F51"/>
                </a:solidFill>
                <a:latin typeface="Tahoma"/>
                <a:cs typeface="Tahoma"/>
              </a:rPr>
              <a:t>assis</a:t>
            </a:r>
            <a:r>
              <a:rPr sz="1100" spc="-35" dirty="0">
                <a:solidFill>
                  <a:srgbClr val="504F51"/>
                </a:solidFill>
                <a:latin typeface="Tahoma"/>
                <a:cs typeface="Tahoma"/>
              </a:rPr>
              <a:t>t</a:t>
            </a:r>
            <a:r>
              <a:rPr sz="1100" spc="-55" dirty="0">
                <a:solidFill>
                  <a:srgbClr val="504F51"/>
                </a:solidFill>
                <a:latin typeface="Tahoma"/>
                <a:cs typeface="Tahoma"/>
              </a:rPr>
              <a:t>ê</a:t>
            </a:r>
            <a:r>
              <a:rPr sz="1100" spc="-40" dirty="0">
                <a:solidFill>
                  <a:srgbClr val="504F51"/>
                </a:solidFill>
                <a:latin typeface="Tahoma"/>
                <a:cs typeface="Tahoma"/>
              </a:rPr>
              <a:t>n</a:t>
            </a:r>
            <a:r>
              <a:rPr sz="1100" spc="-55" dirty="0">
                <a:solidFill>
                  <a:srgbClr val="504F51"/>
                </a:solidFill>
                <a:latin typeface="Tahoma"/>
                <a:cs typeface="Tahoma"/>
              </a:rPr>
              <a:t>c</a:t>
            </a:r>
            <a:r>
              <a:rPr sz="1100" spc="-40" dirty="0">
                <a:solidFill>
                  <a:srgbClr val="504F51"/>
                </a:solidFill>
                <a:latin typeface="Tahoma"/>
                <a:cs typeface="Tahoma"/>
              </a:rPr>
              <a:t>i</a:t>
            </a:r>
            <a:r>
              <a:rPr sz="1100" dirty="0">
                <a:solidFill>
                  <a:srgbClr val="504F51"/>
                </a:solidFill>
                <a:latin typeface="Tahoma"/>
                <a:cs typeface="Tahoma"/>
              </a:rPr>
              <a:t>a</a:t>
            </a:r>
            <a:r>
              <a:rPr sz="1100" spc="-110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100" spc="-40" dirty="0">
                <a:solidFill>
                  <a:srgbClr val="504F51"/>
                </a:solidFill>
                <a:latin typeface="Tahoma"/>
                <a:cs typeface="Tahoma"/>
              </a:rPr>
              <a:t>od</a:t>
            </a:r>
            <a:r>
              <a:rPr sz="1100" spc="-35" dirty="0">
                <a:solidFill>
                  <a:srgbClr val="504F51"/>
                </a:solidFill>
                <a:latin typeface="Tahoma"/>
                <a:cs typeface="Tahoma"/>
              </a:rPr>
              <a:t>o</a:t>
            </a:r>
            <a:r>
              <a:rPr sz="1100" spc="-40" dirty="0">
                <a:solidFill>
                  <a:srgbClr val="504F51"/>
                </a:solidFill>
                <a:latin typeface="Tahoma"/>
                <a:cs typeface="Tahoma"/>
              </a:rPr>
              <a:t>n</a:t>
            </a:r>
            <a:r>
              <a:rPr sz="1100" spc="-35" dirty="0">
                <a:solidFill>
                  <a:srgbClr val="504F51"/>
                </a:solidFill>
                <a:latin typeface="Tahoma"/>
                <a:cs typeface="Tahoma"/>
              </a:rPr>
              <a:t>t</a:t>
            </a:r>
            <a:r>
              <a:rPr sz="1100" spc="-40" dirty="0">
                <a:solidFill>
                  <a:srgbClr val="504F51"/>
                </a:solidFill>
                <a:latin typeface="Tahoma"/>
                <a:cs typeface="Tahoma"/>
              </a:rPr>
              <a:t>oló</a:t>
            </a:r>
            <a:r>
              <a:rPr sz="1100" spc="-35" dirty="0">
                <a:solidFill>
                  <a:srgbClr val="504F51"/>
                </a:solidFill>
                <a:latin typeface="Tahoma"/>
                <a:cs typeface="Tahoma"/>
              </a:rPr>
              <a:t>g</a:t>
            </a:r>
            <a:r>
              <a:rPr sz="1100" spc="-40" dirty="0">
                <a:solidFill>
                  <a:srgbClr val="504F51"/>
                </a:solidFill>
                <a:latin typeface="Tahoma"/>
                <a:cs typeface="Tahoma"/>
              </a:rPr>
              <a:t>i</a:t>
            </a:r>
            <a:r>
              <a:rPr sz="1100" spc="-55" dirty="0">
                <a:solidFill>
                  <a:srgbClr val="504F51"/>
                </a:solidFill>
                <a:latin typeface="Tahoma"/>
                <a:cs typeface="Tahoma"/>
              </a:rPr>
              <a:t>c</a:t>
            </a:r>
            <a:r>
              <a:rPr sz="1100" spc="-65" dirty="0">
                <a:solidFill>
                  <a:srgbClr val="504F51"/>
                </a:solidFill>
                <a:latin typeface="Tahoma"/>
                <a:cs typeface="Tahoma"/>
              </a:rPr>
              <a:t>a</a:t>
            </a:r>
            <a:r>
              <a:rPr sz="1100" dirty="0">
                <a:solidFill>
                  <a:srgbClr val="504F51"/>
                </a:solidFill>
                <a:latin typeface="Tahoma"/>
                <a:cs typeface="Tahoma"/>
              </a:rPr>
              <a:t>.</a:t>
            </a:r>
            <a:endParaRPr sz="1100">
              <a:latin typeface="Tahoma"/>
              <a:cs typeface="Tahoma"/>
            </a:endParaRPr>
          </a:p>
          <a:p>
            <a:pPr marL="12700" marR="10160" algn="just">
              <a:lnSpc>
                <a:spcPct val="107300"/>
              </a:lnSpc>
              <a:spcBef>
                <a:spcPts val="790"/>
              </a:spcBef>
            </a:pPr>
            <a:r>
              <a:rPr sz="1100" b="1" spc="-35" dirty="0">
                <a:solidFill>
                  <a:srgbClr val="504F51"/>
                </a:solidFill>
                <a:latin typeface="Tahoma"/>
                <a:cs typeface="Tahoma"/>
              </a:rPr>
              <a:t>Assistência Médica²</a:t>
            </a:r>
            <a:r>
              <a:rPr sz="1100" spc="-35" dirty="0">
                <a:solidFill>
                  <a:srgbClr val="504F51"/>
                </a:solidFill>
                <a:latin typeface="Tahoma"/>
                <a:cs typeface="Tahoma"/>
              </a:rPr>
              <a:t>: </a:t>
            </a:r>
            <a:r>
              <a:rPr sz="1100" spc="-30" dirty="0">
                <a:solidFill>
                  <a:srgbClr val="504F51"/>
                </a:solidFill>
                <a:latin typeface="Tahoma"/>
                <a:cs typeface="Tahoma"/>
              </a:rPr>
              <a:t>Plano </a:t>
            </a:r>
            <a:r>
              <a:rPr sz="1100" spc="-15" dirty="0">
                <a:solidFill>
                  <a:srgbClr val="504F51"/>
                </a:solidFill>
                <a:latin typeface="Tahoma"/>
                <a:cs typeface="Tahoma"/>
              </a:rPr>
              <a:t>de </a:t>
            </a:r>
            <a:r>
              <a:rPr sz="1100" spc="-40" dirty="0">
                <a:solidFill>
                  <a:srgbClr val="504F51"/>
                </a:solidFill>
                <a:latin typeface="Tahoma"/>
                <a:cs typeface="Tahoma"/>
              </a:rPr>
              <a:t>assistência </a:t>
            </a:r>
            <a:r>
              <a:rPr sz="1100" spc="-35" dirty="0">
                <a:solidFill>
                  <a:srgbClr val="504F51"/>
                </a:solidFill>
                <a:latin typeface="Tahoma"/>
                <a:cs typeface="Tahoma"/>
              </a:rPr>
              <a:t>médica </a:t>
            </a:r>
            <a:r>
              <a:rPr sz="1100" spc="-30" dirty="0">
                <a:solidFill>
                  <a:srgbClr val="504F51"/>
                </a:solidFill>
                <a:latin typeface="Tahoma"/>
                <a:cs typeface="Tahoma"/>
              </a:rPr>
              <a:t>sem </a:t>
            </a:r>
            <a:r>
              <a:rPr sz="1100" spc="-35" dirty="0">
                <a:solidFill>
                  <a:srgbClr val="504F51"/>
                </a:solidFill>
                <a:latin typeface="Tahoma"/>
                <a:cs typeface="Tahoma"/>
              </a:rPr>
              <a:t>desconto </a:t>
            </a:r>
            <a:r>
              <a:rPr sz="1100" spc="-330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100" spc="-15" dirty="0">
                <a:solidFill>
                  <a:srgbClr val="504F51"/>
                </a:solidFill>
                <a:latin typeface="Tahoma"/>
                <a:cs typeface="Tahoma"/>
              </a:rPr>
              <a:t>no</a:t>
            </a:r>
            <a:r>
              <a:rPr sz="1100" spc="-10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100" spc="-30" dirty="0">
                <a:solidFill>
                  <a:srgbClr val="504F51"/>
                </a:solidFill>
                <a:latin typeface="Tahoma"/>
                <a:cs typeface="Tahoma"/>
              </a:rPr>
              <a:t>valor</a:t>
            </a:r>
            <a:r>
              <a:rPr sz="1100" spc="-25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100" spc="-15" dirty="0">
                <a:solidFill>
                  <a:srgbClr val="504F51"/>
                </a:solidFill>
                <a:latin typeface="Tahoma"/>
                <a:cs typeface="Tahoma"/>
              </a:rPr>
              <a:t>da</a:t>
            </a:r>
            <a:r>
              <a:rPr sz="1100" spc="-10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100" spc="-35" dirty="0">
                <a:solidFill>
                  <a:srgbClr val="504F51"/>
                </a:solidFill>
                <a:latin typeface="Tahoma"/>
                <a:cs typeface="Tahoma"/>
              </a:rPr>
              <a:t>mensalidade,</a:t>
            </a:r>
            <a:r>
              <a:rPr sz="1100" spc="-30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100" spc="-15" dirty="0">
                <a:solidFill>
                  <a:srgbClr val="504F51"/>
                </a:solidFill>
                <a:latin typeface="Tahoma"/>
                <a:cs typeface="Tahoma"/>
              </a:rPr>
              <a:t>em</a:t>
            </a:r>
            <a:r>
              <a:rPr sz="1100" spc="-10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100" spc="-25" dirty="0">
                <a:solidFill>
                  <a:srgbClr val="504F51"/>
                </a:solidFill>
                <a:latin typeface="Tahoma"/>
                <a:cs typeface="Tahoma"/>
              </a:rPr>
              <a:t>caso</a:t>
            </a:r>
            <a:r>
              <a:rPr sz="1100" spc="-20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100" spc="-10" dirty="0">
                <a:solidFill>
                  <a:srgbClr val="504F51"/>
                </a:solidFill>
                <a:latin typeface="Tahoma"/>
                <a:cs typeface="Tahoma"/>
              </a:rPr>
              <a:t>de</a:t>
            </a:r>
            <a:r>
              <a:rPr sz="1100" spc="-5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100" spc="-20" dirty="0">
                <a:solidFill>
                  <a:srgbClr val="504F51"/>
                </a:solidFill>
                <a:latin typeface="Tahoma"/>
                <a:cs typeface="Tahoma"/>
              </a:rPr>
              <a:t>não</a:t>
            </a:r>
            <a:r>
              <a:rPr sz="1100" spc="-15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100" spc="-35" dirty="0">
                <a:solidFill>
                  <a:srgbClr val="504F51"/>
                </a:solidFill>
                <a:latin typeface="Tahoma"/>
                <a:cs typeface="Tahoma"/>
              </a:rPr>
              <a:t>contratação </a:t>
            </a:r>
            <a:r>
              <a:rPr sz="1100" spc="-30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100" spc="-55" dirty="0">
                <a:solidFill>
                  <a:srgbClr val="504F51"/>
                </a:solidFill>
                <a:latin typeface="Tahoma"/>
                <a:cs typeface="Tahoma"/>
              </a:rPr>
              <a:t>c</a:t>
            </a:r>
            <a:r>
              <a:rPr sz="1100" spc="-40" dirty="0">
                <a:solidFill>
                  <a:srgbClr val="504F51"/>
                </a:solidFill>
                <a:latin typeface="Tahoma"/>
                <a:cs typeface="Tahoma"/>
              </a:rPr>
              <a:t>on</a:t>
            </a:r>
            <a:r>
              <a:rPr sz="1100" spc="-55" dirty="0">
                <a:solidFill>
                  <a:srgbClr val="504F51"/>
                </a:solidFill>
                <a:latin typeface="Tahoma"/>
                <a:cs typeface="Tahoma"/>
              </a:rPr>
              <a:t>c</a:t>
            </a:r>
            <a:r>
              <a:rPr sz="1100" spc="-40" dirty="0">
                <a:solidFill>
                  <a:srgbClr val="504F51"/>
                </a:solidFill>
                <a:latin typeface="Tahoma"/>
                <a:cs typeface="Tahoma"/>
              </a:rPr>
              <a:t>om</a:t>
            </a:r>
            <a:r>
              <a:rPr sz="1100" spc="-35" dirty="0">
                <a:solidFill>
                  <a:srgbClr val="504F51"/>
                </a:solidFill>
                <a:latin typeface="Tahoma"/>
                <a:cs typeface="Tahoma"/>
              </a:rPr>
              <a:t>it</a:t>
            </a:r>
            <a:r>
              <a:rPr sz="1100" spc="-40" dirty="0">
                <a:solidFill>
                  <a:srgbClr val="504F51"/>
                </a:solidFill>
                <a:latin typeface="Tahoma"/>
                <a:cs typeface="Tahoma"/>
              </a:rPr>
              <a:t>an</a:t>
            </a:r>
            <a:r>
              <a:rPr sz="1100" spc="-35" dirty="0">
                <a:solidFill>
                  <a:srgbClr val="504F51"/>
                </a:solidFill>
                <a:latin typeface="Tahoma"/>
                <a:cs typeface="Tahoma"/>
              </a:rPr>
              <a:t>t</a:t>
            </a:r>
            <a:r>
              <a:rPr sz="1100" dirty="0">
                <a:solidFill>
                  <a:srgbClr val="504F51"/>
                </a:solidFill>
                <a:latin typeface="Tahoma"/>
                <a:cs typeface="Tahoma"/>
              </a:rPr>
              <a:t>e</a:t>
            </a:r>
            <a:r>
              <a:rPr sz="1100" spc="-85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100" spc="-35" dirty="0">
                <a:solidFill>
                  <a:srgbClr val="504F51"/>
                </a:solidFill>
                <a:latin typeface="Tahoma"/>
                <a:cs typeface="Tahoma"/>
              </a:rPr>
              <a:t>d</a:t>
            </a:r>
            <a:r>
              <a:rPr sz="1100" dirty="0">
                <a:solidFill>
                  <a:srgbClr val="504F51"/>
                </a:solidFill>
                <a:latin typeface="Tahoma"/>
                <a:cs typeface="Tahoma"/>
              </a:rPr>
              <a:t>o</a:t>
            </a:r>
            <a:r>
              <a:rPr sz="1100" spc="-70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100" spc="-35" dirty="0">
                <a:solidFill>
                  <a:srgbClr val="504F51"/>
                </a:solidFill>
                <a:latin typeface="Tahoma"/>
                <a:cs typeface="Tahoma"/>
              </a:rPr>
              <a:t>p</a:t>
            </a:r>
            <a:r>
              <a:rPr sz="1100" spc="-40" dirty="0">
                <a:solidFill>
                  <a:srgbClr val="504F51"/>
                </a:solidFill>
                <a:latin typeface="Tahoma"/>
                <a:cs typeface="Tahoma"/>
              </a:rPr>
              <a:t>lan</a:t>
            </a:r>
            <a:r>
              <a:rPr sz="1100" dirty="0">
                <a:solidFill>
                  <a:srgbClr val="504F51"/>
                </a:solidFill>
                <a:latin typeface="Tahoma"/>
                <a:cs typeface="Tahoma"/>
              </a:rPr>
              <a:t>o</a:t>
            </a:r>
            <a:r>
              <a:rPr sz="1100" spc="-70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100" spc="-35" dirty="0">
                <a:solidFill>
                  <a:srgbClr val="504F51"/>
                </a:solidFill>
                <a:latin typeface="Tahoma"/>
                <a:cs typeface="Tahoma"/>
              </a:rPr>
              <a:t>d</a:t>
            </a:r>
            <a:r>
              <a:rPr sz="1100" dirty="0">
                <a:solidFill>
                  <a:srgbClr val="504F51"/>
                </a:solidFill>
                <a:latin typeface="Tahoma"/>
                <a:cs typeface="Tahoma"/>
              </a:rPr>
              <a:t>e</a:t>
            </a:r>
            <a:r>
              <a:rPr sz="1100" spc="-75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100" spc="-40" dirty="0">
                <a:solidFill>
                  <a:srgbClr val="504F51"/>
                </a:solidFill>
                <a:latin typeface="Tahoma"/>
                <a:cs typeface="Tahoma"/>
              </a:rPr>
              <a:t>assis</a:t>
            </a:r>
            <a:r>
              <a:rPr sz="1100" spc="-35" dirty="0">
                <a:solidFill>
                  <a:srgbClr val="504F51"/>
                </a:solidFill>
                <a:latin typeface="Tahoma"/>
                <a:cs typeface="Tahoma"/>
              </a:rPr>
              <a:t>t</a:t>
            </a:r>
            <a:r>
              <a:rPr sz="1100" spc="-55" dirty="0">
                <a:solidFill>
                  <a:srgbClr val="504F51"/>
                </a:solidFill>
                <a:latin typeface="Tahoma"/>
                <a:cs typeface="Tahoma"/>
              </a:rPr>
              <a:t>ênc</a:t>
            </a:r>
            <a:r>
              <a:rPr sz="1100" spc="-40" dirty="0">
                <a:solidFill>
                  <a:srgbClr val="504F51"/>
                </a:solidFill>
                <a:latin typeface="Tahoma"/>
                <a:cs typeface="Tahoma"/>
              </a:rPr>
              <a:t>i</a:t>
            </a:r>
            <a:r>
              <a:rPr sz="1100" dirty="0">
                <a:solidFill>
                  <a:srgbClr val="504F51"/>
                </a:solidFill>
                <a:latin typeface="Tahoma"/>
                <a:cs typeface="Tahoma"/>
              </a:rPr>
              <a:t>a</a:t>
            </a:r>
            <a:r>
              <a:rPr sz="1100" spc="-100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100" spc="-40" dirty="0">
                <a:solidFill>
                  <a:srgbClr val="504F51"/>
                </a:solidFill>
                <a:latin typeface="Tahoma"/>
                <a:cs typeface="Tahoma"/>
              </a:rPr>
              <a:t>o</a:t>
            </a:r>
            <a:r>
              <a:rPr sz="1100" spc="-35" dirty="0">
                <a:solidFill>
                  <a:srgbClr val="504F51"/>
                </a:solidFill>
                <a:latin typeface="Tahoma"/>
                <a:cs typeface="Tahoma"/>
              </a:rPr>
              <a:t>d</a:t>
            </a:r>
            <a:r>
              <a:rPr sz="1100" spc="-40" dirty="0">
                <a:solidFill>
                  <a:srgbClr val="504F51"/>
                </a:solidFill>
                <a:latin typeface="Tahoma"/>
                <a:cs typeface="Tahoma"/>
              </a:rPr>
              <a:t>on</a:t>
            </a:r>
            <a:r>
              <a:rPr sz="1100" spc="-35" dirty="0">
                <a:solidFill>
                  <a:srgbClr val="504F51"/>
                </a:solidFill>
                <a:latin typeface="Tahoma"/>
                <a:cs typeface="Tahoma"/>
              </a:rPr>
              <a:t>t</a:t>
            </a:r>
            <a:r>
              <a:rPr sz="1100" spc="-40" dirty="0">
                <a:solidFill>
                  <a:srgbClr val="504F51"/>
                </a:solidFill>
                <a:latin typeface="Tahoma"/>
                <a:cs typeface="Tahoma"/>
              </a:rPr>
              <a:t>oló</a:t>
            </a:r>
            <a:r>
              <a:rPr sz="1100" spc="-35" dirty="0">
                <a:solidFill>
                  <a:srgbClr val="504F51"/>
                </a:solidFill>
                <a:latin typeface="Tahoma"/>
                <a:cs typeface="Tahoma"/>
              </a:rPr>
              <a:t>g</a:t>
            </a:r>
            <a:r>
              <a:rPr sz="1100" spc="-40" dirty="0">
                <a:solidFill>
                  <a:srgbClr val="504F51"/>
                </a:solidFill>
                <a:latin typeface="Tahoma"/>
                <a:cs typeface="Tahoma"/>
              </a:rPr>
              <a:t>i</a:t>
            </a:r>
            <a:r>
              <a:rPr sz="1100" spc="-55" dirty="0">
                <a:solidFill>
                  <a:srgbClr val="504F51"/>
                </a:solidFill>
                <a:latin typeface="Tahoma"/>
                <a:cs typeface="Tahoma"/>
              </a:rPr>
              <a:t>c</a:t>
            </a:r>
            <a:r>
              <a:rPr sz="1100" dirty="0">
                <a:solidFill>
                  <a:srgbClr val="504F51"/>
                </a:solidFill>
                <a:latin typeface="Tahoma"/>
                <a:cs typeface="Tahoma"/>
              </a:rPr>
              <a:t>a</a:t>
            </a:r>
            <a:endParaRPr sz="1100">
              <a:latin typeface="Tahoma"/>
              <a:cs typeface="Tahoma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5515356" y="576071"/>
            <a:ext cx="350520" cy="219710"/>
          </a:xfrm>
          <a:custGeom>
            <a:avLst/>
            <a:gdLst/>
            <a:ahLst/>
            <a:cxnLst/>
            <a:rect l="l" t="t" r="r" b="b"/>
            <a:pathLst>
              <a:path w="350520" h="219709">
                <a:moveTo>
                  <a:pt x="350012" y="0"/>
                </a:moveTo>
                <a:lnTo>
                  <a:pt x="349250" y="0"/>
                </a:lnTo>
                <a:lnTo>
                  <a:pt x="124460" y="0"/>
                </a:lnTo>
                <a:lnTo>
                  <a:pt x="124460" y="146939"/>
                </a:lnTo>
                <a:lnTo>
                  <a:pt x="124460" y="164211"/>
                </a:lnTo>
                <a:lnTo>
                  <a:pt x="64897" y="164211"/>
                </a:lnTo>
                <a:lnTo>
                  <a:pt x="64897" y="146939"/>
                </a:lnTo>
                <a:lnTo>
                  <a:pt x="124460" y="146939"/>
                </a:lnTo>
                <a:lnTo>
                  <a:pt x="124460" y="0"/>
                </a:lnTo>
                <a:lnTo>
                  <a:pt x="108204" y="0"/>
                </a:lnTo>
                <a:lnTo>
                  <a:pt x="108204" y="112395"/>
                </a:lnTo>
                <a:lnTo>
                  <a:pt x="108204" y="129667"/>
                </a:lnTo>
                <a:lnTo>
                  <a:pt x="37846" y="129667"/>
                </a:lnTo>
                <a:lnTo>
                  <a:pt x="37846" y="112395"/>
                </a:lnTo>
                <a:lnTo>
                  <a:pt x="108204" y="112395"/>
                </a:lnTo>
                <a:lnTo>
                  <a:pt x="108204" y="0"/>
                </a:lnTo>
                <a:lnTo>
                  <a:pt x="8255" y="0"/>
                </a:lnTo>
                <a:lnTo>
                  <a:pt x="0" y="6731"/>
                </a:lnTo>
                <a:lnTo>
                  <a:pt x="0" y="194183"/>
                </a:lnTo>
                <a:lnTo>
                  <a:pt x="508" y="201803"/>
                </a:lnTo>
                <a:lnTo>
                  <a:pt x="8763" y="207772"/>
                </a:lnTo>
                <a:lnTo>
                  <a:pt x="18415" y="207391"/>
                </a:lnTo>
                <a:lnTo>
                  <a:pt x="75692" y="207391"/>
                </a:lnTo>
                <a:lnTo>
                  <a:pt x="75692" y="219202"/>
                </a:lnTo>
                <a:lnTo>
                  <a:pt x="90551" y="207391"/>
                </a:lnTo>
                <a:lnTo>
                  <a:pt x="144526" y="164211"/>
                </a:lnTo>
                <a:lnTo>
                  <a:pt x="146050" y="163068"/>
                </a:lnTo>
                <a:lnTo>
                  <a:pt x="146050" y="146939"/>
                </a:lnTo>
                <a:lnTo>
                  <a:pt x="166243" y="146939"/>
                </a:lnTo>
                <a:lnTo>
                  <a:pt x="187833" y="129667"/>
                </a:lnTo>
                <a:lnTo>
                  <a:pt x="129819" y="129667"/>
                </a:lnTo>
                <a:lnTo>
                  <a:pt x="129819" y="112395"/>
                </a:lnTo>
                <a:lnTo>
                  <a:pt x="209423" y="112395"/>
                </a:lnTo>
                <a:lnTo>
                  <a:pt x="350012" y="0"/>
                </a:lnTo>
                <a:close/>
              </a:path>
            </a:pathLst>
          </a:custGeom>
          <a:solidFill>
            <a:srgbClr val="E2462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ct val="100000"/>
              </a:lnSpc>
            </a:pPr>
            <a:r>
              <a:rPr dirty="0"/>
              <a:t>3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673608" y="1499615"/>
            <a:ext cx="4384675" cy="2970530"/>
            <a:chOff x="673608" y="1499615"/>
            <a:chExt cx="4384675" cy="2970530"/>
          </a:xfrm>
        </p:grpSpPr>
        <p:sp>
          <p:nvSpPr>
            <p:cNvPr id="3" name="object 3"/>
            <p:cNvSpPr/>
            <p:nvPr/>
          </p:nvSpPr>
          <p:spPr>
            <a:xfrm>
              <a:off x="1032510" y="2129789"/>
              <a:ext cx="4012565" cy="1711325"/>
            </a:xfrm>
            <a:custGeom>
              <a:avLst/>
              <a:gdLst/>
              <a:ahLst/>
              <a:cxnLst/>
              <a:rect l="l" t="t" r="r" b="b"/>
              <a:pathLst>
                <a:path w="4012565" h="1711325">
                  <a:moveTo>
                    <a:pt x="0" y="0"/>
                  </a:moveTo>
                  <a:lnTo>
                    <a:pt x="3860165" y="0"/>
                  </a:lnTo>
                  <a:lnTo>
                    <a:pt x="3908425" y="7746"/>
                  </a:lnTo>
                  <a:lnTo>
                    <a:pt x="3950207" y="29463"/>
                  </a:lnTo>
                  <a:lnTo>
                    <a:pt x="3983228" y="62483"/>
                  </a:lnTo>
                  <a:lnTo>
                    <a:pt x="4004817" y="104266"/>
                  </a:lnTo>
                  <a:lnTo>
                    <a:pt x="4012565" y="152526"/>
                  </a:lnTo>
                  <a:lnTo>
                    <a:pt x="4012565" y="1558543"/>
                  </a:lnTo>
                  <a:lnTo>
                    <a:pt x="4004817" y="1606803"/>
                  </a:lnTo>
                  <a:lnTo>
                    <a:pt x="3983228" y="1648587"/>
                  </a:lnTo>
                  <a:lnTo>
                    <a:pt x="3950207" y="1681606"/>
                  </a:lnTo>
                  <a:lnTo>
                    <a:pt x="3908425" y="1703323"/>
                  </a:lnTo>
                  <a:lnTo>
                    <a:pt x="3860165" y="1711070"/>
                  </a:lnTo>
                  <a:lnTo>
                    <a:pt x="0" y="1711070"/>
                  </a:lnTo>
                </a:path>
              </a:pathLst>
            </a:custGeom>
            <a:ln w="25400">
              <a:solidFill>
                <a:srgbClr val="0060A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673608" y="1499615"/>
              <a:ext cx="4055745" cy="2970530"/>
            </a:xfrm>
            <a:custGeom>
              <a:avLst/>
              <a:gdLst/>
              <a:ahLst/>
              <a:cxnLst/>
              <a:rect l="l" t="t" r="r" b="b"/>
              <a:pathLst>
                <a:path w="4055745" h="2970529">
                  <a:moveTo>
                    <a:pt x="990092" y="1887728"/>
                  </a:moveTo>
                  <a:lnTo>
                    <a:pt x="982332" y="1839468"/>
                  </a:lnTo>
                  <a:lnTo>
                    <a:pt x="960628" y="1797685"/>
                  </a:lnTo>
                  <a:lnTo>
                    <a:pt x="927608" y="1764665"/>
                  </a:lnTo>
                  <a:lnTo>
                    <a:pt x="885825" y="1743075"/>
                  </a:lnTo>
                  <a:lnTo>
                    <a:pt x="837692" y="1735328"/>
                  </a:lnTo>
                  <a:lnTo>
                    <a:pt x="152425" y="1735328"/>
                  </a:lnTo>
                  <a:lnTo>
                    <a:pt x="104228" y="1743075"/>
                  </a:lnTo>
                  <a:lnTo>
                    <a:pt x="62395" y="1764665"/>
                  </a:lnTo>
                  <a:lnTo>
                    <a:pt x="29400" y="1797685"/>
                  </a:lnTo>
                  <a:lnTo>
                    <a:pt x="7772" y="1839468"/>
                  </a:lnTo>
                  <a:lnTo>
                    <a:pt x="0" y="1887728"/>
                  </a:lnTo>
                  <a:lnTo>
                    <a:pt x="0" y="2817888"/>
                  </a:lnTo>
                  <a:lnTo>
                    <a:pt x="7772" y="2866009"/>
                  </a:lnTo>
                  <a:lnTo>
                    <a:pt x="29400" y="2907919"/>
                  </a:lnTo>
                  <a:lnTo>
                    <a:pt x="62395" y="2940812"/>
                  </a:lnTo>
                  <a:lnTo>
                    <a:pt x="104228" y="2962529"/>
                  </a:lnTo>
                  <a:lnTo>
                    <a:pt x="152425" y="2970276"/>
                  </a:lnTo>
                  <a:lnTo>
                    <a:pt x="837692" y="2970276"/>
                  </a:lnTo>
                  <a:lnTo>
                    <a:pt x="885825" y="2962529"/>
                  </a:lnTo>
                  <a:lnTo>
                    <a:pt x="927608" y="2940812"/>
                  </a:lnTo>
                  <a:lnTo>
                    <a:pt x="960628" y="2907919"/>
                  </a:lnTo>
                  <a:lnTo>
                    <a:pt x="982332" y="2866009"/>
                  </a:lnTo>
                  <a:lnTo>
                    <a:pt x="990092" y="2817888"/>
                  </a:lnTo>
                  <a:lnTo>
                    <a:pt x="990092" y="1887728"/>
                  </a:lnTo>
                  <a:close/>
                </a:path>
                <a:path w="4055745" h="2970529">
                  <a:moveTo>
                    <a:pt x="990092" y="152400"/>
                  </a:moveTo>
                  <a:lnTo>
                    <a:pt x="982332" y="104140"/>
                  </a:lnTo>
                  <a:lnTo>
                    <a:pt x="960628" y="62357"/>
                  </a:lnTo>
                  <a:lnTo>
                    <a:pt x="927608" y="29337"/>
                  </a:lnTo>
                  <a:lnTo>
                    <a:pt x="885825" y="7747"/>
                  </a:lnTo>
                  <a:lnTo>
                    <a:pt x="837692" y="0"/>
                  </a:lnTo>
                  <a:lnTo>
                    <a:pt x="152425" y="0"/>
                  </a:lnTo>
                  <a:lnTo>
                    <a:pt x="104228" y="7747"/>
                  </a:lnTo>
                  <a:lnTo>
                    <a:pt x="62395" y="29337"/>
                  </a:lnTo>
                  <a:lnTo>
                    <a:pt x="29400" y="62357"/>
                  </a:lnTo>
                  <a:lnTo>
                    <a:pt x="7772" y="104140"/>
                  </a:lnTo>
                  <a:lnTo>
                    <a:pt x="0" y="152400"/>
                  </a:lnTo>
                  <a:lnTo>
                    <a:pt x="0" y="1082548"/>
                  </a:lnTo>
                  <a:lnTo>
                    <a:pt x="7772" y="1130681"/>
                  </a:lnTo>
                  <a:lnTo>
                    <a:pt x="29400" y="1172591"/>
                  </a:lnTo>
                  <a:lnTo>
                    <a:pt x="62395" y="1205484"/>
                  </a:lnTo>
                  <a:lnTo>
                    <a:pt x="104228" y="1227201"/>
                  </a:lnTo>
                  <a:lnTo>
                    <a:pt x="152425" y="1234948"/>
                  </a:lnTo>
                  <a:lnTo>
                    <a:pt x="837692" y="1234948"/>
                  </a:lnTo>
                  <a:lnTo>
                    <a:pt x="885825" y="1227201"/>
                  </a:lnTo>
                  <a:lnTo>
                    <a:pt x="927608" y="1205484"/>
                  </a:lnTo>
                  <a:lnTo>
                    <a:pt x="960628" y="1172591"/>
                  </a:lnTo>
                  <a:lnTo>
                    <a:pt x="982332" y="1130681"/>
                  </a:lnTo>
                  <a:lnTo>
                    <a:pt x="990092" y="1082548"/>
                  </a:lnTo>
                  <a:lnTo>
                    <a:pt x="990092" y="152400"/>
                  </a:lnTo>
                  <a:close/>
                </a:path>
                <a:path w="4055745" h="2970529">
                  <a:moveTo>
                    <a:pt x="2522728" y="1887728"/>
                  </a:moveTo>
                  <a:lnTo>
                    <a:pt x="2514854" y="1839468"/>
                  </a:lnTo>
                  <a:lnTo>
                    <a:pt x="2493264" y="1797685"/>
                  </a:lnTo>
                  <a:lnTo>
                    <a:pt x="2460244" y="1764665"/>
                  </a:lnTo>
                  <a:lnTo>
                    <a:pt x="2418461" y="1743075"/>
                  </a:lnTo>
                  <a:lnTo>
                    <a:pt x="2370201" y="1735328"/>
                  </a:lnTo>
                  <a:lnTo>
                    <a:pt x="1685036" y="1735328"/>
                  </a:lnTo>
                  <a:lnTo>
                    <a:pt x="1636776" y="1743075"/>
                  </a:lnTo>
                  <a:lnTo>
                    <a:pt x="1594993" y="1764665"/>
                  </a:lnTo>
                  <a:lnTo>
                    <a:pt x="1561973" y="1797685"/>
                  </a:lnTo>
                  <a:lnTo>
                    <a:pt x="1540383" y="1839468"/>
                  </a:lnTo>
                  <a:lnTo>
                    <a:pt x="1532636" y="1887728"/>
                  </a:lnTo>
                  <a:lnTo>
                    <a:pt x="1532636" y="2817888"/>
                  </a:lnTo>
                  <a:lnTo>
                    <a:pt x="1540383" y="2866009"/>
                  </a:lnTo>
                  <a:lnTo>
                    <a:pt x="1561973" y="2907919"/>
                  </a:lnTo>
                  <a:lnTo>
                    <a:pt x="1594993" y="2940812"/>
                  </a:lnTo>
                  <a:lnTo>
                    <a:pt x="1636776" y="2962529"/>
                  </a:lnTo>
                  <a:lnTo>
                    <a:pt x="1685036" y="2970276"/>
                  </a:lnTo>
                  <a:lnTo>
                    <a:pt x="2370201" y="2970276"/>
                  </a:lnTo>
                  <a:lnTo>
                    <a:pt x="2418461" y="2962529"/>
                  </a:lnTo>
                  <a:lnTo>
                    <a:pt x="2460244" y="2940812"/>
                  </a:lnTo>
                  <a:lnTo>
                    <a:pt x="2493264" y="2907919"/>
                  </a:lnTo>
                  <a:lnTo>
                    <a:pt x="2514854" y="2866009"/>
                  </a:lnTo>
                  <a:lnTo>
                    <a:pt x="2522728" y="2817888"/>
                  </a:lnTo>
                  <a:lnTo>
                    <a:pt x="2522728" y="1887728"/>
                  </a:lnTo>
                  <a:close/>
                </a:path>
                <a:path w="4055745" h="2970529">
                  <a:moveTo>
                    <a:pt x="2522728" y="152400"/>
                  </a:moveTo>
                  <a:lnTo>
                    <a:pt x="2514854" y="104140"/>
                  </a:lnTo>
                  <a:lnTo>
                    <a:pt x="2493264" y="62357"/>
                  </a:lnTo>
                  <a:lnTo>
                    <a:pt x="2460244" y="29337"/>
                  </a:lnTo>
                  <a:lnTo>
                    <a:pt x="2418461" y="7747"/>
                  </a:lnTo>
                  <a:lnTo>
                    <a:pt x="2370201" y="0"/>
                  </a:lnTo>
                  <a:lnTo>
                    <a:pt x="1685036" y="0"/>
                  </a:lnTo>
                  <a:lnTo>
                    <a:pt x="1636776" y="7747"/>
                  </a:lnTo>
                  <a:lnTo>
                    <a:pt x="1594993" y="29337"/>
                  </a:lnTo>
                  <a:lnTo>
                    <a:pt x="1561973" y="62357"/>
                  </a:lnTo>
                  <a:lnTo>
                    <a:pt x="1540383" y="104140"/>
                  </a:lnTo>
                  <a:lnTo>
                    <a:pt x="1532636" y="152400"/>
                  </a:lnTo>
                  <a:lnTo>
                    <a:pt x="1532636" y="1082548"/>
                  </a:lnTo>
                  <a:lnTo>
                    <a:pt x="1540383" y="1130681"/>
                  </a:lnTo>
                  <a:lnTo>
                    <a:pt x="1561973" y="1172591"/>
                  </a:lnTo>
                  <a:lnTo>
                    <a:pt x="1594993" y="1205484"/>
                  </a:lnTo>
                  <a:lnTo>
                    <a:pt x="1636776" y="1227201"/>
                  </a:lnTo>
                  <a:lnTo>
                    <a:pt x="1685036" y="1234948"/>
                  </a:lnTo>
                  <a:lnTo>
                    <a:pt x="2370201" y="1234948"/>
                  </a:lnTo>
                  <a:lnTo>
                    <a:pt x="2418461" y="1227201"/>
                  </a:lnTo>
                  <a:lnTo>
                    <a:pt x="2460244" y="1205484"/>
                  </a:lnTo>
                  <a:lnTo>
                    <a:pt x="2493264" y="1172591"/>
                  </a:lnTo>
                  <a:lnTo>
                    <a:pt x="2514854" y="1130681"/>
                  </a:lnTo>
                  <a:lnTo>
                    <a:pt x="2522728" y="1082548"/>
                  </a:lnTo>
                  <a:lnTo>
                    <a:pt x="2522728" y="152400"/>
                  </a:lnTo>
                  <a:close/>
                </a:path>
                <a:path w="4055745" h="2970529">
                  <a:moveTo>
                    <a:pt x="4055237" y="1887728"/>
                  </a:moveTo>
                  <a:lnTo>
                    <a:pt x="4047490" y="1839468"/>
                  </a:lnTo>
                  <a:lnTo>
                    <a:pt x="4025900" y="1797685"/>
                  </a:lnTo>
                  <a:lnTo>
                    <a:pt x="3992880" y="1764665"/>
                  </a:lnTo>
                  <a:lnTo>
                    <a:pt x="3951097" y="1743075"/>
                  </a:lnTo>
                  <a:lnTo>
                    <a:pt x="3902837" y="1735328"/>
                  </a:lnTo>
                  <a:lnTo>
                    <a:pt x="3217672" y="1735328"/>
                  </a:lnTo>
                  <a:lnTo>
                    <a:pt x="3169412" y="1743075"/>
                  </a:lnTo>
                  <a:lnTo>
                    <a:pt x="3127629" y="1764665"/>
                  </a:lnTo>
                  <a:lnTo>
                    <a:pt x="3094609" y="1797685"/>
                  </a:lnTo>
                  <a:lnTo>
                    <a:pt x="3073019" y="1839468"/>
                  </a:lnTo>
                  <a:lnTo>
                    <a:pt x="3065272" y="1887728"/>
                  </a:lnTo>
                  <a:lnTo>
                    <a:pt x="3065272" y="2817888"/>
                  </a:lnTo>
                  <a:lnTo>
                    <a:pt x="3073019" y="2866009"/>
                  </a:lnTo>
                  <a:lnTo>
                    <a:pt x="3094609" y="2907919"/>
                  </a:lnTo>
                  <a:lnTo>
                    <a:pt x="3127629" y="2940812"/>
                  </a:lnTo>
                  <a:lnTo>
                    <a:pt x="3169412" y="2962529"/>
                  </a:lnTo>
                  <a:lnTo>
                    <a:pt x="3217672" y="2970276"/>
                  </a:lnTo>
                  <a:lnTo>
                    <a:pt x="3902837" y="2970276"/>
                  </a:lnTo>
                  <a:lnTo>
                    <a:pt x="3951097" y="2962529"/>
                  </a:lnTo>
                  <a:lnTo>
                    <a:pt x="3992880" y="2940812"/>
                  </a:lnTo>
                  <a:lnTo>
                    <a:pt x="4025900" y="2907919"/>
                  </a:lnTo>
                  <a:lnTo>
                    <a:pt x="4047490" y="2866009"/>
                  </a:lnTo>
                  <a:lnTo>
                    <a:pt x="4055237" y="2817888"/>
                  </a:lnTo>
                  <a:lnTo>
                    <a:pt x="4055237" y="1887728"/>
                  </a:lnTo>
                  <a:close/>
                </a:path>
                <a:path w="4055745" h="2970529">
                  <a:moveTo>
                    <a:pt x="4055237" y="152400"/>
                  </a:moveTo>
                  <a:lnTo>
                    <a:pt x="4047490" y="104140"/>
                  </a:lnTo>
                  <a:lnTo>
                    <a:pt x="4025900" y="62357"/>
                  </a:lnTo>
                  <a:lnTo>
                    <a:pt x="3992880" y="29337"/>
                  </a:lnTo>
                  <a:lnTo>
                    <a:pt x="3951097" y="7747"/>
                  </a:lnTo>
                  <a:lnTo>
                    <a:pt x="3902837" y="0"/>
                  </a:lnTo>
                  <a:lnTo>
                    <a:pt x="3217672" y="0"/>
                  </a:lnTo>
                  <a:lnTo>
                    <a:pt x="3169412" y="7747"/>
                  </a:lnTo>
                  <a:lnTo>
                    <a:pt x="3127629" y="29337"/>
                  </a:lnTo>
                  <a:lnTo>
                    <a:pt x="3094609" y="62357"/>
                  </a:lnTo>
                  <a:lnTo>
                    <a:pt x="3073019" y="104140"/>
                  </a:lnTo>
                  <a:lnTo>
                    <a:pt x="3065272" y="152400"/>
                  </a:lnTo>
                  <a:lnTo>
                    <a:pt x="3065272" y="1082548"/>
                  </a:lnTo>
                  <a:lnTo>
                    <a:pt x="3073019" y="1130681"/>
                  </a:lnTo>
                  <a:lnTo>
                    <a:pt x="3094609" y="1172591"/>
                  </a:lnTo>
                  <a:lnTo>
                    <a:pt x="3127629" y="1205484"/>
                  </a:lnTo>
                  <a:lnTo>
                    <a:pt x="3169412" y="1227201"/>
                  </a:lnTo>
                  <a:lnTo>
                    <a:pt x="3217672" y="1234948"/>
                  </a:lnTo>
                  <a:lnTo>
                    <a:pt x="3902837" y="1234948"/>
                  </a:lnTo>
                  <a:lnTo>
                    <a:pt x="3951097" y="1227201"/>
                  </a:lnTo>
                  <a:lnTo>
                    <a:pt x="3992880" y="1205484"/>
                  </a:lnTo>
                  <a:lnTo>
                    <a:pt x="4025900" y="1172591"/>
                  </a:lnTo>
                  <a:lnTo>
                    <a:pt x="4047490" y="1130681"/>
                  </a:lnTo>
                  <a:lnTo>
                    <a:pt x="4055237" y="1082548"/>
                  </a:lnTo>
                  <a:lnTo>
                    <a:pt x="4055237" y="152400"/>
                  </a:lnTo>
                  <a:close/>
                </a:path>
              </a:pathLst>
            </a:custGeom>
            <a:solidFill>
              <a:srgbClr val="FBDF9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/>
          <p:nvPr/>
        </p:nvSpPr>
        <p:spPr>
          <a:xfrm>
            <a:off x="336804" y="5128259"/>
            <a:ext cx="4718050" cy="1096010"/>
          </a:xfrm>
          <a:custGeom>
            <a:avLst/>
            <a:gdLst/>
            <a:ahLst/>
            <a:cxnLst/>
            <a:rect l="l" t="t" r="r" b="b"/>
            <a:pathLst>
              <a:path w="4718050" h="1096010">
                <a:moveTo>
                  <a:pt x="4573905" y="0"/>
                </a:moveTo>
                <a:lnTo>
                  <a:pt x="143967" y="0"/>
                </a:lnTo>
                <a:lnTo>
                  <a:pt x="98450" y="7366"/>
                </a:lnTo>
                <a:lnTo>
                  <a:pt x="58940" y="27812"/>
                </a:lnTo>
                <a:lnTo>
                  <a:pt x="27774" y="58928"/>
                </a:lnTo>
                <a:lnTo>
                  <a:pt x="7340" y="98552"/>
                </a:lnTo>
                <a:lnTo>
                  <a:pt x="0" y="144018"/>
                </a:lnTo>
                <a:lnTo>
                  <a:pt x="0" y="951738"/>
                </a:lnTo>
                <a:lnTo>
                  <a:pt x="7340" y="997331"/>
                </a:lnTo>
                <a:lnTo>
                  <a:pt x="27774" y="1036828"/>
                </a:lnTo>
                <a:lnTo>
                  <a:pt x="58940" y="1068070"/>
                </a:lnTo>
                <a:lnTo>
                  <a:pt x="98450" y="1088517"/>
                </a:lnTo>
                <a:lnTo>
                  <a:pt x="143967" y="1095756"/>
                </a:lnTo>
                <a:lnTo>
                  <a:pt x="4573905" y="1095756"/>
                </a:lnTo>
                <a:lnTo>
                  <a:pt x="4619371" y="1088517"/>
                </a:lnTo>
                <a:lnTo>
                  <a:pt x="4658868" y="1068070"/>
                </a:lnTo>
                <a:lnTo>
                  <a:pt x="4690110" y="1036828"/>
                </a:lnTo>
                <a:lnTo>
                  <a:pt x="4710557" y="997331"/>
                </a:lnTo>
                <a:lnTo>
                  <a:pt x="4717923" y="951738"/>
                </a:lnTo>
                <a:lnTo>
                  <a:pt x="4717923" y="144018"/>
                </a:lnTo>
                <a:lnTo>
                  <a:pt x="4710557" y="98552"/>
                </a:lnTo>
                <a:lnTo>
                  <a:pt x="4690110" y="58928"/>
                </a:lnTo>
                <a:lnTo>
                  <a:pt x="4658868" y="27812"/>
                </a:lnTo>
                <a:lnTo>
                  <a:pt x="4619371" y="7366"/>
                </a:lnTo>
                <a:lnTo>
                  <a:pt x="4573905" y="0"/>
                </a:lnTo>
                <a:close/>
              </a:path>
            </a:pathLst>
          </a:custGeom>
          <a:solidFill>
            <a:srgbClr val="F8BB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1347597" y="5272785"/>
            <a:ext cx="3414395" cy="7124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200" b="1" spc="-80" dirty="0">
                <a:solidFill>
                  <a:srgbClr val="504F51"/>
                </a:solidFill>
                <a:latin typeface="Tahoma"/>
                <a:cs typeface="Tahoma"/>
              </a:rPr>
              <a:t>Importante:</a:t>
            </a:r>
            <a:r>
              <a:rPr sz="1100" spc="-80" dirty="0">
                <a:solidFill>
                  <a:srgbClr val="504F51"/>
                </a:solidFill>
                <a:latin typeface="Tahoma"/>
                <a:cs typeface="Tahoma"/>
              </a:rPr>
              <a:t>As</a:t>
            </a:r>
            <a:r>
              <a:rPr sz="1100" spc="-95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100" spc="-50" dirty="0">
                <a:solidFill>
                  <a:srgbClr val="504F51"/>
                </a:solidFill>
                <a:latin typeface="Tahoma"/>
                <a:cs typeface="Tahoma"/>
              </a:rPr>
              <a:t>plataformas</a:t>
            </a:r>
            <a:r>
              <a:rPr sz="1100" spc="-190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100" spc="-25" dirty="0">
                <a:solidFill>
                  <a:srgbClr val="504F51"/>
                </a:solidFill>
                <a:latin typeface="Tahoma"/>
                <a:cs typeface="Tahoma"/>
              </a:rPr>
              <a:t>são</a:t>
            </a:r>
            <a:r>
              <a:rPr sz="1100" spc="-120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100" spc="-50" dirty="0">
                <a:solidFill>
                  <a:srgbClr val="504F51"/>
                </a:solidFill>
                <a:latin typeface="Tahoma"/>
                <a:cs typeface="Tahoma"/>
              </a:rPr>
              <a:t>totalmente</a:t>
            </a:r>
            <a:r>
              <a:rPr sz="1100" spc="-195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100" spc="-50" dirty="0">
                <a:solidFill>
                  <a:srgbClr val="504F51"/>
                </a:solidFill>
                <a:latin typeface="Tahoma"/>
                <a:cs typeface="Tahoma"/>
              </a:rPr>
              <a:t>integradas</a:t>
            </a:r>
            <a:r>
              <a:rPr sz="1100" spc="-180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100" spc="-30" dirty="0">
                <a:solidFill>
                  <a:srgbClr val="504F51"/>
                </a:solidFill>
                <a:latin typeface="Tahoma"/>
                <a:cs typeface="Tahoma"/>
              </a:rPr>
              <a:t>com </a:t>
            </a:r>
            <a:r>
              <a:rPr sz="1100" spc="-330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100" spc="-45" dirty="0">
                <a:solidFill>
                  <a:srgbClr val="504F51"/>
                </a:solidFill>
                <a:latin typeface="Tahoma"/>
                <a:cs typeface="Tahoma"/>
              </a:rPr>
              <a:t>sistema legado </a:t>
            </a:r>
            <a:r>
              <a:rPr sz="1100" spc="-25" dirty="0">
                <a:solidFill>
                  <a:srgbClr val="504F51"/>
                </a:solidFill>
                <a:latin typeface="Tahoma"/>
                <a:cs typeface="Tahoma"/>
              </a:rPr>
              <a:t>da </a:t>
            </a:r>
            <a:r>
              <a:rPr sz="1100" spc="-50" dirty="0">
                <a:solidFill>
                  <a:srgbClr val="504F51"/>
                </a:solidFill>
                <a:latin typeface="Tahoma"/>
                <a:cs typeface="Tahoma"/>
              </a:rPr>
              <a:t>operadora, </a:t>
            </a:r>
            <a:r>
              <a:rPr sz="1100" spc="-45" dirty="0">
                <a:solidFill>
                  <a:srgbClr val="504F51"/>
                </a:solidFill>
                <a:latin typeface="Tahoma"/>
                <a:cs typeface="Tahoma"/>
              </a:rPr>
              <a:t>dessa </a:t>
            </a:r>
            <a:r>
              <a:rPr sz="1100" spc="-50" dirty="0">
                <a:solidFill>
                  <a:srgbClr val="504F51"/>
                </a:solidFill>
                <a:latin typeface="Tahoma"/>
                <a:cs typeface="Tahoma"/>
              </a:rPr>
              <a:t>forma, permite </a:t>
            </a:r>
            <a:r>
              <a:rPr sz="1100" spc="-35" dirty="0">
                <a:solidFill>
                  <a:srgbClr val="504F51"/>
                </a:solidFill>
                <a:latin typeface="Tahoma"/>
                <a:cs typeface="Tahoma"/>
              </a:rPr>
              <a:t>que </a:t>
            </a:r>
            <a:r>
              <a:rPr sz="1100" spc="-30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100" spc="-35" dirty="0">
                <a:solidFill>
                  <a:srgbClr val="504F51"/>
                </a:solidFill>
                <a:latin typeface="Tahoma"/>
                <a:cs typeface="Tahoma"/>
              </a:rPr>
              <a:t>t</a:t>
            </a:r>
            <a:r>
              <a:rPr sz="1100" spc="-40" dirty="0">
                <a:solidFill>
                  <a:srgbClr val="504F51"/>
                </a:solidFill>
                <a:latin typeface="Tahoma"/>
                <a:cs typeface="Tahoma"/>
              </a:rPr>
              <a:t>o</a:t>
            </a:r>
            <a:r>
              <a:rPr sz="1100" spc="-35" dirty="0">
                <a:solidFill>
                  <a:srgbClr val="504F51"/>
                </a:solidFill>
                <a:latin typeface="Tahoma"/>
                <a:cs typeface="Tahoma"/>
              </a:rPr>
              <a:t>d</a:t>
            </a:r>
            <a:r>
              <a:rPr sz="1100" spc="-40" dirty="0">
                <a:solidFill>
                  <a:srgbClr val="504F51"/>
                </a:solidFill>
                <a:latin typeface="Tahoma"/>
                <a:cs typeface="Tahoma"/>
              </a:rPr>
              <a:t>a</a:t>
            </a:r>
            <a:r>
              <a:rPr sz="1100" dirty="0">
                <a:solidFill>
                  <a:srgbClr val="504F51"/>
                </a:solidFill>
                <a:latin typeface="Tahoma"/>
                <a:cs typeface="Tahoma"/>
              </a:rPr>
              <a:t>s</a:t>
            </a:r>
            <a:r>
              <a:rPr sz="1100" spc="-105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100" spc="-30" dirty="0">
                <a:solidFill>
                  <a:srgbClr val="504F51"/>
                </a:solidFill>
                <a:latin typeface="Tahoma"/>
                <a:cs typeface="Tahoma"/>
              </a:rPr>
              <a:t>a</a:t>
            </a:r>
            <a:r>
              <a:rPr sz="1100" dirty="0">
                <a:solidFill>
                  <a:srgbClr val="504F51"/>
                </a:solidFill>
                <a:latin typeface="Tahoma"/>
                <a:cs typeface="Tahoma"/>
              </a:rPr>
              <a:t>s</a:t>
            </a:r>
            <a:r>
              <a:rPr sz="1100" spc="-60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100" spc="-50" dirty="0">
                <a:solidFill>
                  <a:srgbClr val="504F51"/>
                </a:solidFill>
                <a:latin typeface="Tahoma"/>
                <a:cs typeface="Tahoma"/>
              </a:rPr>
              <a:t>i</a:t>
            </a:r>
            <a:r>
              <a:rPr sz="1100" spc="-55" dirty="0">
                <a:solidFill>
                  <a:srgbClr val="504F51"/>
                </a:solidFill>
                <a:latin typeface="Tahoma"/>
                <a:cs typeface="Tahoma"/>
              </a:rPr>
              <a:t>nf</a:t>
            </a:r>
            <a:r>
              <a:rPr sz="1100" spc="-50" dirty="0">
                <a:solidFill>
                  <a:srgbClr val="504F51"/>
                </a:solidFill>
                <a:latin typeface="Tahoma"/>
                <a:cs typeface="Tahoma"/>
              </a:rPr>
              <a:t>o</a:t>
            </a:r>
            <a:r>
              <a:rPr sz="1100" spc="-55" dirty="0">
                <a:solidFill>
                  <a:srgbClr val="504F51"/>
                </a:solidFill>
                <a:latin typeface="Tahoma"/>
                <a:cs typeface="Tahoma"/>
              </a:rPr>
              <a:t>rmaç</a:t>
            </a:r>
            <a:r>
              <a:rPr sz="1100" spc="-50" dirty="0">
                <a:solidFill>
                  <a:srgbClr val="504F51"/>
                </a:solidFill>
                <a:latin typeface="Tahoma"/>
                <a:cs typeface="Tahoma"/>
              </a:rPr>
              <a:t>õ</a:t>
            </a:r>
            <a:r>
              <a:rPr sz="1100" spc="-55" dirty="0">
                <a:solidFill>
                  <a:srgbClr val="504F51"/>
                </a:solidFill>
                <a:latin typeface="Tahoma"/>
                <a:cs typeface="Tahoma"/>
              </a:rPr>
              <a:t>e</a:t>
            </a:r>
            <a:r>
              <a:rPr sz="1100" dirty="0">
                <a:solidFill>
                  <a:srgbClr val="504F51"/>
                </a:solidFill>
                <a:latin typeface="Tahoma"/>
                <a:cs typeface="Tahoma"/>
              </a:rPr>
              <a:t>s</a:t>
            </a:r>
            <a:r>
              <a:rPr sz="1100" spc="-105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100" dirty="0">
                <a:solidFill>
                  <a:srgbClr val="504F51"/>
                </a:solidFill>
                <a:latin typeface="Tahoma"/>
                <a:cs typeface="Tahoma"/>
              </a:rPr>
              <a:t>e</a:t>
            </a:r>
            <a:r>
              <a:rPr sz="1100" spc="-5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100" spc="-35" dirty="0">
                <a:solidFill>
                  <a:srgbClr val="504F51"/>
                </a:solidFill>
                <a:latin typeface="Tahoma"/>
                <a:cs typeface="Tahoma"/>
              </a:rPr>
              <a:t>d</a:t>
            </a:r>
            <a:r>
              <a:rPr sz="1100" spc="-40" dirty="0">
                <a:solidFill>
                  <a:srgbClr val="504F51"/>
                </a:solidFill>
                <a:latin typeface="Tahoma"/>
                <a:cs typeface="Tahoma"/>
              </a:rPr>
              <a:t>a</a:t>
            </a:r>
            <a:r>
              <a:rPr sz="1100" spc="-35" dirty="0">
                <a:solidFill>
                  <a:srgbClr val="504F51"/>
                </a:solidFill>
                <a:latin typeface="Tahoma"/>
                <a:cs typeface="Tahoma"/>
              </a:rPr>
              <a:t>d</a:t>
            </a:r>
            <a:r>
              <a:rPr sz="1100" spc="-40" dirty="0">
                <a:solidFill>
                  <a:srgbClr val="504F51"/>
                </a:solidFill>
                <a:latin typeface="Tahoma"/>
                <a:cs typeface="Tahoma"/>
              </a:rPr>
              <a:t>o</a:t>
            </a:r>
            <a:r>
              <a:rPr sz="1100" dirty="0">
                <a:solidFill>
                  <a:srgbClr val="504F51"/>
                </a:solidFill>
                <a:latin typeface="Tahoma"/>
                <a:cs typeface="Tahoma"/>
              </a:rPr>
              <a:t>s</a:t>
            </a:r>
            <a:r>
              <a:rPr sz="1100" spc="-95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100" spc="-40" dirty="0">
                <a:solidFill>
                  <a:srgbClr val="504F51"/>
                </a:solidFill>
                <a:latin typeface="Tahoma"/>
                <a:cs typeface="Tahoma"/>
              </a:rPr>
              <a:t>s</a:t>
            </a:r>
            <a:r>
              <a:rPr sz="1100" spc="-45" dirty="0">
                <a:solidFill>
                  <a:srgbClr val="504F51"/>
                </a:solidFill>
                <a:latin typeface="Tahoma"/>
                <a:cs typeface="Tahoma"/>
              </a:rPr>
              <a:t>e</a:t>
            </a:r>
            <a:r>
              <a:rPr sz="1100" spc="-35" dirty="0">
                <a:solidFill>
                  <a:srgbClr val="504F51"/>
                </a:solidFill>
                <a:latin typeface="Tahoma"/>
                <a:cs typeface="Tahoma"/>
              </a:rPr>
              <a:t>j</a:t>
            </a:r>
            <a:r>
              <a:rPr sz="1100" spc="-40" dirty="0">
                <a:solidFill>
                  <a:srgbClr val="504F51"/>
                </a:solidFill>
                <a:latin typeface="Tahoma"/>
                <a:cs typeface="Tahoma"/>
              </a:rPr>
              <a:t>a</a:t>
            </a:r>
            <a:r>
              <a:rPr sz="1100" dirty="0">
                <a:solidFill>
                  <a:srgbClr val="504F51"/>
                </a:solidFill>
                <a:latin typeface="Tahoma"/>
                <a:cs typeface="Tahoma"/>
              </a:rPr>
              <a:t>m</a:t>
            </a:r>
            <a:r>
              <a:rPr sz="1100" spc="-100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100" spc="-55" dirty="0">
                <a:solidFill>
                  <a:srgbClr val="504F51"/>
                </a:solidFill>
                <a:latin typeface="Tahoma"/>
                <a:cs typeface="Tahoma"/>
              </a:rPr>
              <a:t>cru</a:t>
            </a:r>
            <a:r>
              <a:rPr sz="1100" spc="-50" dirty="0">
                <a:solidFill>
                  <a:srgbClr val="504F51"/>
                </a:solidFill>
                <a:latin typeface="Tahoma"/>
                <a:cs typeface="Tahoma"/>
              </a:rPr>
              <a:t>z</a:t>
            </a:r>
            <a:r>
              <a:rPr sz="1100" spc="-55" dirty="0">
                <a:solidFill>
                  <a:srgbClr val="504F51"/>
                </a:solidFill>
                <a:latin typeface="Tahoma"/>
                <a:cs typeface="Tahoma"/>
              </a:rPr>
              <a:t>a</a:t>
            </a:r>
            <a:r>
              <a:rPr sz="1100" spc="-50" dirty="0">
                <a:solidFill>
                  <a:srgbClr val="504F51"/>
                </a:solidFill>
                <a:latin typeface="Tahoma"/>
                <a:cs typeface="Tahoma"/>
              </a:rPr>
              <a:t>do</a:t>
            </a:r>
            <a:r>
              <a:rPr sz="1100" dirty="0">
                <a:solidFill>
                  <a:srgbClr val="504F51"/>
                </a:solidFill>
                <a:latin typeface="Tahoma"/>
                <a:cs typeface="Tahoma"/>
              </a:rPr>
              <a:t>s</a:t>
            </a:r>
            <a:r>
              <a:rPr sz="1100" spc="-55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100" spc="-30" dirty="0">
                <a:solidFill>
                  <a:srgbClr val="504F51"/>
                </a:solidFill>
                <a:latin typeface="Tahoma"/>
                <a:cs typeface="Tahoma"/>
              </a:rPr>
              <a:t>n</a:t>
            </a:r>
            <a:r>
              <a:rPr sz="1100" dirty="0">
                <a:solidFill>
                  <a:srgbClr val="504F51"/>
                </a:solidFill>
                <a:latin typeface="Tahoma"/>
                <a:cs typeface="Tahoma"/>
              </a:rPr>
              <a:t>o</a:t>
            </a:r>
            <a:r>
              <a:rPr sz="1100" spc="-45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100" spc="-55" dirty="0">
                <a:solidFill>
                  <a:srgbClr val="504F51"/>
                </a:solidFill>
                <a:latin typeface="Tahoma"/>
                <a:cs typeface="Tahoma"/>
              </a:rPr>
              <a:t>m</a:t>
            </a:r>
            <a:r>
              <a:rPr sz="1100" spc="-50" dirty="0">
                <a:solidFill>
                  <a:srgbClr val="504F51"/>
                </a:solidFill>
                <a:latin typeface="Tahoma"/>
                <a:cs typeface="Tahoma"/>
              </a:rPr>
              <a:t>o</a:t>
            </a:r>
            <a:r>
              <a:rPr sz="1100" spc="-55" dirty="0">
                <a:solidFill>
                  <a:srgbClr val="504F51"/>
                </a:solidFill>
                <a:latin typeface="Tahoma"/>
                <a:cs typeface="Tahoma"/>
              </a:rPr>
              <a:t>men</a:t>
            </a:r>
            <a:r>
              <a:rPr sz="1100" spc="-50" dirty="0">
                <a:solidFill>
                  <a:srgbClr val="504F51"/>
                </a:solidFill>
                <a:latin typeface="Tahoma"/>
                <a:cs typeface="Tahoma"/>
              </a:rPr>
              <a:t>t</a:t>
            </a:r>
            <a:r>
              <a:rPr sz="1100" dirty="0">
                <a:solidFill>
                  <a:srgbClr val="504F51"/>
                </a:solidFill>
                <a:latin typeface="Tahoma"/>
                <a:cs typeface="Tahoma"/>
              </a:rPr>
              <a:t>o  </a:t>
            </a:r>
            <a:r>
              <a:rPr sz="1100" spc="-50" dirty="0">
                <a:solidFill>
                  <a:srgbClr val="504F51"/>
                </a:solidFill>
                <a:latin typeface="Tahoma"/>
                <a:cs typeface="Tahoma"/>
              </a:rPr>
              <a:t>d</a:t>
            </a:r>
            <a:r>
              <a:rPr sz="1100" dirty="0">
                <a:solidFill>
                  <a:srgbClr val="504F51"/>
                </a:solidFill>
                <a:latin typeface="Tahoma"/>
                <a:cs typeface="Tahoma"/>
              </a:rPr>
              <a:t>o</a:t>
            </a:r>
            <a:r>
              <a:rPr sz="1100" spc="-80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100" spc="-70" dirty="0">
                <a:solidFill>
                  <a:srgbClr val="504F51"/>
                </a:solidFill>
                <a:latin typeface="Tahoma"/>
                <a:cs typeface="Tahoma"/>
              </a:rPr>
              <a:t>c</a:t>
            </a:r>
            <a:r>
              <a:rPr sz="1100" spc="-65" dirty="0">
                <a:solidFill>
                  <a:srgbClr val="504F51"/>
                </a:solidFill>
                <a:latin typeface="Tahoma"/>
                <a:cs typeface="Tahoma"/>
              </a:rPr>
              <a:t>a</a:t>
            </a:r>
            <a:r>
              <a:rPr sz="1100" spc="-50" dirty="0">
                <a:solidFill>
                  <a:srgbClr val="504F51"/>
                </a:solidFill>
                <a:latin typeface="Tahoma"/>
                <a:cs typeface="Tahoma"/>
              </a:rPr>
              <a:t>d</a:t>
            </a:r>
            <a:r>
              <a:rPr sz="1100" spc="-65" dirty="0">
                <a:solidFill>
                  <a:srgbClr val="504F51"/>
                </a:solidFill>
                <a:latin typeface="Tahoma"/>
                <a:cs typeface="Tahoma"/>
              </a:rPr>
              <a:t>a</a:t>
            </a:r>
            <a:r>
              <a:rPr sz="1100" spc="-50" dirty="0">
                <a:solidFill>
                  <a:srgbClr val="504F51"/>
                </a:solidFill>
                <a:latin typeface="Tahoma"/>
                <a:cs typeface="Tahoma"/>
              </a:rPr>
              <a:t>st</a:t>
            </a:r>
            <a:r>
              <a:rPr sz="1100" spc="-65" dirty="0">
                <a:solidFill>
                  <a:srgbClr val="504F51"/>
                </a:solidFill>
                <a:latin typeface="Tahoma"/>
                <a:cs typeface="Tahoma"/>
              </a:rPr>
              <a:t>r</a:t>
            </a:r>
            <a:r>
              <a:rPr sz="1100" dirty="0">
                <a:solidFill>
                  <a:srgbClr val="504F51"/>
                </a:solidFill>
                <a:latin typeface="Tahoma"/>
                <a:cs typeface="Tahoma"/>
              </a:rPr>
              <a:t>o</a:t>
            </a:r>
            <a:r>
              <a:rPr sz="1100" spc="-90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100" spc="-50" dirty="0">
                <a:solidFill>
                  <a:srgbClr val="504F51"/>
                </a:solidFill>
                <a:latin typeface="Tahoma"/>
                <a:cs typeface="Tahoma"/>
              </a:rPr>
              <a:t>j</a:t>
            </a:r>
            <a:r>
              <a:rPr sz="1100" spc="-55" dirty="0">
                <a:solidFill>
                  <a:srgbClr val="504F51"/>
                </a:solidFill>
                <a:latin typeface="Tahoma"/>
                <a:cs typeface="Tahoma"/>
              </a:rPr>
              <a:t>un</a:t>
            </a:r>
            <a:r>
              <a:rPr sz="1100" spc="-50" dirty="0">
                <a:solidFill>
                  <a:srgbClr val="504F51"/>
                </a:solidFill>
                <a:latin typeface="Tahoma"/>
                <a:cs typeface="Tahoma"/>
              </a:rPr>
              <a:t>t</a:t>
            </a:r>
            <a:r>
              <a:rPr sz="1100" spc="-65" dirty="0">
                <a:solidFill>
                  <a:srgbClr val="504F51"/>
                </a:solidFill>
                <a:latin typeface="Tahoma"/>
                <a:cs typeface="Tahoma"/>
              </a:rPr>
              <a:t>a</a:t>
            </a:r>
            <a:r>
              <a:rPr sz="1100" spc="-55" dirty="0">
                <a:solidFill>
                  <a:srgbClr val="504F51"/>
                </a:solidFill>
                <a:latin typeface="Tahoma"/>
                <a:cs typeface="Tahoma"/>
              </a:rPr>
              <a:t>m</a:t>
            </a:r>
            <a:r>
              <a:rPr sz="1100" spc="-70" dirty="0">
                <a:solidFill>
                  <a:srgbClr val="504F51"/>
                </a:solidFill>
                <a:latin typeface="Tahoma"/>
                <a:cs typeface="Tahoma"/>
              </a:rPr>
              <a:t>e</a:t>
            </a:r>
            <a:r>
              <a:rPr sz="1100" spc="-55" dirty="0">
                <a:solidFill>
                  <a:srgbClr val="504F51"/>
                </a:solidFill>
                <a:latin typeface="Tahoma"/>
                <a:cs typeface="Tahoma"/>
              </a:rPr>
              <a:t>n</a:t>
            </a:r>
            <a:r>
              <a:rPr sz="1100" spc="-50" dirty="0">
                <a:solidFill>
                  <a:srgbClr val="504F51"/>
                </a:solidFill>
                <a:latin typeface="Tahoma"/>
                <a:cs typeface="Tahoma"/>
              </a:rPr>
              <a:t>t</a:t>
            </a:r>
            <a:r>
              <a:rPr sz="1100" dirty="0">
                <a:solidFill>
                  <a:srgbClr val="504F51"/>
                </a:solidFill>
                <a:latin typeface="Tahoma"/>
                <a:cs typeface="Tahoma"/>
              </a:rPr>
              <a:t>e</a:t>
            </a:r>
            <a:r>
              <a:rPr sz="1100" spc="-160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100" spc="-70" dirty="0">
                <a:solidFill>
                  <a:srgbClr val="504F51"/>
                </a:solidFill>
                <a:latin typeface="Tahoma"/>
                <a:cs typeface="Tahoma"/>
              </a:rPr>
              <a:t>c</a:t>
            </a:r>
            <a:r>
              <a:rPr sz="1100" spc="-50" dirty="0">
                <a:solidFill>
                  <a:srgbClr val="504F51"/>
                </a:solidFill>
                <a:latin typeface="Tahoma"/>
                <a:cs typeface="Tahoma"/>
              </a:rPr>
              <a:t>o</a:t>
            </a:r>
            <a:r>
              <a:rPr sz="1100" dirty="0">
                <a:solidFill>
                  <a:srgbClr val="504F51"/>
                </a:solidFill>
                <a:latin typeface="Tahoma"/>
                <a:cs typeface="Tahoma"/>
              </a:rPr>
              <a:t>m</a:t>
            </a:r>
            <a:r>
              <a:rPr sz="1100" spc="-85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100" spc="-65" dirty="0">
                <a:solidFill>
                  <a:srgbClr val="504F51"/>
                </a:solidFill>
                <a:latin typeface="Tahoma"/>
                <a:cs typeface="Tahoma"/>
              </a:rPr>
              <a:t>a</a:t>
            </a:r>
            <a:r>
              <a:rPr sz="1100" dirty="0">
                <a:solidFill>
                  <a:srgbClr val="504F51"/>
                </a:solidFill>
                <a:latin typeface="Tahoma"/>
                <a:cs typeface="Tahoma"/>
              </a:rPr>
              <a:t>s</a:t>
            </a:r>
            <a:r>
              <a:rPr sz="1100" spc="-95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100" spc="-65" dirty="0">
                <a:solidFill>
                  <a:srgbClr val="504F51"/>
                </a:solidFill>
                <a:latin typeface="Tahoma"/>
                <a:cs typeface="Tahoma"/>
              </a:rPr>
              <a:t>r</a:t>
            </a:r>
            <a:r>
              <a:rPr sz="1100" spc="-70" dirty="0">
                <a:solidFill>
                  <a:srgbClr val="504F51"/>
                </a:solidFill>
                <a:latin typeface="Tahoma"/>
                <a:cs typeface="Tahoma"/>
              </a:rPr>
              <a:t>e</a:t>
            </a:r>
            <a:r>
              <a:rPr sz="1100" spc="-50" dirty="0">
                <a:solidFill>
                  <a:srgbClr val="504F51"/>
                </a:solidFill>
                <a:latin typeface="Tahoma"/>
                <a:cs typeface="Tahoma"/>
              </a:rPr>
              <a:t>g</a:t>
            </a:r>
            <a:r>
              <a:rPr sz="1100" spc="-65" dirty="0">
                <a:solidFill>
                  <a:srgbClr val="504F51"/>
                </a:solidFill>
                <a:latin typeface="Tahoma"/>
                <a:cs typeface="Tahoma"/>
              </a:rPr>
              <a:t>ra</a:t>
            </a:r>
            <a:r>
              <a:rPr sz="1100" dirty="0">
                <a:solidFill>
                  <a:srgbClr val="504F51"/>
                </a:solidFill>
                <a:latin typeface="Tahoma"/>
                <a:cs typeface="Tahoma"/>
              </a:rPr>
              <a:t>s</a:t>
            </a:r>
            <a:r>
              <a:rPr sz="1100" spc="-70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100" spc="-50" dirty="0">
                <a:solidFill>
                  <a:srgbClr val="504F51"/>
                </a:solidFill>
                <a:latin typeface="Tahoma"/>
                <a:cs typeface="Tahoma"/>
              </a:rPr>
              <a:t>d</a:t>
            </a:r>
            <a:r>
              <a:rPr sz="1100" dirty="0">
                <a:solidFill>
                  <a:srgbClr val="504F51"/>
                </a:solidFill>
                <a:latin typeface="Tahoma"/>
                <a:cs typeface="Tahoma"/>
              </a:rPr>
              <a:t>e</a:t>
            </a:r>
            <a:r>
              <a:rPr sz="1100" spc="-110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100" spc="-55" dirty="0">
                <a:solidFill>
                  <a:srgbClr val="504F51"/>
                </a:solidFill>
                <a:latin typeface="Tahoma"/>
                <a:cs typeface="Tahoma"/>
              </a:rPr>
              <a:t>n</a:t>
            </a:r>
            <a:r>
              <a:rPr sz="1100" spc="-70" dirty="0">
                <a:solidFill>
                  <a:srgbClr val="504F51"/>
                </a:solidFill>
                <a:latin typeface="Tahoma"/>
                <a:cs typeface="Tahoma"/>
              </a:rPr>
              <a:t>e</a:t>
            </a:r>
            <a:r>
              <a:rPr sz="1100" spc="-50" dirty="0">
                <a:solidFill>
                  <a:srgbClr val="504F51"/>
                </a:solidFill>
                <a:latin typeface="Tahoma"/>
                <a:cs typeface="Tahoma"/>
              </a:rPr>
              <a:t>gó</a:t>
            </a:r>
            <a:r>
              <a:rPr sz="1100" spc="-70" dirty="0">
                <a:solidFill>
                  <a:srgbClr val="504F51"/>
                </a:solidFill>
                <a:latin typeface="Tahoma"/>
                <a:cs typeface="Tahoma"/>
              </a:rPr>
              <a:t>c</a:t>
            </a:r>
            <a:r>
              <a:rPr sz="1100" spc="-50" dirty="0">
                <a:solidFill>
                  <a:srgbClr val="504F51"/>
                </a:solidFill>
                <a:latin typeface="Tahoma"/>
                <a:cs typeface="Tahoma"/>
              </a:rPr>
              <a:t>io</a:t>
            </a:r>
            <a:r>
              <a:rPr sz="1100" dirty="0">
                <a:solidFill>
                  <a:srgbClr val="504F51"/>
                </a:solidFill>
                <a:latin typeface="Tahoma"/>
                <a:cs typeface="Tahoma"/>
              </a:rPr>
              <a:t>.</a:t>
            </a:r>
            <a:endParaRPr sz="1100">
              <a:latin typeface="Tahoma"/>
              <a:cs typeface="Tahoma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145491" y="352806"/>
            <a:ext cx="5072380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3746500" algn="l"/>
              </a:tabLst>
            </a:pPr>
            <a:r>
              <a:rPr sz="2000" spc="-160" dirty="0">
                <a:solidFill>
                  <a:srgbClr val="EB8500"/>
                </a:solidFill>
              </a:rPr>
              <a:t>4</a:t>
            </a:r>
            <a:r>
              <a:rPr sz="2000" dirty="0">
                <a:solidFill>
                  <a:srgbClr val="EB8500"/>
                </a:solidFill>
              </a:rPr>
              <a:t>.</a:t>
            </a:r>
            <a:r>
              <a:rPr sz="2000" spc="-340" dirty="0">
                <a:solidFill>
                  <a:srgbClr val="EB8500"/>
                </a:solidFill>
              </a:rPr>
              <a:t> </a:t>
            </a:r>
            <a:r>
              <a:rPr sz="2000" spc="-125" dirty="0">
                <a:solidFill>
                  <a:srgbClr val="0060AC"/>
                </a:solidFill>
              </a:rPr>
              <a:t>Fl</a:t>
            </a:r>
            <a:r>
              <a:rPr sz="2000" spc="-120" dirty="0">
                <a:solidFill>
                  <a:srgbClr val="0060AC"/>
                </a:solidFill>
              </a:rPr>
              <a:t>u</a:t>
            </a:r>
            <a:r>
              <a:rPr sz="2000" spc="-204" dirty="0">
                <a:solidFill>
                  <a:srgbClr val="0060AC"/>
                </a:solidFill>
              </a:rPr>
              <a:t>x</a:t>
            </a:r>
            <a:r>
              <a:rPr sz="2000" spc="165" dirty="0">
                <a:solidFill>
                  <a:srgbClr val="0060AC"/>
                </a:solidFill>
              </a:rPr>
              <a:t>o</a:t>
            </a:r>
            <a:r>
              <a:rPr sz="2000" spc="-170" dirty="0">
                <a:solidFill>
                  <a:srgbClr val="0060AC"/>
                </a:solidFill>
              </a:rPr>
              <a:t>d</a:t>
            </a:r>
            <a:r>
              <a:rPr sz="2000" dirty="0">
                <a:solidFill>
                  <a:srgbClr val="0060AC"/>
                </a:solidFill>
              </a:rPr>
              <a:t>e</a:t>
            </a:r>
            <a:r>
              <a:rPr sz="2000" spc="-385" dirty="0">
                <a:solidFill>
                  <a:srgbClr val="0060AC"/>
                </a:solidFill>
              </a:rPr>
              <a:t> </a:t>
            </a:r>
            <a:r>
              <a:rPr sz="2000" spc="-190" dirty="0">
                <a:solidFill>
                  <a:srgbClr val="0060AC"/>
                </a:solidFill>
              </a:rPr>
              <a:t>C</a:t>
            </a:r>
            <a:r>
              <a:rPr sz="2000" spc="-170" dirty="0">
                <a:solidFill>
                  <a:srgbClr val="0060AC"/>
                </a:solidFill>
              </a:rPr>
              <a:t>ada</a:t>
            </a:r>
            <a:r>
              <a:rPr sz="2000" spc="-175" dirty="0">
                <a:solidFill>
                  <a:srgbClr val="0060AC"/>
                </a:solidFill>
              </a:rPr>
              <a:t>s</a:t>
            </a:r>
            <a:r>
              <a:rPr sz="2000" spc="-190" dirty="0">
                <a:solidFill>
                  <a:srgbClr val="0060AC"/>
                </a:solidFill>
              </a:rPr>
              <a:t>t</a:t>
            </a:r>
            <a:r>
              <a:rPr sz="2000" spc="-185" dirty="0">
                <a:solidFill>
                  <a:srgbClr val="0060AC"/>
                </a:solidFill>
              </a:rPr>
              <a:t>r</a:t>
            </a:r>
            <a:r>
              <a:rPr sz="2000" dirty="0">
                <a:solidFill>
                  <a:srgbClr val="0060AC"/>
                </a:solidFill>
              </a:rPr>
              <a:t>o</a:t>
            </a:r>
            <a:r>
              <a:rPr sz="2000" spc="120" dirty="0">
                <a:solidFill>
                  <a:srgbClr val="0060AC"/>
                </a:solidFill>
              </a:rPr>
              <a:t> </a:t>
            </a:r>
            <a:r>
              <a:rPr sz="2000" dirty="0">
                <a:solidFill>
                  <a:srgbClr val="0060AC"/>
                </a:solidFill>
              </a:rPr>
              <a:t>e</a:t>
            </a:r>
            <a:r>
              <a:rPr sz="2000" spc="80" dirty="0">
                <a:solidFill>
                  <a:srgbClr val="0060AC"/>
                </a:solidFill>
              </a:rPr>
              <a:t> </a:t>
            </a:r>
            <a:r>
              <a:rPr sz="2000" spc="-165" dirty="0">
                <a:solidFill>
                  <a:srgbClr val="0060AC"/>
                </a:solidFill>
              </a:rPr>
              <a:t>V</a:t>
            </a:r>
            <a:r>
              <a:rPr sz="2000" spc="-170" dirty="0">
                <a:solidFill>
                  <a:srgbClr val="0060AC"/>
                </a:solidFill>
              </a:rPr>
              <a:t>a</a:t>
            </a:r>
            <a:r>
              <a:rPr sz="2000" spc="-185" dirty="0">
                <a:solidFill>
                  <a:srgbClr val="0060AC"/>
                </a:solidFill>
              </a:rPr>
              <a:t>li</a:t>
            </a:r>
            <a:r>
              <a:rPr sz="2000" spc="-170" dirty="0">
                <a:solidFill>
                  <a:srgbClr val="0060AC"/>
                </a:solidFill>
              </a:rPr>
              <a:t>daç</a:t>
            </a:r>
            <a:r>
              <a:rPr sz="2000" spc="-165" dirty="0">
                <a:solidFill>
                  <a:srgbClr val="0060AC"/>
                </a:solidFill>
              </a:rPr>
              <a:t>ã</a:t>
            </a:r>
            <a:r>
              <a:rPr sz="2000" dirty="0">
                <a:solidFill>
                  <a:srgbClr val="0060AC"/>
                </a:solidFill>
              </a:rPr>
              <a:t>o	</a:t>
            </a:r>
            <a:r>
              <a:rPr sz="2000" spc="-170" dirty="0">
                <a:solidFill>
                  <a:srgbClr val="0060AC"/>
                </a:solidFill>
              </a:rPr>
              <a:t>d</a:t>
            </a:r>
            <a:r>
              <a:rPr sz="2000" dirty="0">
                <a:solidFill>
                  <a:srgbClr val="0060AC"/>
                </a:solidFill>
              </a:rPr>
              <a:t>a</a:t>
            </a:r>
            <a:r>
              <a:rPr sz="2000" spc="-325" dirty="0">
                <a:solidFill>
                  <a:srgbClr val="0060AC"/>
                </a:solidFill>
              </a:rPr>
              <a:t> </a:t>
            </a:r>
            <a:r>
              <a:rPr sz="2000" spc="-165" dirty="0">
                <a:solidFill>
                  <a:srgbClr val="0060AC"/>
                </a:solidFill>
              </a:rPr>
              <a:t>P</a:t>
            </a:r>
            <a:r>
              <a:rPr sz="2000" spc="-185" dirty="0">
                <a:solidFill>
                  <a:srgbClr val="0060AC"/>
                </a:solidFill>
              </a:rPr>
              <a:t>r</a:t>
            </a:r>
            <a:r>
              <a:rPr sz="2000" spc="-170" dirty="0">
                <a:solidFill>
                  <a:srgbClr val="0060AC"/>
                </a:solidFill>
              </a:rPr>
              <a:t>opos</a:t>
            </a:r>
            <a:r>
              <a:rPr sz="2000" spc="-185" dirty="0">
                <a:solidFill>
                  <a:srgbClr val="0060AC"/>
                </a:solidFill>
              </a:rPr>
              <a:t>t</a:t>
            </a:r>
            <a:r>
              <a:rPr sz="2000" dirty="0">
                <a:solidFill>
                  <a:srgbClr val="0060AC"/>
                </a:solidFill>
              </a:rPr>
              <a:t>a</a:t>
            </a:r>
            <a:endParaRPr sz="2000"/>
          </a:p>
        </p:txBody>
      </p:sp>
      <p:sp>
        <p:nvSpPr>
          <p:cNvPr id="8" name="object 8"/>
          <p:cNvSpPr/>
          <p:nvPr/>
        </p:nvSpPr>
        <p:spPr>
          <a:xfrm>
            <a:off x="5341620" y="598931"/>
            <a:ext cx="5143500" cy="4529455"/>
          </a:xfrm>
          <a:custGeom>
            <a:avLst/>
            <a:gdLst/>
            <a:ahLst/>
            <a:cxnLst/>
            <a:rect l="l" t="t" r="r" b="b"/>
            <a:pathLst>
              <a:path w="5143500" h="4529455">
                <a:moveTo>
                  <a:pt x="4993385" y="0"/>
                </a:moveTo>
                <a:lnTo>
                  <a:pt x="149605" y="0"/>
                </a:lnTo>
                <a:lnTo>
                  <a:pt x="102362" y="22605"/>
                </a:lnTo>
                <a:lnTo>
                  <a:pt x="61213" y="85598"/>
                </a:lnTo>
                <a:lnTo>
                  <a:pt x="28828" y="181609"/>
                </a:lnTo>
                <a:lnTo>
                  <a:pt x="7619" y="303275"/>
                </a:lnTo>
                <a:lnTo>
                  <a:pt x="0" y="443483"/>
                </a:lnTo>
                <a:lnTo>
                  <a:pt x="0" y="4085717"/>
                </a:lnTo>
                <a:lnTo>
                  <a:pt x="7619" y="4225925"/>
                </a:lnTo>
                <a:lnTo>
                  <a:pt x="28828" y="4347591"/>
                </a:lnTo>
                <a:lnTo>
                  <a:pt x="61213" y="4443603"/>
                </a:lnTo>
                <a:lnTo>
                  <a:pt x="102362" y="4506595"/>
                </a:lnTo>
                <a:lnTo>
                  <a:pt x="149605" y="4529201"/>
                </a:lnTo>
                <a:lnTo>
                  <a:pt x="4993385" y="4529201"/>
                </a:lnTo>
                <a:lnTo>
                  <a:pt x="5040757" y="4506595"/>
                </a:lnTo>
                <a:lnTo>
                  <a:pt x="5081778" y="4443603"/>
                </a:lnTo>
                <a:lnTo>
                  <a:pt x="5114162" y="4347591"/>
                </a:lnTo>
                <a:lnTo>
                  <a:pt x="5135372" y="4225925"/>
                </a:lnTo>
                <a:lnTo>
                  <a:pt x="5142991" y="4085717"/>
                </a:lnTo>
                <a:lnTo>
                  <a:pt x="5142991" y="443483"/>
                </a:lnTo>
                <a:lnTo>
                  <a:pt x="5135372" y="303275"/>
                </a:lnTo>
                <a:lnTo>
                  <a:pt x="5114162" y="181609"/>
                </a:lnTo>
                <a:lnTo>
                  <a:pt x="5081778" y="85598"/>
                </a:lnTo>
                <a:lnTo>
                  <a:pt x="5040757" y="22605"/>
                </a:lnTo>
                <a:lnTo>
                  <a:pt x="4993385" y="0"/>
                </a:lnTo>
                <a:close/>
              </a:path>
            </a:pathLst>
          </a:custGeom>
          <a:solidFill>
            <a:srgbClr val="DFE0D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5464302" y="659383"/>
            <a:ext cx="4921885" cy="9023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just">
              <a:lnSpc>
                <a:spcPct val="100000"/>
              </a:lnSpc>
              <a:spcBef>
                <a:spcPts val="100"/>
              </a:spcBef>
            </a:pPr>
            <a:r>
              <a:rPr sz="1200" b="1" spc="-80" dirty="0">
                <a:solidFill>
                  <a:srgbClr val="504F51"/>
                </a:solidFill>
                <a:latin typeface="Tahoma"/>
                <a:cs typeface="Tahoma"/>
              </a:rPr>
              <a:t>M</a:t>
            </a:r>
            <a:r>
              <a:rPr sz="1200" b="1" spc="-75" dirty="0">
                <a:solidFill>
                  <a:srgbClr val="504F51"/>
                </a:solidFill>
                <a:latin typeface="Tahoma"/>
                <a:cs typeface="Tahoma"/>
              </a:rPr>
              <a:t>a</a:t>
            </a:r>
            <a:r>
              <a:rPr sz="1200" b="1" spc="-70" dirty="0">
                <a:solidFill>
                  <a:srgbClr val="504F51"/>
                </a:solidFill>
                <a:latin typeface="Tahoma"/>
                <a:cs typeface="Tahoma"/>
              </a:rPr>
              <a:t>c</a:t>
            </a:r>
            <a:r>
              <a:rPr sz="1200" b="1" spc="-90" dirty="0">
                <a:solidFill>
                  <a:srgbClr val="504F51"/>
                </a:solidFill>
                <a:latin typeface="Tahoma"/>
                <a:cs typeface="Tahoma"/>
              </a:rPr>
              <a:t>r</a:t>
            </a:r>
            <a:r>
              <a:rPr sz="1200" b="1" dirty="0">
                <a:solidFill>
                  <a:srgbClr val="504F51"/>
                </a:solidFill>
                <a:latin typeface="Tahoma"/>
                <a:cs typeface="Tahoma"/>
              </a:rPr>
              <a:t>o</a:t>
            </a:r>
            <a:r>
              <a:rPr sz="1200" b="1" spc="-160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200" b="1" spc="-75" dirty="0">
                <a:solidFill>
                  <a:srgbClr val="504F51"/>
                </a:solidFill>
                <a:latin typeface="Tahoma"/>
                <a:cs typeface="Tahoma"/>
              </a:rPr>
              <a:t>Flu</a:t>
            </a:r>
            <a:r>
              <a:rPr sz="1200" b="1" spc="-90" dirty="0">
                <a:solidFill>
                  <a:srgbClr val="504F51"/>
                </a:solidFill>
                <a:latin typeface="Tahoma"/>
                <a:cs typeface="Tahoma"/>
              </a:rPr>
              <a:t>x</a:t>
            </a:r>
            <a:r>
              <a:rPr sz="1200" b="1" spc="-70" dirty="0">
                <a:solidFill>
                  <a:srgbClr val="504F51"/>
                </a:solidFill>
                <a:latin typeface="Tahoma"/>
                <a:cs typeface="Tahoma"/>
              </a:rPr>
              <a:t>o</a:t>
            </a:r>
            <a:r>
              <a:rPr sz="1200" b="1" dirty="0">
                <a:solidFill>
                  <a:srgbClr val="504F51"/>
                </a:solidFill>
                <a:latin typeface="Tahoma"/>
                <a:cs typeface="Tahoma"/>
              </a:rPr>
              <a:t>:</a:t>
            </a:r>
            <a:endParaRPr sz="1200">
              <a:latin typeface="Tahoma"/>
              <a:cs typeface="Tahoma"/>
            </a:endParaRPr>
          </a:p>
          <a:p>
            <a:pPr>
              <a:lnSpc>
                <a:spcPct val="100000"/>
              </a:lnSpc>
              <a:spcBef>
                <a:spcPts val="55"/>
              </a:spcBef>
            </a:pPr>
            <a:endParaRPr sz="1200">
              <a:latin typeface="Tahoma"/>
              <a:cs typeface="Tahoma"/>
            </a:endParaRPr>
          </a:p>
          <a:p>
            <a:pPr marL="12700" marR="5080" algn="just">
              <a:lnSpc>
                <a:spcPct val="100000"/>
              </a:lnSpc>
            </a:pPr>
            <a:r>
              <a:rPr sz="1100" dirty="0">
                <a:solidFill>
                  <a:srgbClr val="504F51"/>
                </a:solidFill>
                <a:latin typeface="Tahoma"/>
                <a:cs typeface="Tahoma"/>
              </a:rPr>
              <a:t>1 - </a:t>
            </a:r>
            <a:r>
              <a:rPr sz="1100" spc="-35" dirty="0">
                <a:solidFill>
                  <a:srgbClr val="504F51"/>
                </a:solidFill>
                <a:latin typeface="Tahoma"/>
                <a:cs typeface="Tahoma"/>
              </a:rPr>
              <a:t>Vendedor(a): digitação </a:t>
            </a:r>
            <a:r>
              <a:rPr sz="1100" spc="-15" dirty="0">
                <a:solidFill>
                  <a:srgbClr val="504F51"/>
                </a:solidFill>
                <a:latin typeface="Tahoma"/>
                <a:cs typeface="Tahoma"/>
              </a:rPr>
              <a:t>dos </a:t>
            </a:r>
            <a:r>
              <a:rPr sz="1100" spc="-30" dirty="0">
                <a:solidFill>
                  <a:srgbClr val="504F51"/>
                </a:solidFill>
                <a:latin typeface="Tahoma"/>
                <a:cs typeface="Tahoma"/>
              </a:rPr>
              <a:t>dados </a:t>
            </a:r>
            <a:r>
              <a:rPr sz="1100" spc="-15" dirty="0">
                <a:solidFill>
                  <a:srgbClr val="504F51"/>
                </a:solidFill>
                <a:latin typeface="Tahoma"/>
                <a:cs typeface="Tahoma"/>
              </a:rPr>
              <a:t>dos </a:t>
            </a:r>
            <a:r>
              <a:rPr sz="1100" spc="-35" dirty="0">
                <a:solidFill>
                  <a:srgbClr val="504F51"/>
                </a:solidFill>
                <a:latin typeface="Tahoma"/>
                <a:cs typeface="Tahoma"/>
              </a:rPr>
              <a:t>beneficiários </a:t>
            </a:r>
            <a:r>
              <a:rPr sz="1100" spc="-40" dirty="0">
                <a:solidFill>
                  <a:srgbClr val="504F51"/>
                </a:solidFill>
                <a:latin typeface="Tahoma"/>
                <a:cs typeface="Tahoma"/>
              </a:rPr>
              <a:t>titular/dependente </a:t>
            </a:r>
            <a:r>
              <a:rPr sz="1100" dirty="0">
                <a:solidFill>
                  <a:srgbClr val="504F51"/>
                </a:solidFill>
                <a:latin typeface="Tahoma"/>
                <a:cs typeface="Tahoma"/>
              </a:rPr>
              <a:t>e </a:t>
            </a:r>
            <a:r>
              <a:rPr sz="1100" spc="-20" dirty="0">
                <a:solidFill>
                  <a:srgbClr val="504F51"/>
                </a:solidFill>
                <a:latin typeface="Tahoma"/>
                <a:cs typeface="Tahoma"/>
              </a:rPr>
              <a:t>faz </a:t>
            </a:r>
            <a:r>
              <a:rPr sz="1100" dirty="0">
                <a:solidFill>
                  <a:srgbClr val="504F51"/>
                </a:solidFill>
                <a:latin typeface="Tahoma"/>
                <a:cs typeface="Tahoma"/>
              </a:rPr>
              <a:t>o </a:t>
            </a:r>
            <a:r>
              <a:rPr sz="1100" spc="5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100" spc="-30" dirty="0">
                <a:solidFill>
                  <a:srgbClr val="504F51"/>
                </a:solidFill>
                <a:latin typeface="Tahoma"/>
                <a:cs typeface="Tahoma"/>
              </a:rPr>
              <a:t>upload </a:t>
            </a:r>
            <a:r>
              <a:rPr sz="1100" spc="-15" dirty="0">
                <a:solidFill>
                  <a:srgbClr val="504F51"/>
                </a:solidFill>
                <a:latin typeface="Tahoma"/>
                <a:cs typeface="Tahoma"/>
              </a:rPr>
              <a:t>de </a:t>
            </a:r>
            <a:r>
              <a:rPr sz="1100" spc="-30" dirty="0">
                <a:solidFill>
                  <a:srgbClr val="504F51"/>
                </a:solidFill>
                <a:latin typeface="Tahoma"/>
                <a:cs typeface="Tahoma"/>
              </a:rPr>
              <a:t>todos </a:t>
            </a:r>
            <a:r>
              <a:rPr sz="1100" spc="-15" dirty="0">
                <a:solidFill>
                  <a:srgbClr val="504F51"/>
                </a:solidFill>
                <a:latin typeface="Tahoma"/>
                <a:cs typeface="Tahoma"/>
              </a:rPr>
              <a:t>os </a:t>
            </a:r>
            <a:r>
              <a:rPr sz="1100" spc="-35" dirty="0">
                <a:solidFill>
                  <a:srgbClr val="504F51"/>
                </a:solidFill>
                <a:latin typeface="Tahoma"/>
                <a:cs typeface="Tahoma"/>
              </a:rPr>
              <a:t>documentos </a:t>
            </a:r>
            <a:r>
              <a:rPr sz="1100" spc="-45" dirty="0">
                <a:solidFill>
                  <a:srgbClr val="504F51"/>
                </a:solidFill>
                <a:latin typeface="Tahoma"/>
                <a:cs typeface="Tahoma"/>
              </a:rPr>
              <a:t>necessários </a:t>
            </a:r>
            <a:r>
              <a:rPr sz="1100" spc="-15" dirty="0">
                <a:solidFill>
                  <a:srgbClr val="504F51"/>
                </a:solidFill>
                <a:latin typeface="Tahoma"/>
                <a:cs typeface="Tahoma"/>
              </a:rPr>
              <a:t>na </a:t>
            </a:r>
            <a:r>
              <a:rPr sz="1100" spc="-40" dirty="0">
                <a:solidFill>
                  <a:srgbClr val="504F51"/>
                </a:solidFill>
                <a:latin typeface="Tahoma"/>
                <a:cs typeface="Tahoma"/>
              </a:rPr>
              <a:t>apresentação </a:t>
            </a:r>
            <a:r>
              <a:rPr sz="1100" spc="-15" dirty="0">
                <a:solidFill>
                  <a:srgbClr val="504F51"/>
                </a:solidFill>
                <a:latin typeface="Tahoma"/>
                <a:cs typeface="Tahoma"/>
              </a:rPr>
              <a:t>da </a:t>
            </a:r>
            <a:r>
              <a:rPr sz="1100" spc="-30" dirty="0">
                <a:solidFill>
                  <a:srgbClr val="504F51"/>
                </a:solidFill>
                <a:latin typeface="Tahoma"/>
                <a:cs typeface="Tahoma"/>
              </a:rPr>
              <a:t>proposta </a:t>
            </a:r>
            <a:r>
              <a:rPr sz="1100" dirty="0">
                <a:solidFill>
                  <a:srgbClr val="504F51"/>
                </a:solidFill>
                <a:latin typeface="Tahoma"/>
                <a:cs typeface="Tahoma"/>
              </a:rPr>
              <a:t>e </a:t>
            </a:r>
            <a:r>
              <a:rPr sz="1100" spc="-30" dirty="0">
                <a:solidFill>
                  <a:srgbClr val="504F51"/>
                </a:solidFill>
                <a:latin typeface="Tahoma"/>
                <a:cs typeface="Tahoma"/>
              </a:rPr>
              <a:t>envia </a:t>
            </a:r>
            <a:r>
              <a:rPr sz="1100" spc="-25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100" spc="-35" dirty="0">
                <a:solidFill>
                  <a:srgbClr val="504F51"/>
                </a:solidFill>
                <a:latin typeface="Tahoma"/>
                <a:cs typeface="Tahoma"/>
              </a:rPr>
              <a:t>p</a:t>
            </a:r>
            <a:r>
              <a:rPr sz="1100" spc="-55" dirty="0">
                <a:solidFill>
                  <a:srgbClr val="504F51"/>
                </a:solidFill>
                <a:latin typeface="Tahoma"/>
                <a:cs typeface="Tahoma"/>
              </a:rPr>
              <a:t>a</a:t>
            </a:r>
            <a:r>
              <a:rPr sz="1100" spc="-40" dirty="0">
                <a:solidFill>
                  <a:srgbClr val="504F51"/>
                </a:solidFill>
                <a:latin typeface="Tahoma"/>
                <a:cs typeface="Tahoma"/>
              </a:rPr>
              <a:t>r</a:t>
            </a:r>
            <a:r>
              <a:rPr sz="1100" dirty="0">
                <a:solidFill>
                  <a:srgbClr val="504F51"/>
                </a:solidFill>
                <a:latin typeface="Tahoma"/>
                <a:cs typeface="Tahoma"/>
              </a:rPr>
              <a:t>a</a:t>
            </a:r>
            <a:r>
              <a:rPr sz="1100" spc="-60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100" spc="-55" dirty="0">
                <a:solidFill>
                  <a:srgbClr val="504F51"/>
                </a:solidFill>
                <a:latin typeface="Tahoma"/>
                <a:cs typeface="Tahoma"/>
              </a:rPr>
              <a:t>aná</a:t>
            </a:r>
            <a:r>
              <a:rPr sz="1100" spc="-40" dirty="0">
                <a:solidFill>
                  <a:srgbClr val="504F51"/>
                </a:solidFill>
                <a:latin typeface="Tahoma"/>
                <a:cs typeface="Tahoma"/>
              </a:rPr>
              <a:t>lis</a:t>
            </a:r>
            <a:r>
              <a:rPr sz="1100" dirty="0">
                <a:solidFill>
                  <a:srgbClr val="504F51"/>
                </a:solidFill>
                <a:latin typeface="Tahoma"/>
                <a:cs typeface="Tahoma"/>
              </a:rPr>
              <a:t>e</a:t>
            </a:r>
            <a:r>
              <a:rPr sz="1100" spc="-85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100" spc="-35" dirty="0">
                <a:solidFill>
                  <a:srgbClr val="504F51"/>
                </a:solidFill>
                <a:latin typeface="Tahoma"/>
                <a:cs typeface="Tahoma"/>
              </a:rPr>
              <a:t>d</a:t>
            </a:r>
            <a:r>
              <a:rPr sz="1100" dirty="0">
                <a:solidFill>
                  <a:srgbClr val="504F51"/>
                </a:solidFill>
                <a:latin typeface="Tahoma"/>
                <a:cs typeface="Tahoma"/>
              </a:rPr>
              <a:t>o</a:t>
            </a:r>
            <a:r>
              <a:rPr sz="1100" spc="-70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100" spc="-55" dirty="0">
                <a:solidFill>
                  <a:srgbClr val="504F51"/>
                </a:solidFill>
                <a:latin typeface="Tahoma"/>
                <a:cs typeface="Tahoma"/>
              </a:rPr>
              <a:t>c</a:t>
            </a:r>
            <a:r>
              <a:rPr sz="1100" spc="-50" dirty="0">
                <a:solidFill>
                  <a:srgbClr val="504F51"/>
                </a:solidFill>
                <a:latin typeface="Tahoma"/>
                <a:cs typeface="Tahoma"/>
              </a:rPr>
              <a:t>a</a:t>
            </a:r>
            <a:r>
              <a:rPr sz="1100" spc="-35" dirty="0">
                <a:solidFill>
                  <a:srgbClr val="504F51"/>
                </a:solidFill>
                <a:latin typeface="Tahoma"/>
                <a:cs typeface="Tahoma"/>
              </a:rPr>
              <a:t>d</a:t>
            </a:r>
            <a:r>
              <a:rPr sz="1100" spc="-55" dirty="0">
                <a:solidFill>
                  <a:srgbClr val="504F51"/>
                </a:solidFill>
                <a:latin typeface="Tahoma"/>
                <a:cs typeface="Tahoma"/>
              </a:rPr>
              <a:t>a</a:t>
            </a:r>
            <a:r>
              <a:rPr sz="1100" spc="-40" dirty="0">
                <a:solidFill>
                  <a:srgbClr val="504F51"/>
                </a:solidFill>
                <a:latin typeface="Tahoma"/>
                <a:cs typeface="Tahoma"/>
              </a:rPr>
              <a:t>s</a:t>
            </a:r>
            <a:r>
              <a:rPr sz="1100" spc="-35" dirty="0">
                <a:solidFill>
                  <a:srgbClr val="504F51"/>
                </a:solidFill>
                <a:latin typeface="Tahoma"/>
                <a:cs typeface="Tahoma"/>
              </a:rPr>
              <a:t>t</a:t>
            </a:r>
            <a:r>
              <a:rPr sz="1100" spc="-40" dirty="0">
                <a:solidFill>
                  <a:srgbClr val="504F51"/>
                </a:solidFill>
                <a:latin typeface="Tahoma"/>
                <a:cs typeface="Tahoma"/>
              </a:rPr>
              <a:t>ro</a:t>
            </a:r>
            <a:r>
              <a:rPr sz="1100" dirty="0">
                <a:solidFill>
                  <a:srgbClr val="504F51"/>
                </a:solidFill>
                <a:latin typeface="Tahoma"/>
                <a:cs typeface="Tahoma"/>
              </a:rPr>
              <a:t>;</a:t>
            </a:r>
            <a:endParaRPr sz="1100">
              <a:latin typeface="Tahoma"/>
              <a:cs typeface="Tahoma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5464302" y="1733168"/>
            <a:ext cx="4923155" cy="10325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105"/>
              </a:spcBef>
            </a:pPr>
            <a:r>
              <a:rPr sz="1100" dirty="0">
                <a:solidFill>
                  <a:srgbClr val="504F51"/>
                </a:solidFill>
                <a:latin typeface="Tahoma"/>
                <a:cs typeface="Tahoma"/>
              </a:rPr>
              <a:t>2</a:t>
            </a:r>
            <a:r>
              <a:rPr sz="1100" spc="-50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100" dirty="0">
                <a:solidFill>
                  <a:srgbClr val="504F51"/>
                </a:solidFill>
                <a:latin typeface="Tahoma"/>
                <a:cs typeface="Tahoma"/>
              </a:rPr>
              <a:t>-</a:t>
            </a:r>
            <a:r>
              <a:rPr sz="1100" spc="-45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100" spc="-35" dirty="0">
                <a:solidFill>
                  <a:srgbClr val="504F51"/>
                </a:solidFill>
                <a:latin typeface="Tahoma"/>
                <a:cs typeface="Tahoma"/>
              </a:rPr>
              <a:t>Cadastro:</a:t>
            </a:r>
            <a:r>
              <a:rPr sz="1100" spc="-70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100" spc="-35" dirty="0">
                <a:solidFill>
                  <a:srgbClr val="504F51"/>
                </a:solidFill>
                <a:latin typeface="Tahoma"/>
                <a:cs typeface="Tahoma"/>
              </a:rPr>
              <a:t>Recepciona</a:t>
            </a:r>
            <a:r>
              <a:rPr sz="1100" spc="-75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100" dirty="0">
                <a:solidFill>
                  <a:srgbClr val="504F51"/>
                </a:solidFill>
                <a:latin typeface="Tahoma"/>
                <a:cs typeface="Tahoma"/>
              </a:rPr>
              <a:t>a</a:t>
            </a:r>
            <a:r>
              <a:rPr sz="1100" spc="-55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100" spc="-30" dirty="0">
                <a:solidFill>
                  <a:srgbClr val="504F51"/>
                </a:solidFill>
                <a:latin typeface="Tahoma"/>
                <a:cs typeface="Tahoma"/>
              </a:rPr>
              <a:t>proposta</a:t>
            </a:r>
            <a:r>
              <a:rPr sz="1100" spc="-75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100" spc="-25" dirty="0">
                <a:solidFill>
                  <a:srgbClr val="504F51"/>
                </a:solidFill>
                <a:latin typeface="Tahoma"/>
                <a:cs typeface="Tahoma"/>
              </a:rPr>
              <a:t>para</a:t>
            </a:r>
            <a:r>
              <a:rPr sz="1100" spc="-80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100" spc="-35" dirty="0">
                <a:solidFill>
                  <a:srgbClr val="504F51"/>
                </a:solidFill>
                <a:latin typeface="Tahoma"/>
                <a:cs typeface="Tahoma"/>
              </a:rPr>
              <a:t>análise,</a:t>
            </a:r>
            <a:r>
              <a:rPr sz="1100" spc="-75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100" spc="-15" dirty="0">
                <a:solidFill>
                  <a:srgbClr val="504F51"/>
                </a:solidFill>
                <a:latin typeface="Tahoma"/>
                <a:cs typeface="Tahoma"/>
              </a:rPr>
              <a:t>que</a:t>
            </a:r>
            <a:r>
              <a:rPr sz="1100" spc="-75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100" spc="-25" dirty="0">
                <a:solidFill>
                  <a:srgbClr val="504F51"/>
                </a:solidFill>
                <a:latin typeface="Tahoma"/>
                <a:cs typeface="Tahoma"/>
              </a:rPr>
              <a:t>terá</a:t>
            </a:r>
            <a:r>
              <a:rPr sz="1100" spc="-80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100" dirty="0">
                <a:solidFill>
                  <a:srgbClr val="504F51"/>
                </a:solidFill>
                <a:latin typeface="Tahoma"/>
                <a:cs typeface="Tahoma"/>
              </a:rPr>
              <a:t>o</a:t>
            </a:r>
            <a:r>
              <a:rPr sz="1100" spc="-30" dirty="0">
                <a:solidFill>
                  <a:srgbClr val="504F51"/>
                </a:solidFill>
                <a:latin typeface="Tahoma"/>
                <a:cs typeface="Tahoma"/>
              </a:rPr>
              <a:t> prazo,</a:t>
            </a:r>
            <a:r>
              <a:rPr sz="1100" spc="-70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100" spc="-15" dirty="0">
                <a:solidFill>
                  <a:srgbClr val="504F51"/>
                </a:solidFill>
                <a:latin typeface="Tahoma"/>
                <a:cs typeface="Tahoma"/>
              </a:rPr>
              <a:t>em</a:t>
            </a:r>
            <a:r>
              <a:rPr sz="1100" spc="-70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100" spc="-35" dirty="0">
                <a:solidFill>
                  <a:srgbClr val="504F51"/>
                </a:solidFill>
                <a:latin typeface="Tahoma"/>
                <a:cs typeface="Tahoma"/>
              </a:rPr>
              <a:t>tese,</a:t>
            </a:r>
            <a:r>
              <a:rPr sz="1100" spc="-75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100" spc="-10" dirty="0">
                <a:solidFill>
                  <a:srgbClr val="504F51"/>
                </a:solidFill>
                <a:latin typeface="Tahoma"/>
                <a:cs typeface="Tahoma"/>
              </a:rPr>
              <a:t>de</a:t>
            </a:r>
            <a:r>
              <a:rPr sz="1100" spc="-65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100" spc="-20" dirty="0">
                <a:solidFill>
                  <a:srgbClr val="504F51"/>
                </a:solidFill>
                <a:latin typeface="Tahoma"/>
                <a:cs typeface="Tahoma"/>
              </a:rPr>
              <a:t>24h </a:t>
            </a:r>
            <a:r>
              <a:rPr sz="1100" spc="-330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100" spc="-25" dirty="0">
                <a:solidFill>
                  <a:srgbClr val="504F51"/>
                </a:solidFill>
                <a:latin typeface="Tahoma"/>
                <a:cs typeface="Tahoma"/>
              </a:rPr>
              <a:t>para </a:t>
            </a:r>
            <a:r>
              <a:rPr sz="1100" spc="-35" dirty="0">
                <a:solidFill>
                  <a:srgbClr val="504F51"/>
                </a:solidFill>
                <a:latin typeface="Tahoma"/>
                <a:cs typeface="Tahoma"/>
              </a:rPr>
              <a:t>avaliar, liberar </a:t>
            </a:r>
            <a:r>
              <a:rPr sz="1100" spc="-25" dirty="0">
                <a:solidFill>
                  <a:srgbClr val="504F51"/>
                </a:solidFill>
                <a:latin typeface="Tahoma"/>
                <a:cs typeface="Tahoma"/>
              </a:rPr>
              <a:t>para </a:t>
            </a:r>
            <a:r>
              <a:rPr sz="1100" spc="-35" dirty="0">
                <a:solidFill>
                  <a:srgbClr val="504F51"/>
                </a:solidFill>
                <a:latin typeface="Tahoma"/>
                <a:cs typeface="Tahoma"/>
              </a:rPr>
              <a:t>cliente </a:t>
            </a:r>
            <a:r>
              <a:rPr sz="1100" spc="-25" dirty="0">
                <a:solidFill>
                  <a:srgbClr val="504F51"/>
                </a:solidFill>
                <a:latin typeface="Tahoma"/>
                <a:cs typeface="Tahoma"/>
              </a:rPr>
              <a:t>e/ou </a:t>
            </a:r>
            <a:r>
              <a:rPr sz="1100" spc="-30" dirty="0">
                <a:solidFill>
                  <a:srgbClr val="504F51"/>
                </a:solidFill>
                <a:latin typeface="Tahoma"/>
                <a:cs typeface="Tahoma"/>
              </a:rPr>
              <a:t>voltar proposta </a:t>
            </a:r>
            <a:r>
              <a:rPr sz="1100" spc="-25" dirty="0">
                <a:solidFill>
                  <a:srgbClr val="504F51"/>
                </a:solidFill>
                <a:latin typeface="Tahoma"/>
                <a:cs typeface="Tahoma"/>
              </a:rPr>
              <a:t>para </a:t>
            </a:r>
            <a:r>
              <a:rPr sz="1100" spc="-35" dirty="0">
                <a:solidFill>
                  <a:srgbClr val="504F51"/>
                </a:solidFill>
                <a:latin typeface="Tahoma"/>
                <a:cs typeface="Tahoma"/>
              </a:rPr>
              <a:t>vendedor(a),se </a:t>
            </a:r>
            <a:r>
              <a:rPr sz="1100" spc="-25" dirty="0">
                <a:solidFill>
                  <a:srgbClr val="504F51"/>
                </a:solidFill>
                <a:latin typeface="Tahoma"/>
                <a:cs typeface="Tahoma"/>
              </a:rPr>
              <a:t>houver </a:t>
            </a:r>
            <a:r>
              <a:rPr sz="1100" spc="-20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100" spc="-35" dirty="0">
                <a:solidFill>
                  <a:srgbClr val="504F51"/>
                </a:solidFill>
                <a:latin typeface="Tahoma"/>
                <a:cs typeface="Tahoma"/>
              </a:rPr>
              <a:t>geração</a:t>
            </a:r>
            <a:r>
              <a:rPr sz="1100" spc="-30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100" spc="-10" dirty="0">
                <a:solidFill>
                  <a:srgbClr val="504F51"/>
                </a:solidFill>
                <a:latin typeface="Tahoma"/>
                <a:cs typeface="Tahoma"/>
              </a:rPr>
              <a:t>de</a:t>
            </a:r>
            <a:r>
              <a:rPr sz="1100" spc="-5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100" spc="-35" dirty="0">
                <a:solidFill>
                  <a:srgbClr val="504F51"/>
                </a:solidFill>
                <a:latin typeface="Tahoma"/>
                <a:cs typeface="Tahoma"/>
              </a:rPr>
              <a:t>pendência.</a:t>
            </a:r>
            <a:r>
              <a:rPr sz="1100" spc="-30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100" spc="-25" dirty="0">
                <a:solidFill>
                  <a:srgbClr val="504F51"/>
                </a:solidFill>
                <a:latin typeface="Tahoma"/>
                <a:cs typeface="Tahoma"/>
              </a:rPr>
              <a:t>Caso</a:t>
            </a:r>
            <a:r>
              <a:rPr sz="1100" spc="-20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100" dirty="0">
                <a:solidFill>
                  <a:srgbClr val="504F51"/>
                </a:solidFill>
                <a:latin typeface="Tahoma"/>
                <a:cs typeface="Tahoma"/>
              </a:rPr>
              <a:t>a</a:t>
            </a:r>
            <a:r>
              <a:rPr sz="1100" spc="5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100" spc="-30" dirty="0">
                <a:solidFill>
                  <a:srgbClr val="504F51"/>
                </a:solidFill>
                <a:latin typeface="Tahoma"/>
                <a:cs typeface="Tahoma"/>
              </a:rPr>
              <a:t>proposta</a:t>
            </a:r>
            <a:r>
              <a:rPr sz="1100" spc="-25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100" spc="-30" dirty="0">
                <a:solidFill>
                  <a:srgbClr val="504F51"/>
                </a:solidFill>
                <a:latin typeface="Tahoma"/>
                <a:cs typeface="Tahoma"/>
              </a:rPr>
              <a:t>tenha</a:t>
            </a:r>
            <a:r>
              <a:rPr sz="1100" spc="-25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100" spc="-35" dirty="0">
                <a:solidFill>
                  <a:srgbClr val="504F51"/>
                </a:solidFill>
                <a:latin typeface="Tahoma"/>
                <a:cs typeface="Tahoma"/>
              </a:rPr>
              <a:t>sinalização</a:t>
            </a:r>
            <a:r>
              <a:rPr sz="1100" spc="-30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100" spc="-15" dirty="0">
                <a:solidFill>
                  <a:srgbClr val="504F51"/>
                </a:solidFill>
                <a:latin typeface="Tahoma"/>
                <a:cs typeface="Tahoma"/>
              </a:rPr>
              <a:t>de</a:t>
            </a:r>
            <a:r>
              <a:rPr sz="1100" spc="-10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100" spc="-15" dirty="0">
                <a:solidFill>
                  <a:srgbClr val="504F51"/>
                </a:solidFill>
                <a:latin typeface="Tahoma"/>
                <a:cs typeface="Tahoma"/>
              </a:rPr>
              <a:t>DS</a:t>
            </a:r>
            <a:r>
              <a:rPr sz="1100" spc="-10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100" spc="-35" dirty="0">
                <a:solidFill>
                  <a:srgbClr val="504F51"/>
                </a:solidFill>
                <a:latin typeface="Tahoma"/>
                <a:cs typeface="Tahoma"/>
              </a:rPr>
              <a:t>positiva</a:t>
            </a:r>
            <a:r>
              <a:rPr sz="1100" spc="-30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100" spc="-40" dirty="0">
                <a:solidFill>
                  <a:srgbClr val="504F51"/>
                </a:solidFill>
                <a:latin typeface="Tahoma"/>
                <a:cs typeface="Tahoma"/>
              </a:rPr>
              <a:t>na </a:t>
            </a:r>
            <a:r>
              <a:rPr sz="1100" spc="-35" dirty="0">
                <a:solidFill>
                  <a:srgbClr val="504F51"/>
                </a:solidFill>
                <a:latin typeface="Tahoma"/>
                <a:cs typeface="Tahoma"/>
              </a:rPr>
              <a:t> declaração </a:t>
            </a:r>
            <a:r>
              <a:rPr sz="1100" spc="-15" dirty="0">
                <a:solidFill>
                  <a:srgbClr val="504F51"/>
                </a:solidFill>
                <a:latin typeface="Tahoma"/>
                <a:cs typeface="Tahoma"/>
              </a:rPr>
              <a:t>de </a:t>
            </a:r>
            <a:r>
              <a:rPr sz="1100" spc="-35" dirty="0">
                <a:solidFill>
                  <a:srgbClr val="504F51"/>
                </a:solidFill>
                <a:latin typeface="Tahoma"/>
                <a:cs typeface="Tahoma"/>
              </a:rPr>
              <a:t>saúde, </a:t>
            </a:r>
            <a:r>
              <a:rPr sz="1100" spc="-30" dirty="0">
                <a:solidFill>
                  <a:srgbClr val="504F51"/>
                </a:solidFill>
                <a:latin typeface="Tahoma"/>
                <a:cs typeface="Tahoma"/>
              </a:rPr>
              <a:t>esta </a:t>
            </a:r>
            <a:r>
              <a:rPr sz="1100" spc="-25" dirty="0">
                <a:solidFill>
                  <a:srgbClr val="504F51"/>
                </a:solidFill>
                <a:latin typeface="Tahoma"/>
                <a:cs typeface="Tahoma"/>
              </a:rPr>
              <a:t>será </a:t>
            </a:r>
            <a:r>
              <a:rPr sz="1100" spc="-35" dirty="0">
                <a:solidFill>
                  <a:srgbClr val="504F51"/>
                </a:solidFill>
                <a:latin typeface="Tahoma"/>
                <a:cs typeface="Tahoma"/>
              </a:rPr>
              <a:t>encaminhada </a:t>
            </a:r>
            <a:r>
              <a:rPr sz="1100" spc="-20" dirty="0">
                <a:solidFill>
                  <a:srgbClr val="504F51"/>
                </a:solidFill>
                <a:latin typeface="Tahoma"/>
                <a:cs typeface="Tahoma"/>
              </a:rPr>
              <a:t>para </a:t>
            </a:r>
            <a:r>
              <a:rPr sz="1100" spc="-35" dirty="0">
                <a:solidFill>
                  <a:srgbClr val="504F51"/>
                </a:solidFill>
                <a:latin typeface="Tahoma"/>
                <a:cs typeface="Tahoma"/>
              </a:rPr>
              <a:t>análise </a:t>
            </a:r>
            <a:r>
              <a:rPr sz="1100" spc="-15" dirty="0">
                <a:solidFill>
                  <a:srgbClr val="504F51"/>
                </a:solidFill>
                <a:latin typeface="Tahoma"/>
                <a:cs typeface="Tahoma"/>
              </a:rPr>
              <a:t>do </a:t>
            </a:r>
            <a:r>
              <a:rPr sz="1100" spc="-35" dirty="0">
                <a:solidFill>
                  <a:srgbClr val="504F51"/>
                </a:solidFill>
                <a:latin typeface="Tahoma"/>
                <a:cs typeface="Tahoma"/>
              </a:rPr>
              <a:t>setor técnico </a:t>
            </a:r>
            <a:r>
              <a:rPr sz="1100" spc="-25" dirty="0">
                <a:solidFill>
                  <a:srgbClr val="504F51"/>
                </a:solidFill>
                <a:latin typeface="Tahoma"/>
                <a:cs typeface="Tahoma"/>
              </a:rPr>
              <a:t>para </a:t>
            </a:r>
            <a:r>
              <a:rPr sz="1100" spc="-20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100" spc="-35" dirty="0">
                <a:solidFill>
                  <a:srgbClr val="504F51"/>
                </a:solidFill>
                <a:latin typeface="Tahoma"/>
                <a:cs typeface="Tahoma"/>
              </a:rPr>
              <a:t>codificação</a:t>
            </a:r>
            <a:r>
              <a:rPr sz="1100" spc="-30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100" spc="-15" dirty="0">
                <a:solidFill>
                  <a:srgbClr val="504F51"/>
                </a:solidFill>
                <a:latin typeface="Tahoma"/>
                <a:cs typeface="Tahoma"/>
              </a:rPr>
              <a:t>do</a:t>
            </a:r>
            <a:r>
              <a:rPr sz="1100" spc="-10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100" spc="-20" dirty="0">
                <a:solidFill>
                  <a:srgbClr val="504F51"/>
                </a:solidFill>
                <a:latin typeface="Tahoma"/>
                <a:cs typeface="Tahoma"/>
              </a:rPr>
              <a:t>CID</a:t>
            </a:r>
            <a:r>
              <a:rPr sz="1100" spc="-15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100" spc="-30" dirty="0">
                <a:solidFill>
                  <a:srgbClr val="504F51"/>
                </a:solidFill>
                <a:latin typeface="Tahoma"/>
                <a:cs typeface="Tahoma"/>
              </a:rPr>
              <a:t>(código</a:t>
            </a:r>
            <a:r>
              <a:rPr sz="1100" spc="-25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100" spc="-40" dirty="0">
                <a:solidFill>
                  <a:srgbClr val="504F51"/>
                </a:solidFill>
                <a:latin typeface="Tahoma"/>
                <a:cs typeface="Tahoma"/>
              </a:rPr>
              <a:t>internacional</a:t>
            </a:r>
            <a:r>
              <a:rPr sz="1100" spc="-35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100" spc="-15" dirty="0">
                <a:solidFill>
                  <a:srgbClr val="504F51"/>
                </a:solidFill>
                <a:latin typeface="Tahoma"/>
                <a:cs typeface="Tahoma"/>
              </a:rPr>
              <a:t>de</a:t>
            </a:r>
            <a:r>
              <a:rPr sz="1100" spc="-10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100" spc="-35" dirty="0">
                <a:solidFill>
                  <a:srgbClr val="504F51"/>
                </a:solidFill>
                <a:latin typeface="Tahoma"/>
                <a:cs typeface="Tahoma"/>
              </a:rPr>
              <a:t>doenças),</a:t>
            </a:r>
            <a:r>
              <a:rPr sz="1100" spc="-30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100" spc="-20" dirty="0">
                <a:solidFill>
                  <a:srgbClr val="504F51"/>
                </a:solidFill>
                <a:latin typeface="Tahoma"/>
                <a:cs typeface="Tahoma"/>
              </a:rPr>
              <a:t>que</a:t>
            </a:r>
            <a:r>
              <a:rPr sz="1100" spc="-15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100" spc="-30" dirty="0">
                <a:solidFill>
                  <a:srgbClr val="504F51"/>
                </a:solidFill>
                <a:latin typeface="Tahoma"/>
                <a:cs typeface="Tahoma"/>
              </a:rPr>
              <a:t>fará</a:t>
            </a:r>
            <a:r>
              <a:rPr sz="1100" spc="-25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100" spc="-35" dirty="0">
                <a:solidFill>
                  <a:srgbClr val="504F51"/>
                </a:solidFill>
                <a:latin typeface="Tahoma"/>
                <a:cs typeface="Tahoma"/>
              </a:rPr>
              <a:t>liberação</a:t>
            </a:r>
            <a:r>
              <a:rPr sz="1100" spc="270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100" spc="-35" dirty="0">
                <a:solidFill>
                  <a:srgbClr val="504F51"/>
                </a:solidFill>
                <a:latin typeface="Tahoma"/>
                <a:cs typeface="Tahoma"/>
              </a:rPr>
              <a:t>da </a:t>
            </a:r>
            <a:r>
              <a:rPr sz="1100" spc="-30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100" spc="-35" dirty="0">
                <a:solidFill>
                  <a:srgbClr val="504F51"/>
                </a:solidFill>
                <a:latin typeface="Tahoma"/>
                <a:cs typeface="Tahoma"/>
              </a:rPr>
              <a:t>proposta</a:t>
            </a:r>
            <a:r>
              <a:rPr sz="1100" spc="-75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100" spc="-15" dirty="0">
                <a:solidFill>
                  <a:srgbClr val="504F51"/>
                </a:solidFill>
                <a:latin typeface="Tahoma"/>
                <a:cs typeface="Tahoma"/>
              </a:rPr>
              <a:t>ou</a:t>
            </a:r>
            <a:r>
              <a:rPr sz="1100" spc="-70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100" spc="-35" dirty="0">
                <a:solidFill>
                  <a:srgbClr val="504F51"/>
                </a:solidFill>
                <a:latin typeface="Tahoma"/>
                <a:cs typeface="Tahoma"/>
              </a:rPr>
              <a:t>geração</a:t>
            </a:r>
            <a:r>
              <a:rPr sz="1100" spc="-60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100" spc="-15" dirty="0">
                <a:solidFill>
                  <a:srgbClr val="504F51"/>
                </a:solidFill>
                <a:latin typeface="Tahoma"/>
                <a:cs typeface="Tahoma"/>
              </a:rPr>
              <a:t>da</a:t>
            </a:r>
            <a:r>
              <a:rPr sz="1100" spc="-70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100" spc="-35" dirty="0">
                <a:solidFill>
                  <a:srgbClr val="504F51"/>
                </a:solidFill>
                <a:latin typeface="Tahoma"/>
                <a:cs typeface="Tahoma"/>
              </a:rPr>
              <a:t>pendência</a:t>
            </a:r>
            <a:r>
              <a:rPr sz="1100" spc="-80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100" spc="-15" dirty="0">
                <a:solidFill>
                  <a:srgbClr val="504F51"/>
                </a:solidFill>
                <a:latin typeface="Tahoma"/>
                <a:cs typeface="Tahoma"/>
              </a:rPr>
              <a:t>de</a:t>
            </a:r>
            <a:r>
              <a:rPr sz="1100" spc="-85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100" spc="-35" dirty="0">
                <a:solidFill>
                  <a:srgbClr val="504F51"/>
                </a:solidFill>
                <a:latin typeface="Tahoma"/>
                <a:cs typeface="Tahoma"/>
              </a:rPr>
              <a:t>acordo</a:t>
            </a:r>
            <a:r>
              <a:rPr sz="1100" spc="-55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100" spc="-30" dirty="0">
                <a:solidFill>
                  <a:srgbClr val="504F51"/>
                </a:solidFill>
                <a:latin typeface="Tahoma"/>
                <a:cs typeface="Tahoma"/>
              </a:rPr>
              <a:t>com</a:t>
            </a:r>
            <a:r>
              <a:rPr sz="1100" spc="-70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100" spc="-15" dirty="0">
                <a:solidFill>
                  <a:srgbClr val="504F51"/>
                </a:solidFill>
                <a:latin typeface="Tahoma"/>
                <a:cs typeface="Tahoma"/>
              </a:rPr>
              <a:t>as</a:t>
            </a:r>
            <a:r>
              <a:rPr sz="1100" spc="-75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100" spc="-40" dirty="0">
                <a:solidFill>
                  <a:srgbClr val="504F51"/>
                </a:solidFill>
                <a:latin typeface="Tahoma"/>
                <a:cs typeface="Tahoma"/>
              </a:rPr>
              <a:t>informações</a:t>
            </a:r>
            <a:r>
              <a:rPr sz="1100" spc="-114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100" spc="-35" dirty="0">
                <a:solidFill>
                  <a:srgbClr val="504F51"/>
                </a:solidFill>
                <a:latin typeface="Tahoma"/>
                <a:cs typeface="Tahoma"/>
              </a:rPr>
              <a:t>apresentadas.</a:t>
            </a:r>
            <a:endParaRPr sz="1100">
              <a:latin typeface="Tahoma"/>
              <a:cs typeface="Tahoma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5464302" y="2931032"/>
            <a:ext cx="4923155" cy="10325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105"/>
              </a:spcBef>
            </a:pPr>
            <a:r>
              <a:rPr sz="1100" dirty="0">
                <a:solidFill>
                  <a:srgbClr val="504F51"/>
                </a:solidFill>
                <a:latin typeface="Tahoma"/>
                <a:cs typeface="Tahoma"/>
              </a:rPr>
              <a:t>3 – </a:t>
            </a:r>
            <a:r>
              <a:rPr sz="1100" spc="-40" dirty="0">
                <a:solidFill>
                  <a:srgbClr val="504F51"/>
                </a:solidFill>
                <a:latin typeface="Tahoma"/>
                <a:cs typeface="Tahoma"/>
              </a:rPr>
              <a:t>Cliente: </a:t>
            </a:r>
            <a:r>
              <a:rPr sz="1100" spc="-20" dirty="0">
                <a:solidFill>
                  <a:srgbClr val="504F51"/>
                </a:solidFill>
                <a:latin typeface="Tahoma"/>
                <a:cs typeface="Tahoma"/>
              </a:rPr>
              <a:t>Com </a:t>
            </a:r>
            <a:r>
              <a:rPr sz="1100" spc="-30" dirty="0">
                <a:solidFill>
                  <a:srgbClr val="504F51"/>
                </a:solidFill>
                <a:latin typeface="Tahoma"/>
                <a:cs typeface="Tahoma"/>
              </a:rPr>
              <a:t>24h, </a:t>
            </a:r>
            <a:r>
              <a:rPr sz="1100" spc="-20" dirty="0">
                <a:solidFill>
                  <a:srgbClr val="504F51"/>
                </a:solidFill>
                <a:latin typeface="Tahoma"/>
                <a:cs typeface="Tahoma"/>
              </a:rPr>
              <a:t>após </a:t>
            </a:r>
            <a:r>
              <a:rPr sz="1100" spc="-35" dirty="0">
                <a:solidFill>
                  <a:srgbClr val="504F51"/>
                </a:solidFill>
                <a:latin typeface="Tahoma"/>
                <a:cs typeface="Tahoma"/>
              </a:rPr>
              <a:t>liberação </a:t>
            </a:r>
            <a:r>
              <a:rPr sz="1100" spc="-10" dirty="0">
                <a:solidFill>
                  <a:srgbClr val="504F51"/>
                </a:solidFill>
                <a:latin typeface="Tahoma"/>
                <a:cs typeface="Tahoma"/>
              </a:rPr>
              <a:t>da </a:t>
            </a:r>
            <a:r>
              <a:rPr sz="1100" spc="-35" dirty="0">
                <a:solidFill>
                  <a:srgbClr val="504F51"/>
                </a:solidFill>
                <a:latin typeface="Tahoma"/>
                <a:cs typeface="Tahoma"/>
              </a:rPr>
              <a:t>proposta </a:t>
            </a:r>
            <a:r>
              <a:rPr sz="1100" spc="-25" dirty="0">
                <a:solidFill>
                  <a:srgbClr val="504F51"/>
                </a:solidFill>
                <a:latin typeface="Tahoma"/>
                <a:cs typeface="Tahoma"/>
              </a:rPr>
              <a:t>pelo </a:t>
            </a:r>
            <a:r>
              <a:rPr sz="1100" spc="-35" dirty="0">
                <a:solidFill>
                  <a:srgbClr val="504F51"/>
                </a:solidFill>
                <a:latin typeface="Tahoma"/>
                <a:cs typeface="Tahoma"/>
              </a:rPr>
              <a:t>cadastro, cliente recebe por </a:t>
            </a:r>
            <a:r>
              <a:rPr sz="1100" spc="-30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100" spc="-20" dirty="0">
                <a:solidFill>
                  <a:srgbClr val="504F51"/>
                </a:solidFill>
                <a:latin typeface="Tahoma"/>
                <a:cs typeface="Tahoma"/>
              </a:rPr>
              <a:t>SMS </a:t>
            </a:r>
            <a:r>
              <a:rPr sz="1100" dirty="0">
                <a:solidFill>
                  <a:srgbClr val="504F51"/>
                </a:solidFill>
                <a:latin typeface="Tahoma"/>
                <a:cs typeface="Tahoma"/>
              </a:rPr>
              <a:t>e </a:t>
            </a:r>
            <a:r>
              <a:rPr sz="1100" spc="-15" dirty="0">
                <a:solidFill>
                  <a:srgbClr val="504F51"/>
                </a:solidFill>
                <a:latin typeface="Tahoma"/>
                <a:cs typeface="Tahoma"/>
              </a:rPr>
              <a:t>por </a:t>
            </a:r>
            <a:r>
              <a:rPr sz="1100" spc="-35" dirty="0">
                <a:solidFill>
                  <a:srgbClr val="504F51"/>
                </a:solidFill>
                <a:latin typeface="Tahoma"/>
                <a:cs typeface="Tahoma"/>
              </a:rPr>
              <a:t>e-mail, </a:t>
            </a:r>
            <a:r>
              <a:rPr sz="1100" spc="-15" dirty="0">
                <a:solidFill>
                  <a:srgbClr val="504F51"/>
                </a:solidFill>
                <a:latin typeface="Tahoma"/>
                <a:cs typeface="Tahoma"/>
              </a:rPr>
              <a:t>um </a:t>
            </a:r>
            <a:r>
              <a:rPr sz="1100" spc="-25" dirty="0">
                <a:solidFill>
                  <a:srgbClr val="504F51"/>
                </a:solidFill>
                <a:latin typeface="Tahoma"/>
                <a:cs typeface="Tahoma"/>
              </a:rPr>
              <a:t>link </a:t>
            </a:r>
            <a:r>
              <a:rPr sz="1100" spc="-20" dirty="0">
                <a:solidFill>
                  <a:srgbClr val="504F51"/>
                </a:solidFill>
                <a:latin typeface="Tahoma"/>
                <a:cs typeface="Tahoma"/>
              </a:rPr>
              <a:t>com </a:t>
            </a:r>
            <a:r>
              <a:rPr sz="1100" spc="-30" dirty="0">
                <a:solidFill>
                  <a:srgbClr val="504F51"/>
                </a:solidFill>
                <a:latin typeface="Tahoma"/>
                <a:cs typeface="Tahoma"/>
              </a:rPr>
              <a:t>código </a:t>
            </a:r>
            <a:r>
              <a:rPr sz="1100" dirty="0">
                <a:solidFill>
                  <a:srgbClr val="504F51"/>
                </a:solidFill>
                <a:latin typeface="Tahoma"/>
                <a:cs typeface="Tahoma"/>
              </a:rPr>
              <a:t>e </a:t>
            </a:r>
            <a:r>
              <a:rPr sz="1100" spc="-35" dirty="0">
                <a:solidFill>
                  <a:srgbClr val="504F51"/>
                </a:solidFill>
                <a:latin typeface="Tahoma"/>
                <a:cs typeface="Tahoma"/>
              </a:rPr>
              <a:t>senha </a:t>
            </a:r>
            <a:r>
              <a:rPr sz="1100" spc="-20" dirty="0">
                <a:solidFill>
                  <a:srgbClr val="504F51"/>
                </a:solidFill>
                <a:latin typeface="Tahoma"/>
                <a:cs typeface="Tahoma"/>
              </a:rPr>
              <a:t>para que </a:t>
            </a:r>
            <a:r>
              <a:rPr sz="1100" spc="-30" dirty="0">
                <a:solidFill>
                  <a:srgbClr val="504F51"/>
                </a:solidFill>
                <a:latin typeface="Tahoma"/>
                <a:cs typeface="Tahoma"/>
              </a:rPr>
              <a:t>este </a:t>
            </a:r>
            <a:r>
              <a:rPr sz="1100" spc="-25" dirty="0">
                <a:solidFill>
                  <a:srgbClr val="504F51"/>
                </a:solidFill>
                <a:latin typeface="Tahoma"/>
                <a:cs typeface="Tahoma"/>
              </a:rPr>
              <a:t>seja </a:t>
            </a:r>
            <a:r>
              <a:rPr sz="1100" spc="-35" dirty="0">
                <a:solidFill>
                  <a:srgbClr val="504F51"/>
                </a:solidFill>
                <a:latin typeface="Tahoma"/>
                <a:cs typeface="Tahoma"/>
              </a:rPr>
              <a:t>direcionado </a:t>
            </a:r>
            <a:r>
              <a:rPr sz="1100" spc="-40" dirty="0">
                <a:solidFill>
                  <a:srgbClr val="504F51"/>
                </a:solidFill>
                <a:latin typeface="Tahoma"/>
                <a:cs typeface="Tahoma"/>
              </a:rPr>
              <a:t>ao </a:t>
            </a:r>
            <a:r>
              <a:rPr sz="1100" spc="-35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100" spc="-30" dirty="0">
                <a:solidFill>
                  <a:srgbClr val="504F51"/>
                </a:solidFill>
                <a:latin typeface="Tahoma"/>
                <a:cs typeface="Tahoma"/>
              </a:rPr>
              <a:t>seu</a:t>
            </a:r>
            <a:r>
              <a:rPr sz="1100" spc="-25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100" spc="-35" dirty="0">
                <a:solidFill>
                  <a:srgbClr val="504F51"/>
                </a:solidFill>
                <a:latin typeface="Tahoma"/>
                <a:cs typeface="Tahoma"/>
              </a:rPr>
              <a:t>portal:</a:t>
            </a:r>
            <a:r>
              <a:rPr sz="1100" spc="-30" dirty="0">
                <a:solidFill>
                  <a:srgbClr val="0000FF"/>
                </a:solidFill>
                <a:latin typeface="Tahoma"/>
                <a:cs typeface="Tahoma"/>
              </a:rPr>
              <a:t> </a:t>
            </a:r>
            <a:r>
              <a:rPr sz="1100" u="sng" spc="-45" dirty="0">
                <a:solidFill>
                  <a:srgbClr val="0000FF"/>
                </a:solidFill>
                <a:uFill>
                  <a:solidFill>
                    <a:srgbClr val="504F51"/>
                  </a:solidFill>
                </a:uFill>
                <a:latin typeface="Tahoma"/>
                <a:cs typeface="Tahoma"/>
                <a:hlinkClick r:id="rId2"/>
              </a:rPr>
              <a:t>www.hapvida.com.br/cliente</a:t>
            </a:r>
            <a:r>
              <a:rPr sz="1100" spc="-45" dirty="0">
                <a:solidFill>
                  <a:srgbClr val="504F51"/>
                </a:solidFill>
                <a:latin typeface="Tahoma"/>
                <a:cs typeface="Tahoma"/>
              </a:rPr>
              <a:t>;</a:t>
            </a:r>
            <a:r>
              <a:rPr sz="1100" spc="-40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100" dirty="0">
                <a:solidFill>
                  <a:srgbClr val="504F51"/>
                </a:solidFill>
                <a:latin typeface="Tahoma"/>
                <a:cs typeface="Tahoma"/>
              </a:rPr>
              <a:t>O</a:t>
            </a:r>
            <a:r>
              <a:rPr sz="1100" spc="5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100" spc="-35" dirty="0">
                <a:solidFill>
                  <a:srgbClr val="504F51"/>
                </a:solidFill>
                <a:latin typeface="Tahoma"/>
                <a:cs typeface="Tahoma"/>
              </a:rPr>
              <a:t>cliente</a:t>
            </a:r>
            <a:r>
              <a:rPr sz="1100" spc="-30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100" spc="-35" dirty="0">
                <a:solidFill>
                  <a:srgbClr val="504F51"/>
                </a:solidFill>
                <a:latin typeface="Tahoma"/>
                <a:cs typeface="Tahoma"/>
              </a:rPr>
              <a:t>acessa</a:t>
            </a:r>
            <a:r>
              <a:rPr sz="1100" spc="-30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100" dirty="0">
                <a:solidFill>
                  <a:srgbClr val="504F51"/>
                </a:solidFill>
                <a:latin typeface="Tahoma"/>
                <a:cs typeface="Tahoma"/>
              </a:rPr>
              <a:t>o</a:t>
            </a:r>
            <a:r>
              <a:rPr sz="1100" spc="5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100" spc="-30" dirty="0">
                <a:solidFill>
                  <a:srgbClr val="504F51"/>
                </a:solidFill>
                <a:latin typeface="Tahoma"/>
                <a:cs typeface="Tahoma"/>
              </a:rPr>
              <a:t>portal,</a:t>
            </a:r>
            <a:r>
              <a:rPr sz="1100" spc="-25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100" spc="-30" dirty="0">
                <a:solidFill>
                  <a:srgbClr val="504F51"/>
                </a:solidFill>
                <a:latin typeface="Tahoma"/>
                <a:cs typeface="Tahoma"/>
              </a:rPr>
              <a:t>valida</a:t>
            </a:r>
            <a:r>
              <a:rPr sz="1100" spc="-25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100" spc="-40" dirty="0">
                <a:solidFill>
                  <a:srgbClr val="504F51"/>
                </a:solidFill>
                <a:latin typeface="Tahoma"/>
                <a:cs typeface="Tahoma"/>
              </a:rPr>
              <a:t>as </a:t>
            </a:r>
            <a:r>
              <a:rPr sz="1100" spc="-35" dirty="0">
                <a:solidFill>
                  <a:srgbClr val="504F51"/>
                </a:solidFill>
                <a:latin typeface="Tahoma"/>
                <a:cs typeface="Tahoma"/>
              </a:rPr>
              <a:t> informações </a:t>
            </a:r>
            <a:r>
              <a:rPr sz="1100" spc="-15" dirty="0">
                <a:solidFill>
                  <a:srgbClr val="504F51"/>
                </a:solidFill>
                <a:latin typeface="Tahoma"/>
                <a:cs typeface="Tahoma"/>
              </a:rPr>
              <a:t>da </a:t>
            </a:r>
            <a:r>
              <a:rPr sz="1100" spc="-35" dirty="0">
                <a:solidFill>
                  <a:srgbClr val="504F51"/>
                </a:solidFill>
                <a:latin typeface="Tahoma"/>
                <a:cs typeface="Tahoma"/>
              </a:rPr>
              <a:t>proposta, assina </a:t>
            </a:r>
            <a:r>
              <a:rPr sz="1100" spc="-15" dirty="0">
                <a:solidFill>
                  <a:srgbClr val="504F51"/>
                </a:solidFill>
                <a:latin typeface="Tahoma"/>
                <a:cs typeface="Tahoma"/>
              </a:rPr>
              <a:t>as </a:t>
            </a:r>
            <a:r>
              <a:rPr sz="1100" spc="-35" dirty="0">
                <a:solidFill>
                  <a:srgbClr val="504F51"/>
                </a:solidFill>
                <a:latin typeface="Tahoma"/>
                <a:cs typeface="Tahoma"/>
              </a:rPr>
              <a:t>minutas </a:t>
            </a:r>
            <a:r>
              <a:rPr sz="1100" spc="-40" dirty="0">
                <a:solidFill>
                  <a:srgbClr val="504F51"/>
                </a:solidFill>
                <a:latin typeface="Tahoma"/>
                <a:cs typeface="Tahoma"/>
              </a:rPr>
              <a:t>contratuais, </a:t>
            </a:r>
            <a:r>
              <a:rPr sz="1100" spc="-35" dirty="0">
                <a:solidFill>
                  <a:srgbClr val="504F51"/>
                </a:solidFill>
                <a:latin typeface="Tahoma"/>
                <a:cs typeface="Tahoma"/>
              </a:rPr>
              <a:t>aditivos, valores </a:t>
            </a:r>
            <a:r>
              <a:rPr sz="1100" dirty="0">
                <a:solidFill>
                  <a:srgbClr val="504F51"/>
                </a:solidFill>
                <a:latin typeface="Tahoma"/>
                <a:cs typeface="Tahoma"/>
              </a:rPr>
              <a:t>e </a:t>
            </a:r>
            <a:r>
              <a:rPr sz="1100" spc="-35" dirty="0">
                <a:solidFill>
                  <a:srgbClr val="504F51"/>
                </a:solidFill>
                <a:latin typeface="Tahoma"/>
                <a:cs typeface="Tahoma"/>
              </a:rPr>
              <a:t>escolherá </a:t>
            </a:r>
            <a:r>
              <a:rPr sz="1100" spc="-335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100" dirty="0">
                <a:solidFill>
                  <a:srgbClr val="504F51"/>
                </a:solidFill>
                <a:latin typeface="Tahoma"/>
                <a:cs typeface="Tahoma"/>
              </a:rPr>
              <a:t>a </a:t>
            </a:r>
            <a:r>
              <a:rPr sz="1100" spc="-30" dirty="0">
                <a:solidFill>
                  <a:srgbClr val="504F51"/>
                </a:solidFill>
                <a:latin typeface="Tahoma"/>
                <a:cs typeface="Tahoma"/>
              </a:rPr>
              <a:t>data </a:t>
            </a:r>
            <a:r>
              <a:rPr sz="1100" spc="-10" dirty="0">
                <a:solidFill>
                  <a:srgbClr val="504F51"/>
                </a:solidFill>
                <a:latin typeface="Tahoma"/>
                <a:cs typeface="Tahoma"/>
              </a:rPr>
              <a:t>do </a:t>
            </a:r>
            <a:r>
              <a:rPr sz="1100" spc="-35" dirty="0">
                <a:solidFill>
                  <a:srgbClr val="504F51"/>
                </a:solidFill>
                <a:latin typeface="Tahoma"/>
                <a:cs typeface="Tahoma"/>
              </a:rPr>
              <a:t>vencimento </a:t>
            </a:r>
            <a:r>
              <a:rPr sz="1100" spc="-10" dirty="0">
                <a:solidFill>
                  <a:srgbClr val="504F51"/>
                </a:solidFill>
                <a:latin typeface="Tahoma"/>
                <a:cs typeface="Tahoma"/>
              </a:rPr>
              <a:t>dos </a:t>
            </a:r>
            <a:r>
              <a:rPr sz="1100" spc="-35" dirty="0">
                <a:solidFill>
                  <a:srgbClr val="504F51"/>
                </a:solidFill>
                <a:latin typeface="Tahoma"/>
                <a:cs typeface="Tahoma"/>
              </a:rPr>
              <a:t>próximos boletos, </a:t>
            </a:r>
            <a:r>
              <a:rPr sz="1100" spc="-15" dirty="0">
                <a:solidFill>
                  <a:srgbClr val="504F51"/>
                </a:solidFill>
                <a:latin typeface="Tahoma"/>
                <a:cs typeface="Tahoma"/>
              </a:rPr>
              <a:t>bem </a:t>
            </a:r>
            <a:r>
              <a:rPr sz="1100" spc="-25" dirty="0">
                <a:solidFill>
                  <a:srgbClr val="504F51"/>
                </a:solidFill>
                <a:latin typeface="Tahoma"/>
                <a:cs typeface="Tahoma"/>
              </a:rPr>
              <a:t>como </a:t>
            </a:r>
            <a:r>
              <a:rPr sz="1100" spc="-35" dirty="0">
                <a:solidFill>
                  <a:srgbClr val="504F51"/>
                </a:solidFill>
                <a:latin typeface="Tahoma"/>
                <a:cs typeface="Tahoma"/>
              </a:rPr>
              <a:t>escolherá </a:t>
            </a:r>
            <a:r>
              <a:rPr sz="1100" dirty="0">
                <a:solidFill>
                  <a:srgbClr val="504F51"/>
                </a:solidFill>
                <a:latin typeface="Tahoma"/>
                <a:cs typeface="Tahoma"/>
              </a:rPr>
              <a:t>a </a:t>
            </a:r>
            <a:r>
              <a:rPr sz="1100" spc="-30" dirty="0">
                <a:solidFill>
                  <a:srgbClr val="504F51"/>
                </a:solidFill>
                <a:latin typeface="Tahoma"/>
                <a:cs typeface="Tahoma"/>
              </a:rPr>
              <a:t>forma </a:t>
            </a:r>
            <a:r>
              <a:rPr sz="1100" spc="-15" dirty="0">
                <a:solidFill>
                  <a:srgbClr val="504F51"/>
                </a:solidFill>
                <a:latin typeface="Tahoma"/>
                <a:cs typeface="Tahoma"/>
              </a:rPr>
              <a:t>de </a:t>
            </a:r>
            <a:r>
              <a:rPr sz="1100" spc="-10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100" spc="-35" dirty="0">
                <a:solidFill>
                  <a:srgbClr val="504F51"/>
                </a:solidFill>
                <a:latin typeface="Tahoma"/>
                <a:cs typeface="Tahoma"/>
              </a:rPr>
              <a:t>p</a:t>
            </a:r>
            <a:r>
              <a:rPr sz="1100" spc="-40" dirty="0">
                <a:solidFill>
                  <a:srgbClr val="504F51"/>
                </a:solidFill>
                <a:latin typeface="Tahoma"/>
                <a:cs typeface="Tahoma"/>
              </a:rPr>
              <a:t>a</a:t>
            </a:r>
            <a:r>
              <a:rPr sz="1100" spc="-35" dirty="0">
                <a:solidFill>
                  <a:srgbClr val="504F51"/>
                </a:solidFill>
                <a:latin typeface="Tahoma"/>
                <a:cs typeface="Tahoma"/>
              </a:rPr>
              <a:t>g</a:t>
            </a:r>
            <a:r>
              <a:rPr sz="1100" spc="-40" dirty="0">
                <a:solidFill>
                  <a:srgbClr val="504F51"/>
                </a:solidFill>
                <a:latin typeface="Tahoma"/>
                <a:cs typeface="Tahoma"/>
              </a:rPr>
              <a:t>am</a:t>
            </a:r>
            <a:r>
              <a:rPr sz="1100" spc="-55" dirty="0">
                <a:solidFill>
                  <a:srgbClr val="504F51"/>
                </a:solidFill>
                <a:latin typeface="Tahoma"/>
                <a:cs typeface="Tahoma"/>
              </a:rPr>
              <a:t>e</a:t>
            </a:r>
            <a:r>
              <a:rPr sz="1100" spc="-40" dirty="0">
                <a:solidFill>
                  <a:srgbClr val="504F51"/>
                </a:solidFill>
                <a:latin typeface="Tahoma"/>
                <a:cs typeface="Tahoma"/>
              </a:rPr>
              <a:t>n</a:t>
            </a:r>
            <a:r>
              <a:rPr sz="1100" spc="-35" dirty="0">
                <a:solidFill>
                  <a:srgbClr val="504F51"/>
                </a:solidFill>
                <a:latin typeface="Tahoma"/>
                <a:cs typeface="Tahoma"/>
              </a:rPr>
              <a:t>t</a:t>
            </a:r>
            <a:r>
              <a:rPr sz="1100" dirty="0">
                <a:solidFill>
                  <a:srgbClr val="504F51"/>
                </a:solidFill>
                <a:latin typeface="Tahoma"/>
                <a:cs typeface="Tahoma"/>
              </a:rPr>
              <a:t>o</a:t>
            </a:r>
            <a:r>
              <a:rPr sz="1100" spc="-95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100" spc="-35" dirty="0">
                <a:solidFill>
                  <a:srgbClr val="504F51"/>
                </a:solidFill>
                <a:latin typeface="Tahoma"/>
                <a:cs typeface="Tahoma"/>
              </a:rPr>
              <a:t>d</a:t>
            </a:r>
            <a:r>
              <a:rPr sz="1100" dirty="0">
                <a:solidFill>
                  <a:srgbClr val="504F51"/>
                </a:solidFill>
                <a:latin typeface="Tahoma"/>
                <a:cs typeface="Tahoma"/>
              </a:rPr>
              <a:t>e</a:t>
            </a:r>
            <a:r>
              <a:rPr sz="1100" spc="-65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100" spc="-40" dirty="0">
                <a:solidFill>
                  <a:srgbClr val="504F51"/>
                </a:solidFill>
                <a:latin typeface="Tahoma"/>
                <a:cs typeface="Tahoma"/>
              </a:rPr>
              <a:t>su</a:t>
            </a:r>
            <a:r>
              <a:rPr sz="1100" dirty="0">
                <a:solidFill>
                  <a:srgbClr val="504F51"/>
                </a:solidFill>
                <a:latin typeface="Tahoma"/>
                <a:cs typeface="Tahoma"/>
              </a:rPr>
              <a:t>a </a:t>
            </a:r>
            <a:r>
              <a:rPr sz="1100" spc="-105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100" spc="-40" dirty="0">
                <a:solidFill>
                  <a:srgbClr val="504F51"/>
                </a:solidFill>
                <a:latin typeface="Tahoma"/>
                <a:cs typeface="Tahoma"/>
              </a:rPr>
              <a:t>1</a:t>
            </a:r>
            <a:r>
              <a:rPr sz="1100" dirty="0">
                <a:solidFill>
                  <a:srgbClr val="504F51"/>
                </a:solidFill>
                <a:latin typeface="Tahoma"/>
                <a:cs typeface="Tahoma"/>
              </a:rPr>
              <a:t>º</a:t>
            </a:r>
            <a:r>
              <a:rPr sz="1100" spc="-85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100" spc="-40" dirty="0">
                <a:solidFill>
                  <a:srgbClr val="504F51"/>
                </a:solidFill>
                <a:latin typeface="Tahoma"/>
                <a:cs typeface="Tahoma"/>
              </a:rPr>
              <a:t>m</a:t>
            </a:r>
            <a:r>
              <a:rPr sz="1100" spc="-55" dirty="0">
                <a:solidFill>
                  <a:srgbClr val="504F51"/>
                </a:solidFill>
                <a:latin typeface="Tahoma"/>
                <a:cs typeface="Tahoma"/>
              </a:rPr>
              <a:t>e</a:t>
            </a:r>
            <a:r>
              <a:rPr sz="1100" spc="-40" dirty="0">
                <a:solidFill>
                  <a:srgbClr val="504F51"/>
                </a:solidFill>
                <a:latin typeface="Tahoma"/>
                <a:cs typeface="Tahoma"/>
              </a:rPr>
              <a:t>nsali</a:t>
            </a:r>
            <a:r>
              <a:rPr sz="1100" spc="-35" dirty="0">
                <a:solidFill>
                  <a:srgbClr val="504F51"/>
                </a:solidFill>
                <a:latin typeface="Tahoma"/>
                <a:cs typeface="Tahoma"/>
              </a:rPr>
              <a:t>d</a:t>
            </a:r>
            <a:r>
              <a:rPr sz="1100" spc="-40" dirty="0">
                <a:solidFill>
                  <a:srgbClr val="504F51"/>
                </a:solidFill>
                <a:latin typeface="Tahoma"/>
                <a:cs typeface="Tahoma"/>
              </a:rPr>
              <a:t>a</a:t>
            </a:r>
            <a:r>
              <a:rPr sz="1100" spc="-35" dirty="0">
                <a:solidFill>
                  <a:srgbClr val="504F51"/>
                </a:solidFill>
                <a:latin typeface="Tahoma"/>
                <a:cs typeface="Tahoma"/>
              </a:rPr>
              <a:t>d</a:t>
            </a:r>
            <a:r>
              <a:rPr sz="1100" spc="-55" dirty="0">
                <a:solidFill>
                  <a:srgbClr val="504F51"/>
                </a:solidFill>
                <a:latin typeface="Tahoma"/>
                <a:cs typeface="Tahoma"/>
              </a:rPr>
              <a:t>e</a:t>
            </a:r>
            <a:r>
              <a:rPr sz="1100" dirty="0">
                <a:solidFill>
                  <a:srgbClr val="504F51"/>
                </a:solidFill>
                <a:latin typeface="Tahoma"/>
                <a:cs typeface="Tahoma"/>
              </a:rPr>
              <a:t>.</a:t>
            </a:r>
            <a:endParaRPr sz="1100">
              <a:latin typeface="Tahoma"/>
              <a:cs typeface="Tahoma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5464302" y="4131309"/>
            <a:ext cx="4923155" cy="52895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105"/>
              </a:spcBef>
            </a:pPr>
            <a:r>
              <a:rPr sz="1100" dirty="0">
                <a:solidFill>
                  <a:srgbClr val="504F51"/>
                </a:solidFill>
                <a:latin typeface="Tahoma"/>
                <a:cs typeface="Tahoma"/>
              </a:rPr>
              <a:t>4</a:t>
            </a:r>
            <a:r>
              <a:rPr sz="1100" spc="-35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100" dirty="0">
                <a:solidFill>
                  <a:srgbClr val="504F51"/>
                </a:solidFill>
                <a:latin typeface="Tahoma"/>
                <a:cs typeface="Tahoma"/>
              </a:rPr>
              <a:t>–</a:t>
            </a:r>
            <a:r>
              <a:rPr sz="1100" spc="-45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100" spc="-35" dirty="0">
                <a:solidFill>
                  <a:srgbClr val="504F51"/>
                </a:solidFill>
                <a:latin typeface="Tahoma"/>
                <a:cs typeface="Tahoma"/>
              </a:rPr>
              <a:t>Cliente:</a:t>
            </a:r>
            <a:r>
              <a:rPr sz="1100" spc="-60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100" spc="-30" dirty="0">
                <a:solidFill>
                  <a:srgbClr val="504F51"/>
                </a:solidFill>
                <a:latin typeface="Tahoma"/>
                <a:cs typeface="Tahoma"/>
              </a:rPr>
              <a:t>Após</a:t>
            </a:r>
            <a:r>
              <a:rPr sz="1100" spc="-65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100" spc="-25" dirty="0">
                <a:solidFill>
                  <a:srgbClr val="504F51"/>
                </a:solidFill>
                <a:latin typeface="Tahoma"/>
                <a:cs typeface="Tahoma"/>
              </a:rPr>
              <a:t>pagar</a:t>
            </a:r>
            <a:r>
              <a:rPr sz="1100" spc="-75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100" dirty="0">
                <a:solidFill>
                  <a:srgbClr val="504F51"/>
                </a:solidFill>
                <a:latin typeface="Tahoma"/>
                <a:cs typeface="Tahoma"/>
              </a:rPr>
              <a:t>o</a:t>
            </a:r>
            <a:r>
              <a:rPr sz="1100" spc="-15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100" spc="-35" dirty="0">
                <a:solidFill>
                  <a:srgbClr val="504F51"/>
                </a:solidFill>
                <a:latin typeface="Tahoma"/>
                <a:cs typeface="Tahoma"/>
              </a:rPr>
              <a:t>primeiro</a:t>
            </a:r>
            <a:r>
              <a:rPr sz="1100" spc="-65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100" spc="-35" dirty="0">
                <a:solidFill>
                  <a:srgbClr val="504F51"/>
                </a:solidFill>
                <a:latin typeface="Tahoma"/>
                <a:cs typeface="Tahoma"/>
              </a:rPr>
              <a:t>boleto,</a:t>
            </a:r>
            <a:r>
              <a:rPr sz="1100" spc="-65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100" spc="-20" dirty="0">
                <a:solidFill>
                  <a:srgbClr val="504F51"/>
                </a:solidFill>
                <a:latin typeface="Tahoma"/>
                <a:cs typeface="Tahoma"/>
              </a:rPr>
              <a:t>com</a:t>
            </a:r>
            <a:r>
              <a:rPr sz="1100" spc="-55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100" spc="-15" dirty="0">
                <a:solidFill>
                  <a:srgbClr val="504F51"/>
                </a:solidFill>
                <a:latin typeface="Tahoma"/>
                <a:cs typeface="Tahoma"/>
              </a:rPr>
              <a:t>no</a:t>
            </a:r>
            <a:r>
              <a:rPr sz="1100" spc="-60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100" spc="-30" dirty="0">
                <a:solidFill>
                  <a:srgbClr val="504F51"/>
                </a:solidFill>
                <a:latin typeface="Tahoma"/>
                <a:cs typeface="Tahoma"/>
              </a:rPr>
              <a:t>máximo</a:t>
            </a:r>
            <a:r>
              <a:rPr sz="1100" spc="-60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100" spc="-25" dirty="0">
                <a:solidFill>
                  <a:srgbClr val="504F51"/>
                </a:solidFill>
                <a:latin typeface="Tahoma"/>
                <a:cs typeface="Tahoma"/>
              </a:rPr>
              <a:t>72h,</a:t>
            </a:r>
            <a:r>
              <a:rPr sz="1100" spc="-65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100" dirty="0">
                <a:solidFill>
                  <a:srgbClr val="504F51"/>
                </a:solidFill>
                <a:latin typeface="Tahoma"/>
                <a:cs typeface="Tahoma"/>
              </a:rPr>
              <a:t>e</a:t>
            </a:r>
            <a:r>
              <a:rPr sz="1100" spc="-35" dirty="0">
                <a:solidFill>
                  <a:srgbClr val="504F51"/>
                </a:solidFill>
                <a:latin typeface="Tahoma"/>
                <a:cs typeface="Tahoma"/>
              </a:rPr>
              <a:t> online</a:t>
            </a:r>
            <a:r>
              <a:rPr sz="1100" spc="-75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100" spc="-15" dirty="0">
                <a:solidFill>
                  <a:srgbClr val="504F51"/>
                </a:solidFill>
                <a:latin typeface="Tahoma"/>
                <a:cs typeface="Tahoma"/>
              </a:rPr>
              <a:t>em</a:t>
            </a:r>
            <a:r>
              <a:rPr sz="1100" spc="-45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100" spc="-30" dirty="0">
                <a:solidFill>
                  <a:srgbClr val="504F51"/>
                </a:solidFill>
                <a:latin typeface="Tahoma"/>
                <a:cs typeface="Tahoma"/>
              </a:rPr>
              <a:t>caso</a:t>
            </a:r>
            <a:r>
              <a:rPr sz="1100" spc="-75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100" spc="-25" dirty="0">
                <a:solidFill>
                  <a:srgbClr val="504F51"/>
                </a:solidFill>
                <a:latin typeface="Tahoma"/>
                <a:cs typeface="Tahoma"/>
              </a:rPr>
              <a:t>de </a:t>
            </a:r>
            <a:r>
              <a:rPr sz="1100" spc="-335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100" spc="-35" dirty="0">
                <a:solidFill>
                  <a:srgbClr val="504F51"/>
                </a:solidFill>
                <a:latin typeface="Tahoma"/>
                <a:cs typeface="Tahoma"/>
              </a:rPr>
              <a:t>pagamento </a:t>
            </a:r>
            <a:r>
              <a:rPr sz="1100" spc="-15" dirty="0">
                <a:solidFill>
                  <a:srgbClr val="504F51"/>
                </a:solidFill>
                <a:latin typeface="Tahoma"/>
                <a:cs typeface="Tahoma"/>
              </a:rPr>
              <a:t>no </a:t>
            </a:r>
            <a:r>
              <a:rPr sz="1100" spc="-30" dirty="0">
                <a:solidFill>
                  <a:srgbClr val="504F51"/>
                </a:solidFill>
                <a:latin typeface="Tahoma"/>
                <a:cs typeface="Tahoma"/>
              </a:rPr>
              <a:t>cartão </a:t>
            </a:r>
            <a:r>
              <a:rPr sz="1100" spc="-10" dirty="0">
                <a:solidFill>
                  <a:srgbClr val="504F51"/>
                </a:solidFill>
                <a:latin typeface="Tahoma"/>
                <a:cs typeface="Tahoma"/>
              </a:rPr>
              <a:t>de </a:t>
            </a:r>
            <a:r>
              <a:rPr sz="1100" spc="-35" dirty="0">
                <a:solidFill>
                  <a:srgbClr val="504F51"/>
                </a:solidFill>
                <a:latin typeface="Tahoma"/>
                <a:cs typeface="Tahoma"/>
              </a:rPr>
              <a:t>crédito, </a:t>
            </a:r>
            <a:r>
              <a:rPr sz="1100" dirty="0">
                <a:solidFill>
                  <a:srgbClr val="504F51"/>
                </a:solidFill>
                <a:latin typeface="Tahoma"/>
                <a:cs typeface="Tahoma"/>
              </a:rPr>
              <a:t>o </a:t>
            </a:r>
            <a:r>
              <a:rPr sz="1100" spc="-35" dirty="0">
                <a:solidFill>
                  <a:srgbClr val="504F51"/>
                </a:solidFill>
                <a:latin typeface="Tahoma"/>
                <a:cs typeface="Tahoma"/>
              </a:rPr>
              <a:t>cliente estará </a:t>
            </a:r>
            <a:r>
              <a:rPr sz="1100" spc="-30" dirty="0">
                <a:solidFill>
                  <a:srgbClr val="504F51"/>
                </a:solidFill>
                <a:latin typeface="Tahoma"/>
                <a:cs typeface="Tahoma"/>
              </a:rPr>
              <a:t>ativo </a:t>
            </a:r>
            <a:r>
              <a:rPr sz="1100" spc="-10" dirty="0">
                <a:solidFill>
                  <a:srgbClr val="504F51"/>
                </a:solidFill>
                <a:latin typeface="Tahoma"/>
                <a:cs typeface="Tahoma"/>
              </a:rPr>
              <a:t>na </a:t>
            </a:r>
            <a:r>
              <a:rPr sz="1100" spc="-30" dirty="0">
                <a:solidFill>
                  <a:srgbClr val="504F51"/>
                </a:solidFill>
                <a:latin typeface="Tahoma"/>
                <a:cs typeface="Tahoma"/>
              </a:rPr>
              <a:t>nossa </a:t>
            </a:r>
            <a:r>
              <a:rPr sz="1100" spc="-25" dirty="0">
                <a:solidFill>
                  <a:srgbClr val="504F51"/>
                </a:solidFill>
                <a:latin typeface="Tahoma"/>
                <a:cs typeface="Tahoma"/>
              </a:rPr>
              <a:t>base com </a:t>
            </a:r>
            <a:r>
              <a:rPr sz="1100" dirty="0">
                <a:solidFill>
                  <a:srgbClr val="504F51"/>
                </a:solidFill>
                <a:latin typeface="Tahoma"/>
                <a:cs typeface="Tahoma"/>
              </a:rPr>
              <a:t>o </a:t>
            </a:r>
            <a:r>
              <a:rPr sz="1100" spc="-30" dirty="0">
                <a:solidFill>
                  <a:srgbClr val="504F51"/>
                </a:solidFill>
                <a:latin typeface="Tahoma"/>
                <a:cs typeface="Tahoma"/>
              </a:rPr>
              <a:t>seu </a:t>
            </a:r>
            <a:r>
              <a:rPr sz="1100" spc="-25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100" spc="-40" dirty="0">
                <a:solidFill>
                  <a:srgbClr val="504F51"/>
                </a:solidFill>
                <a:latin typeface="Tahoma"/>
                <a:cs typeface="Tahoma"/>
              </a:rPr>
              <a:t>r</a:t>
            </a:r>
            <a:r>
              <a:rPr sz="1100" spc="-55" dirty="0">
                <a:solidFill>
                  <a:srgbClr val="504F51"/>
                </a:solidFill>
                <a:latin typeface="Tahoma"/>
                <a:cs typeface="Tahoma"/>
              </a:rPr>
              <a:t>e</a:t>
            </a:r>
            <a:r>
              <a:rPr sz="1100" spc="-40" dirty="0">
                <a:solidFill>
                  <a:srgbClr val="504F51"/>
                </a:solidFill>
                <a:latin typeface="Tahoma"/>
                <a:cs typeface="Tahoma"/>
              </a:rPr>
              <a:t>s</a:t>
            </a:r>
            <a:r>
              <a:rPr sz="1100" spc="-35" dirty="0">
                <a:solidFill>
                  <a:srgbClr val="504F51"/>
                </a:solidFill>
                <a:latin typeface="Tahoma"/>
                <a:cs typeface="Tahoma"/>
              </a:rPr>
              <a:t>p</a:t>
            </a:r>
            <a:r>
              <a:rPr sz="1100" spc="-55" dirty="0">
                <a:solidFill>
                  <a:srgbClr val="504F51"/>
                </a:solidFill>
                <a:latin typeface="Tahoma"/>
                <a:cs typeface="Tahoma"/>
              </a:rPr>
              <a:t>ec</a:t>
            </a:r>
            <a:r>
              <a:rPr sz="1100" spc="-35" dirty="0">
                <a:solidFill>
                  <a:srgbClr val="504F51"/>
                </a:solidFill>
                <a:latin typeface="Tahoma"/>
                <a:cs typeface="Tahoma"/>
              </a:rPr>
              <a:t>t</a:t>
            </a:r>
            <a:r>
              <a:rPr sz="1100" spc="-40" dirty="0">
                <a:solidFill>
                  <a:srgbClr val="504F51"/>
                </a:solidFill>
                <a:latin typeface="Tahoma"/>
                <a:cs typeface="Tahoma"/>
              </a:rPr>
              <a:t>i</a:t>
            </a:r>
            <a:r>
              <a:rPr sz="1100" spc="-35" dirty="0">
                <a:solidFill>
                  <a:srgbClr val="504F51"/>
                </a:solidFill>
                <a:latin typeface="Tahoma"/>
                <a:cs typeface="Tahoma"/>
              </a:rPr>
              <a:t>v</a:t>
            </a:r>
            <a:r>
              <a:rPr sz="1100" dirty="0">
                <a:solidFill>
                  <a:srgbClr val="504F51"/>
                </a:solidFill>
                <a:latin typeface="Tahoma"/>
                <a:cs typeface="Tahoma"/>
              </a:rPr>
              <a:t>o</a:t>
            </a:r>
            <a:r>
              <a:rPr sz="1100" spc="-80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100" spc="-55" dirty="0">
                <a:solidFill>
                  <a:srgbClr val="504F51"/>
                </a:solidFill>
                <a:latin typeface="Tahoma"/>
                <a:cs typeface="Tahoma"/>
              </a:rPr>
              <a:t>c</a:t>
            </a:r>
            <a:r>
              <a:rPr sz="1100" spc="-40" dirty="0">
                <a:solidFill>
                  <a:srgbClr val="504F51"/>
                </a:solidFill>
                <a:latin typeface="Tahoma"/>
                <a:cs typeface="Tahoma"/>
              </a:rPr>
              <a:t>ó</a:t>
            </a:r>
            <a:r>
              <a:rPr sz="1100" spc="-35" dirty="0">
                <a:solidFill>
                  <a:srgbClr val="504F51"/>
                </a:solidFill>
                <a:latin typeface="Tahoma"/>
                <a:cs typeface="Tahoma"/>
              </a:rPr>
              <a:t>d</a:t>
            </a:r>
            <a:r>
              <a:rPr sz="1100" spc="-40" dirty="0">
                <a:solidFill>
                  <a:srgbClr val="504F51"/>
                </a:solidFill>
                <a:latin typeface="Tahoma"/>
                <a:cs typeface="Tahoma"/>
              </a:rPr>
              <a:t>i</a:t>
            </a:r>
            <a:r>
              <a:rPr sz="1100" spc="-35" dirty="0">
                <a:solidFill>
                  <a:srgbClr val="504F51"/>
                </a:solidFill>
                <a:latin typeface="Tahoma"/>
                <a:cs typeface="Tahoma"/>
              </a:rPr>
              <a:t>g</a:t>
            </a:r>
            <a:r>
              <a:rPr sz="1100" dirty="0">
                <a:solidFill>
                  <a:srgbClr val="504F51"/>
                </a:solidFill>
                <a:latin typeface="Tahoma"/>
                <a:cs typeface="Tahoma"/>
              </a:rPr>
              <a:t>o</a:t>
            </a:r>
            <a:r>
              <a:rPr sz="1100" spc="-45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100" spc="-35" dirty="0">
                <a:solidFill>
                  <a:srgbClr val="504F51"/>
                </a:solidFill>
                <a:latin typeface="Tahoma"/>
                <a:cs typeface="Tahoma"/>
              </a:rPr>
              <a:t>d</a:t>
            </a:r>
            <a:r>
              <a:rPr sz="1100" dirty="0">
                <a:solidFill>
                  <a:srgbClr val="504F51"/>
                </a:solidFill>
                <a:latin typeface="Tahoma"/>
                <a:cs typeface="Tahoma"/>
              </a:rPr>
              <a:t>e</a:t>
            </a:r>
            <a:r>
              <a:rPr sz="1100" spc="-85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100" spc="-55" dirty="0">
                <a:solidFill>
                  <a:srgbClr val="504F51"/>
                </a:solidFill>
                <a:latin typeface="Tahoma"/>
                <a:cs typeface="Tahoma"/>
              </a:rPr>
              <a:t>ca</a:t>
            </a:r>
            <a:r>
              <a:rPr sz="1100" spc="-40" dirty="0">
                <a:solidFill>
                  <a:srgbClr val="504F51"/>
                </a:solidFill>
                <a:latin typeface="Tahoma"/>
                <a:cs typeface="Tahoma"/>
              </a:rPr>
              <a:t>r</a:t>
            </a:r>
            <a:r>
              <a:rPr sz="1100" spc="-35" dirty="0">
                <a:solidFill>
                  <a:srgbClr val="504F51"/>
                </a:solidFill>
                <a:latin typeface="Tahoma"/>
                <a:cs typeface="Tahoma"/>
              </a:rPr>
              <a:t>t</a:t>
            </a:r>
            <a:r>
              <a:rPr sz="1100" spc="-55" dirty="0">
                <a:solidFill>
                  <a:srgbClr val="504F51"/>
                </a:solidFill>
                <a:latin typeface="Tahoma"/>
                <a:cs typeface="Tahoma"/>
              </a:rPr>
              <a:t>e</a:t>
            </a:r>
            <a:r>
              <a:rPr sz="1100" spc="-40" dirty="0">
                <a:solidFill>
                  <a:srgbClr val="504F51"/>
                </a:solidFill>
                <a:latin typeface="Tahoma"/>
                <a:cs typeface="Tahoma"/>
              </a:rPr>
              <a:t>iri</a:t>
            </a:r>
            <a:r>
              <a:rPr sz="1100" spc="-55" dirty="0">
                <a:solidFill>
                  <a:srgbClr val="504F51"/>
                </a:solidFill>
                <a:latin typeface="Tahoma"/>
                <a:cs typeface="Tahoma"/>
              </a:rPr>
              <a:t>nha</a:t>
            </a:r>
            <a:r>
              <a:rPr sz="1100" dirty="0">
                <a:solidFill>
                  <a:srgbClr val="504F51"/>
                </a:solidFill>
                <a:latin typeface="Tahoma"/>
                <a:cs typeface="Tahoma"/>
              </a:rPr>
              <a:t>.</a:t>
            </a:r>
            <a:endParaRPr sz="1100">
              <a:latin typeface="Tahoma"/>
              <a:cs typeface="Tahoma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9381483" y="4661483"/>
            <a:ext cx="40640" cy="135890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1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100" dirty="0">
                <a:solidFill>
                  <a:srgbClr val="FFFFFF"/>
                </a:solidFill>
                <a:latin typeface="Tahoma"/>
                <a:cs typeface="Tahoma"/>
              </a:rPr>
              <a:t>V</a:t>
            </a:r>
            <a:r>
              <a:rPr sz="100" spc="-5" dirty="0">
                <a:solidFill>
                  <a:srgbClr val="FFFFFF"/>
                </a:solidFill>
                <a:latin typeface="Tahoma"/>
                <a:cs typeface="Tahoma"/>
              </a:rPr>
              <a:t>e</a:t>
            </a:r>
            <a:r>
              <a:rPr sz="100" dirty="0">
                <a:solidFill>
                  <a:srgbClr val="FFFFFF"/>
                </a:solidFill>
                <a:latin typeface="Tahoma"/>
                <a:cs typeface="Tahoma"/>
              </a:rPr>
              <a:t>r</a:t>
            </a:r>
            <a:r>
              <a:rPr sz="100" spc="5" dirty="0">
                <a:solidFill>
                  <a:srgbClr val="FFFFFF"/>
                </a:solidFill>
                <a:latin typeface="Tahoma"/>
                <a:cs typeface="Tahoma"/>
              </a:rPr>
              <a:t>s</a:t>
            </a:r>
            <a:r>
              <a:rPr sz="100" spc="-5" dirty="0">
                <a:solidFill>
                  <a:srgbClr val="FFFFFF"/>
                </a:solidFill>
                <a:latin typeface="Tahoma"/>
                <a:cs typeface="Tahoma"/>
              </a:rPr>
              <a:t>ão</a:t>
            </a:r>
            <a:r>
              <a:rPr sz="100" dirty="0">
                <a:solidFill>
                  <a:srgbClr val="FFFFFF"/>
                </a:solidFill>
                <a:latin typeface="Tahoma"/>
                <a:cs typeface="Tahoma"/>
              </a:rPr>
              <a:t>:</a:t>
            </a:r>
            <a:r>
              <a:rPr sz="100" spc="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00" spc="-5" dirty="0">
                <a:solidFill>
                  <a:srgbClr val="FFFFFF"/>
                </a:solidFill>
                <a:latin typeface="Tahoma"/>
                <a:cs typeface="Tahoma"/>
              </a:rPr>
              <a:t>Ja</a:t>
            </a:r>
            <a:r>
              <a:rPr sz="100" spc="-20" dirty="0">
                <a:solidFill>
                  <a:srgbClr val="FFFFFF"/>
                </a:solidFill>
                <a:latin typeface="Tahoma"/>
                <a:cs typeface="Tahoma"/>
              </a:rPr>
              <a:t>n</a:t>
            </a:r>
            <a:r>
              <a:rPr sz="100" spc="-5" dirty="0">
                <a:solidFill>
                  <a:srgbClr val="FFFFFF"/>
                </a:solidFill>
                <a:latin typeface="Tahoma"/>
                <a:cs typeface="Tahoma"/>
              </a:rPr>
              <a:t>e</a:t>
            </a:r>
            <a:r>
              <a:rPr sz="100" dirty="0">
                <a:solidFill>
                  <a:srgbClr val="FFFFFF"/>
                </a:solidFill>
                <a:latin typeface="Tahoma"/>
                <a:cs typeface="Tahoma"/>
              </a:rPr>
              <a:t>ir</a:t>
            </a:r>
            <a:r>
              <a:rPr sz="100" spc="-5" dirty="0">
                <a:solidFill>
                  <a:srgbClr val="FFFFFF"/>
                </a:solidFill>
                <a:latin typeface="Tahoma"/>
                <a:cs typeface="Tahoma"/>
              </a:rPr>
              <a:t>o/202</a:t>
            </a:r>
            <a:r>
              <a:rPr sz="100" dirty="0">
                <a:solidFill>
                  <a:srgbClr val="FFFFFF"/>
                </a:solidFill>
                <a:latin typeface="Tahoma"/>
                <a:cs typeface="Tahoma"/>
              </a:rPr>
              <a:t>3</a:t>
            </a:r>
            <a:endParaRPr sz="100">
              <a:latin typeface="Tahoma"/>
              <a:cs typeface="Tahoma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834034" y="2250439"/>
            <a:ext cx="632460" cy="426084"/>
          </a:xfrm>
          <a:prstGeom prst="rect">
            <a:avLst/>
          </a:prstGeom>
        </p:spPr>
        <p:txBody>
          <a:bodyPr vert="horz" wrap="square" lIns="0" tIns="30480" rIns="0" bIns="0" rtlCol="0">
            <a:spAutoFit/>
          </a:bodyPr>
          <a:lstStyle/>
          <a:p>
            <a:pPr marL="102235" marR="5080" indent="-90170">
              <a:lnSpc>
                <a:spcPts val="1010"/>
              </a:lnSpc>
              <a:spcBef>
                <a:spcPts val="240"/>
              </a:spcBef>
            </a:pPr>
            <a:r>
              <a:rPr sz="950" spc="-55" dirty="0">
                <a:solidFill>
                  <a:srgbClr val="5C5B5F"/>
                </a:solidFill>
                <a:latin typeface="Tahoma"/>
                <a:cs typeface="Tahoma"/>
              </a:rPr>
              <a:t>V</a:t>
            </a:r>
            <a:r>
              <a:rPr sz="950" spc="-40" dirty="0">
                <a:solidFill>
                  <a:srgbClr val="5C5B5F"/>
                </a:solidFill>
                <a:latin typeface="Tahoma"/>
                <a:cs typeface="Tahoma"/>
              </a:rPr>
              <a:t>e</a:t>
            </a:r>
            <a:r>
              <a:rPr sz="950" spc="-55" dirty="0">
                <a:solidFill>
                  <a:srgbClr val="5C5B5F"/>
                </a:solidFill>
                <a:latin typeface="Tahoma"/>
                <a:cs typeface="Tahoma"/>
              </a:rPr>
              <a:t>n</a:t>
            </a:r>
            <a:r>
              <a:rPr sz="950" spc="-40" dirty="0">
                <a:solidFill>
                  <a:srgbClr val="5C5B5F"/>
                </a:solidFill>
                <a:latin typeface="Tahoma"/>
                <a:cs typeface="Tahoma"/>
              </a:rPr>
              <a:t>de</a:t>
            </a:r>
            <a:r>
              <a:rPr sz="950" spc="-50" dirty="0">
                <a:solidFill>
                  <a:srgbClr val="5C5B5F"/>
                </a:solidFill>
                <a:latin typeface="Tahoma"/>
                <a:cs typeface="Tahoma"/>
              </a:rPr>
              <a:t>d</a:t>
            </a:r>
            <a:r>
              <a:rPr sz="950" spc="-40" dirty="0">
                <a:solidFill>
                  <a:srgbClr val="5C5B5F"/>
                </a:solidFill>
                <a:latin typeface="Tahoma"/>
                <a:cs typeface="Tahoma"/>
              </a:rPr>
              <a:t>o</a:t>
            </a:r>
            <a:r>
              <a:rPr sz="950" spc="-60" dirty="0">
                <a:solidFill>
                  <a:srgbClr val="5C5B5F"/>
                </a:solidFill>
                <a:latin typeface="Tahoma"/>
                <a:cs typeface="Tahoma"/>
              </a:rPr>
              <a:t>r</a:t>
            </a:r>
            <a:r>
              <a:rPr sz="950" spc="-70" dirty="0">
                <a:solidFill>
                  <a:srgbClr val="5C5B5F"/>
                </a:solidFill>
                <a:latin typeface="Tahoma"/>
                <a:cs typeface="Tahoma"/>
              </a:rPr>
              <a:t>(</a:t>
            </a:r>
            <a:r>
              <a:rPr sz="950" spc="-60" dirty="0">
                <a:solidFill>
                  <a:srgbClr val="5C5B5F"/>
                </a:solidFill>
                <a:latin typeface="Tahoma"/>
                <a:cs typeface="Tahoma"/>
              </a:rPr>
              <a:t>a</a:t>
            </a:r>
            <a:r>
              <a:rPr sz="950" spc="-5" dirty="0">
                <a:solidFill>
                  <a:srgbClr val="5C5B5F"/>
                </a:solidFill>
                <a:latin typeface="Tahoma"/>
                <a:cs typeface="Tahoma"/>
              </a:rPr>
              <a:t>)  </a:t>
            </a:r>
            <a:r>
              <a:rPr sz="950" spc="-40" dirty="0">
                <a:solidFill>
                  <a:srgbClr val="5C5B5F"/>
                </a:solidFill>
                <a:latin typeface="Tahoma"/>
                <a:cs typeface="Tahoma"/>
              </a:rPr>
              <a:t>cadastra </a:t>
            </a:r>
            <a:r>
              <a:rPr sz="950" spc="-35" dirty="0">
                <a:solidFill>
                  <a:srgbClr val="5C5B5F"/>
                </a:solidFill>
                <a:latin typeface="Tahoma"/>
                <a:cs typeface="Tahoma"/>
              </a:rPr>
              <a:t> proposta</a:t>
            </a:r>
            <a:endParaRPr sz="950">
              <a:latin typeface="Tahoma"/>
              <a:cs typeface="Tahoma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3777488" y="2250439"/>
            <a:ext cx="976630" cy="426084"/>
          </a:xfrm>
          <a:prstGeom prst="rect">
            <a:avLst/>
          </a:prstGeom>
        </p:spPr>
        <p:txBody>
          <a:bodyPr vert="horz" wrap="square" lIns="0" tIns="30480" rIns="0" bIns="0" rtlCol="0">
            <a:spAutoFit/>
          </a:bodyPr>
          <a:lstStyle/>
          <a:p>
            <a:pPr marL="190500" marR="5080" indent="-178435" algn="just">
              <a:lnSpc>
                <a:spcPts val="1010"/>
              </a:lnSpc>
              <a:spcBef>
                <a:spcPts val="240"/>
              </a:spcBef>
            </a:pPr>
            <a:r>
              <a:rPr sz="950" spc="-45" dirty="0">
                <a:solidFill>
                  <a:srgbClr val="5C5B5F"/>
                </a:solidFill>
                <a:latin typeface="Tahoma"/>
                <a:cs typeface="Tahoma"/>
              </a:rPr>
              <a:t>Proposta </a:t>
            </a:r>
            <a:r>
              <a:rPr sz="950" spc="-5" dirty="0">
                <a:solidFill>
                  <a:srgbClr val="5C5B5F"/>
                </a:solidFill>
                <a:latin typeface="Tahoma"/>
                <a:cs typeface="Tahoma"/>
              </a:rPr>
              <a:t>é </a:t>
            </a:r>
            <a:r>
              <a:rPr sz="950" spc="-45" dirty="0">
                <a:solidFill>
                  <a:srgbClr val="5C5B5F"/>
                </a:solidFill>
                <a:latin typeface="Tahoma"/>
                <a:cs typeface="Tahoma"/>
              </a:rPr>
              <a:t>liberada </a:t>
            </a:r>
            <a:r>
              <a:rPr sz="950" spc="-285" dirty="0">
                <a:solidFill>
                  <a:srgbClr val="5C5B5F"/>
                </a:solidFill>
                <a:latin typeface="Tahoma"/>
                <a:cs typeface="Tahoma"/>
              </a:rPr>
              <a:t> </a:t>
            </a:r>
            <a:r>
              <a:rPr sz="950" spc="-30" dirty="0">
                <a:solidFill>
                  <a:srgbClr val="5C5B5F"/>
                </a:solidFill>
                <a:latin typeface="Tahoma"/>
                <a:cs typeface="Tahoma"/>
              </a:rPr>
              <a:t>para</a:t>
            </a:r>
            <a:r>
              <a:rPr sz="950" spc="-25" dirty="0">
                <a:solidFill>
                  <a:srgbClr val="5C5B5F"/>
                </a:solidFill>
                <a:latin typeface="Tahoma"/>
                <a:cs typeface="Tahoma"/>
              </a:rPr>
              <a:t> </a:t>
            </a:r>
            <a:r>
              <a:rPr sz="950" spc="-40" dirty="0">
                <a:solidFill>
                  <a:srgbClr val="5C5B5F"/>
                </a:solidFill>
                <a:latin typeface="Tahoma"/>
                <a:cs typeface="Tahoma"/>
              </a:rPr>
              <a:t>validação </a:t>
            </a:r>
            <a:r>
              <a:rPr sz="950" spc="-285" dirty="0">
                <a:solidFill>
                  <a:srgbClr val="5C5B5F"/>
                </a:solidFill>
                <a:latin typeface="Tahoma"/>
                <a:cs typeface="Tahoma"/>
              </a:rPr>
              <a:t> </a:t>
            </a:r>
            <a:r>
              <a:rPr sz="950" spc="-40" dirty="0">
                <a:solidFill>
                  <a:srgbClr val="5C5B5F"/>
                </a:solidFill>
                <a:latin typeface="Tahoma"/>
                <a:cs typeface="Tahoma"/>
              </a:rPr>
              <a:t>d</a:t>
            </a:r>
            <a:r>
              <a:rPr sz="950" spc="-5" dirty="0">
                <a:solidFill>
                  <a:srgbClr val="5C5B5F"/>
                </a:solidFill>
                <a:latin typeface="Tahoma"/>
                <a:cs typeface="Tahoma"/>
              </a:rPr>
              <a:t>o</a:t>
            </a:r>
            <a:r>
              <a:rPr sz="950" spc="-105" dirty="0">
                <a:solidFill>
                  <a:srgbClr val="5C5B5F"/>
                </a:solidFill>
                <a:latin typeface="Tahoma"/>
                <a:cs typeface="Tahoma"/>
              </a:rPr>
              <a:t> </a:t>
            </a:r>
            <a:r>
              <a:rPr sz="950" spc="-60" dirty="0">
                <a:solidFill>
                  <a:srgbClr val="5C5B5F"/>
                </a:solidFill>
                <a:latin typeface="Tahoma"/>
                <a:cs typeface="Tahoma"/>
              </a:rPr>
              <a:t>c</a:t>
            </a:r>
            <a:r>
              <a:rPr sz="950" spc="-55" dirty="0">
                <a:solidFill>
                  <a:srgbClr val="5C5B5F"/>
                </a:solidFill>
                <a:latin typeface="Tahoma"/>
                <a:cs typeface="Tahoma"/>
              </a:rPr>
              <a:t>li</a:t>
            </a:r>
            <a:r>
              <a:rPr sz="950" spc="-40" dirty="0">
                <a:solidFill>
                  <a:srgbClr val="5C5B5F"/>
                </a:solidFill>
                <a:latin typeface="Tahoma"/>
                <a:cs typeface="Tahoma"/>
              </a:rPr>
              <a:t>e</a:t>
            </a:r>
            <a:r>
              <a:rPr sz="950" spc="-55" dirty="0">
                <a:solidFill>
                  <a:srgbClr val="5C5B5F"/>
                </a:solidFill>
                <a:latin typeface="Tahoma"/>
                <a:cs typeface="Tahoma"/>
              </a:rPr>
              <a:t>n</a:t>
            </a:r>
            <a:r>
              <a:rPr sz="950" spc="-60" dirty="0">
                <a:solidFill>
                  <a:srgbClr val="5C5B5F"/>
                </a:solidFill>
                <a:latin typeface="Tahoma"/>
                <a:cs typeface="Tahoma"/>
              </a:rPr>
              <a:t>t</a:t>
            </a:r>
            <a:r>
              <a:rPr sz="950" spc="-5" dirty="0">
                <a:solidFill>
                  <a:srgbClr val="5C5B5F"/>
                </a:solidFill>
                <a:latin typeface="Tahoma"/>
                <a:cs typeface="Tahoma"/>
              </a:rPr>
              <a:t>e</a:t>
            </a:r>
            <a:endParaRPr sz="950">
              <a:latin typeface="Tahoma"/>
              <a:cs typeface="Tahoma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2267839" y="3912234"/>
            <a:ext cx="744220" cy="426084"/>
          </a:xfrm>
          <a:prstGeom prst="rect">
            <a:avLst/>
          </a:prstGeom>
        </p:spPr>
        <p:txBody>
          <a:bodyPr vert="horz" wrap="square" lIns="0" tIns="30480" rIns="0" bIns="0" rtlCol="0">
            <a:spAutoFit/>
          </a:bodyPr>
          <a:lstStyle/>
          <a:p>
            <a:pPr marL="12700" marR="5080" algn="ctr">
              <a:lnSpc>
                <a:spcPts val="1010"/>
              </a:lnSpc>
              <a:spcBef>
                <a:spcPts val="240"/>
              </a:spcBef>
            </a:pPr>
            <a:r>
              <a:rPr sz="950" spc="-50" dirty="0">
                <a:solidFill>
                  <a:srgbClr val="5C5B5F"/>
                </a:solidFill>
                <a:latin typeface="Tahoma"/>
                <a:cs typeface="Tahoma"/>
              </a:rPr>
              <a:t>C</a:t>
            </a:r>
            <a:r>
              <a:rPr sz="950" spc="-30" dirty="0">
                <a:solidFill>
                  <a:srgbClr val="5C5B5F"/>
                </a:solidFill>
                <a:latin typeface="Tahoma"/>
                <a:cs typeface="Tahoma"/>
              </a:rPr>
              <a:t>li</a:t>
            </a:r>
            <a:r>
              <a:rPr sz="950" spc="-25" dirty="0">
                <a:solidFill>
                  <a:srgbClr val="5C5B5F"/>
                </a:solidFill>
                <a:latin typeface="Tahoma"/>
                <a:cs typeface="Tahoma"/>
              </a:rPr>
              <a:t>e</a:t>
            </a:r>
            <a:r>
              <a:rPr sz="950" spc="-30" dirty="0">
                <a:solidFill>
                  <a:srgbClr val="5C5B5F"/>
                </a:solidFill>
                <a:latin typeface="Tahoma"/>
                <a:cs typeface="Tahoma"/>
              </a:rPr>
              <a:t>n</a:t>
            </a:r>
            <a:r>
              <a:rPr sz="950" spc="-35" dirty="0">
                <a:solidFill>
                  <a:srgbClr val="5C5B5F"/>
                </a:solidFill>
                <a:latin typeface="Tahoma"/>
                <a:cs typeface="Tahoma"/>
              </a:rPr>
              <a:t>t</a:t>
            </a:r>
            <a:r>
              <a:rPr sz="950" spc="-5" dirty="0">
                <a:solidFill>
                  <a:srgbClr val="5C5B5F"/>
                </a:solidFill>
                <a:latin typeface="Tahoma"/>
                <a:cs typeface="Tahoma"/>
              </a:rPr>
              <a:t>e</a:t>
            </a:r>
            <a:r>
              <a:rPr sz="950" spc="-125" dirty="0">
                <a:solidFill>
                  <a:srgbClr val="5C5B5F"/>
                </a:solidFill>
                <a:latin typeface="Tahoma"/>
                <a:cs typeface="Tahoma"/>
              </a:rPr>
              <a:t> </a:t>
            </a:r>
            <a:r>
              <a:rPr sz="950" spc="-50" dirty="0">
                <a:solidFill>
                  <a:srgbClr val="5C5B5F"/>
                </a:solidFill>
                <a:latin typeface="Tahoma"/>
                <a:cs typeface="Tahoma"/>
              </a:rPr>
              <a:t>r</a:t>
            </a:r>
            <a:r>
              <a:rPr sz="950" spc="-25" dirty="0">
                <a:solidFill>
                  <a:srgbClr val="5C5B5F"/>
                </a:solidFill>
                <a:latin typeface="Tahoma"/>
                <a:cs typeface="Tahoma"/>
              </a:rPr>
              <a:t>e</a:t>
            </a:r>
            <a:r>
              <a:rPr sz="950" spc="-50" dirty="0">
                <a:solidFill>
                  <a:srgbClr val="5C5B5F"/>
                </a:solidFill>
                <a:latin typeface="Tahoma"/>
                <a:cs typeface="Tahoma"/>
              </a:rPr>
              <a:t>a</a:t>
            </a:r>
            <a:r>
              <a:rPr sz="950" spc="-30" dirty="0">
                <a:solidFill>
                  <a:srgbClr val="5C5B5F"/>
                </a:solidFill>
                <a:latin typeface="Tahoma"/>
                <a:cs typeface="Tahoma"/>
              </a:rPr>
              <a:t>li</a:t>
            </a:r>
            <a:r>
              <a:rPr sz="950" spc="-35" dirty="0">
                <a:solidFill>
                  <a:srgbClr val="5C5B5F"/>
                </a:solidFill>
                <a:latin typeface="Tahoma"/>
                <a:cs typeface="Tahoma"/>
              </a:rPr>
              <a:t>z</a:t>
            </a:r>
            <a:r>
              <a:rPr sz="950" spc="-5" dirty="0">
                <a:solidFill>
                  <a:srgbClr val="5C5B5F"/>
                </a:solidFill>
                <a:latin typeface="Tahoma"/>
                <a:cs typeface="Tahoma"/>
              </a:rPr>
              <a:t>a  </a:t>
            </a:r>
            <a:r>
              <a:rPr sz="950" spc="-25" dirty="0">
                <a:solidFill>
                  <a:srgbClr val="5C5B5F"/>
                </a:solidFill>
                <a:latin typeface="Tahoma"/>
                <a:cs typeface="Tahoma"/>
              </a:rPr>
              <a:t>p</a:t>
            </a:r>
            <a:r>
              <a:rPr sz="950" spc="-50" dirty="0">
                <a:solidFill>
                  <a:srgbClr val="5C5B5F"/>
                </a:solidFill>
                <a:latin typeface="Tahoma"/>
                <a:cs typeface="Tahoma"/>
              </a:rPr>
              <a:t>a</a:t>
            </a:r>
            <a:r>
              <a:rPr sz="950" spc="-25" dirty="0">
                <a:solidFill>
                  <a:srgbClr val="5C5B5F"/>
                </a:solidFill>
                <a:latin typeface="Tahoma"/>
                <a:cs typeface="Tahoma"/>
              </a:rPr>
              <a:t>g</a:t>
            </a:r>
            <a:r>
              <a:rPr sz="950" spc="-50" dirty="0">
                <a:solidFill>
                  <a:srgbClr val="5C5B5F"/>
                </a:solidFill>
                <a:latin typeface="Tahoma"/>
                <a:cs typeface="Tahoma"/>
              </a:rPr>
              <a:t>am</a:t>
            </a:r>
            <a:r>
              <a:rPr sz="950" spc="-25" dirty="0">
                <a:solidFill>
                  <a:srgbClr val="5C5B5F"/>
                </a:solidFill>
                <a:latin typeface="Tahoma"/>
                <a:cs typeface="Tahoma"/>
              </a:rPr>
              <a:t>e</a:t>
            </a:r>
            <a:r>
              <a:rPr sz="950" spc="-30" dirty="0">
                <a:solidFill>
                  <a:srgbClr val="5C5B5F"/>
                </a:solidFill>
                <a:latin typeface="Tahoma"/>
                <a:cs typeface="Tahoma"/>
              </a:rPr>
              <a:t>n</a:t>
            </a:r>
            <a:r>
              <a:rPr sz="950" spc="-50" dirty="0">
                <a:solidFill>
                  <a:srgbClr val="5C5B5F"/>
                </a:solidFill>
                <a:latin typeface="Tahoma"/>
                <a:cs typeface="Tahoma"/>
              </a:rPr>
              <a:t>t</a:t>
            </a:r>
            <a:r>
              <a:rPr sz="950" spc="-5" dirty="0">
                <a:solidFill>
                  <a:srgbClr val="5C5B5F"/>
                </a:solidFill>
                <a:latin typeface="Tahoma"/>
                <a:cs typeface="Tahoma"/>
              </a:rPr>
              <a:t>o</a:t>
            </a:r>
            <a:r>
              <a:rPr sz="950" spc="-95" dirty="0">
                <a:solidFill>
                  <a:srgbClr val="5C5B5F"/>
                </a:solidFill>
                <a:latin typeface="Tahoma"/>
                <a:cs typeface="Tahoma"/>
              </a:rPr>
              <a:t> </a:t>
            </a:r>
            <a:r>
              <a:rPr sz="950" spc="-25" dirty="0">
                <a:solidFill>
                  <a:srgbClr val="5C5B5F"/>
                </a:solidFill>
                <a:latin typeface="Tahoma"/>
                <a:cs typeface="Tahoma"/>
              </a:rPr>
              <a:t>d</a:t>
            </a:r>
            <a:r>
              <a:rPr sz="950" spc="-5" dirty="0">
                <a:solidFill>
                  <a:srgbClr val="5C5B5F"/>
                </a:solidFill>
                <a:latin typeface="Tahoma"/>
                <a:cs typeface="Tahoma"/>
              </a:rPr>
              <a:t>a  </a:t>
            </a:r>
            <a:r>
              <a:rPr sz="950" spc="-25" dirty="0">
                <a:solidFill>
                  <a:srgbClr val="5C5B5F"/>
                </a:solidFill>
                <a:latin typeface="Tahoma"/>
                <a:cs typeface="Tahoma"/>
              </a:rPr>
              <a:t>proposta</a:t>
            </a:r>
            <a:endParaRPr sz="950">
              <a:latin typeface="Tahoma"/>
              <a:cs typeface="Tahoma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2254123" y="2223642"/>
            <a:ext cx="905510" cy="426084"/>
          </a:xfrm>
          <a:prstGeom prst="rect">
            <a:avLst/>
          </a:prstGeom>
        </p:spPr>
        <p:txBody>
          <a:bodyPr vert="horz" wrap="square" lIns="0" tIns="30480" rIns="0" bIns="0" rtlCol="0">
            <a:spAutoFit/>
          </a:bodyPr>
          <a:lstStyle/>
          <a:p>
            <a:pPr marL="12700" marR="5080" indent="3175" algn="ctr">
              <a:lnSpc>
                <a:spcPts val="1010"/>
              </a:lnSpc>
              <a:spcBef>
                <a:spcPts val="240"/>
              </a:spcBef>
            </a:pPr>
            <a:r>
              <a:rPr sz="950" spc="-40" dirty="0">
                <a:solidFill>
                  <a:srgbClr val="5C5B5F"/>
                </a:solidFill>
                <a:latin typeface="Tahoma"/>
                <a:cs typeface="Tahoma"/>
              </a:rPr>
              <a:t>Cadastro </a:t>
            </a:r>
            <a:r>
              <a:rPr sz="950" spc="-35" dirty="0">
                <a:solidFill>
                  <a:srgbClr val="5C5B5F"/>
                </a:solidFill>
                <a:latin typeface="Tahoma"/>
                <a:cs typeface="Tahoma"/>
              </a:rPr>
              <a:t> </a:t>
            </a:r>
            <a:r>
              <a:rPr sz="950" spc="-60" dirty="0">
                <a:solidFill>
                  <a:srgbClr val="5C5B5F"/>
                </a:solidFill>
                <a:latin typeface="Tahoma"/>
                <a:cs typeface="Tahoma"/>
              </a:rPr>
              <a:t>r</a:t>
            </a:r>
            <a:r>
              <a:rPr sz="950" spc="-40" dirty="0">
                <a:solidFill>
                  <a:srgbClr val="5C5B5F"/>
                </a:solidFill>
                <a:latin typeface="Tahoma"/>
                <a:cs typeface="Tahoma"/>
              </a:rPr>
              <a:t>e</a:t>
            </a:r>
            <a:r>
              <a:rPr sz="950" spc="-60" dirty="0">
                <a:solidFill>
                  <a:srgbClr val="5C5B5F"/>
                </a:solidFill>
                <a:latin typeface="Tahoma"/>
                <a:cs typeface="Tahoma"/>
              </a:rPr>
              <a:t>c</a:t>
            </a:r>
            <a:r>
              <a:rPr sz="950" spc="-40" dirty="0">
                <a:solidFill>
                  <a:srgbClr val="5C5B5F"/>
                </a:solidFill>
                <a:latin typeface="Tahoma"/>
                <a:cs typeface="Tahoma"/>
              </a:rPr>
              <a:t>ep</a:t>
            </a:r>
            <a:r>
              <a:rPr sz="950" spc="-60" dirty="0">
                <a:solidFill>
                  <a:srgbClr val="5C5B5F"/>
                </a:solidFill>
                <a:latin typeface="Tahoma"/>
                <a:cs typeface="Tahoma"/>
              </a:rPr>
              <a:t>c</a:t>
            </a:r>
            <a:r>
              <a:rPr sz="950" spc="-55" dirty="0">
                <a:solidFill>
                  <a:srgbClr val="5C5B5F"/>
                </a:solidFill>
                <a:latin typeface="Tahoma"/>
                <a:cs typeface="Tahoma"/>
              </a:rPr>
              <a:t>i</a:t>
            </a:r>
            <a:r>
              <a:rPr sz="950" spc="-40" dirty="0">
                <a:solidFill>
                  <a:srgbClr val="5C5B5F"/>
                </a:solidFill>
                <a:latin typeface="Tahoma"/>
                <a:cs typeface="Tahoma"/>
              </a:rPr>
              <a:t>o</a:t>
            </a:r>
            <a:r>
              <a:rPr sz="950" spc="-55" dirty="0">
                <a:solidFill>
                  <a:srgbClr val="5C5B5F"/>
                </a:solidFill>
                <a:latin typeface="Tahoma"/>
                <a:cs typeface="Tahoma"/>
              </a:rPr>
              <a:t>n</a:t>
            </a:r>
            <a:r>
              <a:rPr sz="950" spc="-5" dirty="0">
                <a:solidFill>
                  <a:srgbClr val="5C5B5F"/>
                </a:solidFill>
                <a:latin typeface="Tahoma"/>
                <a:cs typeface="Tahoma"/>
              </a:rPr>
              <a:t>a</a:t>
            </a:r>
            <a:r>
              <a:rPr sz="950" spc="-90" dirty="0">
                <a:solidFill>
                  <a:srgbClr val="5C5B5F"/>
                </a:solidFill>
                <a:latin typeface="Tahoma"/>
                <a:cs typeface="Tahoma"/>
              </a:rPr>
              <a:t> </a:t>
            </a:r>
            <a:r>
              <a:rPr sz="950" spc="-5" dirty="0">
                <a:solidFill>
                  <a:srgbClr val="5C5B5F"/>
                </a:solidFill>
                <a:latin typeface="Tahoma"/>
                <a:cs typeface="Tahoma"/>
              </a:rPr>
              <a:t>e  </a:t>
            </a:r>
            <a:r>
              <a:rPr sz="950" spc="-60" dirty="0">
                <a:solidFill>
                  <a:srgbClr val="5C5B5F"/>
                </a:solidFill>
                <a:latin typeface="Tahoma"/>
                <a:cs typeface="Tahoma"/>
              </a:rPr>
              <a:t>a</a:t>
            </a:r>
            <a:r>
              <a:rPr sz="950" spc="-55" dirty="0">
                <a:solidFill>
                  <a:srgbClr val="5C5B5F"/>
                </a:solidFill>
                <a:latin typeface="Tahoma"/>
                <a:cs typeface="Tahoma"/>
              </a:rPr>
              <a:t>n</a:t>
            </a:r>
            <a:r>
              <a:rPr sz="950" spc="-60" dirty="0">
                <a:solidFill>
                  <a:srgbClr val="5C5B5F"/>
                </a:solidFill>
                <a:latin typeface="Tahoma"/>
                <a:cs typeface="Tahoma"/>
              </a:rPr>
              <a:t>a</a:t>
            </a:r>
            <a:r>
              <a:rPr sz="950" spc="-55" dirty="0">
                <a:solidFill>
                  <a:srgbClr val="5C5B5F"/>
                </a:solidFill>
                <a:latin typeface="Tahoma"/>
                <a:cs typeface="Tahoma"/>
              </a:rPr>
              <a:t>li</a:t>
            </a:r>
            <a:r>
              <a:rPr sz="950" spc="-60" dirty="0">
                <a:solidFill>
                  <a:srgbClr val="5C5B5F"/>
                </a:solidFill>
                <a:latin typeface="Tahoma"/>
                <a:cs typeface="Tahoma"/>
              </a:rPr>
              <a:t>s</a:t>
            </a:r>
            <a:r>
              <a:rPr sz="950" spc="-5" dirty="0">
                <a:solidFill>
                  <a:srgbClr val="5C5B5F"/>
                </a:solidFill>
                <a:latin typeface="Tahoma"/>
                <a:cs typeface="Tahoma"/>
              </a:rPr>
              <a:t>a</a:t>
            </a:r>
            <a:r>
              <a:rPr sz="950" spc="-40" dirty="0">
                <a:solidFill>
                  <a:srgbClr val="5C5B5F"/>
                </a:solidFill>
                <a:latin typeface="Tahoma"/>
                <a:cs typeface="Tahoma"/>
              </a:rPr>
              <a:t> </a:t>
            </a:r>
            <a:r>
              <a:rPr sz="950" spc="-5" dirty="0">
                <a:solidFill>
                  <a:srgbClr val="5C5B5F"/>
                </a:solidFill>
                <a:latin typeface="Tahoma"/>
                <a:cs typeface="Tahoma"/>
              </a:rPr>
              <a:t>a</a:t>
            </a:r>
            <a:r>
              <a:rPr sz="950" spc="-65" dirty="0">
                <a:solidFill>
                  <a:srgbClr val="5C5B5F"/>
                </a:solidFill>
                <a:latin typeface="Tahoma"/>
                <a:cs typeface="Tahoma"/>
              </a:rPr>
              <a:t> </a:t>
            </a:r>
            <a:r>
              <a:rPr sz="950" spc="-40" dirty="0">
                <a:solidFill>
                  <a:srgbClr val="5C5B5F"/>
                </a:solidFill>
                <a:latin typeface="Tahoma"/>
                <a:cs typeface="Tahoma"/>
              </a:rPr>
              <a:t>p</a:t>
            </a:r>
            <a:r>
              <a:rPr sz="950" spc="-60" dirty="0">
                <a:solidFill>
                  <a:srgbClr val="5C5B5F"/>
                </a:solidFill>
                <a:latin typeface="Tahoma"/>
                <a:cs typeface="Tahoma"/>
              </a:rPr>
              <a:t>r</a:t>
            </a:r>
            <a:r>
              <a:rPr sz="950" spc="-40" dirty="0">
                <a:solidFill>
                  <a:srgbClr val="5C5B5F"/>
                </a:solidFill>
                <a:latin typeface="Tahoma"/>
                <a:cs typeface="Tahoma"/>
              </a:rPr>
              <a:t>opo</a:t>
            </a:r>
            <a:r>
              <a:rPr sz="950" spc="-60" dirty="0">
                <a:solidFill>
                  <a:srgbClr val="5C5B5F"/>
                </a:solidFill>
                <a:latin typeface="Tahoma"/>
                <a:cs typeface="Tahoma"/>
              </a:rPr>
              <a:t>st</a:t>
            </a:r>
            <a:r>
              <a:rPr sz="950" spc="-5" dirty="0">
                <a:solidFill>
                  <a:srgbClr val="5C5B5F"/>
                </a:solidFill>
                <a:latin typeface="Tahoma"/>
                <a:cs typeface="Tahoma"/>
              </a:rPr>
              <a:t>a</a:t>
            </a:r>
            <a:endParaRPr sz="950">
              <a:latin typeface="Tahoma"/>
              <a:cs typeface="Tahoma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3758946" y="3971289"/>
            <a:ext cx="962025" cy="426084"/>
          </a:xfrm>
          <a:prstGeom prst="rect">
            <a:avLst/>
          </a:prstGeom>
        </p:spPr>
        <p:txBody>
          <a:bodyPr vert="horz" wrap="square" lIns="0" tIns="30480" rIns="0" bIns="0" rtlCol="0">
            <a:spAutoFit/>
          </a:bodyPr>
          <a:lstStyle/>
          <a:p>
            <a:pPr marL="12065" marR="5080" algn="ctr">
              <a:lnSpc>
                <a:spcPts val="1010"/>
              </a:lnSpc>
              <a:spcBef>
                <a:spcPts val="240"/>
              </a:spcBef>
            </a:pPr>
            <a:r>
              <a:rPr sz="950" spc="-85" dirty="0">
                <a:solidFill>
                  <a:srgbClr val="5C5B5F"/>
                </a:solidFill>
                <a:latin typeface="Tahoma"/>
                <a:cs typeface="Tahoma"/>
              </a:rPr>
              <a:t>C</a:t>
            </a:r>
            <a:r>
              <a:rPr sz="950" spc="-80" dirty="0">
                <a:solidFill>
                  <a:srgbClr val="5C5B5F"/>
                </a:solidFill>
                <a:latin typeface="Tahoma"/>
                <a:cs typeface="Tahoma"/>
              </a:rPr>
              <a:t>li</a:t>
            </a:r>
            <a:r>
              <a:rPr sz="950" spc="-60" dirty="0">
                <a:solidFill>
                  <a:srgbClr val="5C5B5F"/>
                </a:solidFill>
                <a:latin typeface="Tahoma"/>
                <a:cs typeface="Tahoma"/>
              </a:rPr>
              <a:t>e</a:t>
            </a:r>
            <a:r>
              <a:rPr sz="950" spc="-80" dirty="0">
                <a:solidFill>
                  <a:srgbClr val="5C5B5F"/>
                </a:solidFill>
                <a:latin typeface="Tahoma"/>
                <a:cs typeface="Tahoma"/>
              </a:rPr>
              <a:t>n</a:t>
            </a:r>
            <a:r>
              <a:rPr sz="950" spc="-85" dirty="0">
                <a:solidFill>
                  <a:srgbClr val="5C5B5F"/>
                </a:solidFill>
                <a:latin typeface="Tahoma"/>
                <a:cs typeface="Tahoma"/>
              </a:rPr>
              <a:t>t</a:t>
            </a:r>
            <a:r>
              <a:rPr sz="950" spc="-5" dirty="0">
                <a:solidFill>
                  <a:srgbClr val="5C5B5F"/>
                </a:solidFill>
                <a:latin typeface="Tahoma"/>
                <a:cs typeface="Tahoma"/>
              </a:rPr>
              <a:t>e</a:t>
            </a:r>
            <a:r>
              <a:rPr sz="950" spc="-80" dirty="0">
                <a:solidFill>
                  <a:srgbClr val="5C5B5F"/>
                </a:solidFill>
                <a:latin typeface="Tahoma"/>
                <a:cs typeface="Tahoma"/>
              </a:rPr>
              <a:t> </a:t>
            </a:r>
            <a:r>
              <a:rPr sz="950" spc="-85" dirty="0">
                <a:solidFill>
                  <a:srgbClr val="5C5B5F"/>
                </a:solidFill>
                <a:latin typeface="Tahoma"/>
                <a:cs typeface="Tahoma"/>
              </a:rPr>
              <a:t>ac</a:t>
            </a:r>
            <a:r>
              <a:rPr sz="950" spc="-60" dirty="0">
                <a:solidFill>
                  <a:srgbClr val="5C5B5F"/>
                </a:solidFill>
                <a:latin typeface="Tahoma"/>
                <a:cs typeface="Tahoma"/>
              </a:rPr>
              <a:t>e</a:t>
            </a:r>
            <a:r>
              <a:rPr sz="950" spc="-85" dirty="0">
                <a:solidFill>
                  <a:srgbClr val="5C5B5F"/>
                </a:solidFill>
                <a:latin typeface="Tahoma"/>
                <a:cs typeface="Tahoma"/>
              </a:rPr>
              <a:t>ss</a:t>
            </a:r>
            <a:r>
              <a:rPr sz="950" spc="-5" dirty="0">
                <a:solidFill>
                  <a:srgbClr val="5C5B5F"/>
                </a:solidFill>
                <a:latin typeface="Tahoma"/>
                <a:cs typeface="Tahoma"/>
              </a:rPr>
              <a:t>a</a:t>
            </a:r>
            <a:r>
              <a:rPr sz="950" spc="-50" dirty="0">
                <a:solidFill>
                  <a:srgbClr val="5C5B5F"/>
                </a:solidFill>
                <a:latin typeface="Tahoma"/>
                <a:cs typeface="Tahoma"/>
              </a:rPr>
              <a:t> </a:t>
            </a:r>
            <a:r>
              <a:rPr sz="950" spc="-65" dirty="0">
                <a:solidFill>
                  <a:srgbClr val="5C5B5F"/>
                </a:solidFill>
                <a:latin typeface="Tahoma"/>
                <a:cs typeface="Tahoma"/>
              </a:rPr>
              <a:t>po</a:t>
            </a:r>
            <a:r>
              <a:rPr sz="950" spc="-85" dirty="0">
                <a:solidFill>
                  <a:srgbClr val="5C5B5F"/>
                </a:solidFill>
                <a:latin typeface="Tahoma"/>
                <a:cs typeface="Tahoma"/>
              </a:rPr>
              <a:t>rta</a:t>
            </a:r>
            <a:r>
              <a:rPr sz="950" spc="-5" dirty="0">
                <a:solidFill>
                  <a:srgbClr val="5C5B5F"/>
                </a:solidFill>
                <a:latin typeface="Tahoma"/>
                <a:cs typeface="Tahoma"/>
              </a:rPr>
              <a:t>l  </a:t>
            </a:r>
            <a:r>
              <a:rPr sz="950" spc="-65" dirty="0">
                <a:solidFill>
                  <a:srgbClr val="5C5B5F"/>
                </a:solidFill>
                <a:latin typeface="Tahoma"/>
                <a:cs typeface="Tahoma"/>
              </a:rPr>
              <a:t>p</a:t>
            </a:r>
            <a:r>
              <a:rPr sz="950" spc="-85" dirty="0">
                <a:solidFill>
                  <a:srgbClr val="5C5B5F"/>
                </a:solidFill>
                <a:latin typeface="Tahoma"/>
                <a:cs typeface="Tahoma"/>
              </a:rPr>
              <a:t>ar</a:t>
            </a:r>
            <a:r>
              <a:rPr sz="950" spc="-5" dirty="0">
                <a:solidFill>
                  <a:srgbClr val="5C5B5F"/>
                </a:solidFill>
                <a:latin typeface="Tahoma"/>
                <a:cs typeface="Tahoma"/>
              </a:rPr>
              <a:t>a</a:t>
            </a:r>
            <a:r>
              <a:rPr sz="950" spc="-100" dirty="0">
                <a:solidFill>
                  <a:srgbClr val="5C5B5F"/>
                </a:solidFill>
                <a:latin typeface="Tahoma"/>
                <a:cs typeface="Tahoma"/>
              </a:rPr>
              <a:t> </a:t>
            </a:r>
            <a:r>
              <a:rPr sz="950" spc="-85" dirty="0">
                <a:solidFill>
                  <a:srgbClr val="5C5B5F"/>
                </a:solidFill>
                <a:latin typeface="Tahoma"/>
                <a:cs typeface="Tahoma"/>
              </a:rPr>
              <a:t>ass</a:t>
            </a:r>
            <a:r>
              <a:rPr sz="950" spc="-80" dirty="0">
                <a:solidFill>
                  <a:srgbClr val="5C5B5F"/>
                </a:solidFill>
                <a:latin typeface="Tahoma"/>
                <a:cs typeface="Tahoma"/>
              </a:rPr>
              <a:t>in</a:t>
            </a:r>
            <a:r>
              <a:rPr sz="950" spc="-85" dirty="0">
                <a:solidFill>
                  <a:srgbClr val="5C5B5F"/>
                </a:solidFill>
                <a:latin typeface="Tahoma"/>
                <a:cs typeface="Tahoma"/>
              </a:rPr>
              <a:t>at</a:t>
            </a:r>
            <a:r>
              <a:rPr sz="950" spc="-65" dirty="0">
                <a:solidFill>
                  <a:srgbClr val="5C5B5F"/>
                </a:solidFill>
                <a:latin typeface="Tahoma"/>
                <a:cs typeface="Tahoma"/>
              </a:rPr>
              <a:t>u</a:t>
            </a:r>
            <a:r>
              <a:rPr sz="950" spc="-75" dirty="0">
                <a:solidFill>
                  <a:srgbClr val="5C5B5F"/>
                </a:solidFill>
                <a:latin typeface="Tahoma"/>
                <a:cs typeface="Tahoma"/>
              </a:rPr>
              <a:t>r</a:t>
            </a:r>
            <a:r>
              <a:rPr sz="950" spc="-5" dirty="0">
                <a:solidFill>
                  <a:srgbClr val="5C5B5F"/>
                </a:solidFill>
                <a:latin typeface="Tahoma"/>
                <a:cs typeface="Tahoma"/>
              </a:rPr>
              <a:t>a</a:t>
            </a:r>
            <a:r>
              <a:rPr sz="950" spc="-40" dirty="0">
                <a:solidFill>
                  <a:srgbClr val="5C5B5F"/>
                </a:solidFill>
                <a:latin typeface="Tahoma"/>
                <a:cs typeface="Tahoma"/>
              </a:rPr>
              <a:t> </a:t>
            </a:r>
            <a:r>
              <a:rPr sz="950" spc="-65" dirty="0">
                <a:solidFill>
                  <a:srgbClr val="5C5B5F"/>
                </a:solidFill>
                <a:latin typeface="Tahoma"/>
                <a:cs typeface="Tahoma"/>
              </a:rPr>
              <a:t>d</a:t>
            </a:r>
            <a:r>
              <a:rPr sz="950" spc="-5" dirty="0">
                <a:solidFill>
                  <a:srgbClr val="5C5B5F"/>
                </a:solidFill>
                <a:latin typeface="Tahoma"/>
                <a:cs typeface="Tahoma"/>
              </a:rPr>
              <a:t>o  </a:t>
            </a:r>
            <a:r>
              <a:rPr sz="950" spc="-60" dirty="0">
                <a:solidFill>
                  <a:srgbClr val="5C5B5F"/>
                </a:solidFill>
                <a:latin typeface="Tahoma"/>
                <a:cs typeface="Tahoma"/>
              </a:rPr>
              <a:t>contrato</a:t>
            </a:r>
            <a:endParaRPr sz="950">
              <a:latin typeface="Tahoma"/>
              <a:cs typeface="Tahoma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746861" y="3971289"/>
            <a:ext cx="810260" cy="426084"/>
          </a:xfrm>
          <a:prstGeom prst="rect">
            <a:avLst/>
          </a:prstGeom>
        </p:spPr>
        <p:txBody>
          <a:bodyPr vert="horz" wrap="square" lIns="0" tIns="30480" rIns="0" bIns="0" rtlCol="0">
            <a:spAutoFit/>
          </a:bodyPr>
          <a:lstStyle/>
          <a:p>
            <a:pPr marL="12700" marR="5080" indent="2540" algn="ctr">
              <a:lnSpc>
                <a:spcPts val="1010"/>
              </a:lnSpc>
              <a:spcBef>
                <a:spcPts val="240"/>
              </a:spcBef>
            </a:pPr>
            <a:r>
              <a:rPr sz="950" spc="-50" dirty="0">
                <a:solidFill>
                  <a:srgbClr val="5C5B5F"/>
                </a:solidFill>
                <a:latin typeface="Tahoma"/>
                <a:cs typeface="Tahoma"/>
              </a:rPr>
              <a:t>Processamento </a:t>
            </a:r>
            <a:r>
              <a:rPr sz="950" spc="-45" dirty="0">
                <a:solidFill>
                  <a:srgbClr val="5C5B5F"/>
                </a:solidFill>
                <a:latin typeface="Tahoma"/>
                <a:cs typeface="Tahoma"/>
              </a:rPr>
              <a:t> </a:t>
            </a:r>
            <a:r>
              <a:rPr sz="950" spc="-50" dirty="0">
                <a:solidFill>
                  <a:srgbClr val="5C5B5F"/>
                </a:solidFill>
                <a:latin typeface="Tahoma"/>
                <a:cs typeface="Tahoma"/>
              </a:rPr>
              <a:t>d</a:t>
            </a:r>
            <a:r>
              <a:rPr sz="950" spc="-5" dirty="0">
                <a:solidFill>
                  <a:srgbClr val="5C5B5F"/>
                </a:solidFill>
                <a:latin typeface="Tahoma"/>
                <a:cs typeface="Tahoma"/>
              </a:rPr>
              <a:t>a</a:t>
            </a:r>
            <a:r>
              <a:rPr sz="950" spc="-100" dirty="0">
                <a:solidFill>
                  <a:srgbClr val="5C5B5F"/>
                </a:solidFill>
                <a:latin typeface="Tahoma"/>
                <a:cs typeface="Tahoma"/>
              </a:rPr>
              <a:t> </a:t>
            </a:r>
            <a:r>
              <a:rPr sz="950" spc="-50" dirty="0">
                <a:solidFill>
                  <a:srgbClr val="5C5B5F"/>
                </a:solidFill>
                <a:latin typeface="Tahoma"/>
                <a:cs typeface="Tahoma"/>
              </a:rPr>
              <a:t>P</a:t>
            </a:r>
            <a:r>
              <a:rPr sz="950" spc="-75" dirty="0">
                <a:solidFill>
                  <a:srgbClr val="5C5B5F"/>
                </a:solidFill>
                <a:latin typeface="Tahoma"/>
                <a:cs typeface="Tahoma"/>
              </a:rPr>
              <a:t>r</a:t>
            </a:r>
            <a:r>
              <a:rPr sz="950" spc="-65" dirty="0">
                <a:solidFill>
                  <a:srgbClr val="5C5B5F"/>
                </a:solidFill>
                <a:latin typeface="Tahoma"/>
                <a:cs typeface="Tahoma"/>
              </a:rPr>
              <a:t>o</a:t>
            </a:r>
            <a:r>
              <a:rPr sz="950" spc="-50" dirty="0">
                <a:solidFill>
                  <a:srgbClr val="5C5B5F"/>
                </a:solidFill>
                <a:latin typeface="Tahoma"/>
                <a:cs typeface="Tahoma"/>
              </a:rPr>
              <a:t>p</a:t>
            </a:r>
            <a:r>
              <a:rPr sz="950" spc="-65" dirty="0">
                <a:solidFill>
                  <a:srgbClr val="5C5B5F"/>
                </a:solidFill>
                <a:latin typeface="Tahoma"/>
                <a:cs typeface="Tahoma"/>
              </a:rPr>
              <a:t>o</a:t>
            </a:r>
            <a:r>
              <a:rPr sz="950" spc="-70" dirty="0">
                <a:solidFill>
                  <a:srgbClr val="5C5B5F"/>
                </a:solidFill>
                <a:latin typeface="Tahoma"/>
                <a:cs typeface="Tahoma"/>
              </a:rPr>
              <a:t>st</a:t>
            </a:r>
            <a:r>
              <a:rPr sz="950" spc="-75" dirty="0">
                <a:solidFill>
                  <a:srgbClr val="5C5B5F"/>
                </a:solidFill>
                <a:latin typeface="Tahoma"/>
                <a:cs typeface="Tahoma"/>
              </a:rPr>
              <a:t>a</a:t>
            </a:r>
            <a:r>
              <a:rPr sz="950" spc="-5" dirty="0">
                <a:solidFill>
                  <a:srgbClr val="5C5B5F"/>
                </a:solidFill>
                <a:latin typeface="Tahoma"/>
                <a:cs typeface="Tahoma"/>
              </a:rPr>
              <a:t>,  </a:t>
            </a:r>
            <a:r>
              <a:rPr sz="950" spc="-75" dirty="0">
                <a:solidFill>
                  <a:srgbClr val="5C5B5F"/>
                </a:solidFill>
                <a:latin typeface="Tahoma"/>
                <a:cs typeface="Tahoma"/>
              </a:rPr>
              <a:t>c</a:t>
            </a:r>
            <a:r>
              <a:rPr sz="950" spc="-65" dirty="0">
                <a:solidFill>
                  <a:srgbClr val="5C5B5F"/>
                </a:solidFill>
                <a:latin typeface="Tahoma"/>
                <a:cs typeface="Tahoma"/>
              </a:rPr>
              <a:t>o</a:t>
            </a:r>
            <a:r>
              <a:rPr sz="950" spc="-70" dirty="0">
                <a:solidFill>
                  <a:srgbClr val="5C5B5F"/>
                </a:solidFill>
                <a:latin typeface="Tahoma"/>
                <a:cs typeface="Tahoma"/>
              </a:rPr>
              <a:t>nt</a:t>
            </a:r>
            <a:r>
              <a:rPr sz="950" spc="-75" dirty="0">
                <a:solidFill>
                  <a:srgbClr val="5C5B5F"/>
                </a:solidFill>
                <a:latin typeface="Tahoma"/>
                <a:cs typeface="Tahoma"/>
              </a:rPr>
              <a:t>rat</a:t>
            </a:r>
            <a:r>
              <a:rPr sz="950" spc="-5" dirty="0">
                <a:solidFill>
                  <a:srgbClr val="5C5B5F"/>
                </a:solidFill>
                <a:latin typeface="Tahoma"/>
                <a:cs typeface="Tahoma"/>
              </a:rPr>
              <a:t>o</a:t>
            </a:r>
            <a:r>
              <a:rPr sz="950" spc="-45" dirty="0">
                <a:solidFill>
                  <a:srgbClr val="5C5B5F"/>
                </a:solidFill>
                <a:latin typeface="Tahoma"/>
                <a:cs typeface="Tahoma"/>
              </a:rPr>
              <a:t> </a:t>
            </a:r>
            <a:r>
              <a:rPr sz="950" spc="-75" dirty="0">
                <a:solidFill>
                  <a:srgbClr val="5C5B5F"/>
                </a:solidFill>
                <a:latin typeface="Tahoma"/>
                <a:cs typeface="Tahoma"/>
              </a:rPr>
              <a:t>at</a:t>
            </a:r>
            <a:r>
              <a:rPr sz="950" spc="-70" dirty="0">
                <a:solidFill>
                  <a:srgbClr val="5C5B5F"/>
                </a:solidFill>
                <a:latin typeface="Tahoma"/>
                <a:cs typeface="Tahoma"/>
              </a:rPr>
              <a:t>iv</a:t>
            </a:r>
            <a:r>
              <a:rPr sz="950" spc="-75" dirty="0">
                <a:solidFill>
                  <a:srgbClr val="5C5B5F"/>
                </a:solidFill>
                <a:latin typeface="Tahoma"/>
                <a:cs typeface="Tahoma"/>
              </a:rPr>
              <a:t>a</a:t>
            </a:r>
            <a:r>
              <a:rPr sz="950" spc="-50" dirty="0">
                <a:solidFill>
                  <a:srgbClr val="5C5B5F"/>
                </a:solidFill>
                <a:latin typeface="Tahoma"/>
                <a:cs typeface="Tahoma"/>
              </a:rPr>
              <a:t>d</a:t>
            </a:r>
            <a:r>
              <a:rPr sz="950" spc="-65" dirty="0">
                <a:solidFill>
                  <a:srgbClr val="5C5B5F"/>
                </a:solidFill>
                <a:latin typeface="Tahoma"/>
                <a:cs typeface="Tahoma"/>
              </a:rPr>
              <a:t>o</a:t>
            </a:r>
            <a:r>
              <a:rPr sz="950" spc="-5" dirty="0">
                <a:solidFill>
                  <a:srgbClr val="5C5B5F"/>
                </a:solidFill>
                <a:latin typeface="Tahoma"/>
                <a:cs typeface="Tahoma"/>
              </a:rPr>
              <a:t>.</a:t>
            </a:r>
            <a:endParaRPr sz="950">
              <a:latin typeface="Tahoma"/>
              <a:cs typeface="Tahoma"/>
            </a:endParaRPr>
          </a:p>
        </p:txBody>
      </p:sp>
      <p:grpSp>
        <p:nvGrpSpPr>
          <p:cNvPr id="20" name="object 20"/>
          <p:cNvGrpSpPr/>
          <p:nvPr/>
        </p:nvGrpSpPr>
        <p:grpSpPr>
          <a:xfrm>
            <a:off x="2467355" y="1583435"/>
            <a:ext cx="459105" cy="582295"/>
            <a:chOff x="2467355" y="1583435"/>
            <a:chExt cx="459105" cy="582295"/>
          </a:xfrm>
        </p:grpSpPr>
        <p:sp>
          <p:nvSpPr>
            <p:cNvPr id="21" name="object 21"/>
            <p:cNvSpPr/>
            <p:nvPr/>
          </p:nvSpPr>
          <p:spPr>
            <a:xfrm>
              <a:off x="2467355" y="1583435"/>
              <a:ext cx="457200" cy="582295"/>
            </a:xfrm>
            <a:custGeom>
              <a:avLst/>
              <a:gdLst/>
              <a:ahLst/>
              <a:cxnLst/>
              <a:rect l="l" t="t" r="r" b="b"/>
              <a:pathLst>
                <a:path w="457200" h="582294">
                  <a:moveTo>
                    <a:pt x="351917" y="0"/>
                  </a:moveTo>
                  <a:lnTo>
                    <a:pt x="0" y="0"/>
                  </a:lnTo>
                  <a:lnTo>
                    <a:pt x="0" y="581787"/>
                  </a:lnTo>
                  <a:lnTo>
                    <a:pt x="457200" y="581787"/>
                  </a:lnTo>
                  <a:lnTo>
                    <a:pt x="457200" y="167005"/>
                  </a:lnTo>
                  <a:lnTo>
                    <a:pt x="435991" y="167005"/>
                  </a:lnTo>
                  <a:lnTo>
                    <a:pt x="435991" y="561721"/>
                  </a:lnTo>
                  <a:lnTo>
                    <a:pt x="21208" y="561721"/>
                  </a:lnTo>
                  <a:lnTo>
                    <a:pt x="21208" y="20066"/>
                  </a:lnTo>
                  <a:lnTo>
                    <a:pt x="343154" y="20066"/>
                  </a:lnTo>
                  <a:lnTo>
                    <a:pt x="435991" y="107823"/>
                  </a:lnTo>
                  <a:lnTo>
                    <a:pt x="435991" y="140081"/>
                  </a:lnTo>
                  <a:lnTo>
                    <a:pt x="457200" y="140081"/>
                  </a:lnTo>
                  <a:lnTo>
                    <a:pt x="457200" y="99568"/>
                  </a:lnTo>
                  <a:lnTo>
                    <a:pt x="351917" y="0"/>
                  </a:lnTo>
                  <a:close/>
                </a:path>
              </a:pathLst>
            </a:custGeom>
            <a:solidFill>
              <a:srgbClr val="E2462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2" name="object 22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804159" y="1583435"/>
              <a:ext cx="121919" cy="114300"/>
            </a:xfrm>
            <a:prstGeom prst="rect">
              <a:avLst/>
            </a:prstGeom>
          </p:spPr>
        </p:pic>
        <p:pic>
          <p:nvPicPr>
            <p:cNvPr id="23" name="object 23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510027" y="1941575"/>
              <a:ext cx="128016" cy="74675"/>
            </a:xfrm>
            <a:prstGeom prst="rect">
              <a:avLst/>
            </a:prstGeom>
          </p:spPr>
        </p:pic>
        <p:sp>
          <p:nvSpPr>
            <p:cNvPr id="24" name="object 24"/>
            <p:cNvSpPr/>
            <p:nvPr/>
          </p:nvSpPr>
          <p:spPr>
            <a:xfrm>
              <a:off x="2538984" y="1720087"/>
              <a:ext cx="313690" cy="205104"/>
            </a:xfrm>
            <a:custGeom>
              <a:avLst/>
              <a:gdLst/>
              <a:ahLst/>
              <a:cxnLst/>
              <a:rect l="l" t="t" r="r" b="b"/>
              <a:pathLst>
                <a:path w="313689" h="205105">
                  <a:moveTo>
                    <a:pt x="167259" y="128778"/>
                  </a:moveTo>
                  <a:lnTo>
                    <a:pt x="146050" y="128778"/>
                  </a:lnTo>
                  <a:lnTo>
                    <a:pt x="146050" y="149098"/>
                  </a:lnTo>
                  <a:lnTo>
                    <a:pt x="167259" y="149098"/>
                  </a:lnTo>
                  <a:lnTo>
                    <a:pt x="167259" y="128778"/>
                  </a:lnTo>
                  <a:close/>
                </a:path>
                <a:path w="313689" h="205105">
                  <a:moveTo>
                    <a:pt x="313436" y="185813"/>
                  </a:moveTo>
                  <a:lnTo>
                    <a:pt x="292227" y="185813"/>
                  </a:lnTo>
                  <a:lnTo>
                    <a:pt x="292227" y="204851"/>
                  </a:lnTo>
                  <a:lnTo>
                    <a:pt x="313436" y="204851"/>
                  </a:lnTo>
                  <a:lnTo>
                    <a:pt x="313436" y="185813"/>
                  </a:lnTo>
                  <a:close/>
                </a:path>
                <a:path w="313689" h="205105">
                  <a:moveTo>
                    <a:pt x="313436" y="165100"/>
                  </a:moveTo>
                  <a:lnTo>
                    <a:pt x="93980" y="165100"/>
                  </a:lnTo>
                  <a:lnTo>
                    <a:pt x="93980" y="163830"/>
                  </a:lnTo>
                  <a:lnTo>
                    <a:pt x="0" y="163830"/>
                  </a:lnTo>
                  <a:lnTo>
                    <a:pt x="0" y="165100"/>
                  </a:lnTo>
                  <a:lnTo>
                    <a:pt x="0" y="184150"/>
                  </a:lnTo>
                  <a:lnTo>
                    <a:pt x="0" y="204470"/>
                  </a:lnTo>
                  <a:lnTo>
                    <a:pt x="21209" y="204470"/>
                  </a:lnTo>
                  <a:lnTo>
                    <a:pt x="21209" y="184150"/>
                  </a:lnTo>
                  <a:lnTo>
                    <a:pt x="146050" y="184150"/>
                  </a:lnTo>
                  <a:lnTo>
                    <a:pt x="146050" y="204470"/>
                  </a:lnTo>
                  <a:lnTo>
                    <a:pt x="167259" y="204470"/>
                  </a:lnTo>
                  <a:lnTo>
                    <a:pt x="167259" y="184150"/>
                  </a:lnTo>
                  <a:lnTo>
                    <a:pt x="313436" y="184150"/>
                  </a:lnTo>
                  <a:lnTo>
                    <a:pt x="313436" y="165100"/>
                  </a:lnTo>
                  <a:close/>
                </a:path>
                <a:path w="313689" h="205105">
                  <a:moveTo>
                    <a:pt x="313436" y="508"/>
                  </a:moveTo>
                  <a:lnTo>
                    <a:pt x="292227" y="508"/>
                  </a:lnTo>
                  <a:lnTo>
                    <a:pt x="292227" y="20320"/>
                  </a:lnTo>
                  <a:lnTo>
                    <a:pt x="292227" y="107950"/>
                  </a:lnTo>
                  <a:lnTo>
                    <a:pt x="21209" y="107950"/>
                  </a:lnTo>
                  <a:lnTo>
                    <a:pt x="21209" y="20320"/>
                  </a:lnTo>
                  <a:lnTo>
                    <a:pt x="292227" y="20320"/>
                  </a:lnTo>
                  <a:lnTo>
                    <a:pt x="292227" y="508"/>
                  </a:lnTo>
                  <a:lnTo>
                    <a:pt x="292227" y="0"/>
                  </a:lnTo>
                  <a:lnTo>
                    <a:pt x="0" y="0"/>
                  </a:lnTo>
                  <a:lnTo>
                    <a:pt x="0" y="20320"/>
                  </a:lnTo>
                  <a:lnTo>
                    <a:pt x="0" y="107950"/>
                  </a:lnTo>
                  <a:lnTo>
                    <a:pt x="0" y="128270"/>
                  </a:lnTo>
                  <a:lnTo>
                    <a:pt x="313436" y="128270"/>
                  </a:lnTo>
                  <a:lnTo>
                    <a:pt x="313436" y="108458"/>
                  </a:lnTo>
                  <a:lnTo>
                    <a:pt x="313436" y="107950"/>
                  </a:lnTo>
                  <a:lnTo>
                    <a:pt x="313436" y="508"/>
                  </a:lnTo>
                  <a:close/>
                </a:path>
              </a:pathLst>
            </a:custGeom>
            <a:solidFill>
              <a:srgbClr val="E2462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5" name="object 25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655823" y="1941575"/>
              <a:ext cx="225806" cy="170434"/>
            </a:xfrm>
            <a:prstGeom prst="rect">
              <a:avLst/>
            </a:prstGeom>
          </p:spPr>
        </p:pic>
      </p:grpSp>
      <p:grpSp>
        <p:nvGrpSpPr>
          <p:cNvPr id="26" name="object 26"/>
          <p:cNvGrpSpPr/>
          <p:nvPr/>
        </p:nvGrpSpPr>
        <p:grpSpPr>
          <a:xfrm>
            <a:off x="478447" y="5350675"/>
            <a:ext cx="771525" cy="649605"/>
            <a:chOff x="478447" y="5350675"/>
            <a:chExt cx="771525" cy="649605"/>
          </a:xfrm>
        </p:grpSpPr>
        <p:pic>
          <p:nvPicPr>
            <p:cNvPr id="27" name="object 27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830579" y="5522975"/>
              <a:ext cx="96012" cy="242316"/>
            </a:xfrm>
            <a:prstGeom prst="rect">
              <a:avLst/>
            </a:prstGeom>
          </p:spPr>
        </p:pic>
        <p:pic>
          <p:nvPicPr>
            <p:cNvPr id="28" name="object 28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822959" y="5791199"/>
              <a:ext cx="111252" cy="118872"/>
            </a:xfrm>
            <a:prstGeom prst="rect">
              <a:avLst/>
            </a:prstGeom>
          </p:spPr>
        </p:pic>
        <p:sp>
          <p:nvSpPr>
            <p:cNvPr id="29" name="object 29"/>
            <p:cNvSpPr/>
            <p:nvPr/>
          </p:nvSpPr>
          <p:spPr>
            <a:xfrm>
              <a:off x="502157" y="5374385"/>
              <a:ext cx="723900" cy="601980"/>
            </a:xfrm>
            <a:custGeom>
              <a:avLst/>
              <a:gdLst/>
              <a:ahLst/>
              <a:cxnLst/>
              <a:rect l="l" t="t" r="r" b="b"/>
              <a:pathLst>
                <a:path w="723900" h="601979">
                  <a:moveTo>
                    <a:pt x="411454" y="33401"/>
                  </a:moveTo>
                  <a:lnTo>
                    <a:pt x="388213" y="8382"/>
                  </a:lnTo>
                  <a:lnTo>
                    <a:pt x="361759" y="0"/>
                  </a:lnTo>
                  <a:lnTo>
                    <a:pt x="335305" y="8382"/>
                  </a:lnTo>
                  <a:lnTo>
                    <a:pt x="312051" y="33401"/>
                  </a:lnTo>
                  <a:lnTo>
                    <a:pt x="11887" y="521081"/>
                  </a:lnTo>
                  <a:lnTo>
                    <a:pt x="0" y="552577"/>
                  </a:lnTo>
                  <a:lnTo>
                    <a:pt x="4546" y="578104"/>
                  </a:lnTo>
                  <a:lnTo>
                    <a:pt x="24053" y="595503"/>
                  </a:lnTo>
                  <a:lnTo>
                    <a:pt x="57099" y="601853"/>
                  </a:lnTo>
                  <a:lnTo>
                    <a:pt x="666419" y="601853"/>
                  </a:lnTo>
                  <a:lnTo>
                    <a:pt x="699452" y="595503"/>
                  </a:lnTo>
                  <a:lnTo>
                    <a:pt x="718972" y="578104"/>
                  </a:lnTo>
                  <a:lnTo>
                    <a:pt x="723519" y="552577"/>
                  </a:lnTo>
                  <a:lnTo>
                    <a:pt x="711631" y="521081"/>
                  </a:lnTo>
                  <a:lnTo>
                    <a:pt x="411454" y="33401"/>
                  </a:lnTo>
                  <a:close/>
                </a:path>
              </a:pathLst>
            </a:custGeom>
            <a:ln w="47420">
              <a:solidFill>
                <a:srgbClr val="504F5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30" name="object 30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815083" y="2019299"/>
            <a:ext cx="230124" cy="205739"/>
          </a:xfrm>
          <a:prstGeom prst="rect">
            <a:avLst/>
          </a:prstGeom>
        </p:spPr>
      </p:pic>
      <p:pic>
        <p:nvPicPr>
          <p:cNvPr id="31" name="object 31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3348228" y="3730751"/>
            <a:ext cx="230124" cy="205739"/>
          </a:xfrm>
          <a:prstGeom prst="rect">
            <a:avLst/>
          </a:prstGeom>
        </p:spPr>
      </p:pic>
      <p:pic>
        <p:nvPicPr>
          <p:cNvPr id="32" name="object 32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3348228" y="2019299"/>
            <a:ext cx="230124" cy="205739"/>
          </a:xfrm>
          <a:prstGeom prst="rect">
            <a:avLst/>
          </a:prstGeom>
        </p:spPr>
      </p:pic>
      <p:pic>
        <p:nvPicPr>
          <p:cNvPr id="33" name="object 33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4939284" y="2863595"/>
            <a:ext cx="205739" cy="230124"/>
          </a:xfrm>
          <a:prstGeom prst="rect">
            <a:avLst/>
          </a:prstGeom>
        </p:spPr>
      </p:pic>
      <p:pic>
        <p:nvPicPr>
          <p:cNvPr id="34" name="object 34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1815083" y="3730751"/>
            <a:ext cx="230124" cy="205739"/>
          </a:xfrm>
          <a:prstGeom prst="rect">
            <a:avLst/>
          </a:prstGeom>
        </p:spPr>
      </p:pic>
      <p:sp>
        <p:nvSpPr>
          <p:cNvPr id="35" name="object 35"/>
          <p:cNvSpPr/>
          <p:nvPr/>
        </p:nvSpPr>
        <p:spPr>
          <a:xfrm>
            <a:off x="3912108" y="1626107"/>
            <a:ext cx="597535" cy="514984"/>
          </a:xfrm>
          <a:custGeom>
            <a:avLst/>
            <a:gdLst/>
            <a:ahLst/>
            <a:cxnLst/>
            <a:rect l="l" t="t" r="r" b="b"/>
            <a:pathLst>
              <a:path w="597535" h="514985">
                <a:moveTo>
                  <a:pt x="597408" y="226441"/>
                </a:moveTo>
                <a:lnTo>
                  <a:pt x="592582" y="205359"/>
                </a:lnTo>
                <a:lnTo>
                  <a:pt x="579374" y="188214"/>
                </a:lnTo>
                <a:lnTo>
                  <a:pt x="573278" y="184658"/>
                </a:lnTo>
                <a:lnTo>
                  <a:pt x="573278" y="226441"/>
                </a:lnTo>
                <a:lnTo>
                  <a:pt x="571373" y="236601"/>
                </a:lnTo>
                <a:lnTo>
                  <a:pt x="566166" y="245618"/>
                </a:lnTo>
                <a:lnTo>
                  <a:pt x="558165" y="252857"/>
                </a:lnTo>
                <a:lnTo>
                  <a:pt x="547624" y="257556"/>
                </a:lnTo>
                <a:lnTo>
                  <a:pt x="543179" y="258826"/>
                </a:lnTo>
                <a:lnTo>
                  <a:pt x="540004" y="262382"/>
                </a:lnTo>
                <a:lnTo>
                  <a:pt x="538988" y="270637"/>
                </a:lnTo>
                <a:lnTo>
                  <a:pt x="541147" y="274574"/>
                </a:lnTo>
                <a:lnTo>
                  <a:pt x="545084" y="276733"/>
                </a:lnTo>
                <a:lnTo>
                  <a:pt x="552577" y="282067"/>
                </a:lnTo>
                <a:lnTo>
                  <a:pt x="558165" y="288671"/>
                </a:lnTo>
                <a:lnTo>
                  <a:pt x="561594" y="296291"/>
                </a:lnTo>
                <a:lnTo>
                  <a:pt x="562737" y="304673"/>
                </a:lnTo>
                <a:lnTo>
                  <a:pt x="560451" y="316103"/>
                </a:lnTo>
                <a:lnTo>
                  <a:pt x="553847" y="325882"/>
                </a:lnTo>
                <a:lnTo>
                  <a:pt x="543941" y="333121"/>
                </a:lnTo>
                <a:lnTo>
                  <a:pt x="531495" y="337058"/>
                </a:lnTo>
                <a:lnTo>
                  <a:pt x="526669" y="337693"/>
                </a:lnTo>
                <a:lnTo>
                  <a:pt x="522605" y="340868"/>
                </a:lnTo>
                <a:lnTo>
                  <a:pt x="520446" y="349250"/>
                </a:lnTo>
                <a:lnTo>
                  <a:pt x="522224" y="353568"/>
                </a:lnTo>
                <a:lnTo>
                  <a:pt x="526288" y="356108"/>
                </a:lnTo>
                <a:lnTo>
                  <a:pt x="532892" y="361315"/>
                </a:lnTo>
                <a:lnTo>
                  <a:pt x="537718" y="367792"/>
                </a:lnTo>
                <a:lnTo>
                  <a:pt x="540766" y="375031"/>
                </a:lnTo>
                <a:lnTo>
                  <a:pt x="541909" y="382651"/>
                </a:lnTo>
                <a:lnTo>
                  <a:pt x="539750" y="393573"/>
                </a:lnTo>
                <a:lnTo>
                  <a:pt x="534035" y="402844"/>
                </a:lnTo>
                <a:lnTo>
                  <a:pt x="525018" y="410210"/>
                </a:lnTo>
                <a:lnTo>
                  <a:pt x="513461" y="414528"/>
                </a:lnTo>
                <a:lnTo>
                  <a:pt x="508762" y="415544"/>
                </a:lnTo>
                <a:lnTo>
                  <a:pt x="505333" y="418846"/>
                </a:lnTo>
                <a:lnTo>
                  <a:pt x="503682" y="427101"/>
                </a:lnTo>
                <a:lnTo>
                  <a:pt x="505714" y="431292"/>
                </a:lnTo>
                <a:lnTo>
                  <a:pt x="509651" y="433578"/>
                </a:lnTo>
                <a:lnTo>
                  <a:pt x="516509" y="438912"/>
                </a:lnTo>
                <a:lnTo>
                  <a:pt x="521716" y="445389"/>
                </a:lnTo>
                <a:lnTo>
                  <a:pt x="525018" y="452755"/>
                </a:lnTo>
                <a:lnTo>
                  <a:pt x="526161" y="460756"/>
                </a:lnTo>
                <a:lnTo>
                  <a:pt x="523113" y="473583"/>
                </a:lnTo>
                <a:lnTo>
                  <a:pt x="515112" y="483997"/>
                </a:lnTo>
                <a:lnTo>
                  <a:pt x="503174" y="490982"/>
                </a:lnTo>
                <a:lnTo>
                  <a:pt x="488696" y="493649"/>
                </a:lnTo>
                <a:lnTo>
                  <a:pt x="360934" y="493649"/>
                </a:lnTo>
                <a:lnTo>
                  <a:pt x="321056" y="492633"/>
                </a:lnTo>
                <a:lnTo>
                  <a:pt x="290576" y="490220"/>
                </a:lnTo>
                <a:lnTo>
                  <a:pt x="266446" y="486918"/>
                </a:lnTo>
                <a:lnTo>
                  <a:pt x="250063" y="483870"/>
                </a:lnTo>
                <a:lnTo>
                  <a:pt x="215773" y="477520"/>
                </a:lnTo>
                <a:lnTo>
                  <a:pt x="199009" y="474980"/>
                </a:lnTo>
                <a:lnTo>
                  <a:pt x="181737" y="473075"/>
                </a:lnTo>
                <a:lnTo>
                  <a:pt x="165862" y="472313"/>
                </a:lnTo>
                <a:lnTo>
                  <a:pt x="165862" y="216916"/>
                </a:lnTo>
                <a:lnTo>
                  <a:pt x="217805" y="202311"/>
                </a:lnTo>
                <a:lnTo>
                  <a:pt x="231775" y="194945"/>
                </a:lnTo>
                <a:lnTo>
                  <a:pt x="269621" y="174879"/>
                </a:lnTo>
                <a:lnTo>
                  <a:pt x="275209" y="168783"/>
                </a:lnTo>
                <a:lnTo>
                  <a:pt x="286639" y="157226"/>
                </a:lnTo>
                <a:lnTo>
                  <a:pt x="305689" y="137160"/>
                </a:lnTo>
                <a:lnTo>
                  <a:pt x="321437" y="115697"/>
                </a:lnTo>
                <a:lnTo>
                  <a:pt x="331216" y="90678"/>
                </a:lnTo>
                <a:lnTo>
                  <a:pt x="331851" y="59309"/>
                </a:lnTo>
                <a:lnTo>
                  <a:pt x="330073" y="48641"/>
                </a:lnTo>
                <a:lnTo>
                  <a:pt x="329946" y="38735"/>
                </a:lnTo>
                <a:lnTo>
                  <a:pt x="345948" y="21209"/>
                </a:lnTo>
                <a:lnTo>
                  <a:pt x="355473" y="21971"/>
                </a:lnTo>
                <a:lnTo>
                  <a:pt x="391922" y="48260"/>
                </a:lnTo>
                <a:lnTo>
                  <a:pt x="405003" y="98552"/>
                </a:lnTo>
                <a:lnTo>
                  <a:pt x="404368" y="132715"/>
                </a:lnTo>
                <a:lnTo>
                  <a:pt x="395986" y="172085"/>
                </a:lnTo>
                <a:lnTo>
                  <a:pt x="391414" y="181991"/>
                </a:lnTo>
                <a:lnTo>
                  <a:pt x="391795" y="185801"/>
                </a:lnTo>
                <a:lnTo>
                  <a:pt x="396240" y="191770"/>
                </a:lnTo>
                <a:lnTo>
                  <a:pt x="400050" y="193548"/>
                </a:lnTo>
                <a:lnTo>
                  <a:pt x="535813" y="193548"/>
                </a:lnTo>
                <a:lnTo>
                  <a:pt x="550418" y="196215"/>
                </a:lnTo>
                <a:lnTo>
                  <a:pt x="562229" y="203200"/>
                </a:lnTo>
                <a:lnTo>
                  <a:pt x="570357" y="213614"/>
                </a:lnTo>
                <a:lnTo>
                  <a:pt x="573278" y="226441"/>
                </a:lnTo>
                <a:lnTo>
                  <a:pt x="573278" y="184658"/>
                </a:lnTo>
                <a:lnTo>
                  <a:pt x="559816" y="176657"/>
                </a:lnTo>
                <a:lnTo>
                  <a:pt x="535813" y="172466"/>
                </a:lnTo>
                <a:lnTo>
                  <a:pt x="421132" y="172466"/>
                </a:lnTo>
                <a:lnTo>
                  <a:pt x="423418" y="164592"/>
                </a:lnTo>
                <a:lnTo>
                  <a:pt x="425450" y="155702"/>
                </a:lnTo>
                <a:lnTo>
                  <a:pt x="427228" y="145542"/>
                </a:lnTo>
                <a:lnTo>
                  <a:pt x="428371" y="134112"/>
                </a:lnTo>
                <a:lnTo>
                  <a:pt x="428879" y="95123"/>
                </a:lnTo>
                <a:lnTo>
                  <a:pt x="423291" y="62484"/>
                </a:lnTo>
                <a:lnTo>
                  <a:pt x="398653" y="21209"/>
                </a:lnTo>
                <a:lnTo>
                  <a:pt x="360299" y="1270"/>
                </a:lnTo>
                <a:lnTo>
                  <a:pt x="345821" y="0"/>
                </a:lnTo>
                <a:lnTo>
                  <a:pt x="335534" y="635"/>
                </a:lnTo>
                <a:lnTo>
                  <a:pt x="305816" y="40640"/>
                </a:lnTo>
                <a:lnTo>
                  <a:pt x="306451" y="53848"/>
                </a:lnTo>
                <a:lnTo>
                  <a:pt x="308102" y="63119"/>
                </a:lnTo>
                <a:lnTo>
                  <a:pt x="307340" y="87249"/>
                </a:lnTo>
                <a:lnTo>
                  <a:pt x="299212" y="107315"/>
                </a:lnTo>
                <a:lnTo>
                  <a:pt x="285750" y="125349"/>
                </a:lnTo>
                <a:lnTo>
                  <a:pt x="268478" y="143256"/>
                </a:lnTo>
                <a:lnTo>
                  <a:pt x="256667" y="155194"/>
                </a:lnTo>
                <a:lnTo>
                  <a:pt x="250825" y="161671"/>
                </a:lnTo>
                <a:lnTo>
                  <a:pt x="235204" y="171958"/>
                </a:lnTo>
                <a:lnTo>
                  <a:pt x="209931" y="182372"/>
                </a:lnTo>
                <a:lnTo>
                  <a:pt x="181102" y="191389"/>
                </a:lnTo>
                <a:lnTo>
                  <a:pt x="165862" y="194945"/>
                </a:lnTo>
                <a:lnTo>
                  <a:pt x="165862" y="188849"/>
                </a:lnTo>
                <a:lnTo>
                  <a:pt x="160528" y="184023"/>
                </a:lnTo>
                <a:lnTo>
                  <a:pt x="141732" y="184023"/>
                </a:lnTo>
                <a:lnTo>
                  <a:pt x="141732" y="218694"/>
                </a:lnTo>
                <a:lnTo>
                  <a:pt x="141732" y="471932"/>
                </a:lnTo>
                <a:lnTo>
                  <a:pt x="141097" y="472567"/>
                </a:lnTo>
                <a:lnTo>
                  <a:pt x="141097" y="483870"/>
                </a:lnTo>
                <a:lnTo>
                  <a:pt x="24130" y="483870"/>
                </a:lnTo>
                <a:lnTo>
                  <a:pt x="24130" y="205232"/>
                </a:lnTo>
                <a:lnTo>
                  <a:pt x="141097" y="205232"/>
                </a:lnTo>
                <a:lnTo>
                  <a:pt x="141097" y="218059"/>
                </a:lnTo>
                <a:lnTo>
                  <a:pt x="141732" y="218694"/>
                </a:lnTo>
                <a:lnTo>
                  <a:pt x="141732" y="184023"/>
                </a:lnTo>
                <a:lnTo>
                  <a:pt x="5461" y="184023"/>
                </a:lnTo>
                <a:lnTo>
                  <a:pt x="0" y="188849"/>
                </a:lnTo>
                <a:lnTo>
                  <a:pt x="0" y="500253"/>
                </a:lnTo>
                <a:lnTo>
                  <a:pt x="5461" y="505079"/>
                </a:lnTo>
                <a:lnTo>
                  <a:pt x="160528" y="505079"/>
                </a:lnTo>
                <a:lnTo>
                  <a:pt x="165862" y="500253"/>
                </a:lnTo>
                <a:lnTo>
                  <a:pt x="165862" y="493649"/>
                </a:lnTo>
                <a:lnTo>
                  <a:pt x="176911" y="494030"/>
                </a:lnTo>
                <a:lnTo>
                  <a:pt x="194056" y="495681"/>
                </a:lnTo>
                <a:lnTo>
                  <a:pt x="210820" y="498221"/>
                </a:lnTo>
                <a:lnTo>
                  <a:pt x="232156" y="502031"/>
                </a:lnTo>
                <a:lnTo>
                  <a:pt x="262255" y="507746"/>
                </a:lnTo>
                <a:lnTo>
                  <a:pt x="287528" y="511302"/>
                </a:lnTo>
                <a:lnTo>
                  <a:pt x="319278" y="513842"/>
                </a:lnTo>
                <a:lnTo>
                  <a:pt x="360934" y="514731"/>
                </a:lnTo>
                <a:lnTo>
                  <a:pt x="488696" y="514731"/>
                </a:lnTo>
                <a:lnTo>
                  <a:pt x="512572" y="510540"/>
                </a:lnTo>
                <a:lnTo>
                  <a:pt x="532257" y="498983"/>
                </a:lnTo>
                <a:lnTo>
                  <a:pt x="545465" y="481838"/>
                </a:lnTo>
                <a:lnTo>
                  <a:pt x="550291" y="460756"/>
                </a:lnTo>
                <a:lnTo>
                  <a:pt x="549529" y="451993"/>
                </a:lnTo>
                <a:lnTo>
                  <a:pt x="546989" y="443484"/>
                </a:lnTo>
                <a:lnTo>
                  <a:pt x="543179" y="435483"/>
                </a:lnTo>
                <a:lnTo>
                  <a:pt x="537845" y="428117"/>
                </a:lnTo>
                <a:lnTo>
                  <a:pt x="549529" y="419608"/>
                </a:lnTo>
                <a:lnTo>
                  <a:pt x="558292" y="408813"/>
                </a:lnTo>
                <a:lnTo>
                  <a:pt x="564007" y="396367"/>
                </a:lnTo>
                <a:lnTo>
                  <a:pt x="566039" y="382651"/>
                </a:lnTo>
                <a:lnTo>
                  <a:pt x="565277" y="374523"/>
                </a:lnTo>
                <a:lnTo>
                  <a:pt x="563118" y="366522"/>
                </a:lnTo>
                <a:lnTo>
                  <a:pt x="559689" y="359029"/>
                </a:lnTo>
                <a:lnTo>
                  <a:pt x="554990" y="352044"/>
                </a:lnTo>
                <a:lnTo>
                  <a:pt x="568198" y="343535"/>
                </a:lnTo>
                <a:lnTo>
                  <a:pt x="578231" y="332486"/>
                </a:lnTo>
                <a:lnTo>
                  <a:pt x="584581" y="319278"/>
                </a:lnTo>
                <a:lnTo>
                  <a:pt x="586867" y="304673"/>
                </a:lnTo>
                <a:lnTo>
                  <a:pt x="585978" y="295021"/>
                </a:lnTo>
                <a:lnTo>
                  <a:pt x="583184" y="286004"/>
                </a:lnTo>
                <a:lnTo>
                  <a:pt x="578612" y="277495"/>
                </a:lnTo>
                <a:lnTo>
                  <a:pt x="572516" y="269875"/>
                </a:lnTo>
                <a:lnTo>
                  <a:pt x="582930" y="261366"/>
                </a:lnTo>
                <a:lnTo>
                  <a:pt x="590677" y="250952"/>
                </a:lnTo>
                <a:lnTo>
                  <a:pt x="595630" y="239141"/>
                </a:lnTo>
                <a:lnTo>
                  <a:pt x="597408" y="226441"/>
                </a:lnTo>
                <a:close/>
              </a:path>
            </a:pathLst>
          </a:custGeom>
          <a:solidFill>
            <a:srgbClr val="E2462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3896868" y="3299459"/>
            <a:ext cx="642620" cy="582295"/>
          </a:xfrm>
          <a:custGeom>
            <a:avLst/>
            <a:gdLst/>
            <a:ahLst/>
            <a:cxnLst/>
            <a:rect l="l" t="t" r="r" b="b"/>
            <a:pathLst>
              <a:path w="642620" h="582295">
                <a:moveTo>
                  <a:pt x="219595" y="297954"/>
                </a:moveTo>
                <a:lnTo>
                  <a:pt x="171704" y="297954"/>
                </a:lnTo>
                <a:lnTo>
                  <a:pt x="171704" y="319659"/>
                </a:lnTo>
                <a:lnTo>
                  <a:pt x="219595" y="319659"/>
                </a:lnTo>
                <a:lnTo>
                  <a:pt x="219595" y="297954"/>
                </a:lnTo>
                <a:close/>
              </a:path>
              <a:path w="642620" h="582295">
                <a:moveTo>
                  <a:pt x="245706" y="148221"/>
                </a:moveTo>
                <a:lnTo>
                  <a:pt x="171704" y="148221"/>
                </a:lnTo>
                <a:lnTo>
                  <a:pt x="171704" y="169926"/>
                </a:lnTo>
                <a:lnTo>
                  <a:pt x="245706" y="169926"/>
                </a:lnTo>
                <a:lnTo>
                  <a:pt x="245706" y="148221"/>
                </a:lnTo>
                <a:close/>
              </a:path>
              <a:path w="642620" h="582295">
                <a:moveTo>
                  <a:pt x="329196" y="372884"/>
                </a:moveTo>
                <a:lnTo>
                  <a:pt x="171704" y="372884"/>
                </a:lnTo>
                <a:lnTo>
                  <a:pt x="171704" y="394589"/>
                </a:lnTo>
                <a:lnTo>
                  <a:pt x="329196" y="394589"/>
                </a:lnTo>
                <a:lnTo>
                  <a:pt x="329196" y="372884"/>
                </a:lnTo>
                <a:close/>
              </a:path>
              <a:path w="642620" h="582295">
                <a:moveTo>
                  <a:pt x="329311" y="297827"/>
                </a:moveTo>
                <a:lnTo>
                  <a:pt x="251968" y="297827"/>
                </a:lnTo>
                <a:lnTo>
                  <a:pt x="251968" y="319532"/>
                </a:lnTo>
                <a:lnTo>
                  <a:pt x="329311" y="319532"/>
                </a:lnTo>
                <a:lnTo>
                  <a:pt x="329311" y="297827"/>
                </a:lnTo>
                <a:close/>
              </a:path>
              <a:path w="642620" h="582295">
                <a:moveTo>
                  <a:pt x="399745" y="223024"/>
                </a:moveTo>
                <a:lnTo>
                  <a:pt x="171704" y="223024"/>
                </a:lnTo>
                <a:lnTo>
                  <a:pt x="171704" y="244729"/>
                </a:lnTo>
                <a:lnTo>
                  <a:pt x="399745" y="244729"/>
                </a:lnTo>
                <a:lnTo>
                  <a:pt x="399745" y="223024"/>
                </a:lnTo>
                <a:close/>
              </a:path>
              <a:path w="642620" h="582295">
                <a:moveTo>
                  <a:pt x="447636" y="148221"/>
                </a:moveTo>
                <a:lnTo>
                  <a:pt x="283972" y="148221"/>
                </a:lnTo>
                <a:lnTo>
                  <a:pt x="283972" y="169926"/>
                </a:lnTo>
                <a:lnTo>
                  <a:pt x="447636" y="169926"/>
                </a:lnTo>
                <a:lnTo>
                  <a:pt x="447636" y="148221"/>
                </a:lnTo>
                <a:close/>
              </a:path>
              <a:path w="642620" h="582295">
                <a:moveTo>
                  <a:pt x="541909" y="152400"/>
                </a:moveTo>
                <a:lnTo>
                  <a:pt x="541782" y="108077"/>
                </a:lnTo>
                <a:lnTo>
                  <a:pt x="535559" y="101727"/>
                </a:lnTo>
                <a:lnTo>
                  <a:pt x="504698" y="70993"/>
                </a:lnTo>
                <a:lnTo>
                  <a:pt x="504698" y="101727"/>
                </a:lnTo>
                <a:lnTo>
                  <a:pt x="440182" y="101727"/>
                </a:lnTo>
                <a:lnTo>
                  <a:pt x="440182" y="37211"/>
                </a:lnTo>
                <a:lnTo>
                  <a:pt x="504698" y="101727"/>
                </a:lnTo>
                <a:lnTo>
                  <a:pt x="504698" y="70993"/>
                </a:lnTo>
                <a:lnTo>
                  <a:pt x="470903" y="37211"/>
                </a:lnTo>
                <a:lnTo>
                  <a:pt x="455422" y="21717"/>
                </a:lnTo>
                <a:lnTo>
                  <a:pt x="433705" y="0"/>
                </a:lnTo>
                <a:lnTo>
                  <a:pt x="94742" y="0"/>
                </a:lnTo>
                <a:lnTo>
                  <a:pt x="94742" y="465455"/>
                </a:lnTo>
                <a:lnTo>
                  <a:pt x="0" y="465455"/>
                </a:lnTo>
                <a:lnTo>
                  <a:pt x="0" y="477774"/>
                </a:lnTo>
                <a:lnTo>
                  <a:pt x="7366" y="516128"/>
                </a:lnTo>
                <a:lnTo>
                  <a:pt x="27432" y="548005"/>
                </a:lnTo>
                <a:lnTo>
                  <a:pt x="57531" y="570738"/>
                </a:lnTo>
                <a:lnTo>
                  <a:pt x="94742" y="581279"/>
                </a:lnTo>
                <a:lnTo>
                  <a:pt x="94742" y="581787"/>
                </a:lnTo>
                <a:lnTo>
                  <a:pt x="435483" y="581787"/>
                </a:lnTo>
                <a:lnTo>
                  <a:pt x="476885" y="573405"/>
                </a:lnTo>
                <a:lnTo>
                  <a:pt x="496697" y="560070"/>
                </a:lnTo>
                <a:lnTo>
                  <a:pt x="510794" y="550545"/>
                </a:lnTo>
                <a:lnTo>
                  <a:pt x="533654" y="516763"/>
                </a:lnTo>
                <a:lnTo>
                  <a:pt x="541909" y="475488"/>
                </a:lnTo>
                <a:lnTo>
                  <a:pt x="541909" y="310515"/>
                </a:lnTo>
                <a:lnTo>
                  <a:pt x="520192" y="310515"/>
                </a:lnTo>
                <a:lnTo>
                  <a:pt x="520192" y="475488"/>
                </a:lnTo>
                <a:lnTo>
                  <a:pt x="513588" y="508381"/>
                </a:lnTo>
                <a:lnTo>
                  <a:pt x="495427" y="535178"/>
                </a:lnTo>
                <a:lnTo>
                  <a:pt x="468376" y="553339"/>
                </a:lnTo>
                <a:lnTo>
                  <a:pt x="435483" y="560070"/>
                </a:lnTo>
                <a:lnTo>
                  <a:pt x="103759" y="560070"/>
                </a:lnTo>
                <a:lnTo>
                  <a:pt x="73914" y="554228"/>
                </a:lnTo>
                <a:lnTo>
                  <a:pt x="49022" y="538861"/>
                </a:lnTo>
                <a:lnTo>
                  <a:pt x="31115" y="515747"/>
                </a:lnTo>
                <a:lnTo>
                  <a:pt x="22352" y="487172"/>
                </a:lnTo>
                <a:lnTo>
                  <a:pt x="390652" y="487172"/>
                </a:lnTo>
                <a:lnTo>
                  <a:pt x="392938" y="501650"/>
                </a:lnTo>
                <a:lnTo>
                  <a:pt x="397256" y="515366"/>
                </a:lnTo>
                <a:lnTo>
                  <a:pt x="403479" y="528574"/>
                </a:lnTo>
                <a:lnTo>
                  <a:pt x="411607" y="540766"/>
                </a:lnTo>
                <a:lnTo>
                  <a:pt x="418211" y="549402"/>
                </a:lnTo>
                <a:lnTo>
                  <a:pt x="435483" y="536194"/>
                </a:lnTo>
                <a:lnTo>
                  <a:pt x="428879" y="527558"/>
                </a:lnTo>
                <a:lnTo>
                  <a:pt x="421513" y="516255"/>
                </a:lnTo>
                <a:lnTo>
                  <a:pt x="416306" y="504063"/>
                </a:lnTo>
                <a:lnTo>
                  <a:pt x="413004" y="491109"/>
                </a:lnTo>
                <a:lnTo>
                  <a:pt x="412750" y="487172"/>
                </a:lnTo>
                <a:lnTo>
                  <a:pt x="411988" y="477774"/>
                </a:lnTo>
                <a:lnTo>
                  <a:pt x="411988" y="465455"/>
                </a:lnTo>
                <a:lnTo>
                  <a:pt x="116586" y="465455"/>
                </a:lnTo>
                <a:lnTo>
                  <a:pt x="116586" y="21717"/>
                </a:lnTo>
                <a:lnTo>
                  <a:pt x="418338" y="21717"/>
                </a:lnTo>
                <a:lnTo>
                  <a:pt x="418338" y="123444"/>
                </a:lnTo>
                <a:lnTo>
                  <a:pt x="520192" y="123444"/>
                </a:lnTo>
                <a:lnTo>
                  <a:pt x="520192" y="152400"/>
                </a:lnTo>
                <a:lnTo>
                  <a:pt x="541909" y="152400"/>
                </a:lnTo>
                <a:close/>
              </a:path>
              <a:path w="642620" h="582295">
                <a:moveTo>
                  <a:pt x="642112" y="213741"/>
                </a:moveTo>
                <a:lnTo>
                  <a:pt x="626745" y="198374"/>
                </a:lnTo>
                <a:lnTo>
                  <a:pt x="559689" y="265303"/>
                </a:lnTo>
                <a:lnTo>
                  <a:pt x="575056" y="280670"/>
                </a:lnTo>
                <a:lnTo>
                  <a:pt x="642112" y="213741"/>
                </a:lnTo>
                <a:close/>
              </a:path>
              <a:path w="642620" h="582295">
                <a:moveTo>
                  <a:pt x="642620" y="164592"/>
                </a:moveTo>
                <a:lnTo>
                  <a:pt x="611759" y="133858"/>
                </a:lnTo>
                <a:lnTo>
                  <a:pt x="611759" y="164592"/>
                </a:lnTo>
                <a:lnTo>
                  <a:pt x="602361" y="173990"/>
                </a:lnTo>
                <a:lnTo>
                  <a:pt x="586994" y="158623"/>
                </a:lnTo>
                <a:lnTo>
                  <a:pt x="586994" y="189357"/>
                </a:lnTo>
                <a:lnTo>
                  <a:pt x="425958" y="350012"/>
                </a:lnTo>
                <a:lnTo>
                  <a:pt x="403098" y="356616"/>
                </a:lnTo>
                <a:lnTo>
                  <a:pt x="409702" y="333883"/>
                </a:lnTo>
                <a:lnTo>
                  <a:pt x="570738" y="173228"/>
                </a:lnTo>
                <a:lnTo>
                  <a:pt x="586994" y="189357"/>
                </a:lnTo>
                <a:lnTo>
                  <a:pt x="586994" y="158623"/>
                </a:lnTo>
                <a:lnTo>
                  <a:pt x="586232" y="157861"/>
                </a:lnTo>
                <a:lnTo>
                  <a:pt x="595630" y="148463"/>
                </a:lnTo>
                <a:lnTo>
                  <a:pt x="611759" y="164592"/>
                </a:lnTo>
                <a:lnTo>
                  <a:pt x="611759" y="133858"/>
                </a:lnTo>
                <a:lnTo>
                  <a:pt x="595630" y="117729"/>
                </a:lnTo>
                <a:lnTo>
                  <a:pt x="390398" y="322453"/>
                </a:lnTo>
                <a:lnTo>
                  <a:pt x="377444" y="366903"/>
                </a:lnTo>
                <a:lnTo>
                  <a:pt x="360553" y="383667"/>
                </a:lnTo>
                <a:lnTo>
                  <a:pt x="376047" y="399034"/>
                </a:lnTo>
                <a:lnTo>
                  <a:pt x="392811" y="382270"/>
                </a:lnTo>
                <a:lnTo>
                  <a:pt x="437388" y="369316"/>
                </a:lnTo>
                <a:lnTo>
                  <a:pt x="450088" y="356616"/>
                </a:lnTo>
                <a:lnTo>
                  <a:pt x="633095" y="173990"/>
                </a:lnTo>
                <a:lnTo>
                  <a:pt x="642620" y="164592"/>
                </a:lnTo>
                <a:close/>
              </a:path>
            </a:pathLst>
          </a:custGeom>
          <a:solidFill>
            <a:srgbClr val="E24622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7" name="object 37"/>
          <p:cNvGrpSpPr/>
          <p:nvPr/>
        </p:nvGrpSpPr>
        <p:grpSpPr>
          <a:xfrm>
            <a:off x="742187" y="3390899"/>
            <a:ext cx="595630" cy="449580"/>
            <a:chOff x="742187" y="3390899"/>
            <a:chExt cx="595630" cy="449580"/>
          </a:xfrm>
        </p:grpSpPr>
        <p:pic>
          <p:nvPicPr>
            <p:cNvPr id="38" name="object 38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872134" y="3512184"/>
              <a:ext cx="277761" cy="328168"/>
            </a:xfrm>
            <a:prstGeom prst="rect">
              <a:avLst/>
            </a:prstGeom>
          </p:spPr>
        </p:pic>
        <p:sp>
          <p:nvSpPr>
            <p:cNvPr id="39" name="object 39"/>
            <p:cNvSpPr/>
            <p:nvPr/>
          </p:nvSpPr>
          <p:spPr>
            <a:xfrm>
              <a:off x="742187" y="3390899"/>
              <a:ext cx="167640" cy="267970"/>
            </a:xfrm>
            <a:custGeom>
              <a:avLst/>
              <a:gdLst/>
              <a:ahLst/>
              <a:cxnLst/>
              <a:rect l="l" t="t" r="r" b="b"/>
              <a:pathLst>
                <a:path w="167640" h="267970">
                  <a:moveTo>
                    <a:pt x="127114" y="0"/>
                  </a:moveTo>
                  <a:lnTo>
                    <a:pt x="117703" y="16002"/>
                  </a:lnTo>
                  <a:lnTo>
                    <a:pt x="9410" y="192659"/>
                  </a:lnTo>
                  <a:lnTo>
                    <a:pt x="0" y="208661"/>
                  </a:lnTo>
                  <a:lnTo>
                    <a:pt x="16002" y="218059"/>
                  </a:lnTo>
                  <a:lnTo>
                    <a:pt x="88506" y="262255"/>
                  </a:lnTo>
                  <a:lnTo>
                    <a:pt x="98818" y="266827"/>
                  </a:lnTo>
                  <a:lnTo>
                    <a:pt x="109575" y="267970"/>
                  </a:lnTo>
                  <a:lnTo>
                    <a:pt x="120154" y="265811"/>
                  </a:lnTo>
                  <a:lnTo>
                    <a:pt x="129946" y="260350"/>
                  </a:lnTo>
                  <a:lnTo>
                    <a:pt x="152463" y="260350"/>
                  </a:lnTo>
                  <a:lnTo>
                    <a:pt x="142735" y="249047"/>
                  </a:lnTo>
                  <a:lnTo>
                    <a:pt x="104521" y="249047"/>
                  </a:lnTo>
                  <a:lnTo>
                    <a:pt x="100749" y="248158"/>
                  </a:lnTo>
                  <a:lnTo>
                    <a:pt x="97929" y="246253"/>
                  </a:lnTo>
                  <a:lnTo>
                    <a:pt x="25425" y="202057"/>
                  </a:lnTo>
                  <a:lnTo>
                    <a:pt x="132765" y="25400"/>
                  </a:lnTo>
                  <a:lnTo>
                    <a:pt x="167170" y="25400"/>
                  </a:lnTo>
                  <a:lnTo>
                    <a:pt x="127114" y="0"/>
                  </a:lnTo>
                  <a:close/>
                </a:path>
              </a:pathLst>
            </a:custGeom>
            <a:solidFill>
              <a:srgbClr val="E2462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0" name="object 40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1111300" y="3549776"/>
              <a:ext cx="134365" cy="101472"/>
            </a:xfrm>
            <a:prstGeom prst="rect">
              <a:avLst/>
            </a:prstGeom>
          </p:spPr>
        </p:pic>
        <p:sp>
          <p:nvSpPr>
            <p:cNvPr id="41" name="object 41"/>
            <p:cNvSpPr/>
            <p:nvPr/>
          </p:nvSpPr>
          <p:spPr>
            <a:xfrm>
              <a:off x="846709" y="3416299"/>
              <a:ext cx="490855" cy="224154"/>
            </a:xfrm>
            <a:custGeom>
              <a:avLst/>
              <a:gdLst/>
              <a:ahLst/>
              <a:cxnLst/>
              <a:rect l="l" t="t" r="r" b="b"/>
              <a:pathLst>
                <a:path w="490855" h="224154">
                  <a:moveTo>
                    <a:pt x="405853" y="166624"/>
                  </a:moveTo>
                  <a:lnTo>
                    <a:pt x="398957" y="160655"/>
                  </a:lnTo>
                  <a:lnTo>
                    <a:pt x="368173" y="160655"/>
                  </a:lnTo>
                  <a:lnTo>
                    <a:pt x="378536" y="170053"/>
                  </a:lnTo>
                  <a:lnTo>
                    <a:pt x="391375" y="181102"/>
                  </a:lnTo>
                  <a:lnTo>
                    <a:pt x="405853" y="166624"/>
                  </a:lnTo>
                  <a:close/>
                </a:path>
                <a:path w="490855" h="224154">
                  <a:moveTo>
                    <a:pt x="490855" y="81788"/>
                  </a:moveTo>
                  <a:lnTo>
                    <a:pt x="489077" y="82042"/>
                  </a:lnTo>
                  <a:lnTo>
                    <a:pt x="473583" y="82677"/>
                  </a:lnTo>
                  <a:lnTo>
                    <a:pt x="452501" y="81280"/>
                  </a:lnTo>
                  <a:lnTo>
                    <a:pt x="431419" y="78486"/>
                  </a:lnTo>
                  <a:lnTo>
                    <a:pt x="419773" y="76073"/>
                  </a:lnTo>
                  <a:lnTo>
                    <a:pt x="410476" y="74295"/>
                  </a:lnTo>
                  <a:lnTo>
                    <a:pt x="379780" y="65913"/>
                  </a:lnTo>
                  <a:lnTo>
                    <a:pt x="369468" y="63500"/>
                  </a:lnTo>
                  <a:lnTo>
                    <a:pt x="348399" y="59182"/>
                  </a:lnTo>
                  <a:lnTo>
                    <a:pt x="302526" y="69850"/>
                  </a:lnTo>
                  <a:lnTo>
                    <a:pt x="286258" y="86487"/>
                  </a:lnTo>
                  <a:lnTo>
                    <a:pt x="283476" y="85471"/>
                  </a:lnTo>
                  <a:lnTo>
                    <a:pt x="276910" y="83312"/>
                  </a:lnTo>
                  <a:lnTo>
                    <a:pt x="270649" y="81788"/>
                  </a:lnTo>
                  <a:lnTo>
                    <a:pt x="267309" y="80899"/>
                  </a:lnTo>
                  <a:lnTo>
                    <a:pt x="257517" y="79502"/>
                  </a:lnTo>
                  <a:lnTo>
                    <a:pt x="247650" y="78994"/>
                  </a:lnTo>
                  <a:lnTo>
                    <a:pt x="234467" y="78994"/>
                  </a:lnTo>
                  <a:lnTo>
                    <a:pt x="229755" y="79883"/>
                  </a:lnTo>
                  <a:lnTo>
                    <a:pt x="224104" y="79883"/>
                  </a:lnTo>
                  <a:lnTo>
                    <a:pt x="205740" y="81153"/>
                  </a:lnTo>
                  <a:lnTo>
                    <a:pt x="187388" y="81788"/>
                  </a:lnTo>
                  <a:lnTo>
                    <a:pt x="171869" y="81407"/>
                  </a:lnTo>
                  <a:lnTo>
                    <a:pt x="156540" y="79121"/>
                  </a:lnTo>
                  <a:lnTo>
                    <a:pt x="141566" y="75184"/>
                  </a:lnTo>
                  <a:lnTo>
                    <a:pt x="127114" y="69596"/>
                  </a:lnTo>
                  <a:lnTo>
                    <a:pt x="128041" y="64008"/>
                  </a:lnTo>
                  <a:lnTo>
                    <a:pt x="128054" y="58293"/>
                  </a:lnTo>
                  <a:lnTo>
                    <a:pt x="109232" y="29083"/>
                  </a:lnTo>
                  <a:lnTo>
                    <a:pt x="62649" y="0"/>
                  </a:lnTo>
                  <a:lnTo>
                    <a:pt x="28244" y="0"/>
                  </a:lnTo>
                  <a:lnTo>
                    <a:pt x="99809" y="44196"/>
                  </a:lnTo>
                  <a:lnTo>
                    <a:pt x="107340" y="47879"/>
                  </a:lnTo>
                  <a:lnTo>
                    <a:pt x="111112" y="57277"/>
                  </a:lnTo>
                  <a:lnTo>
                    <a:pt x="20713" y="209550"/>
                  </a:lnTo>
                  <a:lnTo>
                    <a:pt x="7531" y="222758"/>
                  </a:lnTo>
                  <a:lnTo>
                    <a:pt x="2819" y="222758"/>
                  </a:lnTo>
                  <a:lnTo>
                    <a:pt x="0" y="223647"/>
                  </a:lnTo>
                  <a:lnTo>
                    <a:pt x="38214" y="223647"/>
                  </a:lnTo>
                  <a:lnTo>
                    <a:pt x="35775" y="220853"/>
                  </a:lnTo>
                  <a:lnTo>
                    <a:pt x="117703" y="85471"/>
                  </a:lnTo>
                  <a:lnTo>
                    <a:pt x="133718" y="92202"/>
                  </a:lnTo>
                  <a:lnTo>
                    <a:pt x="150545" y="96774"/>
                  </a:lnTo>
                  <a:lnTo>
                    <a:pt x="167894" y="99314"/>
                  </a:lnTo>
                  <a:lnTo>
                    <a:pt x="185496" y="99568"/>
                  </a:lnTo>
                  <a:lnTo>
                    <a:pt x="199593" y="99314"/>
                  </a:lnTo>
                  <a:lnTo>
                    <a:pt x="213512" y="98425"/>
                  </a:lnTo>
                  <a:lnTo>
                    <a:pt x="227076" y="97282"/>
                  </a:lnTo>
                  <a:lnTo>
                    <a:pt x="240118" y="95885"/>
                  </a:lnTo>
                  <a:lnTo>
                    <a:pt x="300355" y="95885"/>
                  </a:lnTo>
                  <a:lnTo>
                    <a:pt x="306971" y="88392"/>
                  </a:lnTo>
                  <a:lnTo>
                    <a:pt x="309079" y="86487"/>
                  </a:lnTo>
                  <a:lnTo>
                    <a:pt x="313105" y="82804"/>
                  </a:lnTo>
                  <a:lnTo>
                    <a:pt x="320040" y="78994"/>
                  </a:lnTo>
                  <a:lnTo>
                    <a:pt x="327494" y="76835"/>
                  </a:lnTo>
                  <a:lnTo>
                    <a:pt x="335216" y="76073"/>
                  </a:lnTo>
                  <a:lnTo>
                    <a:pt x="340868" y="76073"/>
                  </a:lnTo>
                  <a:lnTo>
                    <a:pt x="341807" y="77089"/>
                  </a:lnTo>
                  <a:lnTo>
                    <a:pt x="343700" y="77089"/>
                  </a:lnTo>
                  <a:lnTo>
                    <a:pt x="375640" y="84328"/>
                  </a:lnTo>
                  <a:lnTo>
                    <a:pt x="407136" y="91948"/>
                  </a:lnTo>
                  <a:lnTo>
                    <a:pt x="439166" y="98044"/>
                  </a:lnTo>
                  <a:lnTo>
                    <a:pt x="472059" y="100457"/>
                  </a:lnTo>
                  <a:lnTo>
                    <a:pt x="489966" y="82677"/>
                  </a:lnTo>
                  <a:lnTo>
                    <a:pt x="490855" y="81788"/>
                  </a:lnTo>
                  <a:close/>
                </a:path>
              </a:pathLst>
            </a:custGeom>
            <a:solidFill>
              <a:srgbClr val="E2462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42" name="object 42"/>
          <p:cNvGrpSpPr/>
          <p:nvPr/>
        </p:nvGrpSpPr>
        <p:grpSpPr>
          <a:xfrm>
            <a:off x="2520695" y="3332987"/>
            <a:ext cx="263525" cy="520700"/>
            <a:chOff x="2520695" y="3332987"/>
            <a:chExt cx="263525" cy="520700"/>
          </a:xfrm>
        </p:grpSpPr>
        <p:pic>
          <p:nvPicPr>
            <p:cNvPr id="43" name="object 43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2520695" y="3720464"/>
              <a:ext cx="229489" cy="133095"/>
            </a:xfrm>
            <a:prstGeom prst="rect">
              <a:avLst/>
            </a:prstGeom>
          </p:spPr>
        </p:pic>
        <p:sp>
          <p:nvSpPr>
            <p:cNvPr id="44" name="object 44"/>
            <p:cNvSpPr/>
            <p:nvPr/>
          </p:nvSpPr>
          <p:spPr>
            <a:xfrm>
              <a:off x="2528696" y="3332987"/>
              <a:ext cx="240029" cy="427355"/>
            </a:xfrm>
            <a:custGeom>
              <a:avLst/>
              <a:gdLst/>
              <a:ahLst/>
              <a:cxnLst/>
              <a:rect l="l" t="t" r="r" b="b"/>
              <a:pathLst>
                <a:path w="240030" h="427354">
                  <a:moveTo>
                    <a:pt x="141096" y="0"/>
                  </a:moveTo>
                  <a:lnTo>
                    <a:pt x="101345" y="0"/>
                  </a:lnTo>
                  <a:lnTo>
                    <a:pt x="101345" y="54864"/>
                  </a:lnTo>
                  <a:lnTo>
                    <a:pt x="91185" y="57023"/>
                  </a:lnTo>
                  <a:lnTo>
                    <a:pt x="29717" y="91948"/>
                  </a:lnTo>
                  <a:lnTo>
                    <a:pt x="8254" y="124968"/>
                  </a:lnTo>
                  <a:lnTo>
                    <a:pt x="0" y="162687"/>
                  </a:lnTo>
                  <a:lnTo>
                    <a:pt x="7111" y="200787"/>
                  </a:lnTo>
                  <a:lnTo>
                    <a:pt x="22986" y="225679"/>
                  </a:lnTo>
                  <a:lnTo>
                    <a:pt x="45338" y="244221"/>
                  </a:lnTo>
                  <a:lnTo>
                    <a:pt x="72135" y="258064"/>
                  </a:lnTo>
                  <a:lnTo>
                    <a:pt x="101345" y="268732"/>
                  </a:lnTo>
                  <a:lnTo>
                    <a:pt x="101345" y="427228"/>
                  </a:lnTo>
                  <a:lnTo>
                    <a:pt x="221487" y="427228"/>
                  </a:lnTo>
                  <a:lnTo>
                    <a:pt x="223265" y="425577"/>
                  </a:lnTo>
                  <a:lnTo>
                    <a:pt x="141096" y="425577"/>
                  </a:lnTo>
                  <a:lnTo>
                    <a:pt x="141096" y="280924"/>
                  </a:lnTo>
                  <a:lnTo>
                    <a:pt x="227583" y="280924"/>
                  </a:lnTo>
                  <a:lnTo>
                    <a:pt x="220090" y="272415"/>
                  </a:lnTo>
                  <a:lnTo>
                    <a:pt x="202183" y="260985"/>
                  </a:lnTo>
                  <a:lnTo>
                    <a:pt x="182498" y="252095"/>
                  </a:lnTo>
                  <a:lnTo>
                    <a:pt x="161925" y="244983"/>
                  </a:lnTo>
                  <a:lnTo>
                    <a:pt x="141096" y="238887"/>
                  </a:lnTo>
                  <a:lnTo>
                    <a:pt x="141096" y="227330"/>
                  </a:lnTo>
                  <a:lnTo>
                    <a:pt x="101345" y="227330"/>
                  </a:lnTo>
                  <a:lnTo>
                    <a:pt x="92455" y="224028"/>
                  </a:lnTo>
                  <a:lnTo>
                    <a:pt x="49148" y="185166"/>
                  </a:lnTo>
                  <a:lnTo>
                    <a:pt x="45592" y="155702"/>
                  </a:lnTo>
                  <a:lnTo>
                    <a:pt x="56133" y="127254"/>
                  </a:lnTo>
                  <a:lnTo>
                    <a:pt x="79247" y="105283"/>
                  </a:lnTo>
                  <a:lnTo>
                    <a:pt x="86105" y="101219"/>
                  </a:lnTo>
                  <a:lnTo>
                    <a:pt x="93598" y="98171"/>
                  </a:lnTo>
                  <a:lnTo>
                    <a:pt x="101345" y="96012"/>
                  </a:lnTo>
                  <a:lnTo>
                    <a:pt x="141096" y="96012"/>
                  </a:lnTo>
                  <a:lnTo>
                    <a:pt x="141096" y="92583"/>
                  </a:lnTo>
                  <a:lnTo>
                    <a:pt x="239775" y="92583"/>
                  </a:lnTo>
                  <a:lnTo>
                    <a:pt x="221487" y="78359"/>
                  </a:lnTo>
                  <a:lnTo>
                    <a:pt x="196595" y="65405"/>
                  </a:lnTo>
                  <a:lnTo>
                    <a:pt x="169544" y="56642"/>
                  </a:lnTo>
                  <a:lnTo>
                    <a:pt x="141096" y="52578"/>
                  </a:lnTo>
                  <a:lnTo>
                    <a:pt x="141096" y="0"/>
                  </a:lnTo>
                  <a:close/>
                </a:path>
              </a:pathLst>
            </a:custGeom>
            <a:solidFill>
              <a:srgbClr val="E2462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5" name="object 45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2669793" y="3613911"/>
              <a:ext cx="114173" cy="144653"/>
            </a:xfrm>
            <a:prstGeom prst="rect">
              <a:avLst/>
            </a:prstGeom>
          </p:spPr>
        </p:pic>
        <p:sp>
          <p:nvSpPr>
            <p:cNvPr id="46" name="object 46"/>
            <p:cNvSpPr/>
            <p:nvPr/>
          </p:nvSpPr>
          <p:spPr>
            <a:xfrm>
              <a:off x="2630043" y="3425570"/>
              <a:ext cx="142240" cy="135255"/>
            </a:xfrm>
            <a:custGeom>
              <a:avLst/>
              <a:gdLst/>
              <a:ahLst/>
              <a:cxnLst/>
              <a:rect l="l" t="t" r="r" b="b"/>
              <a:pathLst>
                <a:path w="142239" h="135254">
                  <a:moveTo>
                    <a:pt x="39738" y="3441"/>
                  </a:moveTo>
                  <a:lnTo>
                    <a:pt x="0" y="3441"/>
                  </a:lnTo>
                  <a:lnTo>
                    <a:pt x="0" y="134747"/>
                  </a:lnTo>
                  <a:lnTo>
                    <a:pt x="39738" y="134747"/>
                  </a:lnTo>
                  <a:lnTo>
                    <a:pt x="39738" y="3441"/>
                  </a:lnTo>
                  <a:close/>
                </a:path>
                <a:path w="142239" h="135254">
                  <a:moveTo>
                    <a:pt x="142113" y="2794"/>
                  </a:moveTo>
                  <a:lnTo>
                    <a:pt x="138430" y="0"/>
                  </a:lnTo>
                  <a:lnTo>
                    <a:pt x="39751" y="0"/>
                  </a:lnTo>
                  <a:lnTo>
                    <a:pt x="59436" y="3302"/>
                  </a:lnTo>
                  <a:lnTo>
                    <a:pt x="77978" y="9652"/>
                  </a:lnTo>
                  <a:lnTo>
                    <a:pt x="95123" y="18796"/>
                  </a:lnTo>
                  <a:lnTo>
                    <a:pt x="110363" y="30607"/>
                  </a:lnTo>
                  <a:lnTo>
                    <a:pt x="142113" y="2794"/>
                  </a:lnTo>
                  <a:close/>
                </a:path>
              </a:pathLst>
            </a:custGeom>
            <a:solidFill>
              <a:srgbClr val="E2462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47" name="object 47"/>
          <p:cNvGrpSpPr/>
          <p:nvPr/>
        </p:nvGrpSpPr>
        <p:grpSpPr>
          <a:xfrm>
            <a:off x="862583" y="1597151"/>
            <a:ext cx="382270" cy="449580"/>
            <a:chOff x="862583" y="1597151"/>
            <a:chExt cx="382270" cy="449580"/>
          </a:xfrm>
        </p:grpSpPr>
        <p:pic>
          <p:nvPicPr>
            <p:cNvPr id="48" name="object 48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970787" y="1831339"/>
              <a:ext cx="111594" cy="215010"/>
            </a:xfrm>
            <a:prstGeom prst="rect">
              <a:avLst/>
            </a:prstGeom>
          </p:spPr>
        </p:pic>
        <p:sp>
          <p:nvSpPr>
            <p:cNvPr id="49" name="object 49"/>
            <p:cNvSpPr/>
            <p:nvPr/>
          </p:nvSpPr>
          <p:spPr>
            <a:xfrm>
              <a:off x="1044968" y="1597151"/>
              <a:ext cx="125095" cy="326390"/>
            </a:xfrm>
            <a:custGeom>
              <a:avLst/>
              <a:gdLst/>
              <a:ahLst/>
              <a:cxnLst/>
              <a:rect l="l" t="t" r="r" b="b"/>
              <a:pathLst>
                <a:path w="125094" h="326389">
                  <a:moveTo>
                    <a:pt x="55435" y="0"/>
                  </a:moveTo>
                  <a:lnTo>
                    <a:pt x="33337" y="7238"/>
                  </a:lnTo>
                  <a:lnTo>
                    <a:pt x="15760" y="21462"/>
                  </a:lnTo>
                  <a:lnTo>
                    <a:pt x="4152" y="40766"/>
                  </a:lnTo>
                  <a:lnTo>
                    <a:pt x="0" y="63500"/>
                  </a:lnTo>
                  <a:lnTo>
                    <a:pt x="1485" y="77215"/>
                  </a:lnTo>
                  <a:lnTo>
                    <a:pt x="5829" y="90042"/>
                  </a:lnTo>
                  <a:lnTo>
                    <a:pt x="12814" y="101726"/>
                  </a:lnTo>
                  <a:lnTo>
                    <a:pt x="22250" y="111759"/>
                  </a:lnTo>
                  <a:lnTo>
                    <a:pt x="22186" y="326263"/>
                  </a:lnTo>
                  <a:lnTo>
                    <a:pt x="37414" y="326263"/>
                  </a:lnTo>
                  <a:lnTo>
                    <a:pt x="37414" y="71754"/>
                  </a:lnTo>
                  <a:lnTo>
                    <a:pt x="39573" y="61340"/>
                  </a:lnTo>
                  <a:lnTo>
                    <a:pt x="45389" y="52831"/>
                  </a:lnTo>
                  <a:lnTo>
                    <a:pt x="53975" y="47116"/>
                  </a:lnTo>
                  <a:lnTo>
                    <a:pt x="64452" y="45084"/>
                  </a:lnTo>
                  <a:lnTo>
                    <a:pt x="124599" y="45084"/>
                  </a:lnTo>
                  <a:lnTo>
                    <a:pt x="119506" y="30606"/>
                  </a:lnTo>
                  <a:lnTo>
                    <a:pt x="103047" y="12318"/>
                  </a:lnTo>
                  <a:lnTo>
                    <a:pt x="80911" y="1523"/>
                  </a:lnTo>
                  <a:lnTo>
                    <a:pt x="55435" y="0"/>
                  </a:lnTo>
                  <a:close/>
                </a:path>
              </a:pathLst>
            </a:custGeom>
            <a:solidFill>
              <a:srgbClr val="E2462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0" name="object 50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1110805" y="1642236"/>
              <a:ext cx="133832" cy="203708"/>
            </a:xfrm>
            <a:prstGeom prst="rect">
              <a:avLst/>
            </a:prstGeom>
          </p:spPr>
        </p:pic>
        <p:pic>
          <p:nvPicPr>
            <p:cNvPr id="51" name="object 51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862583" y="1687067"/>
              <a:ext cx="126491" cy="128015"/>
            </a:xfrm>
            <a:prstGeom prst="rect">
              <a:avLst/>
            </a:prstGeom>
          </p:spPr>
        </p:pic>
      </p:grpSp>
      <p:sp>
        <p:nvSpPr>
          <p:cNvPr id="52" name="object 52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ct val="100000"/>
              </a:lnSpc>
            </a:pPr>
            <a:r>
              <a:rPr dirty="0"/>
              <a:t>4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53111" y="91185"/>
            <a:ext cx="3077845" cy="6362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2000" spc="-170" dirty="0">
                <a:solidFill>
                  <a:srgbClr val="EB8500"/>
                </a:solidFill>
              </a:rPr>
              <a:t>5</a:t>
            </a:r>
            <a:r>
              <a:rPr sz="2000" dirty="0">
                <a:solidFill>
                  <a:srgbClr val="EB8500"/>
                </a:solidFill>
              </a:rPr>
              <a:t>.</a:t>
            </a:r>
            <a:r>
              <a:rPr sz="2000" spc="-185" dirty="0">
                <a:solidFill>
                  <a:srgbClr val="EB8500"/>
                </a:solidFill>
              </a:rPr>
              <a:t> </a:t>
            </a:r>
            <a:r>
              <a:rPr sz="2000" spc="-140" dirty="0">
                <a:solidFill>
                  <a:srgbClr val="0060AC"/>
                </a:solidFill>
              </a:rPr>
              <a:t>C</a:t>
            </a:r>
            <a:r>
              <a:rPr sz="2000" spc="-120" dirty="0">
                <a:solidFill>
                  <a:srgbClr val="0060AC"/>
                </a:solidFill>
              </a:rPr>
              <a:t>h</a:t>
            </a:r>
            <a:r>
              <a:rPr sz="2000" spc="-125" dirty="0">
                <a:solidFill>
                  <a:srgbClr val="0060AC"/>
                </a:solidFill>
              </a:rPr>
              <a:t>ec</a:t>
            </a:r>
            <a:r>
              <a:rPr sz="2000" spc="-120" dirty="0">
                <a:solidFill>
                  <a:srgbClr val="0060AC"/>
                </a:solidFill>
              </a:rPr>
              <a:t>k</a:t>
            </a:r>
            <a:r>
              <a:rPr sz="2000" spc="-140" dirty="0">
                <a:solidFill>
                  <a:srgbClr val="0060AC"/>
                </a:solidFill>
              </a:rPr>
              <a:t>li</a:t>
            </a:r>
            <a:r>
              <a:rPr sz="2000" spc="-120" dirty="0">
                <a:solidFill>
                  <a:srgbClr val="0060AC"/>
                </a:solidFill>
              </a:rPr>
              <a:t>s</a:t>
            </a:r>
            <a:r>
              <a:rPr sz="2000" dirty="0">
                <a:solidFill>
                  <a:srgbClr val="0060AC"/>
                </a:solidFill>
              </a:rPr>
              <a:t>t</a:t>
            </a:r>
            <a:r>
              <a:rPr sz="2000" spc="210" dirty="0">
                <a:solidFill>
                  <a:srgbClr val="0060AC"/>
                </a:solidFill>
              </a:rPr>
              <a:t> </a:t>
            </a:r>
            <a:r>
              <a:rPr sz="2000" dirty="0">
                <a:solidFill>
                  <a:srgbClr val="0060AC"/>
                </a:solidFill>
              </a:rPr>
              <a:t>e</a:t>
            </a:r>
            <a:r>
              <a:rPr sz="2000" spc="-240" dirty="0">
                <a:solidFill>
                  <a:srgbClr val="0060AC"/>
                </a:solidFill>
              </a:rPr>
              <a:t> </a:t>
            </a:r>
            <a:r>
              <a:rPr sz="2000" spc="-120" dirty="0">
                <a:solidFill>
                  <a:srgbClr val="0060AC"/>
                </a:solidFill>
              </a:rPr>
              <a:t>Va</a:t>
            </a:r>
            <a:r>
              <a:rPr sz="2000" spc="-140" dirty="0">
                <a:solidFill>
                  <a:srgbClr val="0060AC"/>
                </a:solidFill>
              </a:rPr>
              <a:t>li</a:t>
            </a:r>
            <a:r>
              <a:rPr sz="2000" spc="-120" dirty="0">
                <a:solidFill>
                  <a:srgbClr val="0060AC"/>
                </a:solidFill>
              </a:rPr>
              <a:t>da</a:t>
            </a:r>
            <a:r>
              <a:rPr sz="2000" spc="-125" dirty="0">
                <a:solidFill>
                  <a:srgbClr val="0060AC"/>
                </a:solidFill>
              </a:rPr>
              <a:t>çã</a:t>
            </a:r>
            <a:r>
              <a:rPr sz="2000" dirty="0">
                <a:solidFill>
                  <a:srgbClr val="0060AC"/>
                </a:solidFill>
              </a:rPr>
              <a:t>o</a:t>
            </a:r>
            <a:r>
              <a:rPr sz="2000" spc="-229" dirty="0">
                <a:solidFill>
                  <a:srgbClr val="0060AC"/>
                </a:solidFill>
              </a:rPr>
              <a:t> </a:t>
            </a:r>
            <a:r>
              <a:rPr sz="2000" spc="-125" dirty="0">
                <a:solidFill>
                  <a:srgbClr val="0060AC"/>
                </a:solidFill>
              </a:rPr>
              <a:t>d</a:t>
            </a:r>
            <a:r>
              <a:rPr sz="2000" dirty="0">
                <a:solidFill>
                  <a:srgbClr val="0060AC"/>
                </a:solidFill>
              </a:rPr>
              <a:t>e  </a:t>
            </a:r>
            <a:r>
              <a:rPr sz="2000" spc="-100" dirty="0">
                <a:solidFill>
                  <a:srgbClr val="0060AC"/>
                </a:solidFill>
              </a:rPr>
              <a:t>Documentos</a:t>
            </a:r>
            <a:endParaRPr sz="2000"/>
          </a:p>
        </p:txBody>
      </p:sp>
      <p:sp>
        <p:nvSpPr>
          <p:cNvPr id="3" name="object 3"/>
          <p:cNvSpPr/>
          <p:nvPr/>
        </p:nvSpPr>
        <p:spPr>
          <a:xfrm>
            <a:off x="5279135" y="1114043"/>
            <a:ext cx="4735195" cy="2667000"/>
          </a:xfrm>
          <a:custGeom>
            <a:avLst/>
            <a:gdLst/>
            <a:ahLst/>
            <a:cxnLst/>
            <a:rect l="l" t="t" r="r" b="b"/>
            <a:pathLst>
              <a:path w="4735195" h="2667000">
                <a:moveTo>
                  <a:pt x="4594352" y="0"/>
                </a:moveTo>
                <a:lnTo>
                  <a:pt x="140335" y="0"/>
                </a:lnTo>
                <a:lnTo>
                  <a:pt x="96012" y="5841"/>
                </a:lnTo>
                <a:lnTo>
                  <a:pt x="57403" y="22351"/>
                </a:lnTo>
                <a:lnTo>
                  <a:pt x="27050" y="47371"/>
                </a:lnTo>
                <a:lnTo>
                  <a:pt x="7112" y="78993"/>
                </a:lnTo>
                <a:lnTo>
                  <a:pt x="0" y="115569"/>
                </a:lnTo>
                <a:lnTo>
                  <a:pt x="0" y="2551303"/>
                </a:lnTo>
                <a:lnTo>
                  <a:pt x="27050" y="2619502"/>
                </a:lnTo>
                <a:lnTo>
                  <a:pt x="57403" y="2644521"/>
                </a:lnTo>
                <a:lnTo>
                  <a:pt x="96012" y="2661030"/>
                </a:lnTo>
                <a:lnTo>
                  <a:pt x="140335" y="2666873"/>
                </a:lnTo>
                <a:lnTo>
                  <a:pt x="4594352" y="2666873"/>
                </a:lnTo>
                <a:lnTo>
                  <a:pt x="4638674" y="2661030"/>
                </a:lnTo>
                <a:lnTo>
                  <a:pt x="4677283" y="2644521"/>
                </a:lnTo>
                <a:lnTo>
                  <a:pt x="4707636" y="2619502"/>
                </a:lnTo>
                <a:lnTo>
                  <a:pt x="4734687" y="2551303"/>
                </a:lnTo>
                <a:lnTo>
                  <a:pt x="4734687" y="115569"/>
                </a:lnTo>
                <a:lnTo>
                  <a:pt x="4707636" y="47371"/>
                </a:lnTo>
                <a:lnTo>
                  <a:pt x="4677283" y="22351"/>
                </a:lnTo>
                <a:lnTo>
                  <a:pt x="4638674" y="5841"/>
                </a:lnTo>
                <a:lnTo>
                  <a:pt x="4594352" y="0"/>
                </a:lnTo>
                <a:close/>
              </a:path>
            </a:pathLst>
          </a:custGeom>
          <a:solidFill>
            <a:srgbClr val="F8BB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5510276" y="1244599"/>
            <a:ext cx="4349750" cy="239204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014094">
              <a:lnSpc>
                <a:spcPct val="100000"/>
              </a:lnSpc>
              <a:spcBef>
                <a:spcPts val="105"/>
              </a:spcBef>
            </a:pPr>
            <a:r>
              <a:rPr sz="1400" b="1" spc="-90" dirty="0">
                <a:solidFill>
                  <a:srgbClr val="504F51"/>
                </a:solidFill>
                <a:latin typeface="Tahoma"/>
                <a:cs typeface="Tahoma"/>
              </a:rPr>
              <a:t>Importante:</a:t>
            </a:r>
            <a:endParaRPr sz="1400">
              <a:latin typeface="Tahoma"/>
              <a:cs typeface="Tahoma"/>
            </a:endParaRPr>
          </a:p>
          <a:p>
            <a:pPr marL="1014094" marR="389890">
              <a:lnSpc>
                <a:spcPct val="100000"/>
              </a:lnSpc>
              <a:spcBef>
                <a:spcPts val="1005"/>
              </a:spcBef>
            </a:pPr>
            <a:r>
              <a:rPr sz="1100" spc="-15" dirty="0">
                <a:solidFill>
                  <a:srgbClr val="504F51"/>
                </a:solidFill>
                <a:latin typeface="Tahoma"/>
                <a:cs typeface="Tahoma"/>
              </a:rPr>
              <a:t>Em</a:t>
            </a:r>
            <a:r>
              <a:rPr sz="1100" spc="-85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100" spc="-35" dirty="0">
                <a:solidFill>
                  <a:srgbClr val="504F51"/>
                </a:solidFill>
                <a:latin typeface="Tahoma"/>
                <a:cs typeface="Tahoma"/>
              </a:rPr>
              <a:t>caso</a:t>
            </a:r>
            <a:r>
              <a:rPr sz="1100" spc="-65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100" spc="-20" dirty="0">
                <a:solidFill>
                  <a:srgbClr val="504F51"/>
                </a:solidFill>
                <a:latin typeface="Tahoma"/>
                <a:cs typeface="Tahoma"/>
              </a:rPr>
              <a:t>de</a:t>
            </a:r>
            <a:r>
              <a:rPr sz="1100" spc="-65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100" spc="-40" dirty="0">
                <a:solidFill>
                  <a:srgbClr val="504F51"/>
                </a:solidFill>
                <a:latin typeface="Tahoma"/>
                <a:cs typeface="Tahoma"/>
              </a:rPr>
              <a:t>contratação</a:t>
            </a:r>
            <a:r>
              <a:rPr sz="1100" spc="-65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100" spc="-35" dirty="0">
                <a:solidFill>
                  <a:srgbClr val="504F51"/>
                </a:solidFill>
                <a:latin typeface="Tahoma"/>
                <a:cs typeface="Tahoma"/>
              </a:rPr>
              <a:t>apenas</a:t>
            </a:r>
            <a:r>
              <a:rPr sz="1100" spc="-85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100" spc="-30" dirty="0">
                <a:solidFill>
                  <a:srgbClr val="504F51"/>
                </a:solidFill>
                <a:latin typeface="Tahoma"/>
                <a:cs typeface="Tahoma"/>
              </a:rPr>
              <a:t>com</a:t>
            </a:r>
            <a:r>
              <a:rPr sz="1100" spc="-45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100" dirty="0">
                <a:solidFill>
                  <a:srgbClr val="504F51"/>
                </a:solidFill>
                <a:latin typeface="Tahoma"/>
                <a:cs typeface="Tahoma"/>
              </a:rPr>
              <a:t>o</a:t>
            </a:r>
            <a:r>
              <a:rPr sz="1100" spc="-55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100" spc="-40" dirty="0">
                <a:solidFill>
                  <a:srgbClr val="504F51"/>
                </a:solidFill>
                <a:latin typeface="Tahoma"/>
                <a:cs typeface="Tahoma"/>
              </a:rPr>
              <a:t>responsável </a:t>
            </a:r>
            <a:r>
              <a:rPr sz="1100" spc="-330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100" spc="-40" dirty="0">
                <a:solidFill>
                  <a:srgbClr val="504F51"/>
                </a:solidFill>
                <a:latin typeface="Tahoma"/>
                <a:cs typeface="Tahoma"/>
              </a:rPr>
              <a:t>fina</a:t>
            </a:r>
            <a:r>
              <a:rPr sz="1100" spc="-45" dirty="0">
                <a:solidFill>
                  <a:srgbClr val="504F51"/>
                </a:solidFill>
                <a:latin typeface="Tahoma"/>
                <a:cs typeface="Tahoma"/>
              </a:rPr>
              <a:t>n</a:t>
            </a:r>
            <a:r>
              <a:rPr sz="1100" spc="-55" dirty="0">
                <a:solidFill>
                  <a:srgbClr val="504F51"/>
                </a:solidFill>
                <a:latin typeface="Tahoma"/>
                <a:cs typeface="Tahoma"/>
              </a:rPr>
              <a:t>ce</a:t>
            </a:r>
            <a:r>
              <a:rPr sz="1100" spc="-40" dirty="0">
                <a:solidFill>
                  <a:srgbClr val="504F51"/>
                </a:solidFill>
                <a:latin typeface="Tahoma"/>
                <a:cs typeface="Tahoma"/>
              </a:rPr>
              <a:t>ir</a:t>
            </a:r>
            <a:r>
              <a:rPr sz="1100" dirty="0">
                <a:solidFill>
                  <a:srgbClr val="504F51"/>
                </a:solidFill>
                <a:latin typeface="Tahoma"/>
                <a:cs typeface="Tahoma"/>
              </a:rPr>
              <a:t>o</a:t>
            </a:r>
            <a:r>
              <a:rPr sz="1100" spc="-60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100" dirty="0">
                <a:solidFill>
                  <a:srgbClr val="504F51"/>
                </a:solidFill>
                <a:latin typeface="Tahoma"/>
                <a:cs typeface="Tahoma"/>
              </a:rPr>
              <a:t>e</a:t>
            </a:r>
            <a:r>
              <a:rPr sz="1100" spc="-75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100" spc="-35" dirty="0">
                <a:solidFill>
                  <a:srgbClr val="504F51"/>
                </a:solidFill>
                <a:latin typeface="Tahoma"/>
                <a:cs typeface="Tahoma"/>
              </a:rPr>
              <a:t>d</a:t>
            </a:r>
            <a:r>
              <a:rPr sz="1100" spc="-55" dirty="0">
                <a:solidFill>
                  <a:srgbClr val="504F51"/>
                </a:solidFill>
                <a:latin typeface="Tahoma"/>
                <a:cs typeface="Tahoma"/>
              </a:rPr>
              <a:t>e</a:t>
            </a:r>
            <a:r>
              <a:rPr sz="1100" spc="-35" dirty="0">
                <a:solidFill>
                  <a:srgbClr val="504F51"/>
                </a:solidFill>
                <a:latin typeface="Tahoma"/>
                <a:cs typeface="Tahoma"/>
              </a:rPr>
              <a:t>p</a:t>
            </a:r>
            <a:r>
              <a:rPr sz="1100" spc="-55" dirty="0">
                <a:solidFill>
                  <a:srgbClr val="504F51"/>
                </a:solidFill>
                <a:latin typeface="Tahoma"/>
                <a:cs typeface="Tahoma"/>
              </a:rPr>
              <a:t>e</a:t>
            </a:r>
            <a:r>
              <a:rPr sz="1100" spc="-40" dirty="0">
                <a:solidFill>
                  <a:srgbClr val="504F51"/>
                </a:solidFill>
                <a:latin typeface="Tahoma"/>
                <a:cs typeface="Tahoma"/>
              </a:rPr>
              <a:t>n</a:t>
            </a:r>
            <a:r>
              <a:rPr sz="1100" spc="-35" dirty="0">
                <a:solidFill>
                  <a:srgbClr val="504F51"/>
                </a:solidFill>
                <a:latin typeface="Tahoma"/>
                <a:cs typeface="Tahoma"/>
              </a:rPr>
              <a:t>d</a:t>
            </a:r>
            <a:r>
              <a:rPr sz="1100" spc="-55" dirty="0">
                <a:solidFill>
                  <a:srgbClr val="504F51"/>
                </a:solidFill>
                <a:latin typeface="Tahoma"/>
                <a:cs typeface="Tahoma"/>
              </a:rPr>
              <a:t>e</a:t>
            </a:r>
            <a:r>
              <a:rPr sz="1100" spc="-40" dirty="0">
                <a:solidFill>
                  <a:srgbClr val="504F51"/>
                </a:solidFill>
                <a:latin typeface="Tahoma"/>
                <a:cs typeface="Tahoma"/>
              </a:rPr>
              <a:t>n</a:t>
            </a:r>
            <a:r>
              <a:rPr sz="1100" spc="-35" dirty="0">
                <a:solidFill>
                  <a:srgbClr val="504F51"/>
                </a:solidFill>
                <a:latin typeface="Tahoma"/>
                <a:cs typeface="Tahoma"/>
              </a:rPr>
              <a:t>t</a:t>
            </a:r>
            <a:r>
              <a:rPr sz="1100" spc="-55" dirty="0">
                <a:solidFill>
                  <a:srgbClr val="504F51"/>
                </a:solidFill>
                <a:latin typeface="Tahoma"/>
                <a:cs typeface="Tahoma"/>
              </a:rPr>
              <a:t>e</a:t>
            </a:r>
            <a:r>
              <a:rPr sz="1100" dirty="0">
                <a:solidFill>
                  <a:srgbClr val="504F51"/>
                </a:solidFill>
                <a:latin typeface="Tahoma"/>
                <a:cs typeface="Tahoma"/>
              </a:rPr>
              <a:t>,</a:t>
            </a:r>
            <a:r>
              <a:rPr sz="1100" spc="-65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100" spc="-55" dirty="0">
                <a:solidFill>
                  <a:srgbClr val="504F51"/>
                </a:solidFill>
                <a:latin typeface="Tahoma"/>
                <a:cs typeface="Tahoma"/>
              </a:rPr>
              <a:t>e</a:t>
            </a:r>
            <a:r>
              <a:rPr sz="1100" spc="-40" dirty="0">
                <a:solidFill>
                  <a:srgbClr val="504F51"/>
                </a:solidFill>
                <a:latin typeface="Tahoma"/>
                <a:cs typeface="Tahoma"/>
              </a:rPr>
              <a:t>s</a:t>
            </a:r>
            <a:r>
              <a:rPr sz="1100" spc="-35" dirty="0">
                <a:solidFill>
                  <a:srgbClr val="504F51"/>
                </a:solidFill>
                <a:latin typeface="Tahoma"/>
                <a:cs typeface="Tahoma"/>
              </a:rPr>
              <a:t>t</a:t>
            </a:r>
            <a:r>
              <a:rPr sz="1100" spc="-55" dirty="0">
                <a:solidFill>
                  <a:srgbClr val="504F51"/>
                </a:solidFill>
                <a:latin typeface="Tahoma"/>
                <a:cs typeface="Tahoma"/>
              </a:rPr>
              <a:t>e</a:t>
            </a:r>
            <a:r>
              <a:rPr sz="1100" dirty="0">
                <a:solidFill>
                  <a:srgbClr val="504F51"/>
                </a:solidFill>
                <a:latin typeface="Tahoma"/>
                <a:cs typeface="Tahoma"/>
              </a:rPr>
              <a:t>,</a:t>
            </a:r>
            <a:r>
              <a:rPr sz="1100" spc="-70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100" spc="-35" dirty="0">
                <a:solidFill>
                  <a:srgbClr val="504F51"/>
                </a:solidFill>
                <a:latin typeface="Tahoma"/>
                <a:cs typeface="Tahoma"/>
              </a:rPr>
              <a:t>p</a:t>
            </a:r>
            <a:r>
              <a:rPr sz="1100" spc="-40" dirty="0">
                <a:solidFill>
                  <a:srgbClr val="504F51"/>
                </a:solidFill>
                <a:latin typeface="Tahoma"/>
                <a:cs typeface="Tahoma"/>
              </a:rPr>
              <a:t>o</a:t>
            </a:r>
            <a:r>
              <a:rPr sz="1100" dirty="0">
                <a:solidFill>
                  <a:srgbClr val="504F51"/>
                </a:solidFill>
                <a:latin typeface="Tahoma"/>
                <a:cs typeface="Tahoma"/>
              </a:rPr>
              <a:t>r</a:t>
            </a:r>
            <a:r>
              <a:rPr sz="1100" spc="-60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100" spc="-40" dirty="0">
                <a:solidFill>
                  <a:srgbClr val="504F51"/>
                </a:solidFill>
                <a:latin typeface="Tahoma"/>
                <a:cs typeface="Tahoma"/>
              </a:rPr>
              <a:t>su</a:t>
            </a:r>
            <a:r>
              <a:rPr sz="1100" dirty="0">
                <a:solidFill>
                  <a:srgbClr val="504F51"/>
                </a:solidFill>
                <a:latin typeface="Tahoma"/>
                <a:cs typeface="Tahoma"/>
              </a:rPr>
              <a:t>a</a:t>
            </a:r>
            <a:r>
              <a:rPr sz="1100" spc="-85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100" spc="-35" dirty="0">
                <a:solidFill>
                  <a:srgbClr val="504F51"/>
                </a:solidFill>
                <a:latin typeface="Tahoma"/>
                <a:cs typeface="Tahoma"/>
              </a:rPr>
              <a:t>v</a:t>
            </a:r>
            <a:r>
              <a:rPr sz="1100" spc="-55" dirty="0">
                <a:solidFill>
                  <a:srgbClr val="504F51"/>
                </a:solidFill>
                <a:latin typeface="Tahoma"/>
                <a:cs typeface="Tahoma"/>
              </a:rPr>
              <a:t>e</a:t>
            </a:r>
            <a:r>
              <a:rPr sz="1100" spc="-35" dirty="0">
                <a:solidFill>
                  <a:srgbClr val="504F51"/>
                </a:solidFill>
                <a:latin typeface="Tahoma"/>
                <a:cs typeface="Tahoma"/>
              </a:rPr>
              <a:t>z</a:t>
            </a:r>
            <a:r>
              <a:rPr sz="1100" dirty="0">
                <a:solidFill>
                  <a:srgbClr val="504F51"/>
                </a:solidFill>
                <a:latin typeface="Tahoma"/>
                <a:cs typeface="Tahoma"/>
              </a:rPr>
              <a:t>,  </a:t>
            </a:r>
            <a:r>
              <a:rPr sz="1100" spc="-40" dirty="0">
                <a:solidFill>
                  <a:srgbClr val="504F51"/>
                </a:solidFill>
                <a:latin typeface="Tahoma"/>
                <a:cs typeface="Tahoma"/>
              </a:rPr>
              <a:t>obrigatoriamente</a:t>
            </a:r>
            <a:r>
              <a:rPr sz="1100" spc="-114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100" spc="-40" dirty="0">
                <a:solidFill>
                  <a:srgbClr val="504F51"/>
                </a:solidFill>
                <a:latin typeface="Tahoma"/>
                <a:cs typeface="Tahoma"/>
              </a:rPr>
              <a:t>precisa</a:t>
            </a:r>
            <a:r>
              <a:rPr sz="1100" spc="-60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100" spc="-40" dirty="0">
                <a:solidFill>
                  <a:srgbClr val="504F51"/>
                </a:solidFill>
                <a:latin typeface="Tahoma"/>
                <a:cs typeface="Tahoma"/>
              </a:rPr>
              <a:t>apresentar</a:t>
            </a:r>
            <a:r>
              <a:rPr sz="1100" spc="-85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100" spc="-20" dirty="0">
                <a:solidFill>
                  <a:srgbClr val="504F51"/>
                </a:solidFill>
                <a:latin typeface="Tahoma"/>
                <a:cs typeface="Tahoma"/>
              </a:rPr>
              <a:t>um</a:t>
            </a:r>
            <a:r>
              <a:rPr sz="1100" spc="-70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100" spc="-30" dirty="0">
                <a:solidFill>
                  <a:srgbClr val="504F51"/>
                </a:solidFill>
                <a:latin typeface="Tahoma"/>
                <a:cs typeface="Tahoma"/>
              </a:rPr>
              <a:t>CPF.</a:t>
            </a:r>
            <a:endParaRPr sz="1100">
              <a:latin typeface="Tahoma"/>
              <a:cs typeface="Tahoma"/>
            </a:endParaRPr>
          </a:p>
          <a:p>
            <a:pPr>
              <a:lnSpc>
                <a:spcPct val="100000"/>
              </a:lnSpc>
              <a:spcBef>
                <a:spcPts val="55"/>
              </a:spcBef>
            </a:pPr>
            <a:endParaRPr sz="1100">
              <a:latin typeface="Tahoma"/>
              <a:cs typeface="Tahoma"/>
            </a:endParaRPr>
          </a:p>
          <a:p>
            <a:pPr marL="12700" marR="5080">
              <a:lnSpc>
                <a:spcPct val="100000"/>
              </a:lnSpc>
            </a:pPr>
            <a:r>
              <a:rPr sz="1100" spc="-30" dirty="0">
                <a:solidFill>
                  <a:srgbClr val="504F51"/>
                </a:solidFill>
                <a:latin typeface="Tahoma"/>
                <a:cs typeface="Tahoma"/>
              </a:rPr>
              <a:t>Nos</a:t>
            </a:r>
            <a:r>
              <a:rPr sz="1100" spc="-65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100" spc="-35" dirty="0">
                <a:solidFill>
                  <a:srgbClr val="504F51"/>
                </a:solidFill>
                <a:latin typeface="Tahoma"/>
                <a:cs typeface="Tahoma"/>
              </a:rPr>
              <a:t>casos</a:t>
            </a:r>
            <a:r>
              <a:rPr sz="1100" spc="-90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100" spc="-30" dirty="0">
                <a:solidFill>
                  <a:srgbClr val="504F51"/>
                </a:solidFill>
                <a:latin typeface="Tahoma"/>
                <a:cs typeface="Tahoma"/>
              </a:rPr>
              <a:t>onde</a:t>
            </a:r>
            <a:r>
              <a:rPr sz="1100" spc="-60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100" dirty="0">
                <a:solidFill>
                  <a:srgbClr val="504F51"/>
                </a:solidFill>
                <a:latin typeface="Tahoma"/>
                <a:cs typeface="Tahoma"/>
              </a:rPr>
              <a:t>a</a:t>
            </a:r>
            <a:r>
              <a:rPr sz="1100" spc="-70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100" spc="-35" dirty="0">
                <a:solidFill>
                  <a:srgbClr val="504F51"/>
                </a:solidFill>
                <a:latin typeface="Tahoma"/>
                <a:cs typeface="Tahoma"/>
              </a:rPr>
              <a:t>contratação</a:t>
            </a:r>
            <a:r>
              <a:rPr sz="1100" spc="-65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100" spc="-35" dirty="0">
                <a:solidFill>
                  <a:srgbClr val="504F51"/>
                </a:solidFill>
                <a:latin typeface="Tahoma"/>
                <a:cs typeface="Tahoma"/>
              </a:rPr>
              <a:t>acontece</a:t>
            </a:r>
            <a:r>
              <a:rPr sz="1100" spc="-80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100" spc="-35" dirty="0">
                <a:solidFill>
                  <a:srgbClr val="504F51"/>
                </a:solidFill>
                <a:latin typeface="Tahoma"/>
                <a:cs typeface="Tahoma"/>
              </a:rPr>
              <a:t>apenas</a:t>
            </a:r>
            <a:r>
              <a:rPr sz="1100" spc="-75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100" spc="-30" dirty="0">
                <a:solidFill>
                  <a:srgbClr val="504F51"/>
                </a:solidFill>
                <a:latin typeface="Tahoma"/>
                <a:cs typeface="Tahoma"/>
              </a:rPr>
              <a:t>com</a:t>
            </a:r>
            <a:r>
              <a:rPr sz="1100" spc="-55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100" spc="-15" dirty="0">
                <a:solidFill>
                  <a:srgbClr val="504F51"/>
                </a:solidFill>
                <a:latin typeface="Tahoma"/>
                <a:cs typeface="Tahoma"/>
              </a:rPr>
              <a:t>um</a:t>
            </a:r>
            <a:r>
              <a:rPr sz="1100" spc="-80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100" spc="-40" dirty="0">
                <a:solidFill>
                  <a:srgbClr val="504F51"/>
                </a:solidFill>
                <a:latin typeface="Tahoma"/>
                <a:cs typeface="Tahoma"/>
              </a:rPr>
              <a:t>beneficiário</a:t>
            </a:r>
            <a:r>
              <a:rPr sz="1100" spc="-80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100" spc="-35" dirty="0">
                <a:solidFill>
                  <a:srgbClr val="504F51"/>
                </a:solidFill>
                <a:latin typeface="Tahoma"/>
                <a:cs typeface="Tahoma"/>
              </a:rPr>
              <a:t>titular, </a:t>
            </a:r>
            <a:r>
              <a:rPr sz="1100" spc="-330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100" spc="-30" dirty="0">
                <a:solidFill>
                  <a:srgbClr val="504F51"/>
                </a:solidFill>
                <a:latin typeface="Tahoma"/>
                <a:cs typeface="Tahoma"/>
              </a:rPr>
              <a:t>nã</a:t>
            </a:r>
            <a:r>
              <a:rPr sz="1100" dirty="0">
                <a:solidFill>
                  <a:srgbClr val="504F51"/>
                </a:solidFill>
                <a:latin typeface="Tahoma"/>
                <a:cs typeface="Tahoma"/>
              </a:rPr>
              <a:t>o</a:t>
            </a:r>
            <a:r>
              <a:rPr sz="1100" spc="-45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100" spc="-40" dirty="0">
                <a:solidFill>
                  <a:srgbClr val="504F51"/>
                </a:solidFill>
                <a:latin typeface="Tahoma"/>
                <a:cs typeface="Tahoma"/>
              </a:rPr>
              <a:t>n</a:t>
            </a:r>
            <a:r>
              <a:rPr sz="1100" spc="-45" dirty="0">
                <a:solidFill>
                  <a:srgbClr val="504F51"/>
                </a:solidFill>
                <a:latin typeface="Tahoma"/>
                <a:cs typeface="Tahoma"/>
              </a:rPr>
              <a:t>ece</a:t>
            </a:r>
            <a:r>
              <a:rPr sz="1100" spc="-40" dirty="0">
                <a:solidFill>
                  <a:srgbClr val="504F51"/>
                </a:solidFill>
                <a:latin typeface="Tahoma"/>
                <a:cs typeface="Tahoma"/>
              </a:rPr>
              <a:t>ssari</a:t>
            </a:r>
            <a:r>
              <a:rPr sz="1100" spc="-55" dirty="0">
                <a:solidFill>
                  <a:srgbClr val="504F51"/>
                </a:solidFill>
                <a:latin typeface="Tahoma"/>
                <a:cs typeface="Tahoma"/>
              </a:rPr>
              <a:t>a</a:t>
            </a:r>
            <a:r>
              <a:rPr sz="1100" spc="-40" dirty="0">
                <a:solidFill>
                  <a:srgbClr val="504F51"/>
                </a:solidFill>
                <a:latin typeface="Tahoma"/>
                <a:cs typeface="Tahoma"/>
              </a:rPr>
              <a:t>m</a:t>
            </a:r>
            <a:r>
              <a:rPr sz="1100" spc="-45" dirty="0">
                <a:solidFill>
                  <a:srgbClr val="504F51"/>
                </a:solidFill>
                <a:latin typeface="Tahoma"/>
                <a:cs typeface="Tahoma"/>
              </a:rPr>
              <a:t>e</a:t>
            </a:r>
            <a:r>
              <a:rPr sz="1100" spc="-55" dirty="0">
                <a:solidFill>
                  <a:srgbClr val="504F51"/>
                </a:solidFill>
                <a:latin typeface="Tahoma"/>
                <a:cs typeface="Tahoma"/>
              </a:rPr>
              <a:t>n</a:t>
            </a:r>
            <a:r>
              <a:rPr sz="1100" spc="-50" dirty="0">
                <a:solidFill>
                  <a:srgbClr val="504F51"/>
                </a:solidFill>
                <a:latin typeface="Tahoma"/>
                <a:cs typeface="Tahoma"/>
              </a:rPr>
              <a:t>t</a:t>
            </a:r>
            <a:r>
              <a:rPr sz="1100" spc="-45" dirty="0">
                <a:solidFill>
                  <a:srgbClr val="504F51"/>
                </a:solidFill>
                <a:latin typeface="Tahoma"/>
                <a:cs typeface="Tahoma"/>
              </a:rPr>
              <a:t>e</a:t>
            </a:r>
            <a:r>
              <a:rPr sz="1100" dirty="0">
                <a:solidFill>
                  <a:srgbClr val="504F51"/>
                </a:solidFill>
                <a:latin typeface="Tahoma"/>
                <a:cs typeface="Tahoma"/>
              </a:rPr>
              <a:t>,</a:t>
            </a:r>
            <a:r>
              <a:rPr sz="1100" spc="-114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100" dirty="0">
                <a:solidFill>
                  <a:srgbClr val="504F51"/>
                </a:solidFill>
                <a:latin typeface="Tahoma"/>
                <a:cs typeface="Tahoma"/>
              </a:rPr>
              <a:t>o</a:t>
            </a:r>
            <a:r>
              <a:rPr sz="1100" spc="15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100" spc="-35" dirty="0">
                <a:solidFill>
                  <a:srgbClr val="504F51"/>
                </a:solidFill>
                <a:latin typeface="Tahoma"/>
                <a:cs typeface="Tahoma"/>
              </a:rPr>
              <a:t>d</a:t>
            </a:r>
            <a:r>
              <a:rPr sz="1100" spc="-45" dirty="0">
                <a:solidFill>
                  <a:srgbClr val="504F51"/>
                </a:solidFill>
                <a:latin typeface="Tahoma"/>
                <a:cs typeface="Tahoma"/>
              </a:rPr>
              <a:t>e</a:t>
            </a:r>
            <a:r>
              <a:rPr sz="1100" spc="-35" dirty="0">
                <a:solidFill>
                  <a:srgbClr val="504F51"/>
                </a:solidFill>
                <a:latin typeface="Tahoma"/>
                <a:cs typeface="Tahoma"/>
              </a:rPr>
              <a:t>p</a:t>
            </a:r>
            <a:r>
              <a:rPr sz="1100" spc="-45" dirty="0">
                <a:solidFill>
                  <a:srgbClr val="504F51"/>
                </a:solidFill>
                <a:latin typeface="Tahoma"/>
                <a:cs typeface="Tahoma"/>
              </a:rPr>
              <a:t>e</a:t>
            </a:r>
            <a:r>
              <a:rPr sz="1100" spc="-40" dirty="0">
                <a:solidFill>
                  <a:srgbClr val="504F51"/>
                </a:solidFill>
                <a:latin typeface="Tahoma"/>
                <a:cs typeface="Tahoma"/>
              </a:rPr>
              <a:t>n</a:t>
            </a:r>
            <a:r>
              <a:rPr sz="1100" spc="-35" dirty="0">
                <a:solidFill>
                  <a:srgbClr val="504F51"/>
                </a:solidFill>
                <a:latin typeface="Tahoma"/>
                <a:cs typeface="Tahoma"/>
              </a:rPr>
              <a:t>d</a:t>
            </a:r>
            <a:r>
              <a:rPr sz="1100" spc="-45" dirty="0">
                <a:solidFill>
                  <a:srgbClr val="504F51"/>
                </a:solidFill>
                <a:latin typeface="Tahoma"/>
                <a:cs typeface="Tahoma"/>
              </a:rPr>
              <a:t>e</a:t>
            </a:r>
            <a:r>
              <a:rPr sz="1100" spc="-40" dirty="0">
                <a:solidFill>
                  <a:srgbClr val="504F51"/>
                </a:solidFill>
                <a:latin typeface="Tahoma"/>
                <a:cs typeface="Tahoma"/>
              </a:rPr>
              <a:t>n</a:t>
            </a:r>
            <a:r>
              <a:rPr sz="1100" spc="-35" dirty="0">
                <a:solidFill>
                  <a:srgbClr val="504F51"/>
                </a:solidFill>
                <a:latin typeface="Tahoma"/>
                <a:cs typeface="Tahoma"/>
              </a:rPr>
              <a:t>t</a:t>
            </a:r>
            <a:r>
              <a:rPr sz="1100" dirty="0">
                <a:solidFill>
                  <a:srgbClr val="504F51"/>
                </a:solidFill>
                <a:latin typeface="Tahoma"/>
                <a:cs typeface="Tahoma"/>
              </a:rPr>
              <a:t>e</a:t>
            </a:r>
            <a:r>
              <a:rPr sz="1100" spc="-75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100" spc="-40" dirty="0">
                <a:solidFill>
                  <a:srgbClr val="504F51"/>
                </a:solidFill>
                <a:latin typeface="Tahoma"/>
                <a:cs typeface="Tahoma"/>
              </a:rPr>
              <a:t>m</a:t>
            </a:r>
            <a:r>
              <a:rPr sz="1100" spc="-45" dirty="0">
                <a:solidFill>
                  <a:srgbClr val="504F51"/>
                </a:solidFill>
                <a:latin typeface="Tahoma"/>
                <a:cs typeface="Tahoma"/>
              </a:rPr>
              <a:t>e</a:t>
            </a:r>
            <a:r>
              <a:rPr sz="1100" spc="-40" dirty="0">
                <a:solidFill>
                  <a:srgbClr val="504F51"/>
                </a:solidFill>
                <a:latin typeface="Tahoma"/>
                <a:cs typeface="Tahoma"/>
              </a:rPr>
              <a:t>no</a:t>
            </a:r>
            <a:r>
              <a:rPr sz="1100" dirty="0">
                <a:solidFill>
                  <a:srgbClr val="504F51"/>
                </a:solidFill>
                <a:latin typeface="Tahoma"/>
                <a:cs typeface="Tahoma"/>
              </a:rPr>
              <a:t>s</a:t>
            </a:r>
            <a:r>
              <a:rPr sz="1100" spc="-70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100" spc="-25" dirty="0">
                <a:solidFill>
                  <a:srgbClr val="504F51"/>
                </a:solidFill>
                <a:latin typeface="Tahoma"/>
                <a:cs typeface="Tahoma"/>
              </a:rPr>
              <a:t>d</a:t>
            </a:r>
            <a:r>
              <a:rPr sz="1100" dirty="0">
                <a:solidFill>
                  <a:srgbClr val="504F51"/>
                </a:solidFill>
                <a:latin typeface="Tahoma"/>
                <a:cs typeface="Tahoma"/>
              </a:rPr>
              <a:t>e</a:t>
            </a:r>
            <a:r>
              <a:rPr sz="1100" spc="-40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100" spc="-30" dirty="0">
                <a:solidFill>
                  <a:srgbClr val="504F51"/>
                </a:solidFill>
                <a:latin typeface="Tahoma"/>
                <a:cs typeface="Tahoma"/>
              </a:rPr>
              <a:t>1</a:t>
            </a:r>
            <a:r>
              <a:rPr sz="1100" dirty="0">
                <a:solidFill>
                  <a:srgbClr val="504F51"/>
                </a:solidFill>
                <a:latin typeface="Tahoma"/>
                <a:cs typeface="Tahoma"/>
              </a:rPr>
              <a:t>8</a:t>
            </a:r>
            <a:r>
              <a:rPr sz="1100" spc="-35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100" spc="-40" dirty="0">
                <a:solidFill>
                  <a:srgbClr val="504F51"/>
                </a:solidFill>
                <a:latin typeface="Tahoma"/>
                <a:cs typeface="Tahoma"/>
              </a:rPr>
              <a:t>ano</a:t>
            </a:r>
            <a:r>
              <a:rPr sz="1100" dirty="0">
                <a:solidFill>
                  <a:srgbClr val="504F51"/>
                </a:solidFill>
                <a:latin typeface="Tahoma"/>
                <a:cs typeface="Tahoma"/>
              </a:rPr>
              <a:t>s</a:t>
            </a:r>
            <a:r>
              <a:rPr sz="1100" spc="-35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100" spc="-40" dirty="0">
                <a:solidFill>
                  <a:srgbClr val="504F51"/>
                </a:solidFill>
                <a:latin typeface="Tahoma"/>
                <a:cs typeface="Tahoma"/>
              </a:rPr>
              <a:t>a</a:t>
            </a:r>
            <a:r>
              <a:rPr sz="1100" spc="-35" dirty="0">
                <a:solidFill>
                  <a:srgbClr val="504F51"/>
                </a:solidFill>
                <a:latin typeface="Tahoma"/>
                <a:cs typeface="Tahoma"/>
              </a:rPr>
              <a:t>p</a:t>
            </a:r>
            <a:r>
              <a:rPr sz="1100" spc="-40" dirty="0">
                <a:solidFill>
                  <a:srgbClr val="504F51"/>
                </a:solidFill>
                <a:latin typeface="Tahoma"/>
                <a:cs typeface="Tahoma"/>
              </a:rPr>
              <a:t>r</a:t>
            </a:r>
            <a:r>
              <a:rPr sz="1100" spc="-45" dirty="0">
                <a:solidFill>
                  <a:srgbClr val="504F51"/>
                </a:solidFill>
                <a:latin typeface="Tahoma"/>
                <a:cs typeface="Tahoma"/>
              </a:rPr>
              <a:t>e</a:t>
            </a:r>
            <a:r>
              <a:rPr sz="1100" spc="-40" dirty="0">
                <a:solidFill>
                  <a:srgbClr val="504F51"/>
                </a:solidFill>
                <a:latin typeface="Tahoma"/>
                <a:cs typeface="Tahoma"/>
              </a:rPr>
              <a:t>s</a:t>
            </a:r>
            <a:r>
              <a:rPr sz="1100" spc="-45" dirty="0">
                <a:solidFill>
                  <a:srgbClr val="504F51"/>
                </a:solidFill>
                <a:latin typeface="Tahoma"/>
                <a:cs typeface="Tahoma"/>
              </a:rPr>
              <a:t>e</a:t>
            </a:r>
            <a:r>
              <a:rPr sz="1100" spc="-40" dirty="0">
                <a:solidFill>
                  <a:srgbClr val="504F51"/>
                </a:solidFill>
                <a:latin typeface="Tahoma"/>
                <a:cs typeface="Tahoma"/>
              </a:rPr>
              <a:t>n</a:t>
            </a:r>
            <a:r>
              <a:rPr sz="1100" spc="-35" dirty="0">
                <a:solidFill>
                  <a:srgbClr val="504F51"/>
                </a:solidFill>
                <a:latin typeface="Tahoma"/>
                <a:cs typeface="Tahoma"/>
              </a:rPr>
              <a:t>t</a:t>
            </a:r>
            <a:r>
              <a:rPr sz="1100" spc="-40" dirty="0">
                <a:solidFill>
                  <a:srgbClr val="504F51"/>
                </a:solidFill>
                <a:latin typeface="Tahoma"/>
                <a:cs typeface="Tahoma"/>
              </a:rPr>
              <a:t>a</a:t>
            </a:r>
            <a:r>
              <a:rPr sz="1100" dirty="0">
                <a:solidFill>
                  <a:srgbClr val="504F51"/>
                </a:solidFill>
                <a:latin typeface="Tahoma"/>
                <a:cs typeface="Tahoma"/>
              </a:rPr>
              <a:t>r</a:t>
            </a:r>
            <a:r>
              <a:rPr sz="1100" spc="-70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100" dirty="0">
                <a:solidFill>
                  <a:srgbClr val="504F51"/>
                </a:solidFill>
                <a:latin typeface="Tahoma"/>
                <a:cs typeface="Tahoma"/>
              </a:rPr>
              <a:t>o  </a:t>
            </a:r>
            <a:r>
              <a:rPr sz="1100" spc="-35" dirty="0">
                <a:solidFill>
                  <a:srgbClr val="504F51"/>
                </a:solidFill>
                <a:latin typeface="Tahoma"/>
                <a:cs typeface="Tahoma"/>
              </a:rPr>
              <a:t>d</a:t>
            </a:r>
            <a:r>
              <a:rPr sz="1100" spc="-40" dirty="0">
                <a:solidFill>
                  <a:srgbClr val="504F51"/>
                </a:solidFill>
                <a:latin typeface="Tahoma"/>
                <a:cs typeface="Tahoma"/>
              </a:rPr>
              <a:t>o</a:t>
            </a:r>
            <a:r>
              <a:rPr sz="1100" spc="-55" dirty="0">
                <a:solidFill>
                  <a:srgbClr val="504F51"/>
                </a:solidFill>
                <a:latin typeface="Tahoma"/>
                <a:cs typeface="Tahoma"/>
              </a:rPr>
              <a:t>cume</a:t>
            </a:r>
            <a:r>
              <a:rPr sz="1100" spc="-50" dirty="0">
                <a:solidFill>
                  <a:srgbClr val="504F51"/>
                </a:solidFill>
                <a:latin typeface="Tahoma"/>
                <a:cs typeface="Tahoma"/>
              </a:rPr>
              <a:t>n</a:t>
            </a:r>
            <a:r>
              <a:rPr sz="1100" spc="-35" dirty="0">
                <a:solidFill>
                  <a:srgbClr val="504F51"/>
                </a:solidFill>
                <a:latin typeface="Tahoma"/>
                <a:cs typeface="Tahoma"/>
              </a:rPr>
              <a:t>t</a:t>
            </a:r>
            <a:r>
              <a:rPr sz="1100" dirty="0">
                <a:solidFill>
                  <a:srgbClr val="504F51"/>
                </a:solidFill>
                <a:latin typeface="Tahoma"/>
                <a:cs typeface="Tahoma"/>
              </a:rPr>
              <a:t>o</a:t>
            </a:r>
            <a:r>
              <a:rPr sz="1100" spc="-45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100" spc="-35" dirty="0">
                <a:solidFill>
                  <a:srgbClr val="504F51"/>
                </a:solidFill>
                <a:latin typeface="Tahoma"/>
                <a:cs typeface="Tahoma"/>
              </a:rPr>
              <a:t>d</a:t>
            </a:r>
            <a:r>
              <a:rPr sz="1100" dirty="0">
                <a:solidFill>
                  <a:srgbClr val="504F51"/>
                </a:solidFill>
                <a:latin typeface="Tahoma"/>
                <a:cs typeface="Tahoma"/>
              </a:rPr>
              <a:t>e</a:t>
            </a:r>
            <a:r>
              <a:rPr sz="1100" spc="-85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100" spc="-55" dirty="0">
                <a:solidFill>
                  <a:srgbClr val="504F51"/>
                </a:solidFill>
                <a:latin typeface="Tahoma"/>
                <a:cs typeface="Tahoma"/>
              </a:rPr>
              <a:t>C</a:t>
            </a:r>
            <a:r>
              <a:rPr sz="1100" spc="-35" dirty="0">
                <a:solidFill>
                  <a:srgbClr val="504F51"/>
                </a:solidFill>
                <a:latin typeface="Tahoma"/>
                <a:cs typeface="Tahoma"/>
              </a:rPr>
              <a:t>P</a:t>
            </a:r>
            <a:r>
              <a:rPr sz="1100" spc="-40" dirty="0">
                <a:solidFill>
                  <a:srgbClr val="504F51"/>
                </a:solidFill>
                <a:latin typeface="Tahoma"/>
                <a:cs typeface="Tahoma"/>
              </a:rPr>
              <a:t>F</a:t>
            </a:r>
            <a:r>
              <a:rPr sz="1100" dirty="0">
                <a:solidFill>
                  <a:srgbClr val="504F51"/>
                </a:solidFill>
                <a:latin typeface="Tahoma"/>
                <a:cs typeface="Tahoma"/>
              </a:rPr>
              <a:t>.</a:t>
            </a:r>
            <a:endParaRPr sz="1100">
              <a:latin typeface="Tahoma"/>
              <a:cs typeface="Tahoma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100">
              <a:latin typeface="Tahoma"/>
              <a:cs typeface="Tahoma"/>
            </a:endParaRPr>
          </a:p>
          <a:p>
            <a:pPr marL="12700" marR="220979">
              <a:lnSpc>
                <a:spcPct val="100000"/>
              </a:lnSpc>
              <a:spcBef>
                <a:spcPts val="5"/>
              </a:spcBef>
            </a:pPr>
            <a:r>
              <a:rPr sz="1100" spc="-20" dirty="0">
                <a:solidFill>
                  <a:srgbClr val="504F51"/>
                </a:solidFill>
                <a:latin typeface="Tahoma"/>
                <a:cs typeface="Tahoma"/>
              </a:rPr>
              <a:t>Os</a:t>
            </a:r>
            <a:r>
              <a:rPr sz="1100" spc="-80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100" spc="-30" dirty="0">
                <a:solidFill>
                  <a:srgbClr val="504F51"/>
                </a:solidFill>
                <a:latin typeface="Tahoma"/>
                <a:cs typeface="Tahoma"/>
              </a:rPr>
              <a:t>dados</a:t>
            </a:r>
            <a:r>
              <a:rPr sz="1100" spc="-65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100" spc="-40" dirty="0">
                <a:solidFill>
                  <a:srgbClr val="504F51"/>
                </a:solidFill>
                <a:latin typeface="Tahoma"/>
                <a:cs typeface="Tahoma"/>
              </a:rPr>
              <a:t>apresentados</a:t>
            </a:r>
            <a:r>
              <a:rPr sz="1100" spc="-95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100" spc="-25" dirty="0">
                <a:solidFill>
                  <a:srgbClr val="504F51"/>
                </a:solidFill>
                <a:latin typeface="Tahoma"/>
                <a:cs typeface="Tahoma"/>
              </a:rPr>
              <a:t>são</a:t>
            </a:r>
            <a:r>
              <a:rPr sz="1100" spc="-65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100" spc="-40" dirty="0">
                <a:solidFill>
                  <a:srgbClr val="504F51"/>
                </a:solidFill>
                <a:latin typeface="Tahoma"/>
                <a:cs typeface="Tahoma"/>
              </a:rPr>
              <a:t>analisados</a:t>
            </a:r>
            <a:r>
              <a:rPr sz="1100" spc="-95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100" spc="-30" dirty="0">
                <a:solidFill>
                  <a:srgbClr val="504F51"/>
                </a:solidFill>
                <a:latin typeface="Tahoma"/>
                <a:cs typeface="Tahoma"/>
              </a:rPr>
              <a:t>com</a:t>
            </a:r>
            <a:r>
              <a:rPr sz="1100" spc="-40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100" spc="-25" dirty="0">
                <a:solidFill>
                  <a:srgbClr val="504F51"/>
                </a:solidFill>
                <a:latin typeface="Tahoma"/>
                <a:cs typeface="Tahoma"/>
              </a:rPr>
              <a:t>uso</a:t>
            </a:r>
            <a:r>
              <a:rPr sz="1100" spc="-70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100" spc="-20" dirty="0">
                <a:solidFill>
                  <a:srgbClr val="504F51"/>
                </a:solidFill>
                <a:latin typeface="Tahoma"/>
                <a:cs typeface="Tahoma"/>
              </a:rPr>
              <a:t>da</a:t>
            </a:r>
            <a:r>
              <a:rPr sz="1100" spc="-70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100" spc="-40" dirty="0">
                <a:solidFill>
                  <a:srgbClr val="504F51"/>
                </a:solidFill>
                <a:latin typeface="Tahoma"/>
                <a:cs typeface="Tahoma"/>
              </a:rPr>
              <a:t>ferramenta</a:t>
            </a:r>
            <a:r>
              <a:rPr sz="1100" spc="-65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100" spc="-35" dirty="0">
                <a:solidFill>
                  <a:srgbClr val="504F51"/>
                </a:solidFill>
                <a:latin typeface="Tahoma"/>
                <a:cs typeface="Tahoma"/>
              </a:rPr>
              <a:t>neoway, </a:t>
            </a:r>
            <a:r>
              <a:rPr sz="1100" spc="-330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100" spc="-20" dirty="0">
                <a:solidFill>
                  <a:srgbClr val="504F51"/>
                </a:solidFill>
                <a:latin typeface="Tahoma"/>
                <a:cs typeface="Tahoma"/>
              </a:rPr>
              <a:t>que tem </a:t>
            </a:r>
            <a:r>
              <a:rPr sz="1100" spc="-15" dirty="0">
                <a:solidFill>
                  <a:srgbClr val="504F51"/>
                </a:solidFill>
                <a:latin typeface="Tahoma"/>
                <a:cs typeface="Tahoma"/>
              </a:rPr>
              <a:t>por </a:t>
            </a:r>
            <a:r>
              <a:rPr sz="1100" spc="-35" dirty="0">
                <a:solidFill>
                  <a:srgbClr val="504F51"/>
                </a:solidFill>
                <a:latin typeface="Tahoma"/>
                <a:cs typeface="Tahoma"/>
              </a:rPr>
              <a:t>objetivo validar </a:t>
            </a:r>
            <a:r>
              <a:rPr sz="1100" spc="-15" dirty="0">
                <a:solidFill>
                  <a:srgbClr val="504F51"/>
                </a:solidFill>
                <a:latin typeface="Tahoma"/>
                <a:cs typeface="Tahoma"/>
              </a:rPr>
              <a:t>os </a:t>
            </a:r>
            <a:r>
              <a:rPr sz="1100" spc="-30" dirty="0">
                <a:solidFill>
                  <a:srgbClr val="504F51"/>
                </a:solidFill>
                <a:latin typeface="Tahoma"/>
                <a:cs typeface="Tahoma"/>
              </a:rPr>
              <a:t>dados </a:t>
            </a:r>
            <a:r>
              <a:rPr sz="1100" spc="-35" dirty="0">
                <a:solidFill>
                  <a:srgbClr val="504F51"/>
                </a:solidFill>
                <a:latin typeface="Tahoma"/>
                <a:cs typeface="Tahoma"/>
              </a:rPr>
              <a:t>cadastrados </a:t>
            </a:r>
            <a:r>
              <a:rPr sz="1100" spc="-15" dirty="0">
                <a:solidFill>
                  <a:srgbClr val="504F51"/>
                </a:solidFill>
                <a:latin typeface="Tahoma"/>
                <a:cs typeface="Tahoma"/>
              </a:rPr>
              <a:t>no </a:t>
            </a:r>
            <a:r>
              <a:rPr sz="1100" spc="-35" dirty="0">
                <a:solidFill>
                  <a:srgbClr val="504F51"/>
                </a:solidFill>
                <a:latin typeface="Tahoma"/>
                <a:cs typeface="Tahoma"/>
              </a:rPr>
              <a:t>órgãos </a:t>
            </a:r>
            <a:r>
              <a:rPr sz="1100" spc="-30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100" spc="-40" dirty="0">
                <a:solidFill>
                  <a:srgbClr val="504F51"/>
                </a:solidFill>
                <a:latin typeface="Tahoma"/>
                <a:cs typeface="Tahoma"/>
              </a:rPr>
              <a:t>públicos(exemplo: </a:t>
            </a:r>
            <a:r>
              <a:rPr sz="1100" spc="-30" dirty="0">
                <a:solidFill>
                  <a:srgbClr val="504F51"/>
                </a:solidFill>
                <a:latin typeface="Tahoma"/>
                <a:cs typeface="Tahoma"/>
              </a:rPr>
              <a:t>SPC, </a:t>
            </a:r>
            <a:r>
              <a:rPr sz="1100" spc="-35" dirty="0">
                <a:solidFill>
                  <a:srgbClr val="504F51"/>
                </a:solidFill>
                <a:latin typeface="Tahoma"/>
                <a:cs typeface="Tahoma"/>
              </a:rPr>
              <a:t>Serasa, Receita Federal), </a:t>
            </a:r>
            <a:r>
              <a:rPr sz="1100" spc="-30" dirty="0">
                <a:solidFill>
                  <a:srgbClr val="504F51"/>
                </a:solidFill>
                <a:latin typeface="Tahoma"/>
                <a:cs typeface="Tahoma"/>
              </a:rPr>
              <a:t>para </a:t>
            </a:r>
            <a:r>
              <a:rPr sz="1100" spc="-20" dirty="0">
                <a:solidFill>
                  <a:srgbClr val="504F51"/>
                </a:solidFill>
                <a:latin typeface="Tahoma"/>
                <a:cs typeface="Tahoma"/>
              </a:rPr>
              <a:t>que </a:t>
            </a:r>
            <a:r>
              <a:rPr sz="1100" spc="-30" dirty="0">
                <a:solidFill>
                  <a:srgbClr val="504F51"/>
                </a:solidFill>
                <a:latin typeface="Tahoma"/>
                <a:cs typeface="Tahoma"/>
              </a:rPr>
              <a:t>haja uma </a:t>
            </a:r>
            <a:r>
              <a:rPr sz="1100" spc="-25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100" spc="-45" dirty="0">
                <a:solidFill>
                  <a:srgbClr val="504F51"/>
                </a:solidFill>
                <a:latin typeface="Tahoma"/>
                <a:cs typeface="Tahoma"/>
              </a:rPr>
              <a:t>a</a:t>
            </a:r>
            <a:r>
              <a:rPr sz="1100" spc="-35" dirty="0">
                <a:solidFill>
                  <a:srgbClr val="504F51"/>
                </a:solidFill>
                <a:latin typeface="Tahoma"/>
                <a:cs typeface="Tahoma"/>
              </a:rPr>
              <a:t>t</a:t>
            </a:r>
            <a:r>
              <a:rPr sz="1100" spc="-45" dirty="0">
                <a:solidFill>
                  <a:srgbClr val="504F51"/>
                </a:solidFill>
                <a:latin typeface="Tahoma"/>
                <a:cs typeface="Tahoma"/>
              </a:rPr>
              <a:t>ua</a:t>
            </a:r>
            <a:r>
              <a:rPr sz="1100" spc="-40" dirty="0">
                <a:solidFill>
                  <a:srgbClr val="504F51"/>
                </a:solidFill>
                <a:latin typeface="Tahoma"/>
                <a:cs typeface="Tahoma"/>
              </a:rPr>
              <a:t>liz</a:t>
            </a:r>
            <a:r>
              <a:rPr sz="1100" spc="-55" dirty="0">
                <a:solidFill>
                  <a:srgbClr val="504F51"/>
                </a:solidFill>
                <a:latin typeface="Tahoma"/>
                <a:cs typeface="Tahoma"/>
              </a:rPr>
              <a:t>aç</a:t>
            </a:r>
            <a:r>
              <a:rPr sz="1100" spc="-45" dirty="0">
                <a:solidFill>
                  <a:srgbClr val="504F51"/>
                </a:solidFill>
                <a:latin typeface="Tahoma"/>
                <a:cs typeface="Tahoma"/>
              </a:rPr>
              <a:t>ã</a:t>
            </a:r>
            <a:r>
              <a:rPr sz="1100" spc="-40" dirty="0">
                <a:solidFill>
                  <a:srgbClr val="504F51"/>
                </a:solidFill>
                <a:latin typeface="Tahoma"/>
                <a:cs typeface="Tahoma"/>
              </a:rPr>
              <a:t>o</a:t>
            </a:r>
            <a:r>
              <a:rPr sz="1100" dirty="0">
                <a:solidFill>
                  <a:srgbClr val="504F51"/>
                </a:solidFill>
                <a:latin typeface="Tahoma"/>
                <a:cs typeface="Tahoma"/>
              </a:rPr>
              <a:t>,</a:t>
            </a:r>
            <a:r>
              <a:rPr sz="1100" spc="-95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100" spc="-40" dirty="0">
                <a:solidFill>
                  <a:srgbClr val="504F51"/>
                </a:solidFill>
                <a:latin typeface="Tahoma"/>
                <a:cs typeface="Tahoma"/>
              </a:rPr>
              <a:t>s</a:t>
            </a:r>
            <a:r>
              <a:rPr sz="1100" dirty="0">
                <a:solidFill>
                  <a:srgbClr val="504F51"/>
                </a:solidFill>
                <a:latin typeface="Tahoma"/>
                <a:cs typeface="Tahoma"/>
              </a:rPr>
              <a:t>e</a:t>
            </a:r>
            <a:r>
              <a:rPr sz="1100" spc="-90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100" spc="-45" dirty="0">
                <a:solidFill>
                  <a:srgbClr val="504F51"/>
                </a:solidFill>
                <a:latin typeface="Tahoma"/>
                <a:cs typeface="Tahoma"/>
              </a:rPr>
              <a:t>h</a:t>
            </a:r>
            <a:r>
              <a:rPr sz="1100" spc="-40" dirty="0">
                <a:solidFill>
                  <a:srgbClr val="504F51"/>
                </a:solidFill>
                <a:latin typeface="Tahoma"/>
                <a:cs typeface="Tahoma"/>
              </a:rPr>
              <a:t>o</a:t>
            </a:r>
            <a:r>
              <a:rPr sz="1100" spc="-45" dirty="0">
                <a:solidFill>
                  <a:srgbClr val="504F51"/>
                </a:solidFill>
                <a:latin typeface="Tahoma"/>
                <a:cs typeface="Tahoma"/>
              </a:rPr>
              <a:t>u</a:t>
            </a:r>
            <a:r>
              <a:rPr sz="1100" spc="-35" dirty="0">
                <a:solidFill>
                  <a:srgbClr val="504F51"/>
                </a:solidFill>
                <a:latin typeface="Tahoma"/>
                <a:cs typeface="Tahoma"/>
              </a:rPr>
              <a:t>v</a:t>
            </a:r>
            <a:r>
              <a:rPr sz="1100" spc="-55" dirty="0">
                <a:solidFill>
                  <a:srgbClr val="504F51"/>
                </a:solidFill>
                <a:latin typeface="Tahoma"/>
                <a:cs typeface="Tahoma"/>
              </a:rPr>
              <a:t>e</a:t>
            </a:r>
            <a:r>
              <a:rPr sz="1100" dirty="0">
                <a:solidFill>
                  <a:srgbClr val="504F51"/>
                </a:solidFill>
                <a:latin typeface="Tahoma"/>
                <a:cs typeface="Tahoma"/>
              </a:rPr>
              <a:t>r</a:t>
            </a:r>
            <a:r>
              <a:rPr sz="1100" spc="-60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100" spc="-45" dirty="0">
                <a:solidFill>
                  <a:srgbClr val="504F51"/>
                </a:solidFill>
                <a:latin typeface="Tahoma"/>
                <a:cs typeface="Tahoma"/>
              </a:rPr>
              <a:t>n</a:t>
            </a:r>
            <a:r>
              <a:rPr sz="1100" spc="-55" dirty="0">
                <a:solidFill>
                  <a:srgbClr val="504F51"/>
                </a:solidFill>
                <a:latin typeface="Tahoma"/>
                <a:cs typeface="Tahoma"/>
              </a:rPr>
              <a:t>ece</a:t>
            </a:r>
            <a:r>
              <a:rPr sz="1100" spc="-40" dirty="0">
                <a:solidFill>
                  <a:srgbClr val="504F51"/>
                </a:solidFill>
                <a:latin typeface="Tahoma"/>
                <a:cs typeface="Tahoma"/>
              </a:rPr>
              <a:t>ssid</a:t>
            </a:r>
            <a:r>
              <a:rPr sz="1100" spc="-45" dirty="0">
                <a:solidFill>
                  <a:srgbClr val="504F51"/>
                </a:solidFill>
                <a:latin typeface="Tahoma"/>
                <a:cs typeface="Tahoma"/>
              </a:rPr>
              <a:t>a</a:t>
            </a:r>
            <a:r>
              <a:rPr sz="1100" spc="-40" dirty="0">
                <a:solidFill>
                  <a:srgbClr val="504F51"/>
                </a:solidFill>
                <a:latin typeface="Tahoma"/>
                <a:cs typeface="Tahoma"/>
              </a:rPr>
              <a:t>d</a:t>
            </a:r>
            <a:r>
              <a:rPr sz="1100" spc="-55" dirty="0">
                <a:solidFill>
                  <a:srgbClr val="504F51"/>
                </a:solidFill>
                <a:latin typeface="Tahoma"/>
                <a:cs typeface="Tahoma"/>
              </a:rPr>
              <a:t>e</a:t>
            </a:r>
            <a:r>
              <a:rPr sz="1100" dirty="0">
                <a:solidFill>
                  <a:srgbClr val="504F51"/>
                </a:solidFill>
                <a:latin typeface="Tahoma"/>
                <a:cs typeface="Tahoma"/>
              </a:rPr>
              <a:t>.</a:t>
            </a:r>
            <a:endParaRPr sz="1100">
              <a:latin typeface="Tahoma"/>
              <a:cs typeface="Tahoma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5522887" y="1446187"/>
            <a:ext cx="771525" cy="650875"/>
            <a:chOff x="5522887" y="1446187"/>
            <a:chExt cx="771525" cy="650875"/>
          </a:xfrm>
        </p:grpSpPr>
        <p:pic>
          <p:nvPicPr>
            <p:cNvPr id="6" name="object 6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859779" y="1624583"/>
              <a:ext cx="96012" cy="242315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852159" y="1892807"/>
              <a:ext cx="111250" cy="118872"/>
            </a:xfrm>
            <a:prstGeom prst="rect">
              <a:avLst/>
            </a:prstGeom>
          </p:spPr>
        </p:pic>
        <p:sp>
          <p:nvSpPr>
            <p:cNvPr id="8" name="object 8"/>
            <p:cNvSpPr/>
            <p:nvPr/>
          </p:nvSpPr>
          <p:spPr>
            <a:xfrm>
              <a:off x="5546597" y="1469897"/>
              <a:ext cx="723900" cy="603885"/>
            </a:xfrm>
            <a:custGeom>
              <a:avLst/>
              <a:gdLst/>
              <a:ahLst/>
              <a:cxnLst/>
              <a:rect l="l" t="t" r="r" b="b"/>
              <a:pathLst>
                <a:path w="723900" h="603885">
                  <a:moveTo>
                    <a:pt x="411479" y="33527"/>
                  </a:moveTo>
                  <a:lnTo>
                    <a:pt x="388238" y="8382"/>
                  </a:lnTo>
                  <a:lnTo>
                    <a:pt x="361696" y="0"/>
                  </a:lnTo>
                  <a:lnTo>
                    <a:pt x="335279" y="8382"/>
                  </a:lnTo>
                  <a:lnTo>
                    <a:pt x="312038" y="33527"/>
                  </a:lnTo>
                  <a:lnTo>
                    <a:pt x="11937" y="522477"/>
                  </a:lnTo>
                  <a:lnTo>
                    <a:pt x="0" y="553974"/>
                  </a:lnTo>
                  <a:lnTo>
                    <a:pt x="4572" y="579627"/>
                  </a:lnTo>
                  <a:lnTo>
                    <a:pt x="24002" y="597026"/>
                  </a:lnTo>
                  <a:lnTo>
                    <a:pt x="57150" y="603376"/>
                  </a:lnTo>
                  <a:lnTo>
                    <a:pt x="666368" y="603376"/>
                  </a:lnTo>
                  <a:lnTo>
                    <a:pt x="699515" y="597026"/>
                  </a:lnTo>
                  <a:lnTo>
                    <a:pt x="718947" y="579627"/>
                  </a:lnTo>
                  <a:lnTo>
                    <a:pt x="723518" y="553974"/>
                  </a:lnTo>
                  <a:lnTo>
                    <a:pt x="711580" y="522477"/>
                  </a:lnTo>
                  <a:lnTo>
                    <a:pt x="411479" y="33527"/>
                  </a:lnTo>
                  <a:close/>
                </a:path>
              </a:pathLst>
            </a:custGeom>
            <a:ln w="47420">
              <a:solidFill>
                <a:srgbClr val="504F5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/>
          <p:nvPr/>
        </p:nvSpPr>
        <p:spPr>
          <a:xfrm>
            <a:off x="152400" y="1114043"/>
            <a:ext cx="4735195" cy="2781300"/>
          </a:xfrm>
          <a:custGeom>
            <a:avLst/>
            <a:gdLst/>
            <a:ahLst/>
            <a:cxnLst/>
            <a:rect l="l" t="t" r="r" b="b"/>
            <a:pathLst>
              <a:path w="4735195" h="2781300">
                <a:moveTo>
                  <a:pt x="4594352" y="0"/>
                </a:moveTo>
                <a:lnTo>
                  <a:pt x="140296" y="0"/>
                </a:lnTo>
                <a:lnTo>
                  <a:pt x="95948" y="11175"/>
                </a:lnTo>
                <a:lnTo>
                  <a:pt x="57442" y="42290"/>
                </a:lnTo>
                <a:lnTo>
                  <a:pt x="27063" y="89662"/>
                </a:lnTo>
                <a:lnTo>
                  <a:pt x="7150" y="149733"/>
                </a:lnTo>
                <a:lnTo>
                  <a:pt x="0" y="218948"/>
                </a:lnTo>
                <a:lnTo>
                  <a:pt x="0" y="2562352"/>
                </a:lnTo>
                <a:lnTo>
                  <a:pt x="7150" y="2631566"/>
                </a:lnTo>
                <a:lnTo>
                  <a:pt x="27063" y="2691638"/>
                </a:lnTo>
                <a:lnTo>
                  <a:pt x="57442" y="2739009"/>
                </a:lnTo>
                <a:lnTo>
                  <a:pt x="95948" y="2770124"/>
                </a:lnTo>
                <a:lnTo>
                  <a:pt x="140296" y="2781300"/>
                </a:lnTo>
                <a:lnTo>
                  <a:pt x="4594352" y="2781300"/>
                </a:lnTo>
                <a:lnTo>
                  <a:pt x="4638675" y="2770124"/>
                </a:lnTo>
                <a:lnTo>
                  <a:pt x="4677283" y="2739009"/>
                </a:lnTo>
                <a:lnTo>
                  <a:pt x="4707636" y="2691638"/>
                </a:lnTo>
                <a:lnTo>
                  <a:pt x="4727575" y="2631566"/>
                </a:lnTo>
                <a:lnTo>
                  <a:pt x="4734687" y="2562352"/>
                </a:lnTo>
                <a:lnTo>
                  <a:pt x="4734687" y="218948"/>
                </a:lnTo>
                <a:lnTo>
                  <a:pt x="4727575" y="149733"/>
                </a:lnTo>
                <a:lnTo>
                  <a:pt x="4707636" y="89662"/>
                </a:lnTo>
                <a:lnTo>
                  <a:pt x="4677283" y="42290"/>
                </a:lnTo>
                <a:lnTo>
                  <a:pt x="4638675" y="11175"/>
                </a:lnTo>
                <a:lnTo>
                  <a:pt x="4594352" y="0"/>
                </a:lnTo>
                <a:close/>
              </a:path>
            </a:pathLst>
          </a:custGeom>
          <a:solidFill>
            <a:srgbClr val="DFE0D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52400" y="4032503"/>
            <a:ext cx="4675505" cy="3189605"/>
          </a:xfrm>
          <a:custGeom>
            <a:avLst/>
            <a:gdLst/>
            <a:ahLst/>
            <a:cxnLst/>
            <a:rect l="l" t="t" r="r" b="b"/>
            <a:pathLst>
              <a:path w="4675505" h="3189604">
                <a:moveTo>
                  <a:pt x="4536948" y="0"/>
                </a:moveTo>
                <a:lnTo>
                  <a:pt x="138531" y="0"/>
                </a:lnTo>
                <a:lnTo>
                  <a:pt x="94742" y="12826"/>
                </a:lnTo>
                <a:lnTo>
                  <a:pt x="56718" y="48513"/>
                </a:lnTo>
                <a:lnTo>
                  <a:pt x="26733" y="102869"/>
                </a:lnTo>
                <a:lnTo>
                  <a:pt x="7061" y="171830"/>
                </a:lnTo>
                <a:lnTo>
                  <a:pt x="0" y="251205"/>
                </a:lnTo>
                <a:lnTo>
                  <a:pt x="0" y="2938119"/>
                </a:lnTo>
                <a:lnTo>
                  <a:pt x="7061" y="3017481"/>
                </a:lnTo>
                <a:lnTo>
                  <a:pt x="26733" y="3086404"/>
                </a:lnTo>
                <a:lnTo>
                  <a:pt x="56718" y="3140773"/>
                </a:lnTo>
                <a:lnTo>
                  <a:pt x="94742" y="3176422"/>
                </a:lnTo>
                <a:lnTo>
                  <a:pt x="138531" y="3189223"/>
                </a:lnTo>
                <a:lnTo>
                  <a:pt x="4536948" y="3189223"/>
                </a:lnTo>
                <a:lnTo>
                  <a:pt x="4580763" y="3176422"/>
                </a:lnTo>
                <a:lnTo>
                  <a:pt x="4618736" y="3140773"/>
                </a:lnTo>
                <a:lnTo>
                  <a:pt x="4648708" y="3086404"/>
                </a:lnTo>
                <a:lnTo>
                  <a:pt x="4668393" y="3017481"/>
                </a:lnTo>
                <a:lnTo>
                  <a:pt x="4675505" y="2938119"/>
                </a:lnTo>
                <a:lnTo>
                  <a:pt x="4675505" y="251205"/>
                </a:lnTo>
                <a:lnTo>
                  <a:pt x="4668393" y="171830"/>
                </a:lnTo>
                <a:lnTo>
                  <a:pt x="4648708" y="102869"/>
                </a:lnTo>
                <a:lnTo>
                  <a:pt x="4618736" y="48513"/>
                </a:lnTo>
                <a:lnTo>
                  <a:pt x="4580763" y="12826"/>
                </a:lnTo>
                <a:lnTo>
                  <a:pt x="4536948" y="0"/>
                </a:lnTo>
                <a:close/>
              </a:path>
            </a:pathLst>
          </a:custGeom>
          <a:solidFill>
            <a:srgbClr val="DFE0D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360375" y="1186433"/>
            <a:ext cx="4351655" cy="561848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87960">
              <a:lnSpc>
                <a:spcPct val="100000"/>
              </a:lnSpc>
              <a:spcBef>
                <a:spcPts val="105"/>
              </a:spcBef>
            </a:pPr>
            <a:r>
              <a:rPr sz="1400" b="1" spc="-95" dirty="0">
                <a:solidFill>
                  <a:srgbClr val="504F51"/>
                </a:solidFill>
                <a:latin typeface="Tahoma"/>
                <a:cs typeface="Tahoma"/>
              </a:rPr>
              <a:t>T</a:t>
            </a:r>
            <a:r>
              <a:rPr sz="1400" b="1" spc="-100" dirty="0">
                <a:solidFill>
                  <a:srgbClr val="504F51"/>
                </a:solidFill>
                <a:latin typeface="Tahoma"/>
                <a:cs typeface="Tahoma"/>
              </a:rPr>
              <a:t>i</a:t>
            </a:r>
            <a:r>
              <a:rPr sz="1400" b="1" spc="-95" dirty="0">
                <a:solidFill>
                  <a:srgbClr val="504F51"/>
                </a:solidFill>
                <a:latin typeface="Tahoma"/>
                <a:cs typeface="Tahoma"/>
              </a:rPr>
              <a:t>tu</a:t>
            </a:r>
            <a:r>
              <a:rPr sz="1400" b="1" spc="-100" dirty="0">
                <a:solidFill>
                  <a:srgbClr val="504F51"/>
                </a:solidFill>
                <a:latin typeface="Tahoma"/>
                <a:cs typeface="Tahoma"/>
              </a:rPr>
              <a:t>la</a:t>
            </a:r>
            <a:r>
              <a:rPr sz="1400" b="1" dirty="0">
                <a:solidFill>
                  <a:srgbClr val="504F51"/>
                </a:solidFill>
                <a:latin typeface="Tahoma"/>
                <a:cs typeface="Tahoma"/>
              </a:rPr>
              <a:t>r</a:t>
            </a:r>
            <a:r>
              <a:rPr sz="1400" b="1" spc="-170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400" b="1" dirty="0">
                <a:solidFill>
                  <a:srgbClr val="504F51"/>
                </a:solidFill>
                <a:latin typeface="Tahoma"/>
                <a:cs typeface="Tahoma"/>
              </a:rPr>
              <a:t>e</a:t>
            </a:r>
            <a:r>
              <a:rPr sz="1400" b="1" spc="-190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400" b="1" spc="-95" dirty="0">
                <a:solidFill>
                  <a:srgbClr val="504F51"/>
                </a:solidFill>
                <a:latin typeface="Tahoma"/>
                <a:cs typeface="Tahoma"/>
              </a:rPr>
              <a:t>D</a:t>
            </a:r>
            <a:r>
              <a:rPr sz="1400" b="1" spc="-114" dirty="0">
                <a:solidFill>
                  <a:srgbClr val="504F51"/>
                </a:solidFill>
                <a:latin typeface="Tahoma"/>
                <a:cs typeface="Tahoma"/>
              </a:rPr>
              <a:t>e</a:t>
            </a:r>
            <a:r>
              <a:rPr sz="1400" b="1" spc="-95" dirty="0">
                <a:solidFill>
                  <a:srgbClr val="504F51"/>
                </a:solidFill>
                <a:latin typeface="Tahoma"/>
                <a:cs typeface="Tahoma"/>
              </a:rPr>
              <a:t>p</a:t>
            </a:r>
            <a:r>
              <a:rPr sz="1400" b="1" spc="-114" dirty="0">
                <a:solidFill>
                  <a:srgbClr val="504F51"/>
                </a:solidFill>
                <a:latin typeface="Tahoma"/>
                <a:cs typeface="Tahoma"/>
              </a:rPr>
              <a:t>e</a:t>
            </a:r>
            <a:r>
              <a:rPr sz="1400" b="1" spc="-95" dirty="0">
                <a:solidFill>
                  <a:srgbClr val="504F51"/>
                </a:solidFill>
                <a:latin typeface="Tahoma"/>
                <a:cs typeface="Tahoma"/>
              </a:rPr>
              <a:t>nd</a:t>
            </a:r>
            <a:r>
              <a:rPr sz="1400" b="1" spc="-114" dirty="0">
                <a:solidFill>
                  <a:srgbClr val="504F51"/>
                </a:solidFill>
                <a:latin typeface="Tahoma"/>
                <a:cs typeface="Tahoma"/>
              </a:rPr>
              <a:t>e</a:t>
            </a:r>
            <a:r>
              <a:rPr sz="1400" b="1" spc="-95" dirty="0">
                <a:solidFill>
                  <a:srgbClr val="504F51"/>
                </a:solidFill>
                <a:latin typeface="Tahoma"/>
                <a:cs typeface="Tahoma"/>
              </a:rPr>
              <a:t>nt</a:t>
            </a:r>
            <a:r>
              <a:rPr sz="1400" b="1" spc="-114" dirty="0">
                <a:solidFill>
                  <a:srgbClr val="504F51"/>
                </a:solidFill>
                <a:latin typeface="Tahoma"/>
                <a:cs typeface="Tahoma"/>
              </a:rPr>
              <a:t>e</a:t>
            </a:r>
            <a:r>
              <a:rPr sz="1400" b="1" spc="-100" dirty="0">
                <a:solidFill>
                  <a:srgbClr val="504F51"/>
                </a:solidFill>
                <a:latin typeface="Tahoma"/>
                <a:cs typeface="Tahoma"/>
              </a:rPr>
              <a:t>s</a:t>
            </a:r>
            <a:r>
              <a:rPr sz="1100" b="1" dirty="0">
                <a:solidFill>
                  <a:srgbClr val="504F51"/>
                </a:solidFill>
                <a:latin typeface="Tahoma"/>
                <a:cs typeface="Tahoma"/>
              </a:rPr>
              <a:t>:</a:t>
            </a:r>
            <a:endParaRPr sz="1100">
              <a:latin typeface="Tahoma"/>
              <a:cs typeface="Tahoma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1650">
              <a:latin typeface="Tahoma"/>
              <a:cs typeface="Tahoma"/>
            </a:endParaRPr>
          </a:p>
          <a:p>
            <a:pPr marL="192405" indent="-180340">
              <a:lnSpc>
                <a:spcPct val="100000"/>
              </a:lnSpc>
              <a:buClr>
                <a:srgbClr val="0060AC"/>
              </a:buClr>
              <a:buSzPct val="127272"/>
              <a:buChar char="•"/>
              <a:tabLst>
                <a:tab pos="193040" algn="l"/>
              </a:tabLst>
            </a:pPr>
            <a:r>
              <a:rPr sz="1100" spc="-30" dirty="0">
                <a:solidFill>
                  <a:srgbClr val="504F51"/>
                </a:solidFill>
                <a:latin typeface="Tahoma"/>
                <a:cs typeface="Tahoma"/>
              </a:rPr>
              <a:t>CPF;</a:t>
            </a:r>
            <a:endParaRPr sz="1100">
              <a:latin typeface="Tahoma"/>
              <a:cs typeface="Tahoma"/>
            </a:endParaRPr>
          </a:p>
          <a:p>
            <a:pPr marL="192405" indent="-180340">
              <a:lnSpc>
                <a:spcPct val="100000"/>
              </a:lnSpc>
              <a:spcBef>
                <a:spcPts val="204"/>
              </a:spcBef>
              <a:buClr>
                <a:srgbClr val="0060AC"/>
              </a:buClr>
              <a:buSzPct val="127272"/>
              <a:buChar char="•"/>
              <a:tabLst>
                <a:tab pos="193040" algn="l"/>
              </a:tabLst>
            </a:pPr>
            <a:r>
              <a:rPr sz="1100" spc="-20" dirty="0">
                <a:solidFill>
                  <a:srgbClr val="504F51"/>
                </a:solidFill>
                <a:latin typeface="Tahoma"/>
                <a:cs typeface="Tahoma"/>
              </a:rPr>
              <a:t>Ou</a:t>
            </a:r>
            <a:r>
              <a:rPr sz="1100" spc="-65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100" spc="-40" dirty="0">
                <a:solidFill>
                  <a:srgbClr val="504F51"/>
                </a:solidFill>
                <a:latin typeface="Tahoma"/>
                <a:cs typeface="Tahoma"/>
              </a:rPr>
              <a:t>CNH(Carteira</a:t>
            </a:r>
            <a:r>
              <a:rPr sz="1100" spc="-80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100" spc="-40" dirty="0">
                <a:solidFill>
                  <a:srgbClr val="504F51"/>
                </a:solidFill>
                <a:latin typeface="Tahoma"/>
                <a:cs typeface="Tahoma"/>
              </a:rPr>
              <a:t>Nacional</a:t>
            </a:r>
            <a:r>
              <a:rPr sz="1100" spc="-30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100" spc="-20" dirty="0">
                <a:solidFill>
                  <a:srgbClr val="504F51"/>
                </a:solidFill>
                <a:latin typeface="Tahoma"/>
                <a:cs typeface="Tahoma"/>
              </a:rPr>
              <a:t>de</a:t>
            </a:r>
            <a:r>
              <a:rPr sz="1100" spc="-65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100" spc="-40" dirty="0">
                <a:solidFill>
                  <a:srgbClr val="504F51"/>
                </a:solidFill>
                <a:latin typeface="Tahoma"/>
                <a:cs typeface="Tahoma"/>
              </a:rPr>
              <a:t>Habilitação);</a:t>
            </a:r>
            <a:endParaRPr sz="1100">
              <a:latin typeface="Tahoma"/>
              <a:cs typeface="Tahoma"/>
            </a:endParaRPr>
          </a:p>
          <a:p>
            <a:pPr marL="192405" indent="-180340">
              <a:lnSpc>
                <a:spcPct val="100000"/>
              </a:lnSpc>
              <a:spcBef>
                <a:spcPts val="204"/>
              </a:spcBef>
              <a:buClr>
                <a:srgbClr val="0060AC"/>
              </a:buClr>
              <a:buSzPct val="127272"/>
              <a:buChar char="•"/>
              <a:tabLst>
                <a:tab pos="193040" algn="l"/>
              </a:tabLst>
            </a:pPr>
            <a:r>
              <a:rPr sz="1100" spc="-20" dirty="0">
                <a:solidFill>
                  <a:srgbClr val="504F51"/>
                </a:solidFill>
                <a:latin typeface="Tahoma"/>
                <a:cs typeface="Tahoma"/>
              </a:rPr>
              <a:t>RG;</a:t>
            </a:r>
            <a:endParaRPr sz="1100">
              <a:latin typeface="Tahoma"/>
              <a:cs typeface="Tahoma"/>
            </a:endParaRPr>
          </a:p>
          <a:p>
            <a:pPr marL="192405" indent="-180340">
              <a:lnSpc>
                <a:spcPct val="100000"/>
              </a:lnSpc>
              <a:spcBef>
                <a:spcPts val="190"/>
              </a:spcBef>
              <a:buClr>
                <a:srgbClr val="0060AC"/>
              </a:buClr>
              <a:buSzPct val="127272"/>
              <a:buChar char="•"/>
              <a:tabLst>
                <a:tab pos="193040" algn="l"/>
              </a:tabLst>
            </a:pPr>
            <a:r>
              <a:rPr sz="1100" spc="-35" dirty="0">
                <a:solidFill>
                  <a:srgbClr val="504F51"/>
                </a:solidFill>
                <a:latin typeface="Tahoma"/>
                <a:cs typeface="Tahoma"/>
              </a:rPr>
              <a:t>Passaporte;</a:t>
            </a:r>
            <a:endParaRPr sz="1100">
              <a:latin typeface="Tahoma"/>
              <a:cs typeface="Tahoma"/>
            </a:endParaRPr>
          </a:p>
          <a:p>
            <a:pPr marL="192405" indent="-180340">
              <a:lnSpc>
                <a:spcPct val="100000"/>
              </a:lnSpc>
              <a:spcBef>
                <a:spcPts val="204"/>
              </a:spcBef>
              <a:buClr>
                <a:srgbClr val="0060AC"/>
              </a:buClr>
              <a:buSzPct val="127272"/>
              <a:buChar char="•"/>
              <a:tabLst>
                <a:tab pos="193040" algn="l"/>
              </a:tabLst>
            </a:pPr>
            <a:r>
              <a:rPr sz="1100" spc="-35" dirty="0">
                <a:solidFill>
                  <a:srgbClr val="504F51"/>
                </a:solidFill>
                <a:latin typeface="Tahoma"/>
                <a:cs typeface="Tahoma"/>
              </a:rPr>
              <a:t>RNE(Registro</a:t>
            </a:r>
            <a:r>
              <a:rPr sz="1100" spc="-80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100" spc="-35" dirty="0">
                <a:solidFill>
                  <a:srgbClr val="504F51"/>
                </a:solidFill>
                <a:latin typeface="Tahoma"/>
                <a:cs typeface="Tahoma"/>
              </a:rPr>
              <a:t>Nacional</a:t>
            </a:r>
            <a:r>
              <a:rPr sz="1100" spc="-65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100" spc="-15" dirty="0">
                <a:solidFill>
                  <a:srgbClr val="504F51"/>
                </a:solidFill>
                <a:latin typeface="Tahoma"/>
                <a:cs typeface="Tahoma"/>
              </a:rPr>
              <a:t>de</a:t>
            </a:r>
            <a:r>
              <a:rPr sz="1100" spc="-80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100" spc="-35" dirty="0">
                <a:solidFill>
                  <a:srgbClr val="504F51"/>
                </a:solidFill>
                <a:latin typeface="Tahoma"/>
                <a:cs typeface="Tahoma"/>
              </a:rPr>
              <a:t>Estrangeiro</a:t>
            </a:r>
            <a:r>
              <a:rPr sz="1100" spc="-110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100" dirty="0">
                <a:solidFill>
                  <a:srgbClr val="504F51"/>
                </a:solidFill>
                <a:latin typeface="Tahoma"/>
                <a:cs typeface="Tahoma"/>
              </a:rPr>
              <a:t>+</a:t>
            </a:r>
            <a:r>
              <a:rPr sz="1100" spc="-50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100" spc="-30" dirty="0">
                <a:solidFill>
                  <a:srgbClr val="504F51"/>
                </a:solidFill>
                <a:latin typeface="Tahoma"/>
                <a:cs typeface="Tahoma"/>
              </a:rPr>
              <a:t>CPF)</a:t>
            </a:r>
            <a:r>
              <a:rPr sz="1100" spc="-70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100" spc="-30" dirty="0">
                <a:solidFill>
                  <a:srgbClr val="504F51"/>
                </a:solidFill>
                <a:latin typeface="Tahoma"/>
                <a:cs typeface="Tahoma"/>
              </a:rPr>
              <a:t>para</a:t>
            </a:r>
            <a:r>
              <a:rPr sz="1100" spc="-55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100" spc="-35" dirty="0">
                <a:solidFill>
                  <a:srgbClr val="504F51"/>
                </a:solidFill>
                <a:latin typeface="Tahoma"/>
                <a:cs typeface="Tahoma"/>
              </a:rPr>
              <a:t>clientes</a:t>
            </a:r>
            <a:r>
              <a:rPr sz="1100" spc="-105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100" spc="-40" dirty="0">
                <a:solidFill>
                  <a:srgbClr val="504F51"/>
                </a:solidFill>
                <a:latin typeface="Tahoma"/>
                <a:cs typeface="Tahoma"/>
              </a:rPr>
              <a:t>estrangeiros;</a:t>
            </a:r>
            <a:endParaRPr sz="1100">
              <a:latin typeface="Tahoma"/>
              <a:cs typeface="Tahoma"/>
            </a:endParaRPr>
          </a:p>
          <a:p>
            <a:pPr marL="192405" indent="-180340">
              <a:lnSpc>
                <a:spcPct val="100000"/>
              </a:lnSpc>
              <a:spcBef>
                <a:spcPts val="204"/>
              </a:spcBef>
              <a:buClr>
                <a:srgbClr val="0060AC"/>
              </a:buClr>
              <a:buSzPct val="127272"/>
              <a:buChar char="•"/>
              <a:tabLst>
                <a:tab pos="193040" algn="l"/>
              </a:tabLst>
            </a:pPr>
            <a:r>
              <a:rPr sz="1100" spc="-40" dirty="0">
                <a:solidFill>
                  <a:srgbClr val="504F51"/>
                </a:solidFill>
                <a:latin typeface="Tahoma"/>
                <a:cs typeface="Tahoma"/>
              </a:rPr>
              <a:t>I</a:t>
            </a:r>
            <a:r>
              <a:rPr sz="1100" spc="-35" dirty="0">
                <a:solidFill>
                  <a:srgbClr val="504F51"/>
                </a:solidFill>
                <a:latin typeface="Tahoma"/>
                <a:cs typeface="Tahoma"/>
              </a:rPr>
              <a:t>d</a:t>
            </a:r>
            <a:r>
              <a:rPr sz="1100" spc="-55" dirty="0">
                <a:solidFill>
                  <a:srgbClr val="504F51"/>
                </a:solidFill>
                <a:latin typeface="Tahoma"/>
                <a:cs typeface="Tahoma"/>
              </a:rPr>
              <a:t>e</a:t>
            </a:r>
            <a:r>
              <a:rPr sz="1100" spc="-40" dirty="0">
                <a:solidFill>
                  <a:srgbClr val="504F51"/>
                </a:solidFill>
                <a:latin typeface="Tahoma"/>
                <a:cs typeface="Tahoma"/>
              </a:rPr>
              <a:t>n</a:t>
            </a:r>
            <a:r>
              <a:rPr sz="1100" spc="-35" dirty="0">
                <a:solidFill>
                  <a:srgbClr val="504F51"/>
                </a:solidFill>
                <a:latin typeface="Tahoma"/>
                <a:cs typeface="Tahoma"/>
              </a:rPr>
              <a:t>t</a:t>
            </a:r>
            <a:r>
              <a:rPr sz="1100" spc="-40" dirty="0">
                <a:solidFill>
                  <a:srgbClr val="504F51"/>
                </a:solidFill>
                <a:latin typeface="Tahoma"/>
                <a:cs typeface="Tahoma"/>
              </a:rPr>
              <a:t>i</a:t>
            </a:r>
            <a:r>
              <a:rPr sz="1100" spc="-35" dirty="0">
                <a:solidFill>
                  <a:srgbClr val="504F51"/>
                </a:solidFill>
                <a:latin typeface="Tahoma"/>
                <a:cs typeface="Tahoma"/>
              </a:rPr>
              <a:t>d</a:t>
            </a:r>
            <a:r>
              <a:rPr sz="1100" spc="-40" dirty="0">
                <a:solidFill>
                  <a:srgbClr val="504F51"/>
                </a:solidFill>
                <a:latin typeface="Tahoma"/>
                <a:cs typeface="Tahoma"/>
              </a:rPr>
              <a:t>a</a:t>
            </a:r>
            <a:r>
              <a:rPr sz="1100" spc="-35" dirty="0">
                <a:solidFill>
                  <a:srgbClr val="504F51"/>
                </a:solidFill>
                <a:latin typeface="Tahoma"/>
                <a:cs typeface="Tahoma"/>
              </a:rPr>
              <a:t>d</a:t>
            </a:r>
            <a:r>
              <a:rPr sz="1100" dirty="0">
                <a:solidFill>
                  <a:srgbClr val="504F51"/>
                </a:solidFill>
                <a:latin typeface="Tahoma"/>
                <a:cs typeface="Tahoma"/>
              </a:rPr>
              <a:t>e</a:t>
            </a:r>
            <a:r>
              <a:rPr sz="1100" spc="-100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100" spc="-35" dirty="0">
                <a:solidFill>
                  <a:srgbClr val="504F51"/>
                </a:solidFill>
                <a:latin typeface="Tahoma"/>
                <a:cs typeface="Tahoma"/>
              </a:rPr>
              <a:t>M</a:t>
            </a:r>
            <a:r>
              <a:rPr sz="1100" spc="-40" dirty="0">
                <a:solidFill>
                  <a:srgbClr val="504F51"/>
                </a:solidFill>
                <a:latin typeface="Tahoma"/>
                <a:cs typeface="Tahoma"/>
              </a:rPr>
              <a:t>ili</a:t>
            </a:r>
            <a:r>
              <a:rPr sz="1100" spc="-35" dirty="0">
                <a:solidFill>
                  <a:srgbClr val="504F51"/>
                </a:solidFill>
                <a:latin typeface="Tahoma"/>
                <a:cs typeface="Tahoma"/>
              </a:rPr>
              <a:t>t</a:t>
            </a:r>
            <a:r>
              <a:rPr sz="1100" spc="-40" dirty="0">
                <a:solidFill>
                  <a:srgbClr val="504F51"/>
                </a:solidFill>
                <a:latin typeface="Tahoma"/>
                <a:cs typeface="Tahoma"/>
              </a:rPr>
              <a:t>ar</a:t>
            </a:r>
            <a:r>
              <a:rPr sz="1100" dirty="0">
                <a:solidFill>
                  <a:srgbClr val="504F51"/>
                </a:solidFill>
                <a:latin typeface="Tahoma"/>
                <a:cs typeface="Tahoma"/>
              </a:rPr>
              <a:t>;</a:t>
            </a:r>
            <a:endParaRPr sz="1100">
              <a:latin typeface="Tahoma"/>
              <a:cs typeface="Tahoma"/>
            </a:endParaRPr>
          </a:p>
          <a:p>
            <a:pPr marL="192405" indent="-180340">
              <a:lnSpc>
                <a:spcPct val="100000"/>
              </a:lnSpc>
              <a:spcBef>
                <a:spcPts val="195"/>
              </a:spcBef>
              <a:buClr>
                <a:srgbClr val="0060AC"/>
              </a:buClr>
              <a:buSzPct val="127272"/>
              <a:buChar char="•"/>
              <a:tabLst>
                <a:tab pos="193040" algn="l"/>
              </a:tabLst>
            </a:pPr>
            <a:r>
              <a:rPr sz="1100" spc="-40" dirty="0">
                <a:solidFill>
                  <a:srgbClr val="504F51"/>
                </a:solidFill>
                <a:latin typeface="Tahoma"/>
                <a:cs typeface="Tahoma"/>
              </a:rPr>
              <a:t>Car</a:t>
            </a:r>
            <a:r>
              <a:rPr sz="1100" spc="-35" dirty="0">
                <a:solidFill>
                  <a:srgbClr val="504F51"/>
                </a:solidFill>
                <a:latin typeface="Tahoma"/>
                <a:cs typeface="Tahoma"/>
              </a:rPr>
              <a:t>t</a:t>
            </a:r>
            <a:r>
              <a:rPr sz="1100" spc="-55" dirty="0">
                <a:solidFill>
                  <a:srgbClr val="504F51"/>
                </a:solidFill>
                <a:latin typeface="Tahoma"/>
                <a:cs typeface="Tahoma"/>
              </a:rPr>
              <a:t>e</a:t>
            </a:r>
            <a:r>
              <a:rPr sz="1100" spc="-40" dirty="0">
                <a:solidFill>
                  <a:srgbClr val="504F51"/>
                </a:solidFill>
                <a:latin typeface="Tahoma"/>
                <a:cs typeface="Tahoma"/>
              </a:rPr>
              <a:t>ir</a:t>
            </a:r>
            <a:r>
              <a:rPr sz="1100" dirty="0">
                <a:solidFill>
                  <a:srgbClr val="504F51"/>
                </a:solidFill>
                <a:latin typeface="Tahoma"/>
                <a:cs typeface="Tahoma"/>
              </a:rPr>
              <a:t>a</a:t>
            </a:r>
            <a:r>
              <a:rPr sz="1100" spc="-85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100" spc="-35" dirty="0">
                <a:solidFill>
                  <a:srgbClr val="504F51"/>
                </a:solidFill>
                <a:latin typeface="Tahoma"/>
                <a:cs typeface="Tahoma"/>
              </a:rPr>
              <a:t>d</a:t>
            </a:r>
            <a:r>
              <a:rPr sz="1100" dirty="0">
                <a:solidFill>
                  <a:srgbClr val="504F51"/>
                </a:solidFill>
                <a:latin typeface="Tahoma"/>
                <a:cs typeface="Tahoma"/>
              </a:rPr>
              <a:t>e</a:t>
            </a:r>
            <a:r>
              <a:rPr sz="1100" spc="-75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100" spc="-40" dirty="0">
                <a:solidFill>
                  <a:srgbClr val="504F51"/>
                </a:solidFill>
                <a:latin typeface="Tahoma"/>
                <a:cs typeface="Tahoma"/>
              </a:rPr>
              <a:t>I</a:t>
            </a:r>
            <a:r>
              <a:rPr sz="1100" spc="-35" dirty="0">
                <a:solidFill>
                  <a:srgbClr val="504F51"/>
                </a:solidFill>
                <a:latin typeface="Tahoma"/>
                <a:cs typeface="Tahoma"/>
              </a:rPr>
              <a:t>d</a:t>
            </a:r>
            <a:r>
              <a:rPr sz="1100" spc="-55" dirty="0">
                <a:solidFill>
                  <a:srgbClr val="504F51"/>
                </a:solidFill>
                <a:latin typeface="Tahoma"/>
                <a:cs typeface="Tahoma"/>
              </a:rPr>
              <a:t>e</a:t>
            </a:r>
            <a:r>
              <a:rPr sz="1100" spc="-40" dirty="0">
                <a:solidFill>
                  <a:srgbClr val="504F51"/>
                </a:solidFill>
                <a:latin typeface="Tahoma"/>
                <a:cs typeface="Tahoma"/>
              </a:rPr>
              <a:t>n</a:t>
            </a:r>
            <a:r>
              <a:rPr sz="1100" spc="-35" dirty="0">
                <a:solidFill>
                  <a:srgbClr val="504F51"/>
                </a:solidFill>
                <a:latin typeface="Tahoma"/>
                <a:cs typeface="Tahoma"/>
              </a:rPr>
              <a:t>t</a:t>
            </a:r>
            <a:r>
              <a:rPr sz="1100" spc="-40" dirty="0">
                <a:solidFill>
                  <a:srgbClr val="504F51"/>
                </a:solidFill>
                <a:latin typeface="Tahoma"/>
                <a:cs typeface="Tahoma"/>
              </a:rPr>
              <a:t>ifi</a:t>
            </a:r>
            <a:r>
              <a:rPr sz="1100" spc="-55" dirty="0">
                <a:solidFill>
                  <a:srgbClr val="504F51"/>
                </a:solidFill>
                <a:latin typeface="Tahoma"/>
                <a:cs typeface="Tahoma"/>
              </a:rPr>
              <a:t>c</a:t>
            </a:r>
            <a:r>
              <a:rPr sz="1100" spc="-40" dirty="0">
                <a:solidFill>
                  <a:srgbClr val="504F51"/>
                </a:solidFill>
                <a:latin typeface="Tahoma"/>
                <a:cs typeface="Tahoma"/>
              </a:rPr>
              <a:t>a</a:t>
            </a:r>
            <a:r>
              <a:rPr sz="1100" spc="-55" dirty="0">
                <a:solidFill>
                  <a:srgbClr val="504F51"/>
                </a:solidFill>
                <a:latin typeface="Tahoma"/>
                <a:cs typeface="Tahoma"/>
              </a:rPr>
              <a:t>ç</a:t>
            </a:r>
            <a:r>
              <a:rPr sz="1100" spc="-40" dirty="0">
                <a:solidFill>
                  <a:srgbClr val="504F51"/>
                </a:solidFill>
                <a:latin typeface="Tahoma"/>
                <a:cs typeface="Tahoma"/>
              </a:rPr>
              <a:t>ã</a:t>
            </a:r>
            <a:r>
              <a:rPr sz="1100" dirty="0">
                <a:solidFill>
                  <a:srgbClr val="504F51"/>
                </a:solidFill>
                <a:latin typeface="Tahoma"/>
                <a:cs typeface="Tahoma"/>
              </a:rPr>
              <a:t>o</a:t>
            </a:r>
            <a:r>
              <a:rPr sz="1100" spc="-45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100" spc="-35" dirty="0">
                <a:solidFill>
                  <a:srgbClr val="504F51"/>
                </a:solidFill>
                <a:latin typeface="Tahoma"/>
                <a:cs typeface="Tahoma"/>
              </a:rPr>
              <a:t>P</a:t>
            </a:r>
            <a:r>
              <a:rPr sz="1100" spc="-40" dirty="0">
                <a:solidFill>
                  <a:srgbClr val="504F51"/>
                </a:solidFill>
                <a:latin typeface="Tahoma"/>
                <a:cs typeface="Tahoma"/>
              </a:rPr>
              <a:t>rofiss</a:t>
            </a:r>
            <a:r>
              <a:rPr sz="1100" spc="-35" dirty="0">
                <a:solidFill>
                  <a:srgbClr val="504F51"/>
                </a:solidFill>
                <a:latin typeface="Tahoma"/>
                <a:cs typeface="Tahoma"/>
              </a:rPr>
              <a:t>i</a:t>
            </a:r>
            <a:r>
              <a:rPr sz="1100" spc="-40" dirty="0">
                <a:solidFill>
                  <a:srgbClr val="504F51"/>
                </a:solidFill>
                <a:latin typeface="Tahoma"/>
                <a:cs typeface="Tahoma"/>
              </a:rPr>
              <a:t>onal</a:t>
            </a:r>
            <a:r>
              <a:rPr sz="1100" dirty="0">
                <a:solidFill>
                  <a:srgbClr val="504F51"/>
                </a:solidFill>
                <a:latin typeface="Tahoma"/>
                <a:cs typeface="Tahoma"/>
              </a:rPr>
              <a:t>;</a:t>
            </a:r>
            <a:endParaRPr sz="1100">
              <a:latin typeface="Tahoma"/>
              <a:cs typeface="Tahoma"/>
            </a:endParaRPr>
          </a:p>
          <a:p>
            <a:pPr marL="192405" indent="-180340">
              <a:lnSpc>
                <a:spcPct val="100000"/>
              </a:lnSpc>
              <a:spcBef>
                <a:spcPts val="200"/>
              </a:spcBef>
              <a:buClr>
                <a:srgbClr val="0060AC"/>
              </a:buClr>
              <a:buSzPct val="127272"/>
              <a:buChar char="•"/>
              <a:tabLst>
                <a:tab pos="193040" algn="l"/>
              </a:tabLst>
            </a:pPr>
            <a:r>
              <a:rPr sz="1100" spc="-20" dirty="0">
                <a:solidFill>
                  <a:srgbClr val="504F51"/>
                </a:solidFill>
                <a:latin typeface="Tahoma"/>
                <a:cs typeface="Tahoma"/>
              </a:rPr>
              <a:t>Ou</a:t>
            </a:r>
            <a:r>
              <a:rPr sz="1100" spc="-75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100" spc="-30" dirty="0">
                <a:solidFill>
                  <a:srgbClr val="504F51"/>
                </a:solidFill>
                <a:latin typeface="Tahoma"/>
                <a:cs typeface="Tahoma"/>
              </a:rPr>
              <a:t>CTPS</a:t>
            </a:r>
            <a:r>
              <a:rPr sz="1100" spc="-80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100" dirty="0">
                <a:solidFill>
                  <a:srgbClr val="504F51"/>
                </a:solidFill>
                <a:latin typeface="Tahoma"/>
                <a:cs typeface="Tahoma"/>
              </a:rPr>
              <a:t>–</a:t>
            </a:r>
            <a:r>
              <a:rPr sz="1100" spc="-75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100" spc="-40" dirty="0">
                <a:solidFill>
                  <a:srgbClr val="504F51"/>
                </a:solidFill>
                <a:latin typeface="Tahoma"/>
                <a:cs typeface="Tahoma"/>
              </a:rPr>
              <a:t>Física(exceto</a:t>
            </a:r>
            <a:r>
              <a:rPr sz="1100" spc="-55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100" spc="-40" dirty="0">
                <a:solidFill>
                  <a:srgbClr val="504F51"/>
                </a:solidFill>
                <a:latin typeface="Tahoma"/>
                <a:cs typeface="Tahoma"/>
              </a:rPr>
              <a:t>manuscrita)</a:t>
            </a:r>
            <a:r>
              <a:rPr sz="1100" spc="-85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100" spc="-20" dirty="0">
                <a:solidFill>
                  <a:srgbClr val="504F51"/>
                </a:solidFill>
                <a:latin typeface="Tahoma"/>
                <a:cs typeface="Tahoma"/>
              </a:rPr>
              <a:t>ou</a:t>
            </a:r>
            <a:r>
              <a:rPr sz="1100" spc="-70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100" spc="-35" dirty="0">
                <a:solidFill>
                  <a:srgbClr val="504F51"/>
                </a:solidFill>
                <a:latin typeface="Tahoma"/>
                <a:cs typeface="Tahoma"/>
              </a:rPr>
              <a:t>digital;</a:t>
            </a:r>
            <a:endParaRPr sz="1100">
              <a:latin typeface="Tahoma"/>
              <a:cs typeface="Tahoma"/>
            </a:endParaRPr>
          </a:p>
          <a:p>
            <a:pPr marL="192405" indent="-180340">
              <a:lnSpc>
                <a:spcPct val="100000"/>
              </a:lnSpc>
              <a:spcBef>
                <a:spcPts val="204"/>
              </a:spcBef>
              <a:buClr>
                <a:srgbClr val="0060AC"/>
              </a:buClr>
              <a:buSzPct val="127272"/>
              <a:buChar char="•"/>
              <a:tabLst>
                <a:tab pos="193040" algn="l"/>
              </a:tabLst>
            </a:pPr>
            <a:r>
              <a:rPr sz="1100" spc="-35" dirty="0">
                <a:solidFill>
                  <a:srgbClr val="504F51"/>
                </a:solidFill>
                <a:latin typeface="Tahoma"/>
                <a:cs typeface="Tahoma"/>
              </a:rPr>
              <a:t>Certidão</a:t>
            </a:r>
            <a:r>
              <a:rPr sz="1100" spc="-100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100" spc="-10" dirty="0">
                <a:solidFill>
                  <a:srgbClr val="504F51"/>
                </a:solidFill>
                <a:latin typeface="Tahoma"/>
                <a:cs typeface="Tahoma"/>
              </a:rPr>
              <a:t>de</a:t>
            </a:r>
            <a:r>
              <a:rPr sz="1100" spc="-70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100" spc="-40" dirty="0">
                <a:solidFill>
                  <a:srgbClr val="504F51"/>
                </a:solidFill>
                <a:latin typeface="Tahoma"/>
                <a:cs typeface="Tahoma"/>
              </a:rPr>
              <a:t>Nascimentos</a:t>
            </a:r>
            <a:r>
              <a:rPr sz="1100" spc="-100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100" dirty="0">
                <a:solidFill>
                  <a:srgbClr val="504F51"/>
                </a:solidFill>
                <a:latin typeface="Tahoma"/>
                <a:cs typeface="Tahoma"/>
              </a:rPr>
              <a:t>+</a:t>
            </a:r>
            <a:r>
              <a:rPr sz="1100" spc="-65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100" spc="-35" dirty="0">
                <a:solidFill>
                  <a:srgbClr val="504F51"/>
                </a:solidFill>
                <a:latin typeface="Tahoma"/>
                <a:cs typeface="Tahoma"/>
              </a:rPr>
              <a:t>CPF(em</a:t>
            </a:r>
            <a:r>
              <a:rPr sz="1100" spc="-30" dirty="0">
                <a:solidFill>
                  <a:srgbClr val="504F51"/>
                </a:solidFill>
                <a:latin typeface="Tahoma"/>
                <a:cs typeface="Tahoma"/>
              </a:rPr>
              <a:t> caso</a:t>
            </a:r>
            <a:r>
              <a:rPr sz="1100" spc="-50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100" spc="-10" dirty="0">
                <a:solidFill>
                  <a:srgbClr val="504F51"/>
                </a:solidFill>
                <a:latin typeface="Tahoma"/>
                <a:cs typeface="Tahoma"/>
              </a:rPr>
              <a:t>de</a:t>
            </a:r>
            <a:r>
              <a:rPr sz="1100" spc="-80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100" spc="-35" dirty="0">
                <a:solidFill>
                  <a:srgbClr val="504F51"/>
                </a:solidFill>
                <a:latin typeface="Tahoma"/>
                <a:cs typeface="Tahoma"/>
              </a:rPr>
              <a:t>menores</a:t>
            </a:r>
            <a:r>
              <a:rPr sz="1100" spc="-90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100" spc="-10" dirty="0">
                <a:solidFill>
                  <a:srgbClr val="504F51"/>
                </a:solidFill>
                <a:latin typeface="Tahoma"/>
                <a:cs typeface="Tahoma"/>
              </a:rPr>
              <a:t>de</a:t>
            </a:r>
            <a:r>
              <a:rPr sz="1100" spc="-80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100" spc="-15" dirty="0">
                <a:solidFill>
                  <a:srgbClr val="504F51"/>
                </a:solidFill>
                <a:latin typeface="Tahoma"/>
                <a:cs typeface="Tahoma"/>
              </a:rPr>
              <a:t>18</a:t>
            </a:r>
            <a:r>
              <a:rPr sz="1100" spc="-80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100" spc="-35" dirty="0">
                <a:solidFill>
                  <a:srgbClr val="504F51"/>
                </a:solidFill>
                <a:latin typeface="Tahoma"/>
                <a:cs typeface="Tahoma"/>
              </a:rPr>
              <a:t>anos);</a:t>
            </a:r>
            <a:endParaRPr sz="1100">
              <a:latin typeface="Tahoma"/>
              <a:cs typeface="Tahoma"/>
            </a:endParaRPr>
          </a:p>
          <a:p>
            <a:pPr marL="192405" indent="-180340">
              <a:lnSpc>
                <a:spcPct val="100000"/>
              </a:lnSpc>
              <a:spcBef>
                <a:spcPts val="195"/>
              </a:spcBef>
              <a:buClr>
                <a:srgbClr val="0060AC"/>
              </a:buClr>
              <a:buSzPct val="127272"/>
              <a:buChar char="•"/>
              <a:tabLst>
                <a:tab pos="193040" algn="l"/>
              </a:tabLst>
            </a:pPr>
            <a:r>
              <a:rPr sz="1100" spc="-35" dirty="0">
                <a:solidFill>
                  <a:srgbClr val="504F51"/>
                </a:solidFill>
                <a:latin typeface="Tahoma"/>
                <a:cs typeface="Tahoma"/>
              </a:rPr>
              <a:t>Comprovante</a:t>
            </a:r>
            <a:r>
              <a:rPr sz="1100" spc="-85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100" spc="-15" dirty="0">
                <a:solidFill>
                  <a:srgbClr val="504F51"/>
                </a:solidFill>
                <a:latin typeface="Tahoma"/>
                <a:cs typeface="Tahoma"/>
              </a:rPr>
              <a:t>de</a:t>
            </a:r>
            <a:r>
              <a:rPr sz="1100" spc="-80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100" spc="-40" dirty="0">
                <a:solidFill>
                  <a:srgbClr val="504F51"/>
                </a:solidFill>
                <a:latin typeface="Tahoma"/>
                <a:cs typeface="Tahoma"/>
              </a:rPr>
              <a:t>endereço(exceto</a:t>
            </a:r>
            <a:r>
              <a:rPr sz="1100" spc="-85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100" spc="-35" dirty="0">
                <a:solidFill>
                  <a:srgbClr val="504F51"/>
                </a:solidFill>
                <a:latin typeface="Tahoma"/>
                <a:cs typeface="Tahoma"/>
              </a:rPr>
              <a:t>fatura</a:t>
            </a:r>
            <a:r>
              <a:rPr sz="1100" spc="-95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100" spc="-15" dirty="0">
                <a:solidFill>
                  <a:srgbClr val="504F51"/>
                </a:solidFill>
                <a:latin typeface="Tahoma"/>
                <a:cs typeface="Tahoma"/>
              </a:rPr>
              <a:t>de</a:t>
            </a:r>
            <a:r>
              <a:rPr sz="1100" spc="-80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100" spc="-35" dirty="0">
                <a:solidFill>
                  <a:srgbClr val="504F51"/>
                </a:solidFill>
                <a:latin typeface="Tahoma"/>
                <a:cs typeface="Tahoma"/>
              </a:rPr>
              <a:t>água).</a:t>
            </a:r>
            <a:endParaRPr sz="1100">
              <a:latin typeface="Tahoma"/>
              <a:cs typeface="Tahoma"/>
            </a:endParaRPr>
          </a:p>
          <a:p>
            <a:pPr marL="192405" indent="-180340">
              <a:lnSpc>
                <a:spcPct val="100000"/>
              </a:lnSpc>
              <a:spcBef>
                <a:spcPts val="200"/>
              </a:spcBef>
              <a:buClr>
                <a:srgbClr val="0060AC"/>
              </a:buClr>
              <a:buSzPct val="127272"/>
              <a:buChar char="•"/>
              <a:tabLst>
                <a:tab pos="193040" algn="l"/>
              </a:tabLst>
            </a:pPr>
            <a:r>
              <a:rPr sz="1100" spc="-35" dirty="0">
                <a:solidFill>
                  <a:srgbClr val="504F51"/>
                </a:solidFill>
                <a:latin typeface="Tahoma"/>
                <a:cs typeface="Tahoma"/>
              </a:rPr>
              <a:t>E</a:t>
            </a:r>
            <a:r>
              <a:rPr sz="1100" spc="-55" dirty="0">
                <a:solidFill>
                  <a:srgbClr val="504F51"/>
                </a:solidFill>
                <a:latin typeface="Tahoma"/>
                <a:cs typeface="Tahoma"/>
              </a:rPr>
              <a:t>-</a:t>
            </a:r>
            <a:r>
              <a:rPr sz="1100" spc="-40" dirty="0">
                <a:solidFill>
                  <a:srgbClr val="504F51"/>
                </a:solidFill>
                <a:latin typeface="Tahoma"/>
                <a:cs typeface="Tahoma"/>
              </a:rPr>
              <a:t>mai</a:t>
            </a:r>
            <a:r>
              <a:rPr sz="1100" dirty="0">
                <a:solidFill>
                  <a:srgbClr val="504F51"/>
                </a:solidFill>
                <a:latin typeface="Tahoma"/>
                <a:cs typeface="Tahoma"/>
              </a:rPr>
              <a:t>l</a:t>
            </a:r>
            <a:r>
              <a:rPr sz="1100" spc="-80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100" dirty="0">
                <a:solidFill>
                  <a:srgbClr val="504F51"/>
                </a:solidFill>
                <a:latin typeface="Tahoma"/>
                <a:cs typeface="Tahoma"/>
              </a:rPr>
              <a:t>e</a:t>
            </a:r>
            <a:r>
              <a:rPr sz="1100" spc="-75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100" spc="-40" dirty="0">
                <a:solidFill>
                  <a:srgbClr val="504F51"/>
                </a:solidFill>
                <a:latin typeface="Tahoma"/>
                <a:cs typeface="Tahoma"/>
              </a:rPr>
              <a:t>n</a:t>
            </a:r>
            <a:r>
              <a:rPr sz="1100" dirty="0">
                <a:solidFill>
                  <a:srgbClr val="504F51"/>
                </a:solidFill>
                <a:latin typeface="Tahoma"/>
                <a:cs typeface="Tahoma"/>
              </a:rPr>
              <a:t>º</a:t>
            </a:r>
            <a:r>
              <a:rPr sz="1100" spc="-85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100" spc="-35" dirty="0">
                <a:solidFill>
                  <a:srgbClr val="504F51"/>
                </a:solidFill>
                <a:latin typeface="Tahoma"/>
                <a:cs typeface="Tahoma"/>
              </a:rPr>
              <a:t>t</a:t>
            </a:r>
            <a:r>
              <a:rPr sz="1100" spc="-55" dirty="0">
                <a:solidFill>
                  <a:srgbClr val="504F51"/>
                </a:solidFill>
                <a:latin typeface="Tahoma"/>
                <a:cs typeface="Tahoma"/>
              </a:rPr>
              <a:t>e</a:t>
            </a:r>
            <a:r>
              <a:rPr sz="1100" spc="-40" dirty="0">
                <a:solidFill>
                  <a:srgbClr val="504F51"/>
                </a:solidFill>
                <a:latin typeface="Tahoma"/>
                <a:cs typeface="Tahoma"/>
              </a:rPr>
              <a:t>l</a:t>
            </a:r>
            <a:r>
              <a:rPr sz="1100" spc="-55" dirty="0">
                <a:solidFill>
                  <a:srgbClr val="504F51"/>
                </a:solidFill>
                <a:latin typeface="Tahoma"/>
                <a:cs typeface="Tahoma"/>
              </a:rPr>
              <a:t>e</a:t>
            </a:r>
            <a:r>
              <a:rPr sz="1100" spc="-40" dirty="0">
                <a:solidFill>
                  <a:srgbClr val="504F51"/>
                </a:solidFill>
                <a:latin typeface="Tahoma"/>
                <a:cs typeface="Tahoma"/>
              </a:rPr>
              <a:t>fon</a:t>
            </a:r>
            <a:r>
              <a:rPr sz="1100" dirty="0">
                <a:solidFill>
                  <a:srgbClr val="504F51"/>
                </a:solidFill>
                <a:latin typeface="Tahoma"/>
                <a:cs typeface="Tahoma"/>
              </a:rPr>
              <a:t>e</a:t>
            </a:r>
            <a:r>
              <a:rPr sz="1100" spc="-85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100" spc="-35" dirty="0">
                <a:solidFill>
                  <a:srgbClr val="504F51"/>
                </a:solidFill>
                <a:latin typeface="Tahoma"/>
                <a:cs typeface="Tahoma"/>
              </a:rPr>
              <a:t>V</a:t>
            </a:r>
            <a:r>
              <a:rPr sz="1100" spc="-40" dirty="0">
                <a:solidFill>
                  <a:srgbClr val="504F51"/>
                </a:solidFill>
                <a:latin typeface="Tahoma"/>
                <a:cs typeface="Tahoma"/>
              </a:rPr>
              <a:t>áli</a:t>
            </a:r>
            <a:r>
              <a:rPr sz="1100" spc="-35" dirty="0">
                <a:solidFill>
                  <a:srgbClr val="504F51"/>
                </a:solidFill>
                <a:latin typeface="Tahoma"/>
                <a:cs typeface="Tahoma"/>
              </a:rPr>
              <a:t>d</a:t>
            </a:r>
            <a:r>
              <a:rPr sz="1100" dirty="0">
                <a:solidFill>
                  <a:srgbClr val="504F51"/>
                </a:solidFill>
                <a:latin typeface="Tahoma"/>
                <a:cs typeface="Tahoma"/>
              </a:rPr>
              <a:t>o</a:t>
            </a:r>
            <a:endParaRPr sz="1100">
              <a:latin typeface="Tahoma"/>
              <a:cs typeface="Tahoma"/>
            </a:endParaRPr>
          </a:p>
          <a:p>
            <a:pPr>
              <a:lnSpc>
                <a:spcPct val="100000"/>
              </a:lnSpc>
              <a:buClr>
                <a:srgbClr val="0060AC"/>
              </a:buClr>
              <a:buFont typeface="Tahoma"/>
              <a:buChar char="•"/>
            </a:pPr>
            <a:endParaRPr sz="1700">
              <a:latin typeface="Tahoma"/>
              <a:cs typeface="Tahoma"/>
            </a:endParaRPr>
          </a:p>
          <a:p>
            <a:pPr marL="149860" marR="292735">
              <a:lnSpc>
                <a:spcPct val="100000"/>
              </a:lnSpc>
              <a:spcBef>
                <a:spcPts val="1290"/>
              </a:spcBef>
            </a:pPr>
            <a:r>
              <a:rPr sz="1400" b="1" spc="-90" dirty="0">
                <a:solidFill>
                  <a:srgbClr val="504F51"/>
                </a:solidFill>
                <a:latin typeface="Tahoma"/>
                <a:cs typeface="Tahoma"/>
              </a:rPr>
              <a:t>Documentos</a:t>
            </a:r>
            <a:r>
              <a:rPr sz="1400" b="1" spc="-190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400" b="1" spc="-75" dirty="0">
                <a:solidFill>
                  <a:srgbClr val="504F51"/>
                </a:solidFill>
                <a:latin typeface="Tahoma"/>
                <a:cs typeface="Tahoma"/>
              </a:rPr>
              <a:t>Para</a:t>
            </a:r>
            <a:r>
              <a:rPr sz="1400" b="1" spc="-180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400" b="1" spc="-95" dirty="0">
                <a:solidFill>
                  <a:srgbClr val="504F51"/>
                </a:solidFill>
                <a:latin typeface="Tahoma"/>
                <a:cs typeface="Tahoma"/>
              </a:rPr>
              <a:t>Aproveitamento</a:t>
            </a:r>
            <a:r>
              <a:rPr sz="1400" b="1" spc="-170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400" b="1" spc="-50" dirty="0">
                <a:solidFill>
                  <a:srgbClr val="504F51"/>
                </a:solidFill>
                <a:latin typeface="Tahoma"/>
                <a:cs typeface="Tahoma"/>
              </a:rPr>
              <a:t>de</a:t>
            </a:r>
            <a:r>
              <a:rPr sz="1400" b="1" spc="-185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400" b="1" spc="-90" dirty="0">
                <a:solidFill>
                  <a:srgbClr val="504F51"/>
                </a:solidFill>
                <a:latin typeface="Tahoma"/>
                <a:cs typeface="Tahoma"/>
              </a:rPr>
              <a:t>Carência</a:t>
            </a:r>
            <a:r>
              <a:rPr sz="1400" b="1" spc="-180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400" b="1" spc="-45" dirty="0">
                <a:solidFill>
                  <a:srgbClr val="504F51"/>
                </a:solidFill>
                <a:latin typeface="Tahoma"/>
                <a:cs typeface="Tahoma"/>
              </a:rPr>
              <a:t>de </a:t>
            </a:r>
            <a:r>
              <a:rPr sz="1400" b="1" spc="-395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400" b="1" spc="-75" dirty="0">
                <a:solidFill>
                  <a:srgbClr val="504F51"/>
                </a:solidFill>
                <a:latin typeface="Tahoma"/>
                <a:cs typeface="Tahoma"/>
              </a:rPr>
              <a:t>Outra</a:t>
            </a:r>
            <a:r>
              <a:rPr sz="1400" b="1" spc="-215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400" b="1" spc="-90" dirty="0">
                <a:solidFill>
                  <a:srgbClr val="504F51"/>
                </a:solidFill>
                <a:latin typeface="Tahoma"/>
                <a:cs typeface="Tahoma"/>
              </a:rPr>
              <a:t>Operadora</a:t>
            </a:r>
            <a:endParaRPr sz="1400">
              <a:latin typeface="Tahoma"/>
              <a:cs typeface="Tahoma"/>
            </a:endParaRPr>
          </a:p>
          <a:p>
            <a:pPr marL="55244" marR="267335" indent="-12700">
              <a:lnSpc>
                <a:spcPct val="93900"/>
              </a:lnSpc>
              <a:spcBef>
                <a:spcPts val="1085"/>
              </a:spcBef>
              <a:buClr>
                <a:srgbClr val="0060AC"/>
              </a:buClr>
              <a:buSzPct val="127272"/>
              <a:buChar char="•"/>
              <a:tabLst>
                <a:tab pos="125095" algn="l"/>
              </a:tabLst>
            </a:pPr>
            <a:r>
              <a:rPr sz="1100" spc="-35" dirty="0">
                <a:solidFill>
                  <a:srgbClr val="504F51"/>
                </a:solidFill>
                <a:latin typeface="Tahoma"/>
                <a:cs typeface="Tahoma"/>
              </a:rPr>
              <a:t>Carteirinha</a:t>
            </a:r>
            <a:r>
              <a:rPr sz="1100" spc="-85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100" spc="-35" dirty="0">
                <a:solidFill>
                  <a:srgbClr val="504F51"/>
                </a:solidFill>
                <a:latin typeface="Tahoma"/>
                <a:cs typeface="Tahoma"/>
              </a:rPr>
              <a:t>(física</a:t>
            </a:r>
            <a:r>
              <a:rPr sz="1100" spc="-80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100" spc="-15" dirty="0">
                <a:solidFill>
                  <a:srgbClr val="504F51"/>
                </a:solidFill>
                <a:latin typeface="Tahoma"/>
                <a:cs typeface="Tahoma"/>
              </a:rPr>
              <a:t>ou</a:t>
            </a:r>
            <a:r>
              <a:rPr sz="1100" spc="-75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100" spc="-35" dirty="0">
                <a:solidFill>
                  <a:srgbClr val="504F51"/>
                </a:solidFill>
                <a:latin typeface="Tahoma"/>
                <a:cs typeface="Tahoma"/>
              </a:rPr>
              <a:t>digital)</a:t>
            </a:r>
            <a:r>
              <a:rPr sz="1100" spc="-95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100" spc="-15" dirty="0">
                <a:solidFill>
                  <a:srgbClr val="504F51"/>
                </a:solidFill>
                <a:latin typeface="Tahoma"/>
                <a:cs typeface="Tahoma"/>
              </a:rPr>
              <a:t>do</a:t>
            </a:r>
            <a:r>
              <a:rPr sz="1100" spc="-75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100" spc="-30" dirty="0">
                <a:solidFill>
                  <a:srgbClr val="504F51"/>
                </a:solidFill>
                <a:latin typeface="Tahoma"/>
                <a:cs typeface="Tahoma"/>
              </a:rPr>
              <a:t>plano</a:t>
            </a:r>
            <a:r>
              <a:rPr sz="1100" spc="-60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100" spc="-15" dirty="0">
                <a:solidFill>
                  <a:srgbClr val="504F51"/>
                </a:solidFill>
                <a:latin typeface="Tahoma"/>
                <a:cs typeface="Tahoma"/>
              </a:rPr>
              <a:t>de</a:t>
            </a:r>
            <a:r>
              <a:rPr sz="1100" spc="-95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100" spc="-35" dirty="0">
                <a:solidFill>
                  <a:srgbClr val="504F51"/>
                </a:solidFill>
                <a:latin typeface="Tahoma"/>
                <a:cs typeface="Tahoma"/>
              </a:rPr>
              <a:t>origem</a:t>
            </a:r>
            <a:r>
              <a:rPr sz="1100" spc="-70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100" spc="-30" dirty="0">
                <a:solidFill>
                  <a:srgbClr val="504F51"/>
                </a:solidFill>
                <a:latin typeface="Tahoma"/>
                <a:cs typeface="Tahoma"/>
              </a:rPr>
              <a:t>e/ou</a:t>
            </a:r>
            <a:r>
              <a:rPr sz="1100" spc="-60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100" spc="-35" dirty="0">
                <a:solidFill>
                  <a:srgbClr val="504F51"/>
                </a:solidFill>
                <a:latin typeface="Tahoma"/>
                <a:cs typeface="Tahoma"/>
              </a:rPr>
              <a:t>comprova</a:t>
            </a:r>
            <a:r>
              <a:rPr sz="1100" spc="-70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100" spc="-30" dirty="0">
                <a:solidFill>
                  <a:srgbClr val="504F51"/>
                </a:solidFill>
                <a:latin typeface="Tahoma"/>
                <a:cs typeface="Tahoma"/>
              </a:rPr>
              <a:t>ANS </a:t>
            </a:r>
            <a:r>
              <a:rPr sz="1100" spc="-330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100" spc="-35" dirty="0">
                <a:solidFill>
                  <a:srgbClr val="504F51"/>
                </a:solidFill>
                <a:latin typeface="Tahoma"/>
                <a:cs typeface="Tahoma"/>
              </a:rPr>
              <a:t>constando</a:t>
            </a:r>
            <a:r>
              <a:rPr sz="1100" spc="-95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100" spc="-35" dirty="0">
                <a:solidFill>
                  <a:srgbClr val="504F51"/>
                </a:solidFill>
                <a:latin typeface="Tahoma"/>
                <a:cs typeface="Tahoma"/>
              </a:rPr>
              <a:t>número</a:t>
            </a:r>
            <a:r>
              <a:rPr sz="1100" spc="-70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100" spc="-15" dirty="0">
                <a:solidFill>
                  <a:srgbClr val="504F51"/>
                </a:solidFill>
                <a:latin typeface="Tahoma"/>
                <a:cs typeface="Tahoma"/>
              </a:rPr>
              <a:t>do</a:t>
            </a:r>
            <a:r>
              <a:rPr sz="1100" spc="-80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100" spc="-35" dirty="0">
                <a:solidFill>
                  <a:srgbClr val="504F51"/>
                </a:solidFill>
                <a:latin typeface="Tahoma"/>
                <a:cs typeface="Tahoma"/>
              </a:rPr>
              <a:t>registro</a:t>
            </a:r>
            <a:r>
              <a:rPr sz="1100" spc="-100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100" spc="-15" dirty="0">
                <a:solidFill>
                  <a:srgbClr val="504F51"/>
                </a:solidFill>
                <a:latin typeface="Tahoma"/>
                <a:cs typeface="Tahoma"/>
              </a:rPr>
              <a:t>do</a:t>
            </a:r>
            <a:r>
              <a:rPr sz="1100" spc="-70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100" spc="-35" dirty="0">
                <a:solidFill>
                  <a:srgbClr val="504F51"/>
                </a:solidFill>
                <a:latin typeface="Tahoma"/>
                <a:cs typeface="Tahoma"/>
              </a:rPr>
              <a:t>produto</a:t>
            </a:r>
            <a:r>
              <a:rPr sz="1100" spc="-95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100" spc="-35" dirty="0">
                <a:solidFill>
                  <a:srgbClr val="504F51"/>
                </a:solidFill>
                <a:latin typeface="Tahoma"/>
                <a:cs typeface="Tahoma"/>
              </a:rPr>
              <a:t>registrado</a:t>
            </a:r>
            <a:r>
              <a:rPr sz="1100" spc="-95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100" spc="-15" dirty="0">
                <a:solidFill>
                  <a:srgbClr val="504F51"/>
                </a:solidFill>
                <a:latin typeface="Tahoma"/>
                <a:cs typeface="Tahoma"/>
              </a:rPr>
              <a:t>na</a:t>
            </a:r>
            <a:r>
              <a:rPr sz="1100" spc="-80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100" spc="-30" dirty="0">
                <a:solidFill>
                  <a:srgbClr val="504F51"/>
                </a:solidFill>
                <a:latin typeface="Tahoma"/>
                <a:cs typeface="Tahoma"/>
              </a:rPr>
              <a:t>ANS;</a:t>
            </a:r>
            <a:endParaRPr sz="1100">
              <a:latin typeface="Tahoma"/>
              <a:cs typeface="Tahoma"/>
            </a:endParaRPr>
          </a:p>
          <a:p>
            <a:pPr marL="55244" marR="157480" indent="-12700">
              <a:lnSpc>
                <a:spcPct val="96100"/>
              </a:lnSpc>
              <a:spcBef>
                <a:spcPts val="735"/>
              </a:spcBef>
              <a:buClr>
                <a:srgbClr val="0060AC"/>
              </a:buClr>
              <a:buSzPct val="127272"/>
              <a:buChar char="•"/>
              <a:tabLst>
                <a:tab pos="125095" algn="l"/>
              </a:tabLst>
            </a:pPr>
            <a:r>
              <a:rPr sz="1100" spc="-30" dirty="0">
                <a:solidFill>
                  <a:srgbClr val="504F51"/>
                </a:solidFill>
                <a:latin typeface="Tahoma"/>
                <a:cs typeface="Tahoma"/>
              </a:rPr>
              <a:t>Dois </a:t>
            </a:r>
            <a:r>
              <a:rPr sz="1100" spc="-35" dirty="0">
                <a:solidFill>
                  <a:srgbClr val="504F51"/>
                </a:solidFill>
                <a:latin typeface="Tahoma"/>
                <a:cs typeface="Tahoma"/>
              </a:rPr>
              <a:t>últimos boletos </a:t>
            </a:r>
            <a:r>
              <a:rPr sz="1100" dirty="0">
                <a:solidFill>
                  <a:srgbClr val="504F51"/>
                </a:solidFill>
                <a:latin typeface="Tahoma"/>
                <a:cs typeface="Tahoma"/>
              </a:rPr>
              <a:t>e </a:t>
            </a:r>
            <a:r>
              <a:rPr sz="1100" spc="-35" dirty="0">
                <a:solidFill>
                  <a:srgbClr val="504F51"/>
                </a:solidFill>
                <a:latin typeface="Tahoma"/>
                <a:cs typeface="Tahoma"/>
              </a:rPr>
              <a:t>comprovantes </a:t>
            </a:r>
            <a:r>
              <a:rPr sz="1100" spc="-25" dirty="0">
                <a:solidFill>
                  <a:srgbClr val="504F51"/>
                </a:solidFill>
                <a:latin typeface="Tahoma"/>
                <a:cs typeface="Tahoma"/>
              </a:rPr>
              <a:t>das </a:t>
            </a:r>
            <a:r>
              <a:rPr sz="1100" spc="-40" dirty="0">
                <a:solidFill>
                  <a:srgbClr val="504F51"/>
                </a:solidFill>
                <a:latin typeface="Tahoma"/>
                <a:cs typeface="Tahoma"/>
              </a:rPr>
              <a:t>mensalidades </a:t>
            </a:r>
            <a:r>
              <a:rPr sz="1100" spc="-30" dirty="0">
                <a:solidFill>
                  <a:srgbClr val="504F51"/>
                </a:solidFill>
                <a:latin typeface="Tahoma"/>
                <a:cs typeface="Tahoma"/>
              </a:rPr>
              <a:t>e/ou </a:t>
            </a:r>
            <a:r>
              <a:rPr sz="1100" spc="-25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100" spc="-40" dirty="0">
                <a:solidFill>
                  <a:srgbClr val="504F51"/>
                </a:solidFill>
                <a:latin typeface="Tahoma"/>
                <a:cs typeface="Tahoma"/>
              </a:rPr>
              <a:t>declaração</a:t>
            </a:r>
            <a:r>
              <a:rPr sz="1100" spc="-90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100" spc="-15" dirty="0">
                <a:solidFill>
                  <a:srgbClr val="504F51"/>
                </a:solidFill>
                <a:latin typeface="Tahoma"/>
                <a:cs typeface="Tahoma"/>
              </a:rPr>
              <a:t>da</a:t>
            </a:r>
            <a:r>
              <a:rPr sz="1100" spc="-65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100" spc="-35" dirty="0">
                <a:solidFill>
                  <a:srgbClr val="504F51"/>
                </a:solidFill>
                <a:latin typeface="Tahoma"/>
                <a:cs typeface="Tahoma"/>
              </a:rPr>
              <a:t>operadora</a:t>
            </a:r>
            <a:r>
              <a:rPr sz="1100" spc="-50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100" spc="-15" dirty="0">
                <a:solidFill>
                  <a:srgbClr val="504F51"/>
                </a:solidFill>
                <a:latin typeface="Tahoma"/>
                <a:cs typeface="Tahoma"/>
              </a:rPr>
              <a:t>de</a:t>
            </a:r>
            <a:r>
              <a:rPr sz="1100" spc="-65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100" spc="-35" dirty="0">
                <a:solidFill>
                  <a:srgbClr val="504F51"/>
                </a:solidFill>
                <a:latin typeface="Tahoma"/>
                <a:cs typeface="Tahoma"/>
              </a:rPr>
              <a:t>origem</a:t>
            </a:r>
            <a:r>
              <a:rPr sz="1100" spc="-60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100" spc="-30" dirty="0">
                <a:solidFill>
                  <a:srgbClr val="504F51"/>
                </a:solidFill>
                <a:latin typeface="Tahoma"/>
                <a:cs typeface="Tahoma"/>
              </a:rPr>
              <a:t>com</a:t>
            </a:r>
            <a:r>
              <a:rPr sz="1100" spc="-50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100" spc="-15" dirty="0">
                <a:solidFill>
                  <a:srgbClr val="504F51"/>
                </a:solidFill>
                <a:latin typeface="Tahoma"/>
                <a:cs typeface="Tahoma"/>
              </a:rPr>
              <a:t>as</a:t>
            </a:r>
            <a:r>
              <a:rPr sz="1100" spc="-75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100" spc="-40" dirty="0">
                <a:solidFill>
                  <a:srgbClr val="504F51"/>
                </a:solidFill>
                <a:latin typeface="Tahoma"/>
                <a:cs typeface="Tahoma"/>
              </a:rPr>
              <a:t>informações</a:t>
            </a:r>
            <a:r>
              <a:rPr sz="1100" spc="-100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100" spc="-15" dirty="0">
                <a:solidFill>
                  <a:srgbClr val="504F51"/>
                </a:solidFill>
                <a:latin typeface="Tahoma"/>
                <a:cs typeface="Tahoma"/>
              </a:rPr>
              <a:t>de</a:t>
            </a:r>
            <a:r>
              <a:rPr sz="1100" spc="-65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100" spc="-35" dirty="0">
                <a:solidFill>
                  <a:srgbClr val="504F51"/>
                </a:solidFill>
                <a:latin typeface="Tahoma"/>
                <a:cs typeface="Tahoma"/>
              </a:rPr>
              <a:t>adimplência </a:t>
            </a:r>
            <a:r>
              <a:rPr sz="1100" spc="-330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100" spc="-35" dirty="0">
                <a:solidFill>
                  <a:srgbClr val="504F51"/>
                </a:solidFill>
                <a:latin typeface="Tahoma"/>
                <a:cs typeface="Tahoma"/>
              </a:rPr>
              <a:t>d</a:t>
            </a:r>
            <a:r>
              <a:rPr sz="1100" spc="-40" dirty="0">
                <a:solidFill>
                  <a:srgbClr val="504F51"/>
                </a:solidFill>
                <a:latin typeface="Tahoma"/>
                <a:cs typeface="Tahoma"/>
              </a:rPr>
              <a:t>a</a:t>
            </a:r>
            <a:r>
              <a:rPr sz="1100" dirty="0">
                <a:solidFill>
                  <a:srgbClr val="504F51"/>
                </a:solidFill>
                <a:latin typeface="Tahoma"/>
                <a:cs typeface="Tahoma"/>
              </a:rPr>
              <a:t>s</a:t>
            </a:r>
            <a:r>
              <a:rPr sz="1100" spc="-70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100" spc="-35" dirty="0">
                <a:solidFill>
                  <a:srgbClr val="504F51"/>
                </a:solidFill>
                <a:latin typeface="Tahoma"/>
                <a:cs typeface="Tahoma"/>
              </a:rPr>
              <a:t>d</a:t>
            </a:r>
            <a:r>
              <a:rPr sz="1100" spc="-40" dirty="0">
                <a:solidFill>
                  <a:srgbClr val="504F51"/>
                </a:solidFill>
                <a:latin typeface="Tahoma"/>
                <a:cs typeface="Tahoma"/>
              </a:rPr>
              <a:t>ua</a:t>
            </a:r>
            <a:r>
              <a:rPr sz="1100" dirty="0">
                <a:solidFill>
                  <a:srgbClr val="504F51"/>
                </a:solidFill>
                <a:latin typeface="Tahoma"/>
                <a:cs typeface="Tahoma"/>
              </a:rPr>
              <a:t>s</a:t>
            </a:r>
            <a:r>
              <a:rPr sz="1100" spc="-85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100" spc="-40" dirty="0">
                <a:solidFill>
                  <a:srgbClr val="504F51"/>
                </a:solidFill>
                <a:latin typeface="Tahoma"/>
                <a:cs typeface="Tahoma"/>
              </a:rPr>
              <a:t>úl</a:t>
            </a:r>
            <a:r>
              <a:rPr sz="1100" spc="-35" dirty="0">
                <a:solidFill>
                  <a:srgbClr val="504F51"/>
                </a:solidFill>
                <a:latin typeface="Tahoma"/>
                <a:cs typeface="Tahoma"/>
              </a:rPr>
              <a:t>t</a:t>
            </a:r>
            <a:r>
              <a:rPr sz="1100" spc="-40" dirty="0">
                <a:solidFill>
                  <a:srgbClr val="504F51"/>
                </a:solidFill>
                <a:latin typeface="Tahoma"/>
                <a:cs typeface="Tahoma"/>
              </a:rPr>
              <a:t>ima</a:t>
            </a:r>
            <a:r>
              <a:rPr sz="1100" dirty="0">
                <a:solidFill>
                  <a:srgbClr val="504F51"/>
                </a:solidFill>
                <a:latin typeface="Tahoma"/>
                <a:cs typeface="Tahoma"/>
              </a:rPr>
              <a:t>s</a:t>
            </a:r>
            <a:r>
              <a:rPr sz="1100" spc="-105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100" spc="-40" dirty="0">
                <a:solidFill>
                  <a:srgbClr val="504F51"/>
                </a:solidFill>
                <a:latin typeface="Tahoma"/>
                <a:cs typeface="Tahoma"/>
              </a:rPr>
              <a:t>m</a:t>
            </a:r>
            <a:r>
              <a:rPr sz="1100" spc="-55" dirty="0">
                <a:solidFill>
                  <a:srgbClr val="504F51"/>
                </a:solidFill>
                <a:latin typeface="Tahoma"/>
                <a:cs typeface="Tahoma"/>
              </a:rPr>
              <a:t>e</a:t>
            </a:r>
            <a:r>
              <a:rPr sz="1100" spc="-40" dirty="0">
                <a:solidFill>
                  <a:srgbClr val="504F51"/>
                </a:solidFill>
                <a:latin typeface="Tahoma"/>
                <a:cs typeface="Tahoma"/>
              </a:rPr>
              <a:t>nsali</a:t>
            </a:r>
            <a:r>
              <a:rPr sz="1100" spc="-35" dirty="0">
                <a:solidFill>
                  <a:srgbClr val="504F51"/>
                </a:solidFill>
                <a:latin typeface="Tahoma"/>
                <a:cs typeface="Tahoma"/>
              </a:rPr>
              <a:t>d</a:t>
            </a:r>
            <a:r>
              <a:rPr sz="1100" spc="-40" dirty="0">
                <a:solidFill>
                  <a:srgbClr val="504F51"/>
                </a:solidFill>
                <a:latin typeface="Tahoma"/>
                <a:cs typeface="Tahoma"/>
              </a:rPr>
              <a:t>a</a:t>
            </a:r>
            <a:r>
              <a:rPr sz="1100" spc="-35" dirty="0">
                <a:solidFill>
                  <a:srgbClr val="504F51"/>
                </a:solidFill>
                <a:latin typeface="Tahoma"/>
                <a:cs typeface="Tahoma"/>
              </a:rPr>
              <a:t>d</a:t>
            </a:r>
            <a:r>
              <a:rPr sz="1100" spc="-55" dirty="0">
                <a:solidFill>
                  <a:srgbClr val="504F51"/>
                </a:solidFill>
                <a:latin typeface="Tahoma"/>
                <a:cs typeface="Tahoma"/>
              </a:rPr>
              <a:t>e</a:t>
            </a:r>
            <a:r>
              <a:rPr sz="1100" spc="-40" dirty="0">
                <a:solidFill>
                  <a:srgbClr val="504F51"/>
                </a:solidFill>
                <a:latin typeface="Tahoma"/>
                <a:cs typeface="Tahoma"/>
              </a:rPr>
              <a:t>s</a:t>
            </a:r>
            <a:r>
              <a:rPr sz="1100" dirty="0">
                <a:solidFill>
                  <a:srgbClr val="504F51"/>
                </a:solidFill>
                <a:latin typeface="Tahoma"/>
                <a:cs typeface="Tahoma"/>
              </a:rPr>
              <a:t>;</a:t>
            </a:r>
            <a:endParaRPr sz="1100">
              <a:latin typeface="Tahoma"/>
              <a:cs typeface="Tahoma"/>
            </a:endParaRPr>
          </a:p>
          <a:p>
            <a:pPr marL="55244" marR="325120" indent="-12700">
              <a:lnSpc>
                <a:spcPct val="93900"/>
              </a:lnSpc>
              <a:spcBef>
                <a:spcPts val="790"/>
              </a:spcBef>
              <a:buClr>
                <a:srgbClr val="0060AC"/>
              </a:buClr>
              <a:buSzPct val="127272"/>
              <a:buChar char="•"/>
              <a:tabLst>
                <a:tab pos="125095" algn="l"/>
              </a:tabLst>
            </a:pPr>
            <a:r>
              <a:rPr sz="1100" spc="-40" dirty="0">
                <a:solidFill>
                  <a:srgbClr val="504F51"/>
                </a:solidFill>
                <a:latin typeface="Tahoma"/>
                <a:cs typeface="Tahoma"/>
              </a:rPr>
              <a:t>Declaração</a:t>
            </a:r>
            <a:r>
              <a:rPr sz="1100" spc="-80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100" spc="-15" dirty="0">
                <a:solidFill>
                  <a:srgbClr val="504F51"/>
                </a:solidFill>
                <a:latin typeface="Tahoma"/>
                <a:cs typeface="Tahoma"/>
              </a:rPr>
              <a:t>da</a:t>
            </a:r>
            <a:r>
              <a:rPr sz="1100" spc="-80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100" spc="-35" dirty="0">
                <a:solidFill>
                  <a:srgbClr val="504F51"/>
                </a:solidFill>
                <a:latin typeface="Tahoma"/>
                <a:cs typeface="Tahoma"/>
              </a:rPr>
              <a:t>operadora</a:t>
            </a:r>
            <a:r>
              <a:rPr sz="1100" spc="-70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100" spc="-15" dirty="0">
                <a:solidFill>
                  <a:srgbClr val="504F51"/>
                </a:solidFill>
                <a:latin typeface="Tahoma"/>
                <a:cs typeface="Tahoma"/>
              </a:rPr>
              <a:t>de</a:t>
            </a:r>
            <a:r>
              <a:rPr sz="1100" spc="-80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100" spc="-35" dirty="0">
                <a:solidFill>
                  <a:srgbClr val="504F51"/>
                </a:solidFill>
                <a:latin typeface="Tahoma"/>
                <a:cs typeface="Tahoma"/>
              </a:rPr>
              <a:t>origem</a:t>
            </a:r>
            <a:r>
              <a:rPr sz="1100" spc="-65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100" spc="-35" dirty="0">
                <a:solidFill>
                  <a:srgbClr val="504F51"/>
                </a:solidFill>
                <a:latin typeface="Tahoma"/>
                <a:cs typeface="Tahoma"/>
              </a:rPr>
              <a:t>impressa</a:t>
            </a:r>
            <a:r>
              <a:rPr sz="1100" spc="-105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100" spc="-15" dirty="0">
                <a:solidFill>
                  <a:srgbClr val="504F51"/>
                </a:solidFill>
                <a:latin typeface="Tahoma"/>
                <a:cs typeface="Tahoma"/>
              </a:rPr>
              <a:t>do</a:t>
            </a:r>
            <a:r>
              <a:rPr sz="1100" spc="-65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100" spc="-30" dirty="0">
                <a:solidFill>
                  <a:srgbClr val="504F51"/>
                </a:solidFill>
                <a:latin typeface="Tahoma"/>
                <a:cs typeface="Tahoma"/>
              </a:rPr>
              <a:t>site</a:t>
            </a:r>
            <a:r>
              <a:rPr sz="1100" spc="-105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100" spc="-30" dirty="0">
                <a:solidFill>
                  <a:srgbClr val="504F51"/>
                </a:solidFill>
                <a:latin typeface="Tahoma"/>
                <a:cs typeface="Tahoma"/>
              </a:rPr>
              <a:t>e/ou</a:t>
            </a:r>
            <a:r>
              <a:rPr sz="1100" spc="-55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100" spc="-35" dirty="0">
                <a:solidFill>
                  <a:srgbClr val="504F51"/>
                </a:solidFill>
                <a:latin typeface="Tahoma"/>
                <a:cs typeface="Tahoma"/>
              </a:rPr>
              <a:t>fornecida </a:t>
            </a:r>
            <a:r>
              <a:rPr sz="1100" spc="-330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100" spc="-30" dirty="0">
                <a:solidFill>
                  <a:srgbClr val="504F51"/>
                </a:solidFill>
                <a:latin typeface="Tahoma"/>
                <a:cs typeface="Tahoma"/>
              </a:rPr>
              <a:t>pela</a:t>
            </a:r>
            <a:r>
              <a:rPr sz="1100" spc="-85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100" spc="-35" dirty="0">
                <a:solidFill>
                  <a:srgbClr val="504F51"/>
                </a:solidFill>
                <a:latin typeface="Tahoma"/>
                <a:cs typeface="Tahoma"/>
              </a:rPr>
              <a:t>operadora</a:t>
            </a:r>
            <a:r>
              <a:rPr sz="1100" spc="-70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100" spc="-30" dirty="0">
                <a:solidFill>
                  <a:srgbClr val="504F51"/>
                </a:solidFill>
                <a:latin typeface="Tahoma"/>
                <a:cs typeface="Tahoma"/>
              </a:rPr>
              <a:t>com</a:t>
            </a:r>
            <a:r>
              <a:rPr sz="1100" spc="-55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100" spc="-35" dirty="0">
                <a:solidFill>
                  <a:srgbClr val="504F51"/>
                </a:solidFill>
                <a:latin typeface="Tahoma"/>
                <a:cs typeface="Tahoma"/>
              </a:rPr>
              <a:t>carimbo,</a:t>
            </a:r>
            <a:r>
              <a:rPr sz="1100" spc="-55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100" spc="-35" dirty="0">
                <a:solidFill>
                  <a:srgbClr val="504F51"/>
                </a:solidFill>
                <a:latin typeface="Tahoma"/>
                <a:cs typeface="Tahoma"/>
              </a:rPr>
              <a:t>constando</a:t>
            </a:r>
            <a:r>
              <a:rPr sz="1100" spc="-75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100" spc="-15" dirty="0">
                <a:solidFill>
                  <a:srgbClr val="504F51"/>
                </a:solidFill>
                <a:latin typeface="Tahoma"/>
                <a:cs typeface="Tahoma"/>
              </a:rPr>
              <a:t>as</a:t>
            </a:r>
            <a:r>
              <a:rPr sz="1100" spc="-80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100" spc="-35" dirty="0">
                <a:solidFill>
                  <a:srgbClr val="504F51"/>
                </a:solidFill>
                <a:latin typeface="Tahoma"/>
                <a:cs typeface="Tahoma"/>
              </a:rPr>
              <a:t>seguintes</a:t>
            </a:r>
            <a:r>
              <a:rPr sz="1100" spc="-130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100" spc="-40" dirty="0">
                <a:solidFill>
                  <a:srgbClr val="504F51"/>
                </a:solidFill>
                <a:latin typeface="Tahoma"/>
                <a:cs typeface="Tahoma"/>
              </a:rPr>
              <a:t>informações:</a:t>
            </a:r>
            <a:endParaRPr sz="1100">
              <a:latin typeface="Tahoma"/>
              <a:cs typeface="Tahoma"/>
            </a:endParaRPr>
          </a:p>
          <a:p>
            <a:pPr marL="42545" marR="72390">
              <a:lnSpc>
                <a:spcPct val="106800"/>
              </a:lnSpc>
              <a:spcBef>
                <a:spcPts val="470"/>
              </a:spcBef>
            </a:pPr>
            <a:r>
              <a:rPr sz="1100" dirty="0">
                <a:solidFill>
                  <a:srgbClr val="504F51"/>
                </a:solidFill>
                <a:latin typeface="Tahoma"/>
                <a:cs typeface="Tahoma"/>
              </a:rPr>
              <a:t>1</a:t>
            </a:r>
            <a:r>
              <a:rPr sz="1100" spc="-75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100" dirty="0">
                <a:solidFill>
                  <a:srgbClr val="504F51"/>
                </a:solidFill>
                <a:latin typeface="Tahoma"/>
                <a:cs typeface="Tahoma"/>
              </a:rPr>
              <a:t>-</a:t>
            </a:r>
            <a:r>
              <a:rPr sz="1100" spc="-65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100" spc="-30" dirty="0">
                <a:solidFill>
                  <a:srgbClr val="504F51"/>
                </a:solidFill>
                <a:latin typeface="Tahoma"/>
                <a:cs typeface="Tahoma"/>
              </a:rPr>
              <a:t>Nome</a:t>
            </a:r>
            <a:r>
              <a:rPr sz="1100" spc="-60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100" spc="-15" dirty="0">
                <a:solidFill>
                  <a:srgbClr val="504F51"/>
                </a:solidFill>
                <a:latin typeface="Tahoma"/>
                <a:cs typeface="Tahoma"/>
              </a:rPr>
              <a:t>dos</a:t>
            </a:r>
            <a:r>
              <a:rPr sz="1100" spc="-95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100" spc="-40" dirty="0">
                <a:solidFill>
                  <a:srgbClr val="504F51"/>
                </a:solidFill>
                <a:latin typeface="Tahoma"/>
                <a:cs typeface="Tahoma"/>
              </a:rPr>
              <a:t>beneficiários</a:t>
            </a:r>
            <a:r>
              <a:rPr sz="1100" spc="-120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100" spc="-35" dirty="0">
                <a:solidFill>
                  <a:srgbClr val="504F51"/>
                </a:solidFill>
                <a:latin typeface="Tahoma"/>
                <a:cs typeface="Tahoma"/>
              </a:rPr>
              <a:t>titulares</a:t>
            </a:r>
            <a:r>
              <a:rPr sz="1100" spc="-125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100" dirty="0">
                <a:solidFill>
                  <a:srgbClr val="504F51"/>
                </a:solidFill>
                <a:latin typeface="Tahoma"/>
                <a:cs typeface="Tahoma"/>
              </a:rPr>
              <a:t>e</a:t>
            </a:r>
            <a:r>
              <a:rPr sz="1100" spc="-75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100" spc="-35" dirty="0">
                <a:solidFill>
                  <a:srgbClr val="504F51"/>
                </a:solidFill>
                <a:latin typeface="Tahoma"/>
                <a:cs typeface="Tahoma"/>
              </a:rPr>
              <a:t>dependente;</a:t>
            </a:r>
            <a:r>
              <a:rPr sz="1100" spc="-100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100" dirty="0">
                <a:solidFill>
                  <a:srgbClr val="504F51"/>
                </a:solidFill>
                <a:latin typeface="Tahoma"/>
                <a:cs typeface="Tahoma"/>
              </a:rPr>
              <a:t>2</a:t>
            </a:r>
            <a:r>
              <a:rPr sz="1100" spc="-55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100" dirty="0">
                <a:solidFill>
                  <a:srgbClr val="504F51"/>
                </a:solidFill>
                <a:latin typeface="Tahoma"/>
                <a:cs typeface="Tahoma"/>
              </a:rPr>
              <a:t>–</a:t>
            </a:r>
            <a:r>
              <a:rPr sz="1100" spc="-60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100" spc="-30" dirty="0">
                <a:solidFill>
                  <a:srgbClr val="504F51"/>
                </a:solidFill>
                <a:latin typeface="Tahoma"/>
                <a:cs typeface="Tahoma"/>
              </a:rPr>
              <a:t>Data</a:t>
            </a:r>
            <a:r>
              <a:rPr sz="1100" spc="-95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100" spc="-15" dirty="0">
                <a:solidFill>
                  <a:srgbClr val="504F51"/>
                </a:solidFill>
                <a:latin typeface="Tahoma"/>
                <a:cs typeface="Tahoma"/>
              </a:rPr>
              <a:t>de</a:t>
            </a:r>
            <a:r>
              <a:rPr sz="1100" spc="-70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100" spc="-35" dirty="0">
                <a:solidFill>
                  <a:srgbClr val="504F51"/>
                </a:solidFill>
                <a:latin typeface="Tahoma"/>
                <a:cs typeface="Tahoma"/>
              </a:rPr>
              <a:t>adesão</a:t>
            </a:r>
            <a:r>
              <a:rPr sz="1100" spc="-90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100" spc="-15" dirty="0">
                <a:solidFill>
                  <a:srgbClr val="504F51"/>
                </a:solidFill>
                <a:latin typeface="Tahoma"/>
                <a:cs typeface="Tahoma"/>
              </a:rPr>
              <a:t>ao </a:t>
            </a:r>
            <a:r>
              <a:rPr sz="1100" spc="-330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100" spc="-30" dirty="0">
                <a:solidFill>
                  <a:srgbClr val="504F51"/>
                </a:solidFill>
                <a:latin typeface="Tahoma"/>
                <a:cs typeface="Tahoma"/>
              </a:rPr>
              <a:t>plano </a:t>
            </a:r>
            <a:r>
              <a:rPr sz="1100" spc="-15" dirty="0">
                <a:solidFill>
                  <a:srgbClr val="504F51"/>
                </a:solidFill>
                <a:latin typeface="Tahoma"/>
                <a:cs typeface="Tahoma"/>
              </a:rPr>
              <a:t>de </a:t>
            </a:r>
            <a:r>
              <a:rPr sz="1100" spc="-30" dirty="0">
                <a:solidFill>
                  <a:srgbClr val="504F51"/>
                </a:solidFill>
                <a:latin typeface="Tahoma"/>
                <a:cs typeface="Tahoma"/>
              </a:rPr>
              <a:t>cada </a:t>
            </a:r>
            <a:r>
              <a:rPr sz="1100" spc="-40" dirty="0">
                <a:solidFill>
                  <a:srgbClr val="504F51"/>
                </a:solidFill>
                <a:latin typeface="Tahoma"/>
                <a:cs typeface="Tahoma"/>
              </a:rPr>
              <a:t>beneficiário; </a:t>
            </a:r>
            <a:r>
              <a:rPr sz="1100" dirty="0">
                <a:solidFill>
                  <a:srgbClr val="504F51"/>
                </a:solidFill>
                <a:latin typeface="Tahoma"/>
                <a:cs typeface="Tahoma"/>
              </a:rPr>
              <a:t>3 – </a:t>
            </a:r>
            <a:r>
              <a:rPr sz="1100" spc="-30" dirty="0">
                <a:solidFill>
                  <a:srgbClr val="504F51"/>
                </a:solidFill>
                <a:latin typeface="Tahoma"/>
                <a:cs typeface="Tahoma"/>
              </a:rPr>
              <a:t>Data </a:t>
            </a:r>
            <a:r>
              <a:rPr sz="1100" spc="-15" dirty="0">
                <a:solidFill>
                  <a:srgbClr val="504F51"/>
                </a:solidFill>
                <a:latin typeface="Tahoma"/>
                <a:cs typeface="Tahoma"/>
              </a:rPr>
              <a:t>de </a:t>
            </a:r>
            <a:r>
              <a:rPr sz="1100" spc="-40" dirty="0">
                <a:solidFill>
                  <a:srgbClr val="504F51"/>
                </a:solidFill>
                <a:latin typeface="Tahoma"/>
                <a:cs typeface="Tahoma"/>
              </a:rPr>
              <a:t>cancelamento; </a:t>
            </a:r>
            <a:r>
              <a:rPr sz="1100" dirty="0">
                <a:solidFill>
                  <a:srgbClr val="504F51"/>
                </a:solidFill>
                <a:latin typeface="Tahoma"/>
                <a:cs typeface="Tahoma"/>
              </a:rPr>
              <a:t>4 – </a:t>
            </a:r>
            <a:r>
              <a:rPr sz="1100" spc="-30" dirty="0">
                <a:solidFill>
                  <a:srgbClr val="504F51"/>
                </a:solidFill>
                <a:latin typeface="Tahoma"/>
                <a:cs typeface="Tahoma"/>
              </a:rPr>
              <a:t>Data </a:t>
            </a:r>
            <a:r>
              <a:rPr sz="1100" spc="-15" dirty="0">
                <a:solidFill>
                  <a:srgbClr val="504F51"/>
                </a:solidFill>
                <a:latin typeface="Tahoma"/>
                <a:cs typeface="Tahoma"/>
              </a:rPr>
              <a:t>dos </a:t>
            </a:r>
            <a:r>
              <a:rPr sz="1100" spc="-10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100" spc="-40" dirty="0">
                <a:solidFill>
                  <a:srgbClr val="504F51"/>
                </a:solidFill>
                <a:latin typeface="Tahoma"/>
                <a:cs typeface="Tahoma"/>
              </a:rPr>
              <a:t>úl</a:t>
            </a:r>
            <a:r>
              <a:rPr sz="1100" spc="-35" dirty="0">
                <a:solidFill>
                  <a:srgbClr val="504F51"/>
                </a:solidFill>
                <a:latin typeface="Tahoma"/>
                <a:cs typeface="Tahoma"/>
              </a:rPr>
              <a:t>t</a:t>
            </a:r>
            <a:r>
              <a:rPr sz="1100" spc="-40" dirty="0">
                <a:solidFill>
                  <a:srgbClr val="504F51"/>
                </a:solidFill>
                <a:latin typeface="Tahoma"/>
                <a:cs typeface="Tahoma"/>
              </a:rPr>
              <a:t>imo</a:t>
            </a:r>
            <a:r>
              <a:rPr sz="1100" dirty="0">
                <a:solidFill>
                  <a:srgbClr val="504F51"/>
                </a:solidFill>
                <a:latin typeface="Tahoma"/>
                <a:cs typeface="Tahoma"/>
              </a:rPr>
              <a:t>s</a:t>
            </a:r>
            <a:r>
              <a:rPr sz="1100" spc="-120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100" spc="-35" dirty="0">
                <a:solidFill>
                  <a:srgbClr val="504F51"/>
                </a:solidFill>
                <a:latin typeface="Tahoma"/>
                <a:cs typeface="Tahoma"/>
              </a:rPr>
              <a:t>v</a:t>
            </a:r>
            <a:r>
              <a:rPr sz="1100" spc="-55" dirty="0">
                <a:solidFill>
                  <a:srgbClr val="504F51"/>
                </a:solidFill>
                <a:latin typeface="Tahoma"/>
                <a:cs typeface="Tahoma"/>
              </a:rPr>
              <a:t>e</a:t>
            </a:r>
            <a:r>
              <a:rPr sz="1100" spc="-40" dirty="0">
                <a:solidFill>
                  <a:srgbClr val="504F51"/>
                </a:solidFill>
                <a:latin typeface="Tahoma"/>
                <a:cs typeface="Tahoma"/>
              </a:rPr>
              <a:t>n</a:t>
            </a:r>
            <a:r>
              <a:rPr sz="1100" spc="-55" dirty="0">
                <a:solidFill>
                  <a:srgbClr val="504F51"/>
                </a:solidFill>
                <a:latin typeface="Tahoma"/>
                <a:cs typeface="Tahoma"/>
              </a:rPr>
              <a:t>c</a:t>
            </a:r>
            <a:r>
              <a:rPr sz="1100" spc="-40" dirty="0">
                <a:solidFill>
                  <a:srgbClr val="504F51"/>
                </a:solidFill>
                <a:latin typeface="Tahoma"/>
                <a:cs typeface="Tahoma"/>
              </a:rPr>
              <a:t>im</a:t>
            </a:r>
            <a:r>
              <a:rPr sz="1100" spc="-55" dirty="0">
                <a:solidFill>
                  <a:srgbClr val="504F51"/>
                </a:solidFill>
                <a:latin typeface="Tahoma"/>
                <a:cs typeface="Tahoma"/>
              </a:rPr>
              <a:t>e</a:t>
            </a:r>
            <a:r>
              <a:rPr sz="1100" spc="-40" dirty="0">
                <a:solidFill>
                  <a:srgbClr val="504F51"/>
                </a:solidFill>
                <a:latin typeface="Tahoma"/>
                <a:cs typeface="Tahoma"/>
              </a:rPr>
              <a:t>n</a:t>
            </a:r>
            <a:r>
              <a:rPr sz="1100" spc="-35" dirty="0">
                <a:solidFill>
                  <a:srgbClr val="504F51"/>
                </a:solidFill>
                <a:latin typeface="Tahoma"/>
                <a:cs typeface="Tahoma"/>
              </a:rPr>
              <a:t>t</a:t>
            </a:r>
            <a:r>
              <a:rPr sz="1100" spc="-40" dirty="0">
                <a:solidFill>
                  <a:srgbClr val="504F51"/>
                </a:solidFill>
                <a:latin typeface="Tahoma"/>
                <a:cs typeface="Tahoma"/>
              </a:rPr>
              <a:t>o</a:t>
            </a:r>
            <a:r>
              <a:rPr sz="1100" dirty="0">
                <a:solidFill>
                  <a:srgbClr val="504F51"/>
                </a:solidFill>
                <a:latin typeface="Tahoma"/>
                <a:cs typeface="Tahoma"/>
              </a:rPr>
              <a:t>s</a:t>
            </a:r>
            <a:r>
              <a:rPr sz="1100" spc="-70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100" spc="-35" dirty="0">
                <a:solidFill>
                  <a:srgbClr val="504F51"/>
                </a:solidFill>
                <a:latin typeface="Tahoma"/>
                <a:cs typeface="Tahoma"/>
              </a:rPr>
              <a:t>p</a:t>
            </a:r>
            <a:r>
              <a:rPr sz="1100" spc="-40" dirty="0">
                <a:solidFill>
                  <a:srgbClr val="504F51"/>
                </a:solidFill>
                <a:latin typeface="Tahoma"/>
                <a:cs typeface="Tahoma"/>
              </a:rPr>
              <a:t>a</a:t>
            </a:r>
            <a:r>
              <a:rPr sz="1100" spc="-35" dirty="0">
                <a:solidFill>
                  <a:srgbClr val="504F51"/>
                </a:solidFill>
                <a:latin typeface="Tahoma"/>
                <a:cs typeface="Tahoma"/>
              </a:rPr>
              <a:t>g</a:t>
            </a:r>
            <a:r>
              <a:rPr sz="1100" spc="-40" dirty="0">
                <a:solidFill>
                  <a:srgbClr val="504F51"/>
                </a:solidFill>
                <a:latin typeface="Tahoma"/>
                <a:cs typeface="Tahoma"/>
              </a:rPr>
              <a:t>os</a:t>
            </a:r>
            <a:r>
              <a:rPr sz="1100" dirty="0">
                <a:solidFill>
                  <a:srgbClr val="504F51"/>
                </a:solidFill>
                <a:latin typeface="Tahoma"/>
                <a:cs typeface="Tahoma"/>
              </a:rPr>
              <a:t>.</a:t>
            </a:r>
            <a:endParaRPr sz="1100">
              <a:latin typeface="Tahoma"/>
              <a:cs typeface="Tahoma"/>
            </a:endParaRPr>
          </a:p>
        </p:txBody>
      </p:sp>
      <p:sp>
        <p:nvSpPr>
          <p:cNvPr id="12" name="object 12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ct val="100000"/>
              </a:lnSpc>
            </a:pPr>
            <a:r>
              <a:rPr dirty="0"/>
              <a:t>5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53085" y="86613"/>
            <a:ext cx="3435350" cy="6356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2000" spc="-160" dirty="0">
                <a:solidFill>
                  <a:srgbClr val="EB8500"/>
                </a:solidFill>
              </a:rPr>
              <a:t>6</a:t>
            </a:r>
            <a:r>
              <a:rPr sz="2000" dirty="0">
                <a:solidFill>
                  <a:srgbClr val="EB8500"/>
                </a:solidFill>
              </a:rPr>
              <a:t>.</a:t>
            </a:r>
            <a:r>
              <a:rPr sz="2000" spc="-185" dirty="0">
                <a:solidFill>
                  <a:srgbClr val="EB8500"/>
                </a:solidFill>
              </a:rPr>
              <a:t> </a:t>
            </a:r>
            <a:r>
              <a:rPr sz="2000" spc="-125" dirty="0">
                <a:solidFill>
                  <a:srgbClr val="0060AC"/>
                </a:solidFill>
              </a:rPr>
              <a:t>Fo</a:t>
            </a:r>
            <a:r>
              <a:rPr sz="2000" spc="-140" dirty="0">
                <a:solidFill>
                  <a:srgbClr val="0060AC"/>
                </a:solidFill>
              </a:rPr>
              <a:t>r</a:t>
            </a:r>
            <a:r>
              <a:rPr sz="2000" spc="-125" dirty="0">
                <a:solidFill>
                  <a:srgbClr val="0060AC"/>
                </a:solidFill>
              </a:rPr>
              <a:t>m</a:t>
            </a:r>
            <a:r>
              <a:rPr sz="2000" spc="-120" dirty="0">
                <a:solidFill>
                  <a:srgbClr val="0060AC"/>
                </a:solidFill>
              </a:rPr>
              <a:t>a</a:t>
            </a:r>
            <a:r>
              <a:rPr sz="2000" dirty="0">
                <a:solidFill>
                  <a:srgbClr val="0060AC"/>
                </a:solidFill>
              </a:rPr>
              <a:t>s</a:t>
            </a:r>
            <a:r>
              <a:rPr sz="2000" spc="-215" dirty="0">
                <a:solidFill>
                  <a:srgbClr val="0060AC"/>
                </a:solidFill>
              </a:rPr>
              <a:t> </a:t>
            </a:r>
            <a:r>
              <a:rPr sz="2000" spc="-125" dirty="0">
                <a:solidFill>
                  <a:srgbClr val="0060AC"/>
                </a:solidFill>
              </a:rPr>
              <a:t>d</a:t>
            </a:r>
            <a:r>
              <a:rPr sz="2000" dirty="0">
                <a:solidFill>
                  <a:srgbClr val="0060AC"/>
                </a:solidFill>
              </a:rPr>
              <a:t>e</a:t>
            </a:r>
            <a:r>
              <a:rPr sz="2000" spc="-240" dirty="0">
                <a:solidFill>
                  <a:srgbClr val="0060AC"/>
                </a:solidFill>
              </a:rPr>
              <a:t> </a:t>
            </a:r>
            <a:r>
              <a:rPr sz="2000" spc="-120" dirty="0">
                <a:solidFill>
                  <a:srgbClr val="0060AC"/>
                </a:solidFill>
              </a:rPr>
              <a:t>Pa</a:t>
            </a:r>
            <a:r>
              <a:rPr sz="2000" spc="-125" dirty="0">
                <a:solidFill>
                  <a:srgbClr val="0060AC"/>
                </a:solidFill>
              </a:rPr>
              <a:t>g</a:t>
            </a:r>
            <a:r>
              <a:rPr sz="2000" spc="-120" dirty="0">
                <a:solidFill>
                  <a:srgbClr val="0060AC"/>
                </a:solidFill>
              </a:rPr>
              <a:t>a</a:t>
            </a:r>
            <a:r>
              <a:rPr sz="2000" spc="-125" dirty="0">
                <a:solidFill>
                  <a:srgbClr val="0060AC"/>
                </a:solidFill>
              </a:rPr>
              <a:t>me</a:t>
            </a:r>
            <a:r>
              <a:rPr sz="2000" spc="-120" dirty="0">
                <a:solidFill>
                  <a:srgbClr val="0060AC"/>
                </a:solidFill>
              </a:rPr>
              <a:t>n</a:t>
            </a:r>
            <a:r>
              <a:rPr sz="2000" spc="-140" dirty="0">
                <a:solidFill>
                  <a:srgbClr val="0060AC"/>
                </a:solidFill>
              </a:rPr>
              <a:t>t</a:t>
            </a:r>
            <a:r>
              <a:rPr sz="2000" dirty="0">
                <a:solidFill>
                  <a:srgbClr val="0060AC"/>
                </a:solidFill>
              </a:rPr>
              <a:t>o</a:t>
            </a:r>
            <a:r>
              <a:rPr sz="2000" spc="-215" dirty="0">
                <a:solidFill>
                  <a:srgbClr val="0060AC"/>
                </a:solidFill>
              </a:rPr>
              <a:t> </a:t>
            </a:r>
            <a:r>
              <a:rPr sz="2000" dirty="0">
                <a:solidFill>
                  <a:srgbClr val="0060AC"/>
                </a:solidFill>
              </a:rPr>
              <a:t>e  </a:t>
            </a:r>
            <a:r>
              <a:rPr sz="2000" spc="-114" dirty="0">
                <a:solidFill>
                  <a:srgbClr val="0060AC"/>
                </a:solidFill>
              </a:rPr>
              <a:t>V</a:t>
            </a:r>
            <a:r>
              <a:rPr sz="2000" spc="-125" dirty="0">
                <a:solidFill>
                  <a:srgbClr val="0060AC"/>
                </a:solidFill>
              </a:rPr>
              <a:t>e</a:t>
            </a:r>
            <a:r>
              <a:rPr sz="2000" spc="-120" dirty="0">
                <a:solidFill>
                  <a:srgbClr val="0060AC"/>
                </a:solidFill>
              </a:rPr>
              <a:t>n</a:t>
            </a:r>
            <a:r>
              <a:rPr sz="2000" spc="-125" dirty="0">
                <a:solidFill>
                  <a:srgbClr val="0060AC"/>
                </a:solidFill>
              </a:rPr>
              <a:t>c</a:t>
            </a:r>
            <a:r>
              <a:rPr sz="2000" spc="-140" dirty="0">
                <a:solidFill>
                  <a:srgbClr val="0060AC"/>
                </a:solidFill>
              </a:rPr>
              <a:t>im</a:t>
            </a:r>
            <a:r>
              <a:rPr sz="2000" spc="-125" dirty="0">
                <a:solidFill>
                  <a:srgbClr val="0060AC"/>
                </a:solidFill>
              </a:rPr>
              <a:t>e</a:t>
            </a:r>
            <a:r>
              <a:rPr sz="2000" spc="-135" dirty="0">
                <a:solidFill>
                  <a:srgbClr val="0060AC"/>
                </a:solidFill>
              </a:rPr>
              <a:t>n</a:t>
            </a:r>
            <a:r>
              <a:rPr sz="2000" spc="-140" dirty="0">
                <a:solidFill>
                  <a:srgbClr val="0060AC"/>
                </a:solidFill>
              </a:rPr>
              <a:t>t</a:t>
            </a:r>
            <a:r>
              <a:rPr sz="2000" dirty="0">
                <a:solidFill>
                  <a:srgbClr val="0060AC"/>
                </a:solidFill>
              </a:rPr>
              <a:t>o</a:t>
            </a:r>
            <a:r>
              <a:rPr sz="2000" spc="-240" dirty="0">
                <a:solidFill>
                  <a:srgbClr val="0060AC"/>
                </a:solidFill>
              </a:rPr>
              <a:t> </a:t>
            </a:r>
            <a:r>
              <a:rPr sz="2000" spc="-120" dirty="0">
                <a:solidFill>
                  <a:srgbClr val="0060AC"/>
                </a:solidFill>
              </a:rPr>
              <a:t>P</a:t>
            </a:r>
            <a:r>
              <a:rPr sz="2000" spc="-140" dirty="0">
                <a:solidFill>
                  <a:srgbClr val="0060AC"/>
                </a:solidFill>
              </a:rPr>
              <a:t>r</a:t>
            </a:r>
            <a:r>
              <a:rPr sz="2000" spc="-125" dirty="0">
                <a:solidFill>
                  <a:srgbClr val="0060AC"/>
                </a:solidFill>
              </a:rPr>
              <a:t>ó</a:t>
            </a:r>
            <a:r>
              <a:rPr sz="2000" spc="-120" dirty="0">
                <a:solidFill>
                  <a:srgbClr val="0060AC"/>
                </a:solidFill>
              </a:rPr>
              <a:t>x</a:t>
            </a:r>
            <a:r>
              <a:rPr sz="2000" spc="-140" dirty="0">
                <a:solidFill>
                  <a:srgbClr val="0060AC"/>
                </a:solidFill>
              </a:rPr>
              <a:t>i</a:t>
            </a:r>
            <a:r>
              <a:rPr sz="2000" spc="-135" dirty="0">
                <a:solidFill>
                  <a:srgbClr val="0060AC"/>
                </a:solidFill>
              </a:rPr>
              <a:t>m</a:t>
            </a:r>
            <a:r>
              <a:rPr sz="2000" spc="-120" dirty="0">
                <a:solidFill>
                  <a:srgbClr val="0060AC"/>
                </a:solidFill>
              </a:rPr>
              <a:t>a</a:t>
            </a:r>
            <a:r>
              <a:rPr sz="2000" dirty="0">
                <a:solidFill>
                  <a:srgbClr val="0060AC"/>
                </a:solidFill>
              </a:rPr>
              <a:t>s</a:t>
            </a:r>
            <a:r>
              <a:rPr sz="2000" spc="-215" dirty="0">
                <a:solidFill>
                  <a:srgbClr val="0060AC"/>
                </a:solidFill>
              </a:rPr>
              <a:t> </a:t>
            </a:r>
            <a:r>
              <a:rPr sz="2000" spc="-125" dirty="0">
                <a:solidFill>
                  <a:srgbClr val="0060AC"/>
                </a:solidFill>
              </a:rPr>
              <a:t>F</a:t>
            </a:r>
            <a:r>
              <a:rPr sz="2000" spc="-120" dirty="0">
                <a:solidFill>
                  <a:srgbClr val="0060AC"/>
                </a:solidFill>
              </a:rPr>
              <a:t>a</a:t>
            </a:r>
            <a:r>
              <a:rPr sz="2000" spc="-140" dirty="0">
                <a:solidFill>
                  <a:srgbClr val="0060AC"/>
                </a:solidFill>
              </a:rPr>
              <a:t>t</a:t>
            </a:r>
            <a:r>
              <a:rPr sz="2000" spc="-120" dirty="0">
                <a:solidFill>
                  <a:srgbClr val="0060AC"/>
                </a:solidFill>
              </a:rPr>
              <a:t>u</a:t>
            </a:r>
            <a:r>
              <a:rPr sz="2000" spc="-140" dirty="0">
                <a:solidFill>
                  <a:srgbClr val="0060AC"/>
                </a:solidFill>
              </a:rPr>
              <a:t>r</a:t>
            </a:r>
            <a:r>
              <a:rPr sz="2000" spc="-120" dirty="0">
                <a:solidFill>
                  <a:srgbClr val="0060AC"/>
                </a:solidFill>
              </a:rPr>
              <a:t>a</a:t>
            </a:r>
            <a:r>
              <a:rPr sz="2000" dirty="0">
                <a:solidFill>
                  <a:srgbClr val="0060AC"/>
                </a:solidFill>
              </a:rPr>
              <a:t>s</a:t>
            </a:r>
            <a:endParaRPr sz="2000"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856232" y="3756659"/>
            <a:ext cx="2162556" cy="352044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212547" y="979169"/>
            <a:ext cx="4748530" cy="563308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100"/>
              </a:spcBef>
            </a:pPr>
            <a:r>
              <a:rPr sz="1200" spc="-35" dirty="0">
                <a:solidFill>
                  <a:srgbClr val="504F51"/>
                </a:solidFill>
                <a:latin typeface="Tahoma"/>
                <a:cs typeface="Tahoma"/>
              </a:rPr>
              <a:t>Conforme </a:t>
            </a:r>
            <a:r>
              <a:rPr sz="1200" dirty="0">
                <a:solidFill>
                  <a:srgbClr val="504F51"/>
                </a:solidFill>
                <a:latin typeface="Tahoma"/>
                <a:cs typeface="Tahoma"/>
              </a:rPr>
              <a:t>§ </a:t>
            </a:r>
            <a:r>
              <a:rPr sz="1200" spc="-20" dirty="0">
                <a:solidFill>
                  <a:srgbClr val="504F51"/>
                </a:solidFill>
                <a:latin typeface="Tahoma"/>
                <a:cs typeface="Tahoma"/>
              </a:rPr>
              <a:t>1º, </a:t>
            </a:r>
            <a:r>
              <a:rPr sz="1200" spc="-15" dirty="0">
                <a:solidFill>
                  <a:srgbClr val="504F51"/>
                </a:solidFill>
                <a:latin typeface="Tahoma"/>
                <a:cs typeface="Tahoma"/>
              </a:rPr>
              <a:t>do </a:t>
            </a:r>
            <a:r>
              <a:rPr sz="1200" spc="-25" dirty="0">
                <a:solidFill>
                  <a:srgbClr val="504F51"/>
                </a:solidFill>
                <a:latin typeface="Tahoma"/>
                <a:cs typeface="Tahoma"/>
              </a:rPr>
              <a:t>Art. </a:t>
            </a:r>
            <a:r>
              <a:rPr sz="1200" spc="-10" dirty="0">
                <a:solidFill>
                  <a:srgbClr val="504F51"/>
                </a:solidFill>
                <a:latin typeface="Tahoma"/>
                <a:cs typeface="Tahoma"/>
              </a:rPr>
              <a:t>5º </a:t>
            </a:r>
            <a:r>
              <a:rPr sz="1200" spc="-15" dirty="0">
                <a:solidFill>
                  <a:srgbClr val="504F51"/>
                </a:solidFill>
                <a:latin typeface="Tahoma"/>
                <a:cs typeface="Tahoma"/>
              </a:rPr>
              <a:t>da RN </a:t>
            </a:r>
            <a:r>
              <a:rPr sz="1200" spc="-25" dirty="0">
                <a:solidFill>
                  <a:srgbClr val="504F51"/>
                </a:solidFill>
                <a:latin typeface="Tahoma"/>
                <a:cs typeface="Tahoma"/>
              </a:rPr>
              <a:t>413 </a:t>
            </a:r>
            <a:r>
              <a:rPr sz="1200" spc="-15" dirty="0">
                <a:solidFill>
                  <a:srgbClr val="504F51"/>
                </a:solidFill>
                <a:latin typeface="Tahoma"/>
                <a:cs typeface="Tahoma"/>
              </a:rPr>
              <a:t>da </a:t>
            </a:r>
            <a:r>
              <a:rPr sz="1200" spc="-30" dirty="0">
                <a:solidFill>
                  <a:srgbClr val="504F51"/>
                </a:solidFill>
                <a:latin typeface="Tahoma"/>
                <a:cs typeface="Tahoma"/>
              </a:rPr>
              <a:t>ANS, </a:t>
            </a:r>
            <a:r>
              <a:rPr sz="1200" dirty="0">
                <a:solidFill>
                  <a:srgbClr val="504F51"/>
                </a:solidFill>
                <a:latin typeface="Tahoma"/>
                <a:cs typeface="Tahoma"/>
              </a:rPr>
              <a:t>a </a:t>
            </a:r>
            <a:r>
              <a:rPr sz="1200" spc="-40" dirty="0">
                <a:solidFill>
                  <a:srgbClr val="504F51"/>
                </a:solidFill>
                <a:latin typeface="Tahoma"/>
                <a:cs typeface="Tahoma"/>
              </a:rPr>
              <a:t>disponibilização do </a:t>
            </a:r>
            <a:r>
              <a:rPr sz="1200" spc="-35" dirty="0">
                <a:solidFill>
                  <a:srgbClr val="504F51"/>
                </a:solidFill>
                <a:latin typeface="Tahoma"/>
                <a:cs typeface="Tahoma"/>
              </a:rPr>
              <a:t> pagamento</a:t>
            </a:r>
            <a:r>
              <a:rPr sz="1200" spc="-30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200" spc="-35" dirty="0">
                <a:solidFill>
                  <a:srgbClr val="504F51"/>
                </a:solidFill>
                <a:latin typeface="Tahoma"/>
                <a:cs typeface="Tahoma"/>
              </a:rPr>
              <a:t>ocorrerá</a:t>
            </a:r>
            <a:r>
              <a:rPr sz="1200" spc="-30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200" spc="-5" dirty="0">
                <a:solidFill>
                  <a:srgbClr val="504F51"/>
                </a:solidFill>
                <a:latin typeface="Tahoma"/>
                <a:cs typeface="Tahoma"/>
              </a:rPr>
              <a:t>ao </a:t>
            </a:r>
            <a:r>
              <a:rPr sz="1200" spc="-30" dirty="0">
                <a:solidFill>
                  <a:srgbClr val="504F51"/>
                </a:solidFill>
                <a:latin typeface="Tahoma"/>
                <a:cs typeface="Tahoma"/>
              </a:rPr>
              <a:t>final</a:t>
            </a:r>
            <a:r>
              <a:rPr sz="1200" spc="-25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200" spc="-10" dirty="0">
                <a:solidFill>
                  <a:srgbClr val="504F51"/>
                </a:solidFill>
                <a:latin typeface="Tahoma"/>
                <a:cs typeface="Tahoma"/>
              </a:rPr>
              <a:t>do</a:t>
            </a:r>
            <a:r>
              <a:rPr sz="1200" spc="-5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200" spc="-35" dirty="0">
                <a:solidFill>
                  <a:srgbClr val="504F51"/>
                </a:solidFill>
                <a:latin typeface="Tahoma"/>
                <a:cs typeface="Tahoma"/>
              </a:rPr>
              <a:t>processo</a:t>
            </a:r>
            <a:r>
              <a:rPr sz="1200" spc="-30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200" spc="-5" dirty="0">
                <a:solidFill>
                  <a:srgbClr val="504F51"/>
                </a:solidFill>
                <a:latin typeface="Tahoma"/>
                <a:cs typeface="Tahoma"/>
              </a:rPr>
              <a:t>de </a:t>
            </a:r>
            <a:r>
              <a:rPr sz="1200" spc="-45" dirty="0">
                <a:solidFill>
                  <a:srgbClr val="504F51"/>
                </a:solidFill>
                <a:latin typeface="Tahoma"/>
                <a:cs typeface="Tahoma"/>
              </a:rPr>
              <a:t>contratação</a:t>
            </a:r>
            <a:r>
              <a:rPr sz="1200" spc="-40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200" spc="-5" dirty="0">
                <a:solidFill>
                  <a:srgbClr val="504F51"/>
                </a:solidFill>
                <a:latin typeface="Tahoma"/>
                <a:cs typeface="Tahoma"/>
              </a:rPr>
              <a:t>em </a:t>
            </a:r>
            <a:r>
              <a:rPr sz="1200" spc="-20" dirty="0">
                <a:solidFill>
                  <a:srgbClr val="504F51"/>
                </a:solidFill>
                <a:latin typeface="Tahoma"/>
                <a:cs typeface="Tahoma"/>
              </a:rPr>
              <a:t>que</a:t>
            </a:r>
            <a:r>
              <a:rPr sz="1200" spc="-15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200" dirty="0">
                <a:solidFill>
                  <a:srgbClr val="504F51"/>
                </a:solidFill>
                <a:latin typeface="Tahoma"/>
                <a:cs typeface="Tahoma"/>
              </a:rPr>
              <a:t>o </a:t>
            </a:r>
            <a:r>
              <a:rPr sz="1200" spc="5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200" spc="-45" dirty="0">
                <a:solidFill>
                  <a:srgbClr val="504F51"/>
                </a:solidFill>
                <a:latin typeface="Tahoma"/>
                <a:cs typeface="Tahoma"/>
              </a:rPr>
              <a:t>contratante </a:t>
            </a:r>
            <a:r>
              <a:rPr sz="1200" spc="-35" dirty="0">
                <a:solidFill>
                  <a:srgbClr val="504F51"/>
                </a:solidFill>
                <a:latin typeface="Tahoma"/>
                <a:cs typeface="Tahoma"/>
              </a:rPr>
              <a:t>assinará, devendo </a:t>
            </a:r>
            <a:r>
              <a:rPr sz="1200" dirty="0">
                <a:solidFill>
                  <a:srgbClr val="504F51"/>
                </a:solidFill>
                <a:latin typeface="Tahoma"/>
                <a:cs typeface="Tahoma"/>
              </a:rPr>
              <a:t>o </a:t>
            </a:r>
            <a:r>
              <a:rPr sz="1200" spc="-30" dirty="0">
                <a:solidFill>
                  <a:srgbClr val="504F51"/>
                </a:solidFill>
                <a:latin typeface="Tahoma"/>
                <a:cs typeface="Tahoma"/>
              </a:rPr>
              <a:t>cliente</a:t>
            </a:r>
            <a:r>
              <a:rPr sz="1200" spc="-25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200" spc="-40" dirty="0">
                <a:solidFill>
                  <a:srgbClr val="504F51"/>
                </a:solidFill>
                <a:latin typeface="Tahoma"/>
                <a:cs typeface="Tahoma"/>
              </a:rPr>
              <a:t>declarar </a:t>
            </a:r>
            <a:r>
              <a:rPr sz="1200" dirty="0">
                <a:solidFill>
                  <a:srgbClr val="504F51"/>
                </a:solidFill>
                <a:latin typeface="Tahoma"/>
                <a:cs typeface="Tahoma"/>
              </a:rPr>
              <a:t>a </a:t>
            </a:r>
            <a:r>
              <a:rPr sz="1200" spc="-30" dirty="0">
                <a:solidFill>
                  <a:srgbClr val="504F51"/>
                </a:solidFill>
                <a:latin typeface="Tahoma"/>
                <a:cs typeface="Tahoma"/>
              </a:rPr>
              <a:t>ciência </a:t>
            </a:r>
            <a:r>
              <a:rPr sz="1200" dirty="0">
                <a:solidFill>
                  <a:srgbClr val="504F51"/>
                </a:solidFill>
                <a:latin typeface="Tahoma"/>
                <a:cs typeface="Tahoma"/>
              </a:rPr>
              <a:t>e </a:t>
            </a:r>
            <a:r>
              <a:rPr sz="1200" spc="-40" dirty="0">
                <a:solidFill>
                  <a:srgbClr val="504F51"/>
                </a:solidFill>
                <a:latin typeface="Tahoma"/>
                <a:cs typeface="Tahoma"/>
              </a:rPr>
              <a:t>concordância </a:t>
            </a:r>
            <a:r>
              <a:rPr sz="1200" spc="-35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200" spc="-40" dirty="0">
                <a:solidFill>
                  <a:srgbClr val="504F51"/>
                </a:solidFill>
                <a:latin typeface="Tahoma"/>
                <a:cs typeface="Tahoma"/>
              </a:rPr>
              <a:t>d</a:t>
            </a:r>
            <a:r>
              <a:rPr sz="1200" dirty="0">
                <a:solidFill>
                  <a:srgbClr val="504F51"/>
                </a:solidFill>
                <a:latin typeface="Tahoma"/>
                <a:cs typeface="Tahoma"/>
              </a:rPr>
              <a:t>e</a:t>
            </a:r>
            <a:r>
              <a:rPr sz="1200" spc="-60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200" spc="-35" dirty="0">
                <a:solidFill>
                  <a:srgbClr val="504F51"/>
                </a:solidFill>
                <a:latin typeface="Tahoma"/>
                <a:cs typeface="Tahoma"/>
              </a:rPr>
              <a:t>u</a:t>
            </a:r>
            <a:r>
              <a:rPr sz="1200" dirty="0">
                <a:solidFill>
                  <a:srgbClr val="504F51"/>
                </a:solidFill>
                <a:latin typeface="Tahoma"/>
                <a:cs typeface="Tahoma"/>
              </a:rPr>
              <a:t>m</a:t>
            </a:r>
            <a:r>
              <a:rPr sz="1200" spc="-55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200" spc="-40" dirty="0">
                <a:solidFill>
                  <a:srgbClr val="504F51"/>
                </a:solidFill>
                <a:latin typeface="Tahoma"/>
                <a:cs typeface="Tahoma"/>
              </a:rPr>
              <a:t>r</a:t>
            </a:r>
            <a:r>
              <a:rPr sz="1200" spc="-35" dirty="0">
                <a:solidFill>
                  <a:srgbClr val="504F51"/>
                </a:solidFill>
                <a:latin typeface="Tahoma"/>
                <a:cs typeface="Tahoma"/>
              </a:rPr>
              <a:t>esu</a:t>
            </a:r>
            <a:r>
              <a:rPr sz="1200" spc="-40" dirty="0">
                <a:solidFill>
                  <a:srgbClr val="504F51"/>
                </a:solidFill>
                <a:latin typeface="Tahoma"/>
                <a:cs typeface="Tahoma"/>
              </a:rPr>
              <a:t>m</a:t>
            </a:r>
            <a:r>
              <a:rPr sz="1200" dirty="0">
                <a:solidFill>
                  <a:srgbClr val="504F51"/>
                </a:solidFill>
                <a:latin typeface="Tahoma"/>
                <a:cs typeface="Tahoma"/>
              </a:rPr>
              <a:t>o</a:t>
            </a:r>
            <a:r>
              <a:rPr sz="1200" spc="-80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200" spc="-40" dirty="0">
                <a:solidFill>
                  <a:srgbClr val="504F51"/>
                </a:solidFill>
                <a:latin typeface="Tahoma"/>
                <a:cs typeface="Tahoma"/>
              </a:rPr>
              <a:t>do</a:t>
            </a:r>
            <a:r>
              <a:rPr sz="1200" dirty="0">
                <a:solidFill>
                  <a:srgbClr val="504F51"/>
                </a:solidFill>
                <a:latin typeface="Tahoma"/>
                <a:cs typeface="Tahoma"/>
              </a:rPr>
              <a:t>s</a:t>
            </a:r>
            <a:r>
              <a:rPr sz="1200" spc="-60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200" spc="-55" dirty="0">
                <a:solidFill>
                  <a:srgbClr val="504F51"/>
                </a:solidFill>
                <a:latin typeface="Tahoma"/>
                <a:cs typeface="Tahoma"/>
              </a:rPr>
              <a:t>t</a:t>
            </a:r>
            <a:r>
              <a:rPr sz="1200" spc="-35" dirty="0">
                <a:solidFill>
                  <a:srgbClr val="504F51"/>
                </a:solidFill>
                <a:latin typeface="Tahoma"/>
                <a:cs typeface="Tahoma"/>
              </a:rPr>
              <a:t>e</a:t>
            </a:r>
            <a:r>
              <a:rPr sz="1200" spc="-40" dirty="0">
                <a:solidFill>
                  <a:srgbClr val="504F51"/>
                </a:solidFill>
                <a:latin typeface="Tahoma"/>
                <a:cs typeface="Tahoma"/>
              </a:rPr>
              <a:t>rmo</a:t>
            </a:r>
            <a:r>
              <a:rPr sz="1200" dirty="0">
                <a:solidFill>
                  <a:srgbClr val="504F51"/>
                </a:solidFill>
                <a:latin typeface="Tahoma"/>
                <a:cs typeface="Tahoma"/>
              </a:rPr>
              <a:t>s</a:t>
            </a:r>
            <a:r>
              <a:rPr sz="1200" spc="-35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200" spc="-40" dirty="0">
                <a:solidFill>
                  <a:srgbClr val="504F51"/>
                </a:solidFill>
                <a:latin typeface="Tahoma"/>
                <a:cs typeface="Tahoma"/>
              </a:rPr>
              <a:t>d</a:t>
            </a:r>
            <a:r>
              <a:rPr sz="1200" dirty="0">
                <a:solidFill>
                  <a:srgbClr val="504F51"/>
                </a:solidFill>
                <a:latin typeface="Tahoma"/>
                <a:cs typeface="Tahoma"/>
              </a:rPr>
              <a:t>e</a:t>
            </a:r>
            <a:r>
              <a:rPr sz="1200" spc="-60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200" spc="-35" dirty="0">
                <a:solidFill>
                  <a:srgbClr val="504F51"/>
                </a:solidFill>
                <a:latin typeface="Tahoma"/>
                <a:cs typeface="Tahoma"/>
              </a:rPr>
              <a:t>se</a:t>
            </a:r>
            <a:r>
              <a:rPr sz="1200" dirty="0">
                <a:solidFill>
                  <a:srgbClr val="504F51"/>
                </a:solidFill>
                <a:latin typeface="Tahoma"/>
                <a:cs typeface="Tahoma"/>
              </a:rPr>
              <a:t>u</a:t>
            </a:r>
            <a:r>
              <a:rPr sz="1200" spc="-60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200" spc="-40" dirty="0">
                <a:solidFill>
                  <a:srgbClr val="504F51"/>
                </a:solidFill>
                <a:latin typeface="Tahoma"/>
                <a:cs typeface="Tahoma"/>
              </a:rPr>
              <a:t>co</a:t>
            </a:r>
            <a:r>
              <a:rPr sz="1200" spc="-35" dirty="0">
                <a:solidFill>
                  <a:srgbClr val="504F51"/>
                </a:solidFill>
                <a:latin typeface="Tahoma"/>
                <a:cs typeface="Tahoma"/>
              </a:rPr>
              <a:t>n</a:t>
            </a:r>
            <a:r>
              <a:rPr sz="1200" spc="-55" dirty="0">
                <a:solidFill>
                  <a:srgbClr val="504F51"/>
                </a:solidFill>
                <a:latin typeface="Tahoma"/>
                <a:cs typeface="Tahoma"/>
              </a:rPr>
              <a:t>t</a:t>
            </a:r>
            <a:r>
              <a:rPr sz="1200" spc="-85" dirty="0">
                <a:solidFill>
                  <a:srgbClr val="504F51"/>
                </a:solidFill>
                <a:latin typeface="Tahoma"/>
                <a:cs typeface="Tahoma"/>
              </a:rPr>
              <a:t>r</a:t>
            </a:r>
            <a:r>
              <a:rPr sz="1200" spc="-55" dirty="0">
                <a:solidFill>
                  <a:srgbClr val="504F51"/>
                </a:solidFill>
                <a:latin typeface="Tahoma"/>
                <a:cs typeface="Tahoma"/>
              </a:rPr>
              <a:t>at</a:t>
            </a:r>
            <a:r>
              <a:rPr sz="1200" spc="-65" dirty="0">
                <a:solidFill>
                  <a:srgbClr val="504F51"/>
                </a:solidFill>
                <a:latin typeface="Tahoma"/>
                <a:cs typeface="Tahoma"/>
              </a:rPr>
              <a:t>o</a:t>
            </a:r>
            <a:r>
              <a:rPr sz="1200" dirty="0">
                <a:solidFill>
                  <a:srgbClr val="504F51"/>
                </a:solidFill>
                <a:latin typeface="Tahoma"/>
                <a:cs typeface="Tahoma"/>
              </a:rPr>
              <a:t>.</a:t>
            </a:r>
            <a:endParaRPr sz="1200">
              <a:latin typeface="Tahoma"/>
              <a:cs typeface="Tahoma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1800">
              <a:latin typeface="Tahoma"/>
              <a:cs typeface="Tahoma"/>
            </a:endParaRPr>
          </a:p>
          <a:p>
            <a:pPr marL="96520" algn="just">
              <a:lnSpc>
                <a:spcPct val="100000"/>
              </a:lnSpc>
            </a:pPr>
            <a:r>
              <a:rPr sz="1400" b="1" spc="-100" dirty="0">
                <a:solidFill>
                  <a:srgbClr val="504F51"/>
                </a:solidFill>
                <a:latin typeface="Tahoma"/>
                <a:cs typeface="Tahoma"/>
              </a:rPr>
              <a:t>Bol</a:t>
            </a:r>
            <a:r>
              <a:rPr sz="1400" b="1" spc="-114" dirty="0">
                <a:solidFill>
                  <a:srgbClr val="504F51"/>
                </a:solidFill>
                <a:latin typeface="Tahoma"/>
                <a:cs typeface="Tahoma"/>
              </a:rPr>
              <a:t>e</a:t>
            </a:r>
            <a:r>
              <a:rPr sz="1400" b="1" spc="-95" dirty="0">
                <a:solidFill>
                  <a:srgbClr val="504F51"/>
                </a:solidFill>
                <a:latin typeface="Tahoma"/>
                <a:cs typeface="Tahoma"/>
              </a:rPr>
              <a:t>t</a:t>
            </a:r>
            <a:r>
              <a:rPr sz="1400" b="1" dirty="0">
                <a:solidFill>
                  <a:srgbClr val="504F51"/>
                </a:solidFill>
                <a:latin typeface="Tahoma"/>
                <a:cs typeface="Tahoma"/>
              </a:rPr>
              <a:t>o</a:t>
            </a:r>
            <a:r>
              <a:rPr sz="1400" b="1" spc="-175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400" b="1" spc="-100" dirty="0">
                <a:solidFill>
                  <a:srgbClr val="504F51"/>
                </a:solidFill>
                <a:latin typeface="Tahoma"/>
                <a:cs typeface="Tahoma"/>
              </a:rPr>
              <a:t>Ba</a:t>
            </a:r>
            <a:r>
              <a:rPr sz="1400" b="1" spc="-95" dirty="0">
                <a:solidFill>
                  <a:srgbClr val="504F51"/>
                </a:solidFill>
                <a:latin typeface="Tahoma"/>
                <a:cs typeface="Tahoma"/>
              </a:rPr>
              <a:t>nc</a:t>
            </a:r>
            <a:r>
              <a:rPr sz="1400" b="1" spc="-100" dirty="0">
                <a:solidFill>
                  <a:srgbClr val="504F51"/>
                </a:solidFill>
                <a:latin typeface="Tahoma"/>
                <a:cs typeface="Tahoma"/>
              </a:rPr>
              <a:t>á</a:t>
            </a:r>
            <a:r>
              <a:rPr sz="1400" b="1" spc="-95" dirty="0">
                <a:solidFill>
                  <a:srgbClr val="504F51"/>
                </a:solidFill>
                <a:latin typeface="Tahoma"/>
                <a:cs typeface="Tahoma"/>
              </a:rPr>
              <a:t>r</a:t>
            </a:r>
            <a:r>
              <a:rPr sz="1400" b="1" spc="-100" dirty="0">
                <a:solidFill>
                  <a:srgbClr val="504F51"/>
                </a:solidFill>
                <a:latin typeface="Tahoma"/>
                <a:cs typeface="Tahoma"/>
              </a:rPr>
              <a:t>i</a:t>
            </a:r>
            <a:r>
              <a:rPr sz="1400" b="1" dirty="0">
                <a:solidFill>
                  <a:srgbClr val="504F51"/>
                </a:solidFill>
                <a:latin typeface="Tahoma"/>
                <a:cs typeface="Tahoma"/>
              </a:rPr>
              <a:t>o</a:t>
            </a:r>
            <a:endParaRPr sz="1400">
              <a:latin typeface="Tahoma"/>
              <a:cs typeface="Tahoma"/>
            </a:endParaRPr>
          </a:p>
          <a:p>
            <a:pPr marL="92075" marR="363220" algn="just">
              <a:lnSpc>
                <a:spcPct val="90100"/>
              </a:lnSpc>
              <a:spcBef>
                <a:spcPts val="905"/>
              </a:spcBef>
            </a:pPr>
            <a:r>
              <a:rPr sz="1200" spc="-25" dirty="0">
                <a:solidFill>
                  <a:srgbClr val="504F51"/>
                </a:solidFill>
                <a:latin typeface="Tahoma"/>
                <a:cs typeface="Tahoma"/>
              </a:rPr>
              <a:t>Nessa </a:t>
            </a:r>
            <a:r>
              <a:rPr sz="1200" spc="-40" dirty="0">
                <a:solidFill>
                  <a:srgbClr val="504F51"/>
                </a:solidFill>
                <a:latin typeface="Tahoma"/>
                <a:cs typeface="Tahoma"/>
              </a:rPr>
              <a:t>modalidade </a:t>
            </a:r>
            <a:r>
              <a:rPr sz="1200" spc="-10" dirty="0">
                <a:solidFill>
                  <a:srgbClr val="504F51"/>
                </a:solidFill>
                <a:latin typeface="Tahoma"/>
                <a:cs typeface="Tahoma"/>
              </a:rPr>
              <a:t>de </a:t>
            </a:r>
            <a:r>
              <a:rPr sz="1200" spc="-35" dirty="0">
                <a:solidFill>
                  <a:srgbClr val="504F51"/>
                </a:solidFill>
                <a:latin typeface="Tahoma"/>
                <a:cs typeface="Tahoma"/>
              </a:rPr>
              <a:t>pagamento </a:t>
            </a:r>
            <a:r>
              <a:rPr sz="1200" spc="-20" dirty="0">
                <a:solidFill>
                  <a:srgbClr val="504F51"/>
                </a:solidFill>
                <a:latin typeface="Tahoma"/>
                <a:cs typeface="Tahoma"/>
              </a:rPr>
              <a:t>com </a:t>
            </a:r>
            <a:r>
              <a:rPr sz="1200" spc="-35" dirty="0">
                <a:solidFill>
                  <a:srgbClr val="504F51"/>
                </a:solidFill>
                <a:latin typeface="Tahoma"/>
                <a:cs typeface="Tahoma"/>
              </a:rPr>
              <a:t>vencimento </a:t>
            </a:r>
            <a:r>
              <a:rPr sz="1200" spc="-15" dirty="0">
                <a:solidFill>
                  <a:srgbClr val="504F51"/>
                </a:solidFill>
                <a:latin typeface="Tahoma"/>
                <a:cs typeface="Tahoma"/>
              </a:rPr>
              <a:t>de </a:t>
            </a:r>
            <a:r>
              <a:rPr sz="1200" spc="-35" dirty="0">
                <a:solidFill>
                  <a:srgbClr val="504F51"/>
                </a:solidFill>
                <a:latin typeface="Tahoma"/>
                <a:cs typeface="Tahoma"/>
              </a:rPr>
              <a:t>03(três) </a:t>
            </a:r>
            <a:r>
              <a:rPr sz="1200" spc="-25" dirty="0">
                <a:solidFill>
                  <a:srgbClr val="504F51"/>
                </a:solidFill>
                <a:latin typeface="Tahoma"/>
                <a:cs typeface="Tahoma"/>
              </a:rPr>
              <a:t>dias </a:t>
            </a:r>
            <a:r>
              <a:rPr sz="1200" spc="-360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200" dirty="0">
                <a:solidFill>
                  <a:srgbClr val="504F51"/>
                </a:solidFill>
                <a:latin typeface="Tahoma"/>
                <a:cs typeface="Tahoma"/>
              </a:rPr>
              <a:t>a</a:t>
            </a:r>
            <a:r>
              <a:rPr sz="1200" spc="5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200" spc="-30" dirty="0">
                <a:solidFill>
                  <a:srgbClr val="504F51"/>
                </a:solidFill>
                <a:latin typeface="Tahoma"/>
                <a:cs typeface="Tahoma"/>
              </a:rPr>
              <a:t>partir</a:t>
            </a:r>
            <a:r>
              <a:rPr sz="1200" spc="-25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200" spc="-15" dirty="0">
                <a:solidFill>
                  <a:srgbClr val="504F51"/>
                </a:solidFill>
                <a:latin typeface="Tahoma"/>
                <a:cs typeface="Tahoma"/>
              </a:rPr>
              <a:t>da</a:t>
            </a:r>
            <a:r>
              <a:rPr sz="1200" spc="-10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200" spc="-25" dirty="0">
                <a:solidFill>
                  <a:srgbClr val="504F51"/>
                </a:solidFill>
                <a:latin typeface="Tahoma"/>
                <a:cs typeface="Tahoma"/>
              </a:rPr>
              <a:t>data</a:t>
            </a:r>
            <a:r>
              <a:rPr sz="1200" spc="-20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200" spc="-15" dirty="0">
                <a:solidFill>
                  <a:srgbClr val="504F51"/>
                </a:solidFill>
                <a:latin typeface="Tahoma"/>
                <a:cs typeface="Tahoma"/>
              </a:rPr>
              <a:t>da</a:t>
            </a:r>
            <a:r>
              <a:rPr sz="1200" spc="-10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200" spc="-35" dirty="0">
                <a:solidFill>
                  <a:srgbClr val="504F51"/>
                </a:solidFill>
                <a:latin typeface="Tahoma"/>
                <a:cs typeface="Tahoma"/>
              </a:rPr>
              <a:t>emissão</a:t>
            </a:r>
            <a:r>
              <a:rPr sz="1200" spc="-30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200" spc="-15" dirty="0">
                <a:solidFill>
                  <a:srgbClr val="504F51"/>
                </a:solidFill>
                <a:latin typeface="Tahoma"/>
                <a:cs typeface="Tahoma"/>
              </a:rPr>
              <a:t>do</a:t>
            </a:r>
            <a:r>
              <a:rPr sz="1200" spc="-10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200" spc="-30" dirty="0">
                <a:solidFill>
                  <a:srgbClr val="504F51"/>
                </a:solidFill>
                <a:latin typeface="Tahoma"/>
                <a:cs typeface="Tahoma"/>
              </a:rPr>
              <a:t>primeiro</a:t>
            </a:r>
            <a:r>
              <a:rPr sz="1200" spc="-25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200" spc="-35" dirty="0">
                <a:solidFill>
                  <a:srgbClr val="504F51"/>
                </a:solidFill>
                <a:latin typeface="Tahoma"/>
                <a:cs typeface="Tahoma"/>
              </a:rPr>
              <a:t>boleto</a:t>
            </a:r>
            <a:r>
              <a:rPr sz="1200" b="1" spc="-35" dirty="0">
                <a:solidFill>
                  <a:srgbClr val="504F51"/>
                </a:solidFill>
                <a:latin typeface="Tahoma"/>
                <a:cs typeface="Tahoma"/>
              </a:rPr>
              <a:t>.</a:t>
            </a:r>
            <a:r>
              <a:rPr sz="1200" b="1" spc="-30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200" b="1" spc="-35" dirty="0">
                <a:solidFill>
                  <a:srgbClr val="504F51"/>
                </a:solidFill>
                <a:latin typeface="Tahoma"/>
                <a:cs typeface="Tahoma"/>
              </a:rPr>
              <a:t>exemplo: </a:t>
            </a:r>
            <a:r>
              <a:rPr sz="1200" b="1" spc="-30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200" b="1" spc="-35" dirty="0">
                <a:solidFill>
                  <a:srgbClr val="504F51"/>
                </a:solidFill>
                <a:latin typeface="Tahoma"/>
                <a:cs typeface="Tahoma"/>
              </a:rPr>
              <a:t>geração</a:t>
            </a:r>
            <a:r>
              <a:rPr sz="1200" b="1" spc="-125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200" b="1" spc="-15" dirty="0">
                <a:solidFill>
                  <a:srgbClr val="504F51"/>
                </a:solidFill>
                <a:latin typeface="Tahoma"/>
                <a:cs typeface="Tahoma"/>
              </a:rPr>
              <a:t>do</a:t>
            </a:r>
            <a:r>
              <a:rPr sz="1200" b="1" spc="-110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200" b="1" spc="-35" dirty="0">
                <a:solidFill>
                  <a:srgbClr val="504F51"/>
                </a:solidFill>
                <a:latin typeface="Tahoma"/>
                <a:cs typeface="Tahoma"/>
              </a:rPr>
              <a:t>boleto</a:t>
            </a:r>
            <a:r>
              <a:rPr sz="1200" b="1" spc="-85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200" b="1" spc="-15" dirty="0">
                <a:solidFill>
                  <a:srgbClr val="504F51"/>
                </a:solidFill>
                <a:latin typeface="Tahoma"/>
                <a:cs typeface="Tahoma"/>
              </a:rPr>
              <a:t>no</a:t>
            </a:r>
            <a:r>
              <a:rPr sz="1200" b="1" spc="-125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200" b="1" spc="-30" dirty="0">
                <a:solidFill>
                  <a:srgbClr val="504F51"/>
                </a:solidFill>
                <a:latin typeface="Tahoma"/>
                <a:cs typeface="Tahoma"/>
              </a:rPr>
              <a:t>dia</a:t>
            </a:r>
            <a:r>
              <a:rPr sz="1200" b="1" spc="-100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200" b="1" spc="-15" dirty="0">
                <a:solidFill>
                  <a:srgbClr val="504F51"/>
                </a:solidFill>
                <a:latin typeface="Tahoma"/>
                <a:cs typeface="Tahoma"/>
              </a:rPr>
              <a:t>10,</a:t>
            </a:r>
            <a:r>
              <a:rPr sz="1200" b="1" spc="-140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200" b="1" spc="-40" dirty="0">
                <a:solidFill>
                  <a:srgbClr val="504F51"/>
                </a:solidFill>
                <a:latin typeface="Tahoma"/>
                <a:cs typeface="Tahoma"/>
              </a:rPr>
              <a:t>vencimento</a:t>
            </a:r>
            <a:r>
              <a:rPr sz="1200" b="1" spc="-125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200" b="1" spc="-30" dirty="0">
                <a:solidFill>
                  <a:srgbClr val="504F51"/>
                </a:solidFill>
                <a:latin typeface="Tahoma"/>
                <a:cs typeface="Tahoma"/>
              </a:rPr>
              <a:t>dia</a:t>
            </a:r>
            <a:r>
              <a:rPr sz="1200" b="1" spc="-100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200" b="1" spc="-20" dirty="0">
                <a:solidFill>
                  <a:srgbClr val="504F51"/>
                </a:solidFill>
                <a:latin typeface="Tahoma"/>
                <a:cs typeface="Tahoma"/>
              </a:rPr>
              <a:t>13.</a:t>
            </a:r>
            <a:endParaRPr sz="1200">
              <a:latin typeface="Tahoma"/>
              <a:cs typeface="Tahoma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1350">
              <a:latin typeface="Tahoma"/>
              <a:cs typeface="Tahoma"/>
            </a:endParaRPr>
          </a:p>
          <a:p>
            <a:pPr marL="92075" marR="363220" algn="just">
              <a:lnSpc>
                <a:spcPts val="1300"/>
              </a:lnSpc>
              <a:spcBef>
                <a:spcPts val="5"/>
              </a:spcBef>
            </a:pPr>
            <a:r>
              <a:rPr sz="1200" spc="-10" dirty="0">
                <a:solidFill>
                  <a:srgbClr val="504F51"/>
                </a:solidFill>
                <a:latin typeface="Tahoma"/>
                <a:cs typeface="Tahoma"/>
              </a:rPr>
              <a:t>Há </a:t>
            </a:r>
            <a:r>
              <a:rPr sz="1200" spc="-20" dirty="0">
                <a:solidFill>
                  <a:srgbClr val="504F51"/>
                </a:solidFill>
                <a:latin typeface="Tahoma"/>
                <a:cs typeface="Tahoma"/>
              </a:rPr>
              <a:t>uma </a:t>
            </a:r>
            <a:r>
              <a:rPr sz="1200" spc="-35" dirty="0">
                <a:solidFill>
                  <a:srgbClr val="504F51"/>
                </a:solidFill>
                <a:latin typeface="Tahoma"/>
                <a:cs typeface="Tahoma"/>
              </a:rPr>
              <a:t>exceção </a:t>
            </a:r>
            <a:r>
              <a:rPr sz="1200" dirty="0">
                <a:solidFill>
                  <a:srgbClr val="504F51"/>
                </a:solidFill>
                <a:latin typeface="Tahoma"/>
                <a:cs typeface="Tahoma"/>
              </a:rPr>
              <a:t>a </a:t>
            </a:r>
            <a:r>
              <a:rPr sz="1200" spc="-15" dirty="0">
                <a:solidFill>
                  <a:srgbClr val="504F51"/>
                </a:solidFill>
                <a:latin typeface="Tahoma"/>
                <a:cs typeface="Tahoma"/>
              </a:rPr>
              <a:t>essa </a:t>
            </a:r>
            <a:r>
              <a:rPr sz="1200" spc="-40" dirty="0">
                <a:solidFill>
                  <a:srgbClr val="504F51"/>
                </a:solidFill>
                <a:latin typeface="Tahoma"/>
                <a:cs typeface="Tahoma"/>
              </a:rPr>
              <a:t>regra, </a:t>
            </a:r>
            <a:r>
              <a:rPr sz="1200" spc="-30" dirty="0">
                <a:solidFill>
                  <a:srgbClr val="504F51"/>
                </a:solidFill>
                <a:latin typeface="Tahoma"/>
                <a:cs typeface="Tahoma"/>
              </a:rPr>
              <a:t>vejam: </a:t>
            </a:r>
            <a:r>
              <a:rPr sz="1200" spc="-20" dirty="0">
                <a:solidFill>
                  <a:srgbClr val="504F51"/>
                </a:solidFill>
                <a:latin typeface="Tahoma"/>
                <a:cs typeface="Tahoma"/>
              </a:rPr>
              <a:t>Nos </a:t>
            </a:r>
            <a:r>
              <a:rPr sz="1200" spc="-30" dirty="0">
                <a:solidFill>
                  <a:srgbClr val="504F51"/>
                </a:solidFill>
                <a:latin typeface="Tahoma"/>
                <a:cs typeface="Tahoma"/>
              </a:rPr>
              <a:t>últimos </a:t>
            </a:r>
            <a:r>
              <a:rPr sz="1200" spc="-35" dirty="0">
                <a:solidFill>
                  <a:srgbClr val="504F51"/>
                </a:solidFill>
                <a:latin typeface="Tahoma"/>
                <a:cs typeface="Tahoma"/>
              </a:rPr>
              <a:t>03(três) </a:t>
            </a:r>
            <a:r>
              <a:rPr sz="1200" spc="-25" dirty="0">
                <a:solidFill>
                  <a:srgbClr val="504F51"/>
                </a:solidFill>
                <a:latin typeface="Tahoma"/>
                <a:cs typeface="Tahoma"/>
              </a:rPr>
              <a:t>dias </a:t>
            </a:r>
            <a:r>
              <a:rPr sz="1200" spc="-30" dirty="0">
                <a:solidFill>
                  <a:srgbClr val="504F51"/>
                </a:solidFill>
                <a:latin typeface="Tahoma"/>
                <a:cs typeface="Tahoma"/>
              </a:rPr>
              <a:t>do </a:t>
            </a:r>
            <a:r>
              <a:rPr sz="1200" spc="-360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200" spc="-25" dirty="0">
                <a:solidFill>
                  <a:srgbClr val="504F51"/>
                </a:solidFill>
                <a:latin typeface="Tahoma"/>
                <a:cs typeface="Tahoma"/>
              </a:rPr>
              <a:t>mês, que terá como </a:t>
            </a:r>
            <a:r>
              <a:rPr sz="1200" spc="-35" dirty="0">
                <a:solidFill>
                  <a:srgbClr val="504F51"/>
                </a:solidFill>
                <a:latin typeface="Tahoma"/>
                <a:cs typeface="Tahoma"/>
              </a:rPr>
              <a:t>vencimento apenas </a:t>
            </a:r>
            <a:r>
              <a:rPr sz="1200" dirty="0">
                <a:solidFill>
                  <a:srgbClr val="504F51"/>
                </a:solidFill>
                <a:latin typeface="Tahoma"/>
                <a:cs typeface="Tahoma"/>
              </a:rPr>
              <a:t>o </a:t>
            </a:r>
            <a:r>
              <a:rPr sz="1200" spc="-25" dirty="0">
                <a:solidFill>
                  <a:srgbClr val="504F51"/>
                </a:solidFill>
                <a:latin typeface="Tahoma"/>
                <a:cs typeface="Tahoma"/>
              </a:rPr>
              <a:t>último </a:t>
            </a:r>
            <a:r>
              <a:rPr sz="1200" spc="-20" dirty="0">
                <a:solidFill>
                  <a:srgbClr val="504F51"/>
                </a:solidFill>
                <a:latin typeface="Tahoma"/>
                <a:cs typeface="Tahoma"/>
              </a:rPr>
              <a:t>dia </a:t>
            </a:r>
            <a:r>
              <a:rPr sz="1200" spc="-15" dirty="0">
                <a:solidFill>
                  <a:srgbClr val="504F51"/>
                </a:solidFill>
                <a:latin typeface="Tahoma"/>
                <a:cs typeface="Tahoma"/>
              </a:rPr>
              <a:t>do </a:t>
            </a:r>
            <a:r>
              <a:rPr sz="1200" spc="-20" dirty="0">
                <a:solidFill>
                  <a:srgbClr val="504F51"/>
                </a:solidFill>
                <a:latin typeface="Tahoma"/>
                <a:cs typeface="Tahoma"/>
              </a:rPr>
              <a:t>mês</a:t>
            </a:r>
            <a:r>
              <a:rPr sz="1200" b="1" spc="-20" dirty="0">
                <a:solidFill>
                  <a:srgbClr val="504F51"/>
                </a:solidFill>
                <a:latin typeface="Tahoma"/>
                <a:cs typeface="Tahoma"/>
              </a:rPr>
              <a:t>, </a:t>
            </a:r>
            <a:r>
              <a:rPr sz="1200" b="1" spc="-15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200" b="1" spc="-35" dirty="0">
                <a:solidFill>
                  <a:srgbClr val="504F51"/>
                </a:solidFill>
                <a:latin typeface="Tahoma"/>
                <a:cs typeface="Tahoma"/>
              </a:rPr>
              <a:t>exemplo: geração </a:t>
            </a:r>
            <a:r>
              <a:rPr sz="1200" b="1" spc="-15" dirty="0">
                <a:solidFill>
                  <a:srgbClr val="504F51"/>
                </a:solidFill>
                <a:latin typeface="Tahoma"/>
                <a:cs typeface="Tahoma"/>
              </a:rPr>
              <a:t>do </a:t>
            </a:r>
            <a:r>
              <a:rPr sz="1200" b="1" spc="-35" dirty="0">
                <a:solidFill>
                  <a:srgbClr val="504F51"/>
                </a:solidFill>
                <a:latin typeface="Tahoma"/>
                <a:cs typeface="Tahoma"/>
              </a:rPr>
              <a:t>boleto </a:t>
            </a:r>
            <a:r>
              <a:rPr sz="1200" b="1" spc="-30" dirty="0">
                <a:solidFill>
                  <a:srgbClr val="504F51"/>
                </a:solidFill>
                <a:latin typeface="Tahoma"/>
                <a:cs typeface="Tahoma"/>
              </a:rPr>
              <a:t>dia </a:t>
            </a:r>
            <a:r>
              <a:rPr sz="1200" b="1" spc="-20" dirty="0">
                <a:solidFill>
                  <a:srgbClr val="504F51"/>
                </a:solidFill>
                <a:latin typeface="Tahoma"/>
                <a:cs typeface="Tahoma"/>
              </a:rPr>
              <a:t>29, </a:t>
            </a:r>
            <a:r>
              <a:rPr sz="1200" b="1" spc="-35" dirty="0">
                <a:solidFill>
                  <a:srgbClr val="504F51"/>
                </a:solidFill>
                <a:latin typeface="Tahoma"/>
                <a:cs typeface="Tahoma"/>
              </a:rPr>
              <a:t>vencimento </a:t>
            </a:r>
            <a:r>
              <a:rPr sz="1200" b="1" spc="-30" dirty="0">
                <a:solidFill>
                  <a:srgbClr val="504F51"/>
                </a:solidFill>
                <a:latin typeface="Tahoma"/>
                <a:cs typeface="Tahoma"/>
              </a:rPr>
              <a:t>dia </a:t>
            </a:r>
            <a:r>
              <a:rPr sz="1200" b="1" spc="-15" dirty="0">
                <a:solidFill>
                  <a:srgbClr val="504F51"/>
                </a:solidFill>
                <a:latin typeface="Tahoma"/>
                <a:cs typeface="Tahoma"/>
              </a:rPr>
              <a:t>30 </a:t>
            </a:r>
            <a:r>
              <a:rPr sz="1200" b="1" spc="-35" dirty="0">
                <a:solidFill>
                  <a:srgbClr val="504F51"/>
                </a:solidFill>
                <a:latin typeface="Tahoma"/>
                <a:cs typeface="Tahoma"/>
              </a:rPr>
              <a:t>ou </a:t>
            </a:r>
            <a:r>
              <a:rPr sz="1200" b="1" spc="-30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200" b="1" spc="-20" dirty="0">
                <a:solidFill>
                  <a:srgbClr val="504F51"/>
                </a:solidFill>
                <a:latin typeface="Tahoma"/>
                <a:cs typeface="Tahoma"/>
              </a:rPr>
              <a:t>31.</a:t>
            </a:r>
            <a:endParaRPr sz="1200">
              <a:latin typeface="Tahoma"/>
              <a:cs typeface="Tahoma"/>
            </a:endParaRPr>
          </a:p>
          <a:p>
            <a:pPr marL="135890" algn="just">
              <a:lnSpc>
                <a:spcPct val="100000"/>
              </a:lnSpc>
              <a:spcBef>
                <a:spcPts val="775"/>
              </a:spcBef>
            </a:pPr>
            <a:r>
              <a:rPr sz="1400" b="1" spc="-100" dirty="0">
                <a:solidFill>
                  <a:srgbClr val="504F51"/>
                </a:solidFill>
                <a:latin typeface="Tahoma"/>
                <a:cs typeface="Tahoma"/>
              </a:rPr>
              <a:t>Ca</a:t>
            </a:r>
            <a:r>
              <a:rPr sz="1400" b="1" spc="-95" dirty="0">
                <a:solidFill>
                  <a:srgbClr val="504F51"/>
                </a:solidFill>
                <a:latin typeface="Tahoma"/>
                <a:cs typeface="Tahoma"/>
              </a:rPr>
              <a:t>rt</a:t>
            </a:r>
            <a:r>
              <a:rPr sz="1400" b="1" spc="-100" dirty="0">
                <a:solidFill>
                  <a:srgbClr val="504F51"/>
                </a:solidFill>
                <a:latin typeface="Tahoma"/>
                <a:cs typeface="Tahoma"/>
              </a:rPr>
              <a:t>ã</a:t>
            </a:r>
            <a:r>
              <a:rPr sz="1400" b="1" dirty="0">
                <a:solidFill>
                  <a:srgbClr val="504F51"/>
                </a:solidFill>
                <a:latin typeface="Tahoma"/>
                <a:cs typeface="Tahoma"/>
              </a:rPr>
              <a:t>o</a:t>
            </a:r>
            <a:r>
              <a:rPr sz="1400" b="1" spc="-200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400" b="1" spc="-95" dirty="0">
                <a:solidFill>
                  <a:srgbClr val="504F51"/>
                </a:solidFill>
                <a:latin typeface="Tahoma"/>
                <a:cs typeface="Tahoma"/>
              </a:rPr>
              <a:t>d</a:t>
            </a:r>
            <a:r>
              <a:rPr sz="1400" b="1" dirty="0">
                <a:solidFill>
                  <a:srgbClr val="504F51"/>
                </a:solidFill>
                <a:latin typeface="Tahoma"/>
                <a:cs typeface="Tahoma"/>
              </a:rPr>
              <a:t>e</a:t>
            </a:r>
            <a:r>
              <a:rPr sz="1400" b="1" spc="-215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400" b="1" spc="-100" dirty="0">
                <a:solidFill>
                  <a:srgbClr val="504F51"/>
                </a:solidFill>
                <a:latin typeface="Tahoma"/>
                <a:cs typeface="Tahoma"/>
              </a:rPr>
              <a:t>C</a:t>
            </a:r>
            <a:r>
              <a:rPr sz="1400" b="1" spc="-95" dirty="0">
                <a:solidFill>
                  <a:srgbClr val="504F51"/>
                </a:solidFill>
                <a:latin typeface="Tahoma"/>
                <a:cs typeface="Tahoma"/>
              </a:rPr>
              <a:t>r</a:t>
            </a:r>
            <a:r>
              <a:rPr sz="1400" b="1" spc="-114" dirty="0">
                <a:solidFill>
                  <a:srgbClr val="504F51"/>
                </a:solidFill>
                <a:latin typeface="Tahoma"/>
                <a:cs typeface="Tahoma"/>
              </a:rPr>
              <a:t>é</a:t>
            </a:r>
            <a:r>
              <a:rPr sz="1400" b="1" spc="-95" dirty="0">
                <a:solidFill>
                  <a:srgbClr val="504F51"/>
                </a:solidFill>
                <a:latin typeface="Tahoma"/>
                <a:cs typeface="Tahoma"/>
              </a:rPr>
              <a:t>d</a:t>
            </a:r>
            <a:r>
              <a:rPr sz="1400" b="1" spc="-100" dirty="0">
                <a:solidFill>
                  <a:srgbClr val="504F51"/>
                </a:solidFill>
                <a:latin typeface="Tahoma"/>
                <a:cs typeface="Tahoma"/>
              </a:rPr>
              <a:t>i</a:t>
            </a:r>
            <a:r>
              <a:rPr sz="1400" b="1" spc="-95" dirty="0">
                <a:solidFill>
                  <a:srgbClr val="504F51"/>
                </a:solidFill>
                <a:latin typeface="Tahoma"/>
                <a:cs typeface="Tahoma"/>
              </a:rPr>
              <a:t>t</a:t>
            </a:r>
            <a:r>
              <a:rPr sz="1400" b="1" dirty="0">
                <a:solidFill>
                  <a:srgbClr val="504F51"/>
                </a:solidFill>
                <a:latin typeface="Tahoma"/>
                <a:cs typeface="Tahoma"/>
              </a:rPr>
              <a:t>o</a:t>
            </a:r>
            <a:endParaRPr sz="1400">
              <a:latin typeface="Tahoma"/>
              <a:cs typeface="Tahoma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2300">
              <a:latin typeface="Tahoma"/>
              <a:cs typeface="Tahoma"/>
            </a:endParaRPr>
          </a:p>
          <a:p>
            <a:pPr marL="146685" marR="308610" algn="just">
              <a:lnSpc>
                <a:spcPct val="90400"/>
              </a:lnSpc>
            </a:pPr>
            <a:r>
              <a:rPr sz="1200" spc="-45" dirty="0">
                <a:solidFill>
                  <a:srgbClr val="504F51"/>
                </a:solidFill>
                <a:latin typeface="Tahoma"/>
                <a:cs typeface="Tahoma"/>
              </a:rPr>
              <a:t>Característica</a:t>
            </a:r>
            <a:r>
              <a:rPr sz="1200" spc="-40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200" spc="-15" dirty="0">
                <a:solidFill>
                  <a:srgbClr val="504F51"/>
                </a:solidFill>
                <a:latin typeface="Tahoma"/>
                <a:cs typeface="Tahoma"/>
              </a:rPr>
              <a:t>de</a:t>
            </a:r>
            <a:r>
              <a:rPr sz="1200" spc="-10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200" spc="-35" dirty="0">
                <a:solidFill>
                  <a:srgbClr val="504F51"/>
                </a:solidFill>
                <a:latin typeface="Tahoma"/>
                <a:cs typeface="Tahoma"/>
              </a:rPr>
              <a:t>compra</a:t>
            </a:r>
            <a:r>
              <a:rPr sz="1200" spc="-30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200" spc="-25" dirty="0">
                <a:solidFill>
                  <a:srgbClr val="504F51"/>
                </a:solidFill>
                <a:latin typeface="Tahoma"/>
                <a:cs typeface="Tahoma"/>
              </a:rPr>
              <a:t>online,</a:t>
            </a:r>
            <a:r>
              <a:rPr sz="1200" spc="-20" dirty="0">
                <a:solidFill>
                  <a:srgbClr val="504F51"/>
                </a:solidFill>
                <a:latin typeface="Tahoma"/>
                <a:cs typeface="Tahoma"/>
              </a:rPr>
              <a:t> com</a:t>
            </a:r>
            <a:r>
              <a:rPr sz="1200" spc="-15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200" spc="-40" dirty="0">
                <a:solidFill>
                  <a:srgbClr val="504F51"/>
                </a:solidFill>
                <a:latin typeface="Tahoma"/>
                <a:cs typeface="Tahoma"/>
              </a:rPr>
              <a:t>ativação</a:t>
            </a:r>
            <a:r>
              <a:rPr sz="1200" spc="-35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200" spc="-15" dirty="0">
                <a:solidFill>
                  <a:srgbClr val="504F51"/>
                </a:solidFill>
                <a:latin typeface="Tahoma"/>
                <a:cs typeface="Tahoma"/>
              </a:rPr>
              <a:t>de</a:t>
            </a:r>
            <a:r>
              <a:rPr sz="1200" spc="350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200" spc="-35" dirty="0">
                <a:solidFill>
                  <a:srgbClr val="504F51"/>
                </a:solidFill>
                <a:latin typeface="Tahoma"/>
                <a:cs typeface="Tahoma"/>
              </a:rPr>
              <a:t>imediato, </a:t>
            </a:r>
            <a:r>
              <a:rPr sz="1200" spc="-30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200" spc="-35" dirty="0">
                <a:solidFill>
                  <a:srgbClr val="504F51"/>
                </a:solidFill>
                <a:latin typeface="Tahoma"/>
                <a:cs typeface="Tahoma"/>
              </a:rPr>
              <a:t>devendo </a:t>
            </a:r>
            <a:r>
              <a:rPr sz="1200" dirty="0">
                <a:solidFill>
                  <a:srgbClr val="504F51"/>
                </a:solidFill>
                <a:latin typeface="Tahoma"/>
                <a:cs typeface="Tahoma"/>
              </a:rPr>
              <a:t>o </a:t>
            </a:r>
            <a:r>
              <a:rPr sz="1200" spc="-35" dirty="0">
                <a:solidFill>
                  <a:srgbClr val="504F51"/>
                </a:solidFill>
                <a:latin typeface="Tahoma"/>
                <a:cs typeface="Tahoma"/>
              </a:rPr>
              <a:t>cliente respeitar </a:t>
            </a:r>
            <a:r>
              <a:rPr sz="1200" spc="-10" dirty="0">
                <a:solidFill>
                  <a:srgbClr val="504F51"/>
                </a:solidFill>
                <a:latin typeface="Tahoma"/>
                <a:cs typeface="Tahoma"/>
              </a:rPr>
              <a:t>os </a:t>
            </a:r>
            <a:r>
              <a:rPr sz="1200" spc="-40" dirty="0">
                <a:solidFill>
                  <a:srgbClr val="504F51"/>
                </a:solidFill>
                <a:latin typeface="Tahoma"/>
                <a:cs typeface="Tahoma"/>
              </a:rPr>
              <a:t>prazos </a:t>
            </a:r>
            <a:r>
              <a:rPr sz="1200" spc="-15" dirty="0">
                <a:solidFill>
                  <a:srgbClr val="504F51"/>
                </a:solidFill>
                <a:latin typeface="Tahoma"/>
                <a:cs typeface="Tahoma"/>
              </a:rPr>
              <a:t>de </a:t>
            </a:r>
            <a:r>
              <a:rPr sz="1200" spc="-35" dirty="0">
                <a:solidFill>
                  <a:srgbClr val="504F51"/>
                </a:solidFill>
                <a:latin typeface="Tahoma"/>
                <a:cs typeface="Tahoma"/>
              </a:rPr>
              <a:t>carência para utilização </a:t>
            </a:r>
            <a:r>
              <a:rPr sz="1200" spc="-40" dirty="0">
                <a:solidFill>
                  <a:srgbClr val="504F51"/>
                </a:solidFill>
                <a:latin typeface="Tahoma"/>
                <a:cs typeface="Tahoma"/>
              </a:rPr>
              <a:t>do </a:t>
            </a:r>
            <a:r>
              <a:rPr sz="1200" spc="-360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200" spc="-35" dirty="0">
                <a:solidFill>
                  <a:srgbClr val="504F51"/>
                </a:solidFill>
                <a:latin typeface="Tahoma"/>
                <a:cs typeface="Tahoma"/>
              </a:rPr>
              <a:t>plano.</a:t>
            </a:r>
            <a:endParaRPr sz="1200">
              <a:latin typeface="Tahoma"/>
              <a:cs typeface="Tahoma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1150">
              <a:latin typeface="Tahoma"/>
              <a:cs typeface="Tahoma"/>
            </a:endParaRPr>
          </a:p>
          <a:p>
            <a:pPr marL="146685" marR="189230" algn="just">
              <a:lnSpc>
                <a:spcPct val="100000"/>
              </a:lnSpc>
            </a:pPr>
            <a:r>
              <a:rPr sz="1200" spc="-15" dirty="0">
                <a:solidFill>
                  <a:srgbClr val="504F51"/>
                </a:solidFill>
                <a:latin typeface="Tahoma"/>
                <a:cs typeface="Tahoma"/>
              </a:rPr>
              <a:t>Em</a:t>
            </a:r>
            <a:r>
              <a:rPr sz="1200" spc="-10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200" spc="-25" dirty="0">
                <a:solidFill>
                  <a:srgbClr val="504F51"/>
                </a:solidFill>
                <a:latin typeface="Tahoma"/>
                <a:cs typeface="Tahoma"/>
              </a:rPr>
              <a:t>caso</a:t>
            </a:r>
            <a:r>
              <a:rPr sz="1200" spc="-20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200" spc="-30" dirty="0">
                <a:solidFill>
                  <a:srgbClr val="504F51"/>
                </a:solidFill>
                <a:latin typeface="Tahoma"/>
                <a:cs typeface="Tahoma"/>
              </a:rPr>
              <a:t>escolher</a:t>
            </a:r>
            <a:r>
              <a:rPr sz="1200" spc="-25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200" dirty="0">
                <a:solidFill>
                  <a:srgbClr val="504F51"/>
                </a:solidFill>
                <a:latin typeface="Tahoma"/>
                <a:cs typeface="Tahoma"/>
              </a:rPr>
              <a:t>a</a:t>
            </a:r>
            <a:r>
              <a:rPr sz="1200" spc="5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200" spc="-35" dirty="0">
                <a:solidFill>
                  <a:srgbClr val="504F51"/>
                </a:solidFill>
                <a:latin typeface="Tahoma"/>
                <a:cs typeface="Tahoma"/>
              </a:rPr>
              <a:t>opção</a:t>
            </a:r>
            <a:r>
              <a:rPr sz="1200" spc="-30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200" spc="-35" dirty="0">
                <a:solidFill>
                  <a:srgbClr val="504F51"/>
                </a:solidFill>
                <a:latin typeface="Tahoma"/>
                <a:cs typeface="Tahoma"/>
              </a:rPr>
              <a:t>“cartão</a:t>
            </a:r>
            <a:r>
              <a:rPr sz="1200" spc="-30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200" spc="-10" dirty="0">
                <a:solidFill>
                  <a:srgbClr val="504F51"/>
                </a:solidFill>
                <a:latin typeface="Tahoma"/>
                <a:cs typeface="Tahoma"/>
              </a:rPr>
              <a:t>de</a:t>
            </a:r>
            <a:r>
              <a:rPr sz="1200" spc="-5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200" spc="-55" dirty="0">
                <a:solidFill>
                  <a:srgbClr val="504F51"/>
                </a:solidFill>
                <a:latin typeface="Tahoma"/>
                <a:cs typeface="Tahoma"/>
              </a:rPr>
              <a:t>crédito’’,</a:t>
            </a:r>
            <a:r>
              <a:rPr sz="1200" spc="-50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200" dirty="0">
                <a:solidFill>
                  <a:srgbClr val="504F51"/>
                </a:solidFill>
                <a:latin typeface="Tahoma"/>
                <a:cs typeface="Tahoma"/>
              </a:rPr>
              <a:t>o</a:t>
            </a:r>
            <a:r>
              <a:rPr sz="1200" spc="5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200" spc="-35" dirty="0">
                <a:solidFill>
                  <a:srgbClr val="504F51"/>
                </a:solidFill>
                <a:latin typeface="Tahoma"/>
                <a:cs typeface="Tahoma"/>
              </a:rPr>
              <a:t>cliente</a:t>
            </a:r>
            <a:r>
              <a:rPr sz="1200" spc="-30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200" spc="-20" dirty="0">
                <a:solidFill>
                  <a:srgbClr val="504F51"/>
                </a:solidFill>
                <a:latin typeface="Tahoma"/>
                <a:cs typeface="Tahoma"/>
              </a:rPr>
              <a:t>será </a:t>
            </a:r>
            <a:r>
              <a:rPr sz="1200" spc="-15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200" spc="-40" dirty="0">
                <a:solidFill>
                  <a:srgbClr val="504F51"/>
                </a:solidFill>
                <a:latin typeface="Tahoma"/>
                <a:cs typeface="Tahoma"/>
              </a:rPr>
              <a:t>d</a:t>
            </a:r>
            <a:r>
              <a:rPr sz="1200" spc="-35" dirty="0">
                <a:solidFill>
                  <a:srgbClr val="504F51"/>
                </a:solidFill>
                <a:latin typeface="Tahoma"/>
                <a:cs typeface="Tahoma"/>
              </a:rPr>
              <a:t>i</a:t>
            </a:r>
            <a:r>
              <a:rPr sz="1200" spc="-40" dirty="0">
                <a:solidFill>
                  <a:srgbClr val="504F51"/>
                </a:solidFill>
                <a:latin typeface="Tahoma"/>
                <a:cs typeface="Tahoma"/>
              </a:rPr>
              <a:t>r</a:t>
            </a:r>
            <a:r>
              <a:rPr sz="1200" spc="-35" dirty="0">
                <a:solidFill>
                  <a:srgbClr val="504F51"/>
                </a:solidFill>
                <a:latin typeface="Tahoma"/>
                <a:cs typeface="Tahoma"/>
              </a:rPr>
              <a:t>e</a:t>
            </a:r>
            <a:r>
              <a:rPr sz="1200" spc="-40" dirty="0">
                <a:solidFill>
                  <a:srgbClr val="504F51"/>
                </a:solidFill>
                <a:latin typeface="Tahoma"/>
                <a:cs typeface="Tahoma"/>
              </a:rPr>
              <a:t>c</a:t>
            </a:r>
            <a:r>
              <a:rPr sz="1200" spc="-35" dirty="0">
                <a:solidFill>
                  <a:srgbClr val="504F51"/>
                </a:solidFill>
                <a:latin typeface="Tahoma"/>
                <a:cs typeface="Tahoma"/>
              </a:rPr>
              <a:t>i</a:t>
            </a:r>
            <a:r>
              <a:rPr sz="1200" spc="-40" dirty="0">
                <a:solidFill>
                  <a:srgbClr val="504F51"/>
                </a:solidFill>
                <a:latin typeface="Tahoma"/>
                <a:cs typeface="Tahoma"/>
              </a:rPr>
              <a:t>o</a:t>
            </a:r>
            <a:r>
              <a:rPr sz="1200" spc="-35" dirty="0">
                <a:solidFill>
                  <a:srgbClr val="504F51"/>
                </a:solidFill>
                <a:latin typeface="Tahoma"/>
                <a:cs typeface="Tahoma"/>
              </a:rPr>
              <a:t>n</a:t>
            </a:r>
            <a:r>
              <a:rPr sz="1200" spc="-45" dirty="0">
                <a:solidFill>
                  <a:srgbClr val="504F51"/>
                </a:solidFill>
                <a:latin typeface="Tahoma"/>
                <a:cs typeface="Tahoma"/>
              </a:rPr>
              <a:t>a</a:t>
            </a:r>
            <a:r>
              <a:rPr sz="1200" spc="-40" dirty="0">
                <a:solidFill>
                  <a:srgbClr val="504F51"/>
                </a:solidFill>
                <a:latin typeface="Tahoma"/>
                <a:cs typeface="Tahoma"/>
              </a:rPr>
              <a:t>d</a:t>
            </a:r>
            <a:r>
              <a:rPr sz="1200" dirty="0">
                <a:solidFill>
                  <a:srgbClr val="504F51"/>
                </a:solidFill>
                <a:latin typeface="Tahoma"/>
                <a:cs typeface="Tahoma"/>
              </a:rPr>
              <a:t>o</a:t>
            </a:r>
            <a:r>
              <a:rPr sz="1200" spc="-80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200" dirty="0">
                <a:solidFill>
                  <a:srgbClr val="504F51"/>
                </a:solidFill>
                <a:latin typeface="Tahoma"/>
                <a:cs typeface="Tahoma"/>
              </a:rPr>
              <a:t>a</a:t>
            </a:r>
            <a:endParaRPr sz="1200">
              <a:latin typeface="Tahoma"/>
              <a:cs typeface="Tahoma"/>
            </a:endParaRPr>
          </a:p>
          <a:p>
            <a:pPr marL="146685" marR="194945" algn="just">
              <a:lnSpc>
                <a:spcPct val="100000"/>
              </a:lnSpc>
            </a:pPr>
            <a:r>
              <a:rPr sz="1200" spc="-20" dirty="0">
                <a:solidFill>
                  <a:srgbClr val="504F51"/>
                </a:solidFill>
                <a:latin typeface="Tahoma"/>
                <a:cs typeface="Tahoma"/>
              </a:rPr>
              <a:t>uma </a:t>
            </a:r>
            <a:r>
              <a:rPr sz="1200" spc="-35" dirty="0">
                <a:solidFill>
                  <a:srgbClr val="504F51"/>
                </a:solidFill>
                <a:latin typeface="Tahoma"/>
                <a:cs typeface="Tahoma"/>
              </a:rPr>
              <a:t>nova página, </a:t>
            </a:r>
            <a:r>
              <a:rPr sz="1200" spc="-25" dirty="0">
                <a:solidFill>
                  <a:srgbClr val="504F51"/>
                </a:solidFill>
                <a:latin typeface="Tahoma"/>
                <a:cs typeface="Tahoma"/>
              </a:rPr>
              <a:t>onde </a:t>
            </a:r>
            <a:r>
              <a:rPr sz="1200" spc="-35" dirty="0">
                <a:solidFill>
                  <a:srgbClr val="504F51"/>
                </a:solidFill>
                <a:latin typeface="Tahoma"/>
                <a:cs typeface="Tahoma"/>
              </a:rPr>
              <a:t>deverá </a:t>
            </a:r>
            <a:r>
              <a:rPr sz="1200" spc="-30" dirty="0">
                <a:solidFill>
                  <a:srgbClr val="504F51"/>
                </a:solidFill>
                <a:latin typeface="Tahoma"/>
                <a:cs typeface="Tahoma"/>
              </a:rPr>
              <a:t>preencher </a:t>
            </a:r>
            <a:r>
              <a:rPr sz="1200" spc="-15" dirty="0">
                <a:solidFill>
                  <a:srgbClr val="504F51"/>
                </a:solidFill>
                <a:latin typeface="Tahoma"/>
                <a:cs typeface="Tahoma"/>
              </a:rPr>
              <a:t>os </a:t>
            </a:r>
            <a:r>
              <a:rPr sz="1200" spc="-35" dirty="0">
                <a:solidFill>
                  <a:srgbClr val="504F51"/>
                </a:solidFill>
                <a:latin typeface="Tahoma"/>
                <a:cs typeface="Tahoma"/>
              </a:rPr>
              <a:t>dados </a:t>
            </a:r>
            <a:r>
              <a:rPr sz="1200" spc="-10" dirty="0">
                <a:solidFill>
                  <a:srgbClr val="504F51"/>
                </a:solidFill>
                <a:latin typeface="Tahoma"/>
                <a:cs typeface="Tahoma"/>
              </a:rPr>
              <a:t>do </a:t>
            </a:r>
            <a:r>
              <a:rPr sz="1200" spc="-15" dirty="0">
                <a:solidFill>
                  <a:srgbClr val="504F51"/>
                </a:solidFill>
                <a:latin typeface="Tahoma"/>
                <a:cs typeface="Tahoma"/>
              </a:rPr>
              <a:t>seu </a:t>
            </a:r>
            <a:r>
              <a:rPr sz="1200" spc="-35" dirty="0">
                <a:solidFill>
                  <a:srgbClr val="504F51"/>
                </a:solidFill>
                <a:latin typeface="Tahoma"/>
                <a:cs typeface="Tahoma"/>
              </a:rPr>
              <a:t>cartão </a:t>
            </a:r>
            <a:r>
              <a:rPr sz="1200" dirty="0">
                <a:solidFill>
                  <a:srgbClr val="504F51"/>
                </a:solidFill>
                <a:latin typeface="Tahoma"/>
                <a:cs typeface="Tahoma"/>
              </a:rPr>
              <a:t>e </a:t>
            </a:r>
            <a:r>
              <a:rPr sz="1200" spc="5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200" spc="-35" dirty="0">
                <a:solidFill>
                  <a:srgbClr val="504F51"/>
                </a:solidFill>
                <a:latin typeface="Tahoma"/>
                <a:cs typeface="Tahoma"/>
              </a:rPr>
              <a:t>após </a:t>
            </a:r>
            <a:r>
              <a:rPr sz="1200" dirty="0">
                <a:solidFill>
                  <a:srgbClr val="504F51"/>
                </a:solidFill>
                <a:latin typeface="Tahoma"/>
                <a:cs typeface="Tahoma"/>
              </a:rPr>
              <a:t>a </a:t>
            </a:r>
            <a:r>
              <a:rPr sz="1200" spc="-35" dirty="0">
                <a:solidFill>
                  <a:srgbClr val="504F51"/>
                </a:solidFill>
                <a:latin typeface="Tahoma"/>
                <a:cs typeface="Tahoma"/>
              </a:rPr>
              <a:t>confirmação </a:t>
            </a:r>
            <a:r>
              <a:rPr sz="1200" spc="-20" dirty="0">
                <a:solidFill>
                  <a:srgbClr val="504F51"/>
                </a:solidFill>
                <a:latin typeface="Tahoma"/>
                <a:cs typeface="Tahoma"/>
              </a:rPr>
              <a:t>pela </a:t>
            </a:r>
            <a:r>
              <a:rPr sz="1200" spc="-45" dirty="0">
                <a:solidFill>
                  <a:srgbClr val="504F51"/>
                </a:solidFill>
                <a:latin typeface="Tahoma"/>
                <a:cs typeface="Tahoma"/>
              </a:rPr>
              <a:t>operadora, </a:t>
            </a:r>
            <a:r>
              <a:rPr sz="1200" dirty="0">
                <a:solidFill>
                  <a:srgbClr val="504F51"/>
                </a:solidFill>
                <a:latin typeface="Tahoma"/>
                <a:cs typeface="Tahoma"/>
              </a:rPr>
              <a:t>o </a:t>
            </a:r>
            <a:r>
              <a:rPr sz="1200" spc="-40" dirty="0">
                <a:solidFill>
                  <a:srgbClr val="504F51"/>
                </a:solidFill>
                <a:latin typeface="Tahoma"/>
                <a:cs typeface="Tahoma"/>
              </a:rPr>
              <a:t>contrato </a:t>
            </a:r>
            <a:r>
              <a:rPr sz="1200" spc="-15" dirty="0">
                <a:solidFill>
                  <a:srgbClr val="504F51"/>
                </a:solidFill>
                <a:latin typeface="Tahoma"/>
                <a:cs typeface="Tahoma"/>
              </a:rPr>
              <a:t>já </a:t>
            </a:r>
            <a:r>
              <a:rPr sz="1200" spc="-35" dirty="0">
                <a:solidFill>
                  <a:srgbClr val="504F51"/>
                </a:solidFill>
                <a:latin typeface="Tahoma"/>
                <a:cs typeface="Tahoma"/>
              </a:rPr>
              <a:t>estará ativo no </a:t>
            </a:r>
            <a:r>
              <a:rPr sz="1200" spc="-30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200" spc="-35" dirty="0">
                <a:solidFill>
                  <a:srgbClr val="504F51"/>
                </a:solidFill>
                <a:latin typeface="Tahoma"/>
                <a:cs typeface="Tahoma"/>
              </a:rPr>
              <a:t>sis</a:t>
            </a:r>
            <a:r>
              <a:rPr sz="1200" spc="-55" dirty="0">
                <a:solidFill>
                  <a:srgbClr val="504F51"/>
                </a:solidFill>
                <a:latin typeface="Tahoma"/>
                <a:cs typeface="Tahoma"/>
              </a:rPr>
              <a:t>t</a:t>
            </a:r>
            <a:r>
              <a:rPr sz="1200" spc="-35" dirty="0">
                <a:solidFill>
                  <a:srgbClr val="504F51"/>
                </a:solidFill>
                <a:latin typeface="Tahoma"/>
                <a:cs typeface="Tahoma"/>
              </a:rPr>
              <a:t>e</a:t>
            </a:r>
            <a:r>
              <a:rPr sz="1200" spc="-40" dirty="0">
                <a:solidFill>
                  <a:srgbClr val="504F51"/>
                </a:solidFill>
                <a:latin typeface="Tahoma"/>
                <a:cs typeface="Tahoma"/>
              </a:rPr>
              <a:t>m</a:t>
            </a:r>
            <a:r>
              <a:rPr sz="1200" dirty="0">
                <a:solidFill>
                  <a:srgbClr val="504F51"/>
                </a:solidFill>
                <a:latin typeface="Tahoma"/>
                <a:cs typeface="Tahoma"/>
              </a:rPr>
              <a:t>a</a:t>
            </a:r>
            <a:r>
              <a:rPr sz="1200" spc="-70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200" spc="-35" dirty="0">
                <a:solidFill>
                  <a:srgbClr val="504F51"/>
                </a:solidFill>
                <a:latin typeface="Tahoma"/>
                <a:cs typeface="Tahoma"/>
              </a:rPr>
              <a:t>H</a:t>
            </a:r>
            <a:r>
              <a:rPr sz="1200" spc="-55" dirty="0">
                <a:solidFill>
                  <a:srgbClr val="504F51"/>
                </a:solidFill>
                <a:latin typeface="Tahoma"/>
                <a:cs typeface="Tahoma"/>
              </a:rPr>
              <a:t>a</a:t>
            </a:r>
            <a:r>
              <a:rPr sz="1200" spc="-40" dirty="0">
                <a:solidFill>
                  <a:srgbClr val="504F51"/>
                </a:solidFill>
                <a:latin typeface="Tahoma"/>
                <a:cs typeface="Tahoma"/>
              </a:rPr>
              <a:t>p</a:t>
            </a:r>
            <a:r>
              <a:rPr sz="1200" spc="-35" dirty="0">
                <a:solidFill>
                  <a:srgbClr val="504F51"/>
                </a:solidFill>
                <a:latin typeface="Tahoma"/>
                <a:cs typeface="Tahoma"/>
              </a:rPr>
              <a:t>vi</a:t>
            </a:r>
            <a:r>
              <a:rPr sz="1200" spc="-40" dirty="0">
                <a:solidFill>
                  <a:srgbClr val="504F51"/>
                </a:solidFill>
                <a:latin typeface="Tahoma"/>
                <a:cs typeface="Tahoma"/>
              </a:rPr>
              <a:t>d</a:t>
            </a:r>
            <a:r>
              <a:rPr sz="1200" spc="-55" dirty="0">
                <a:solidFill>
                  <a:srgbClr val="504F51"/>
                </a:solidFill>
                <a:latin typeface="Tahoma"/>
                <a:cs typeface="Tahoma"/>
              </a:rPr>
              <a:t>a</a:t>
            </a:r>
            <a:r>
              <a:rPr sz="1100" dirty="0">
                <a:solidFill>
                  <a:srgbClr val="504F51"/>
                </a:solidFill>
                <a:latin typeface="Tahoma"/>
                <a:cs typeface="Tahoma"/>
              </a:rPr>
              <a:t>.</a:t>
            </a:r>
            <a:endParaRPr sz="1100">
              <a:latin typeface="Tahoma"/>
              <a:cs typeface="Tahoma"/>
            </a:endParaRPr>
          </a:p>
          <a:p>
            <a:pPr>
              <a:lnSpc>
                <a:spcPct val="100000"/>
              </a:lnSpc>
              <a:spcBef>
                <a:spcPts val="55"/>
              </a:spcBef>
            </a:pPr>
            <a:endParaRPr sz="1350">
              <a:latin typeface="Tahoma"/>
              <a:cs typeface="Tahoma"/>
            </a:endParaRPr>
          </a:p>
          <a:p>
            <a:pPr marL="146685" marR="122555" algn="just">
              <a:lnSpc>
                <a:spcPct val="100000"/>
              </a:lnSpc>
            </a:pPr>
            <a:r>
              <a:rPr sz="1400" spc="-20" dirty="0">
                <a:solidFill>
                  <a:srgbClr val="4F81BC"/>
                </a:solidFill>
                <a:latin typeface="Tahoma"/>
                <a:cs typeface="Tahoma"/>
              </a:rPr>
              <a:t>*Opção </a:t>
            </a:r>
            <a:r>
              <a:rPr sz="1400" spc="-10" dirty="0">
                <a:solidFill>
                  <a:srgbClr val="4F81BC"/>
                </a:solidFill>
                <a:latin typeface="Tahoma"/>
                <a:cs typeface="Tahoma"/>
              </a:rPr>
              <a:t>de </a:t>
            </a:r>
            <a:r>
              <a:rPr sz="1400" spc="-25" dirty="0">
                <a:solidFill>
                  <a:srgbClr val="4F81BC"/>
                </a:solidFill>
                <a:latin typeface="Tahoma"/>
                <a:cs typeface="Tahoma"/>
              </a:rPr>
              <a:t>pagamento </a:t>
            </a:r>
            <a:r>
              <a:rPr sz="1400" spc="-15" dirty="0">
                <a:solidFill>
                  <a:srgbClr val="4F81BC"/>
                </a:solidFill>
                <a:latin typeface="Tahoma"/>
                <a:cs typeface="Tahoma"/>
              </a:rPr>
              <a:t>no </a:t>
            </a:r>
            <a:r>
              <a:rPr sz="1400" spc="-25" dirty="0">
                <a:solidFill>
                  <a:srgbClr val="4F81BC"/>
                </a:solidFill>
                <a:latin typeface="Tahoma"/>
                <a:cs typeface="Tahoma"/>
              </a:rPr>
              <a:t>cartão </a:t>
            </a:r>
            <a:r>
              <a:rPr sz="1400" spc="-10" dirty="0">
                <a:solidFill>
                  <a:srgbClr val="4F81BC"/>
                </a:solidFill>
                <a:latin typeface="Tahoma"/>
                <a:cs typeface="Tahoma"/>
              </a:rPr>
              <a:t>de </a:t>
            </a:r>
            <a:r>
              <a:rPr sz="1400" spc="-25" dirty="0">
                <a:solidFill>
                  <a:srgbClr val="4F81BC"/>
                </a:solidFill>
                <a:latin typeface="Tahoma"/>
                <a:cs typeface="Tahoma"/>
              </a:rPr>
              <a:t>crédito </a:t>
            </a:r>
            <a:r>
              <a:rPr sz="1400" dirty="0">
                <a:solidFill>
                  <a:srgbClr val="4F81BC"/>
                </a:solidFill>
                <a:latin typeface="Tahoma"/>
                <a:cs typeface="Tahoma"/>
              </a:rPr>
              <a:t>é </a:t>
            </a:r>
            <a:r>
              <a:rPr sz="1400" spc="-25" dirty="0">
                <a:solidFill>
                  <a:srgbClr val="4F81BC"/>
                </a:solidFill>
                <a:latin typeface="Tahoma"/>
                <a:cs typeface="Tahoma"/>
              </a:rPr>
              <a:t>somente </a:t>
            </a:r>
            <a:r>
              <a:rPr sz="1400" spc="-30" dirty="0">
                <a:solidFill>
                  <a:srgbClr val="4F81BC"/>
                </a:solidFill>
                <a:latin typeface="Tahoma"/>
                <a:cs typeface="Tahoma"/>
              </a:rPr>
              <a:t>no </a:t>
            </a:r>
            <a:r>
              <a:rPr sz="1400" spc="-25" dirty="0">
                <a:solidFill>
                  <a:srgbClr val="4F81BC"/>
                </a:solidFill>
                <a:latin typeface="Tahoma"/>
                <a:cs typeface="Tahoma"/>
              </a:rPr>
              <a:t> primeiro</a:t>
            </a:r>
            <a:r>
              <a:rPr sz="1400" spc="-30" dirty="0">
                <a:solidFill>
                  <a:srgbClr val="4F81BC"/>
                </a:solidFill>
                <a:latin typeface="Tahoma"/>
                <a:cs typeface="Tahoma"/>
              </a:rPr>
              <a:t> </a:t>
            </a:r>
            <a:r>
              <a:rPr sz="1400" spc="-25" dirty="0">
                <a:solidFill>
                  <a:srgbClr val="4F81BC"/>
                </a:solidFill>
                <a:latin typeface="Tahoma"/>
                <a:cs typeface="Tahoma"/>
              </a:rPr>
              <a:t>pagamento.</a:t>
            </a:r>
            <a:endParaRPr sz="1400">
              <a:latin typeface="Tahoma"/>
              <a:cs typeface="Tahoma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5172455" y="771143"/>
            <a:ext cx="4821555" cy="1454150"/>
          </a:xfrm>
          <a:custGeom>
            <a:avLst/>
            <a:gdLst/>
            <a:ahLst/>
            <a:cxnLst/>
            <a:rect l="l" t="t" r="r" b="b"/>
            <a:pathLst>
              <a:path w="4821555" h="1454150">
                <a:moveTo>
                  <a:pt x="4678553" y="0"/>
                </a:moveTo>
                <a:lnTo>
                  <a:pt x="142875" y="0"/>
                </a:lnTo>
                <a:lnTo>
                  <a:pt x="97663" y="5842"/>
                </a:lnTo>
                <a:lnTo>
                  <a:pt x="58547" y="22098"/>
                </a:lnTo>
                <a:lnTo>
                  <a:pt x="27559" y="46863"/>
                </a:lnTo>
                <a:lnTo>
                  <a:pt x="7239" y="78232"/>
                </a:lnTo>
                <a:lnTo>
                  <a:pt x="0" y="114427"/>
                </a:lnTo>
                <a:lnTo>
                  <a:pt x="0" y="1339215"/>
                </a:lnTo>
                <a:lnTo>
                  <a:pt x="27559" y="1406779"/>
                </a:lnTo>
                <a:lnTo>
                  <a:pt x="58547" y="1431544"/>
                </a:lnTo>
                <a:lnTo>
                  <a:pt x="97663" y="1447800"/>
                </a:lnTo>
                <a:lnTo>
                  <a:pt x="142875" y="1453642"/>
                </a:lnTo>
                <a:lnTo>
                  <a:pt x="4678553" y="1453642"/>
                </a:lnTo>
                <a:lnTo>
                  <a:pt x="4723638" y="1447800"/>
                </a:lnTo>
                <a:lnTo>
                  <a:pt x="4762881" y="1431544"/>
                </a:lnTo>
                <a:lnTo>
                  <a:pt x="4793869" y="1406779"/>
                </a:lnTo>
                <a:lnTo>
                  <a:pt x="4821428" y="1339215"/>
                </a:lnTo>
                <a:lnTo>
                  <a:pt x="4821428" y="114427"/>
                </a:lnTo>
                <a:lnTo>
                  <a:pt x="4793869" y="46863"/>
                </a:lnTo>
                <a:lnTo>
                  <a:pt x="4762881" y="22098"/>
                </a:lnTo>
                <a:lnTo>
                  <a:pt x="4723638" y="5842"/>
                </a:lnTo>
                <a:lnTo>
                  <a:pt x="4678553" y="0"/>
                </a:lnTo>
                <a:close/>
              </a:path>
            </a:pathLst>
          </a:custGeom>
          <a:solidFill>
            <a:srgbClr val="DFE0D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5933947" y="913002"/>
            <a:ext cx="3849370" cy="5289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100"/>
              </a:spcBef>
            </a:pPr>
            <a:r>
              <a:rPr sz="1100" spc="-35" dirty="0">
                <a:solidFill>
                  <a:srgbClr val="504F51"/>
                </a:solidFill>
                <a:latin typeface="Tahoma"/>
                <a:cs typeface="Tahoma"/>
              </a:rPr>
              <a:t>Vencimento </a:t>
            </a:r>
            <a:r>
              <a:rPr sz="1100" spc="-20" dirty="0">
                <a:solidFill>
                  <a:srgbClr val="504F51"/>
                </a:solidFill>
                <a:latin typeface="Tahoma"/>
                <a:cs typeface="Tahoma"/>
              </a:rPr>
              <a:t>das </a:t>
            </a:r>
            <a:r>
              <a:rPr sz="1100" spc="-35" dirty="0">
                <a:solidFill>
                  <a:srgbClr val="504F51"/>
                </a:solidFill>
                <a:latin typeface="Tahoma"/>
                <a:cs typeface="Tahoma"/>
              </a:rPr>
              <a:t>Próximas mensalidades (Leia-se </a:t>
            </a:r>
            <a:r>
              <a:rPr sz="1100" spc="-10" dirty="0">
                <a:solidFill>
                  <a:srgbClr val="504F51"/>
                </a:solidFill>
                <a:latin typeface="Tahoma"/>
                <a:cs typeface="Tahoma"/>
              </a:rPr>
              <a:t>2ª </a:t>
            </a:r>
            <a:r>
              <a:rPr sz="1100" spc="-35" dirty="0">
                <a:solidFill>
                  <a:srgbClr val="504F51"/>
                </a:solidFill>
                <a:latin typeface="Tahoma"/>
                <a:cs typeface="Tahoma"/>
              </a:rPr>
              <a:t>mensalidade </a:t>
            </a:r>
            <a:r>
              <a:rPr sz="1100" spc="-30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100" spc="-15" dirty="0">
                <a:solidFill>
                  <a:srgbClr val="504F51"/>
                </a:solidFill>
                <a:latin typeface="Tahoma"/>
                <a:cs typeface="Tahoma"/>
              </a:rPr>
              <a:t>em </a:t>
            </a:r>
            <a:r>
              <a:rPr sz="1100" spc="-35" dirty="0">
                <a:solidFill>
                  <a:srgbClr val="504F51"/>
                </a:solidFill>
                <a:latin typeface="Tahoma"/>
                <a:cs typeface="Tahoma"/>
              </a:rPr>
              <a:t>diante), </a:t>
            </a:r>
            <a:r>
              <a:rPr sz="1100" dirty="0">
                <a:solidFill>
                  <a:srgbClr val="504F51"/>
                </a:solidFill>
                <a:latin typeface="Tahoma"/>
                <a:cs typeface="Tahoma"/>
              </a:rPr>
              <a:t>a </a:t>
            </a:r>
            <a:r>
              <a:rPr sz="1100" spc="-25" dirty="0">
                <a:solidFill>
                  <a:srgbClr val="504F51"/>
                </a:solidFill>
                <a:latin typeface="Tahoma"/>
                <a:cs typeface="Tahoma"/>
              </a:rPr>
              <a:t>ser </a:t>
            </a:r>
            <a:r>
              <a:rPr sz="1100" spc="-35" dirty="0">
                <a:solidFill>
                  <a:srgbClr val="504F51"/>
                </a:solidFill>
                <a:latin typeface="Tahoma"/>
                <a:cs typeface="Tahoma"/>
              </a:rPr>
              <a:t>escolhia dependendo </a:t>
            </a:r>
            <a:r>
              <a:rPr sz="1100" spc="-15" dirty="0">
                <a:solidFill>
                  <a:srgbClr val="504F51"/>
                </a:solidFill>
                <a:latin typeface="Tahoma"/>
                <a:cs typeface="Tahoma"/>
              </a:rPr>
              <a:t>da </a:t>
            </a:r>
            <a:r>
              <a:rPr sz="1100" spc="-30" dirty="0">
                <a:solidFill>
                  <a:srgbClr val="504F51"/>
                </a:solidFill>
                <a:latin typeface="Tahoma"/>
                <a:cs typeface="Tahoma"/>
              </a:rPr>
              <a:t>data </a:t>
            </a:r>
            <a:r>
              <a:rPr sz="1100" dirty="0">
                <a:solidFill>
                  <a:srgbClr val="504F51"/>
                </a:solidFill>
                <a:latin typeface="Tahoma"/>
                <a:cs typeface="Tahoma"/>
              </a:rPr>
              <a:t>da </a:t>
            </a:r>
            <a:r>
              <a:rPr sz="1100" spc="-35" dirty="0">
                <a:solidFill>
                  <a:srgbClr val="504F51"/>
                </a:solidFill>
                <a:latin typeface="Tahoma"/>
                <a:cs typeface="Tahoma"/>
              </a:rPr>
              <a:t>geração </a:t>
            </a:r>
            <a:r>
              <a:rPr sz="1100" spc="-25" dirty="0">
                <a:solidFill>
                  <a:srgbClr val="504F51"/>
                </a:solidFill>
                <a:latin typeface="Tahoma"/>
                <a:cs typeface="Tahoma"/>
              </a:rPr>
              <a:t>da </a:t>
            </a:r>
            <a:r>
              <a:rPr sz="1100" spc="-20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100" spc="-35" dirty="0">
                <a:solidFill>
                  <a:srgbClr val="504F51"/>
                </a:solidFill>
                <a:latin typeface="Tahoma"/>
                <a:cs typeface="Tahoma"/>
              </a:rPr>
              <a:t>primeira</a:t>
            </a:r>
            <a:r>
              <a:rPr sz="1100" spc="-75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100" spc="-20" dirty="0">
                <a:solidFill>
                  <a:srgbClr val="504F51"/>
                </a:solidFill>
                <a:latin typeface="Tahoma"/>
                <a:cs typeface="Tahoma"/>
              </a:rPr>
              <a:t>1ª</a:t>
            </a:r>
            <a:r>
              <a:rPr sz="1100" spc="-85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100" spc="-40" dirty="0">
                <a:solidFill>
                  <a:srgbClr val="504F51"/>
                </a:solidFill>
                <a:latin typeface="Tahoma"/>
                <a:cs typeface="Tahoma"/>
              </a:rPr>
              <a:t>mensalidade,</a:t>
            </a:r>
            <a:r>
              <a:rPr sz="1100" spc="-70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100" spc="-35" dirty="0">
                <a:solidFill>
                  <a:srgbClr val="504F51"/>
                </a:solidFill>
                <a:latin typeface="Tahoma"/>
                <a:cs typeface="Tahoma"/>
              </a:rPr>
              <a:t>como</a:t>
            </a:r>
            <a:r>
              <a:rPr sz="1100" spc="-45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100" spc="-30" dirty="0">
                <a:solidFill>
                  <a:srgbClr val="504F51"/>
                </a:solidFill>
                <a:latin typeface="Tahoma"/>
                <a:cs typeface="Tahoma"/>
              </a:rPr>
              <a:t>mostra</a:t>
            </a:r>
            <a:r>
              <a:rPr sz="1100" spc="-100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100" spc="-20" dirty="0">
                <a:solidFill>
                  <a:srgbClr val="504F51"/>
                </a:solidFill>
                <a:latin typeface="Tahoma"/>
                <a:cs typeface="Tahoma"/>
              </a:rPr>
              <a:t>na</a:t>
            </a:r>
            <a:r>
              <a:rPr sz="1100" spc="-60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100" spc="-35" dirty="0">
                <a:solidFill>
                  <a:srgbClr val="504F51"/>
                </a:solidFill>
                <a:latin typeface="Tahoma"/>
                <a:cs typeface="Tahoma"/>
              </a:rPr>
              <a:t>tabela</a:t>
            </a:r>
            <a:r>
              <a:rPr sz="1100" spc="-110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100" spc="-35" dirty="0">
                <a:solidFill>
                  <a:srgbClr val="504F51"/>
                </a:solidFill>
                <a:latin typeface="Tahoma"/>
                <a:cs typeface="Tahoma"/>
              </a:rPr>
              <a:t>abaixo:</a:t>
            </a:r>
            <a:endParaRPr sz="1100">
              <a:latin typeface="Tahoma"/>
              <a:cs typeface="Tahoma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5340096" y="925067"/>
            <a:ext cx="4486910" cy="1097280"/>
            <a:chOff x="5340096" y="925067"/>
            <a:chExt cx="4486910" cy="1097280"/>
          </a:xfrm>
        </p:grpSpPr>
        <p:pic>
          <p:nvPicPr>
            <p:cNvPr id="8" name="object 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340096" y="1729739"/>
              <a:ext cx="4486656" cy="292608"/>
            </a:xfrm>
            <a:prstGeom prst="rect">
              <a:avLst/>
            </a:prstGeom>
          </p:spPr>
        </p:pic>
        <p:sp>
          <p:nvSpPr>
            <p:cNvPr id="9" name="object 9"/>
            <p:cNvSpPr/>
            <p:nvPr/>
          </p:nvSpPr>
          <p:spPr>
            <a:xfrm>
              <a:off x="5340096" y="925067"/>
              <a:ext cx="435609" cy="478790"/>
            </a:xfrm>
            <a:custGeom>
              <a:avLst/>
              <a:gdLst/>
              <a:ahLst/>
              <a:cxnLst/>
              <a:rect l="l" t="t" r="r" b="b"/>
              <a:pathLst>
                <a:path w="435610" h="478790">
                  <a:moveTo>
                    <a:pt x="435356" y="42418"/>
                  </a:moveTo>
                  <a:lnTo>
                    <a:pt x="380873" y="42418"/>
                  </a:lnTo>
                  <a:lnTo>
                    <a:pt x="380873" y="3175"/>
                  </a:lnTo>
                  <a:lnTo>
                    <a:pt x="377698" y="0"/>
                  </a:lnTo>
                  <a:lnTo>
                    <a:pt x="369951" y="0"/>
                  </a:lnTo>
                  <a:lnTo>
                    <a:pt x="366776" y="3175"/>
                  </a:lnTo>
                  <a:lnTo>
                    <a:pt x="366776" y="42418"/>
                  </a:lnTo>
                  <a:lnTo>
                    <a:pt x="112903" y="42418"/>
                  </a:lnTo>
                  <a:lnTo>
                    <a:pt x="112903" y="3175"/>
                  </a:lnTo>
                  <a:lnTo>
                    <a:pt x="109728" y="0"/>
                  </a:lnTo>
                  <a:lnTo>
                    <a:pt x="101854" y="0"/>
                  </a:lnTo>
                  <a:lnTo>
                    <a:pt x="98806" y="3175"/>
                  </a:lnTo>
                  <a:lnTo>
                    <a:pt x="98806" y="42418"/>
                  </a:lnTo>
                  <a:lnTo>
                    <a:pt x="0" y="42418"/>
                  </a:lnTo>
                  <a:lnTo>
                    <a:pt x="0" y="478536"/>
                  </a:lnTo>
                  <a:lnTo>
                    <a:pt x="14097" y="464439"/>
                  </a:lnTo>
                  <a:lnTo>
                    <a:pt x="14097" y="155448"/>
                  </a:lnTo>
                  <a:lnTo>
                    <a:pt x="322580" y="155448"/>
                  </a:lnTo>
                  <a:lnTo>
                    <a:pt x="336677" y="141351"/>
                  </a:lnTo>
                  <a:lnTo>
                    <a:pt x="14097" y="141351"/>
                  </a:lnTo>
                  <a:lnTo>
                    <a:pt x="14097" y="56515"/>
                  </a:lnTo>
                  <a:lnTo>
                    <a:pt x="98806" y="56515"/>
                  </a:lnTo>
                  <a:lnTo>
                    <a:pt x="98806" y="88646"/>
                  </a:lnTo>
                  <a:lnTo>
                    <a:pt x="101854" y="91821"/>
                  </a:lnTo>
                  <a:lnTo>
                    <a:pt x="109728" y="91821"/>
                  </a:lnTo>
                  <a:lnTo>
                    <a:pt x="112903" y="88646"/>
                  </a:lnTo>
                  <a:lnTo>
                    <a:pt x="112903" y="56515"/>
                  </a:lnTo>
                  <a:lnTo>
                    <a:pt x="366776" y="56515"/>
                  </a:lnTo>
                  <a:lnTo>
                    <a:pt x="366776" y="88646"/>
                  </a:lnTo>
                  <a:lnTo>
                    <a:pt x="369951" y="91821"/>
                  </a:lnTo>
                  <a:lnTo>
                    <a:pt x="377698" y="91821"/>
                  </a:lnTo>
                  <a:lnTo>
                    <a:pt x="380873" y="88646"/>
                  </a:lnTo>
                  <a:lnTo>
                    <a:pt x="380873" y="56515"/>
                  </a:lnTo>
                  <a:lnTo>
                    <a:pt x="421259" y="56515"/>
                  </a:lnTo>
                  <a:lnTo>
                    <a:pt x="435356" y="42418"/>
                  </a:lnTo>
                  <a:close/>
                </a:path>
              </a:pathLst>
            </a:custGeom>
            <a:solidFill>
              <a:srgbClr val="E2462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0" name="object 10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396484" y="1123187"/>
              <a:ext cx="224027" cy="224027"/>
            </a:xfrm>
            <a:prstGeom prst="rect">
              <a:avLst/>
            </a:prstGeom>
          </p:spPr>
        </p:pic>
      </p:grpSp>
      <p:grpSp>
        <p:nvGrpSpPr>
          <p:cNvPr id="11" name="object 11"/>
          <p:cNvGrpSpPr/>
          <p:nvPr/>
        </p:nvGrpSpPr>
        <p:grpSpPr>
          <a:xfrm>
            <a:off x="5113020" y="2926079"/>
            <a:ext cx="5312410" cy="3272154"/>
            <a:chOff x="5113020" y="2926079"/>
            <a:chExt cx="5312410" cy="3272154"/>
          </a:xfrm>
        </p:grpSpPr>
        <p:sp>
          <p:nvSpPr>
            <p:cNvPr id="12" name="object 12"/>
            <p:cNvSpPr/>
            <p:nvPr/>
          </p:nvSpPr>
          <p:spPr>
            <a:xfrm>
              <a:off x="5113020" y="2926079"/>
              <a:ext cx="5312410" cy="3272154"/>
            </a:xfrm>
            <a:custGeom>
              <a:avLst/>
              <a:gdLst/>
              <a:ahLst/>
              <a:cxnLst/>
              <a:rect l="l" t="t" r="r" b="b"/>
              <a:pathLst>
                <a:path w="5312409" h="3272154">
                  <a:moveTo>
                    <a:pt x="5150104" y="0"/>
                  </a:moveTo>
                  <a:lnTo>
                    <a:pt x="162051" y="0"/>
                  </a:lnTo>
                  <a:lnTo>
                    <a:pt x="110870" y="21970"/>
                  </a:lnTo>
                  <a:lnTo>
                    <a:pt x="66420" y="83057"/>
                  </a:lnTo>
                  <a:lnTo>
                    <a:pt x="31241" y="176149"/>
                  </a:lnTo>
                  <a:lnTo>
                    <a:pt x="8254" y="294258"/>
                  </a:lnTo>
                  <a:lnTo>
                    <a:pt x="0" y="430275"/>
                  </a:lnTo>
                  <a:lnTo>
                    <a:pt x="0" y="2841371"/>
                  </a:lnTo>
                  <a:lnTo>
                    <a:pt x="8254" y="2977388"/>
                  </a:lnTo>
                  <a:lnTo>
                    <a:pt x="31241" y="3095497"/>
                  </a:lnTo>
                  <a:lnTo>
                    <a:pt x="66420" y="3188589"/>
                  </a:lnTo>
                  <a:lnTo>
                    <a:pt x="110870" y="3249676"/>
                  </a:lnTo>
                  <a:lnTo>
                    <a:pt x="162051" y="3271647"/>
                  </a:lnTo>
                  <a:lnTo>
                    <a:pt x="5150104" y="3271647"/>
                  </a:lnTo>
                  <a:lnTo>
                    <a:pt x="5201411" y="3249676"/>
                  </a:lnTo>
                  <a:lnTo>
                    <a:pt x="5245861" y="3188589"/>
                  </a:lnTo>
                  <a:lnTo>
                    <a:pt x="5280913" y="3095497"/>
                  </a:lnTo>
                  <a:lnTo>
                    <a:pt x="5303901" y="2977388"/>
                  </a:lnTo>
                  <a:lnTo>
                    <a:pt x="5312283" y="2841371"/>
                  </a:lnTo>
                  <a:lnTo>
                    <a:pt x="5312283" y="430275"/>
                  </a:lnTo>
                  <a:lnTo>
                    <a:pt x="5303901" y="294258"/>
                  </a:lnTo>
                  <a:lnTo>
                    <a:pt x="5280913" y="176149"/>
                  </a:lnTo>
                  <a:lnTo>
                    <a:pt x="5245861" y="83057"/>
                  </a:lnTo>
                  <a:lnTo>
                    <a:pt x="5201411" y="21970"/>
                  </a:lnTo>
                  <a:lnTo>
                    <a:pt x="5150104" y="0"/>
                  </a:lnTo>
                  <a:close/>
                </a:path>
              </a:pathLst>
            </a:custGeom>
            <a:solidFill>
              <a:srgbClr val="F8BB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3" name="object 13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533644" y="3194303"/>
              <a:ext cx="91439" cy="234696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5526024" y="3456431"/>
              <a:ext cx="106679" cy="114300"/>
            </a:xfrm>
            <a:prstGeom prst="rect">
              <a:avLst/>
            </a:prstGeom>
          </p:spPr>
        </p:pic>
        <p:sp>
          <p:nvSpPr>
            <p:cNvPr id="15" name="object 15"/>
            <p:cNvSpPr/>
            <p:nvPr/>
          </p:nvSpPr>
          <p:spPr>
            <a:xfrm>
              <a:off x="5231130" y="3044189"/>
              <a:ext cx="701040" cy="586740"/>
            </a:xfrm>
            <a:custGeom>
              <a:avLst/>
              <a:gdLst/>
              <a:ahLst/>
              <a:cxnLst/>
              <a:rect l="l" t="t" r="r" b="b"/>
              <a:pathLst>
                <a:path w="701039" h="586739">
                  <a:moveTo>
                    <a:pt x="398525" y="32638"/>
                  </a:moveTo>
                  <a:lnTo>
                    <a:pt x="375920" y="8127"/>
                  </a:lnTo>
                  <a:lnTo>
                    <a:pt x="350393" y="0"/>
                  </a:lnTo>
                  <a:lnTo>
                    <a:pt x="324739" y="8127"/>
                  </a:lnTo>
                  <a:lnTo>
                    <a:pt x="302260" y="32638"/>
                  </a:lnTo>
                  <a:lnTo>
                    <a:pt x="11557" y="507745"/>
                  </a:lnTo>
                  <a:lnTo>
                    <a:pt x="0" y="538352"/>
                  </a:lnTo>
                  <a:lnTo>
                    <a:pt x="4445" y="563371"/>
                  </a:lnTo>
                  <a:lnTo>
                    <a:pt x="23241" y="580135"/>
                  </a:lnTo>
                  <a:lnTo>
                    <a:pt x="55245" y="586358"/>
                  </a:lnTo>
                  <a:lnTo>
                    <a:pt x="645414" y="586358"/>
                  </a:lnTo>
                  <a:lnTo>
                    <a:pt x="677418" y="580135"/>
                  </a:lnTo>
                  <a:lnTo>
                    <a:pt x="696214" y="563371"/>
                  </a:lnTo>
                  <a:lnTo>
                    <a:pt x="700659" y="538352"/>
                  </a:lnTo>
                  <a:lnTo>
                    <a:pt x="689102" y="507745"/>
                  </a:lnTo>
                  <a:lnTo>
                    <a:pt x="398525" y="32638"/>
                  </a:lnTo>
                  <a:close/>
                </a:path>
              </a:pathLst>
            </a:custGeom>
            <a:ln w="47420">
              <a:solidFill>
                <a:srgbClr val="504F5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6" name="object 16"/>
          <p:cNvSpPr txBox="1"/>
          <p:nvPr/>
        </p:nvSpPr>
        <p:spPr>
          <a:xfrm>
            <a:off x="6100317" y="2872899"/>
            <a:ext cx="3996690" cy="3255010"/>
          </a:xfrm>
          <a:prstGeom prst="rect">
            <a:avLst/>
          </a:prstGeom>
        </p:spPr>
        <p:txBody>
          <a:bodyPr vert="horz" wrap="square" lIns="0" tIns="117475" rIns="0" bIns="0" rtlCol="0">
            <a:spAutoFit/>
          </a:bodyPr>
          <a:lstStyle/>
          <a:p>
            <a:pPr marL="48895">
              <a:lnSpc>
                <a:spcPct val="100000"/>
              </a:lnSpc>
              <a:spcBef>
                <a:spcPts val="925"/>
              </a:spcBef>
            </a:pPr>
            <a:r>
              <a:rPr sz="1400" b="1" spc="-90" dirty="0">
                <a:solidFill>
                  <a:srgbClr val="504F51"/>
                </a:solidFill>
                <a:latin typeface="Tahoma"/>
                <a:cs typeface="Tahoma"/>
              </a:rPr>
              <a:t>Importante</a:t>
            </a:r>
            <a:r>
              <a:rPr sz="1100" b="1" spc="-90" dirty="0">
                <a:solidFill>
                  <a:srgbClr val="504F51"/>
                </a:solidFill>
                <a:latin typeface="Tahoma"/>
                <a:cs typeface="Tahoma"/>
              </a:rPr>
              <a:t>:</a:t>
            </a:r>
            <a:endParaRPr sz="1100">
              <a:latin typeface="Tahoma"/>
              <a:cs typeface="Tahoma"/>
            </a:endParaRPr>
          </a:p>
          <a:p>
            <a:pPr marL="12700" marR="5080" algn="just">
              <a:lnSpc>
                <a:spcPct val="100000"/>
              </a:lnSpc>
              <a:spcBef>
                <a:spcPts val="705"/>
              </a:spcBef>
            </a:pPr>
            <a:r>
              <a:rPr sz="1200" spc="-15" dirty="0">
                <a:solidFill>
                  <a:srgbClr val="504F51"/>
                </a:solidFill>
                <a:latin typeface="Tahoma"/>
                <a:cs typeface="Tahoma"/>
              </a:rPr>
              <a:t>Os </a:t>
            </a:r>
            <a:r>
              <a:rPr sz="1200" spc="-35" dirty="0">
                <a:solidFill>
                  <a:srgbClr val="504F51"/>
                </a:solidFill>
                <a:latin typeface="Tahoma"/>
                <a:cs typeface="Tahoma"/>
              </a:rPr>
              <a:t>boletos </a:t>
            </a:r>
            <a:r>
              <a:rPr sz="1200" spc="-25" dirty="0">
                <a:solidFill>
                  <a:srgbClr val="504F51"/>
                </a:solidFill>
                <a:latin typeface="Tahoma"/>
                <a:cs typeface="Tahoma"/>
              </a:rPr>
              <a:t>também </a:t>
            </a:r>
            <a:r>
              <a:rPr sz="1200" spc="-10" dirty="0">
                <a:solidFill>
                  <a:srgbClr val="504F51"/>
                </a:solidFill>
                <a:latin typeface="Tahoma"/>
                <a:cs typeface="Tahoma"/>
              </a:rPr>
              <a:t>da </a:t>
            </a:r>
            <a:r>
              <a:rPr sz="1200" spc="-35" dirty="0">
                <a:solidFill>
                  <a:srgbClr val="504F51"/>
                </a:solidFill>
                <a:latin typeface="Tahoma"/>
                <a:cs typeface="Tahoma"/>
              </a:rPr>
              <a:t>segunda mensalidade </a:t>
            </a:r>
            <a:r>
              <a:rPr sz="1200" dirty="0">
                <a:solidFill>
                  <a:srgbClr val="504F51"/>
                </a:solidFill>
                <a:latin typeface="Tahoma"/>
                <a:cs typeface="Tahoma"/>
              </a:rPr>
              <a:t>em </a:t>
            </a:r>
            <a:r>
              <a:rPr sz="1200" spc="-35" dirty="0">
                <a:solidFill>
                  <a:srgbClr val="504F51"/>
                </a:solidFill>
                <a:latin typeface="Tahoma"/>
                <a:cs typeface="Tahoma"/>
              </a:rPr>
              <a:t>diante </a:t>
            </a:r>
            <a:r>
              <a:rPr sz="1200" dirty="0">
                <a:solidFill>
                  <a:srgbClr val="504F51"/>
                </a:solidFill>
                <a:latin typeface="Tahoma"/>
                <a:cs typeface="Tahoma"/>
              </a:rPr>
              <a:t>e </a:t>
            </a:r>
            <a:r>
              <a:rPr sz="1200" spc="-55" dirty="0">
                <a:solidFill>
                  <a:srgbClr val="504F51"/>
                </a:solidFill>
                <a:latin typeface="Tahoma"/>
                <a:cs typeface="Tahoma"/>
              </a:rPr>
              <a:t>as </a:t>
            </a:r>
            <a:r>
              <a:rPr sz="1200" spc="-50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200" spc="-35" dirty="0">
                <a:solidFill>
                  <a:srgbClr val="504F51"/>
                </a:solidFill>
                <a:latin typeface="Tahoma"/>
                <a:cs typeface="Tahoma"/>
              </a:rPr>
              <a:t>notificações</a:t>
            </a:r>
            <a:r>
              <a:rPr sz="1200" spc="-30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200" spc="-10" dirty="0">
                <a:solidFill>
                  <a:srgbClr val="504F51"/>
                </a:solidFill>
                <a:latin typeface="Tahoma"/>
                <a:cs typeface="Tahoma"/>
              </a:rPr>
              <a:t>de</a:t>
            </a:r>
            <a:r>
              <a:rPr sz="1200" spc="-5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200" spc="-35" dirty="0">
                <a:solidFill>
                  <a:srgbClr val="504F51"/>
                </a:solidFill>
                <a:latin typeface="Tahoma"/>
                <a:cs typeface="Tahoma"/>
              </a:rPr>
              <a:t>cobranças</a:t>
            </a:r>
            <a:r>
              <a:rPr sz="1200" spc="-30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200" spc="-25" dirty="0">
                <a:solidFill>
                  <a:srgbClr val="504F51"/>
                </a:solidFill>
                <a:latin typeface="Tahoma"/>
                <a:cs typeface="Tahoma"/>
              </a:rPr>
              <a:t>são</a:t>
            </a:r>
            <a:r>
              <a:rPr sz="1200" spc="-20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200" spc="-35" dirty="0">
                <a:solidFill>
                  <a:srgbClr val="504F51"/>
                </a:solidFill>
                <a:latin typeface="Tahoma"/>
                <a:cs typeface="Tahoma"/>
              </a:rPr>
              <a:t>enviados</a:t>
            </a:r>
            <a:r>
              <a:rPr sz="1200" spc="-30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200" spc="-35" dirty="0">
                <a:solidFill>
                  <a:srgbClr val="504F51"/>
                </a:solidFill>
                <a:latin typeface="Tahoma"/>
                <a:cs typeface="Tahoma"/>
              </a:rPr>
              <a:t>para</a:t>
            </a:r>
            <a:r>
              <a:rPr sz="1200" spc="-30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200" dirty="0">
                <a:solidFill>
                  <a:srgbClr val="504F51"/>
                </a:solidFill>
                <a:latin typeface="Tahoma"/>
                <a:cs typeface="Tahoma"/>
              </a:rPr>
              <a:t>o</a:t>
            </a:r>
            <a:r>
              <a:rPr sz="1200" spc="5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200" spc="-30" dirty="0">
                <a:solidFill>
                  <a:srgbClr val="504F51"/>
                </a:solidFill>
                <a:latin typeface="Tahoma"/>
                <a:cs typeface="Tahoma"/>
              </a:rPr>
              <a:t>e-mail</a:t>
            </a:r>
            <a:r>
              <a:rPr sz="1200" spc="-25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200" spc="-30" dirty="0">
                <a:solidFill>
                  <a:srgbClr val="504F51"/>
                </a:solidFill>
                <a:latin typeface="Tahoma"/>
                <a:cs typeface="Tahoma"/>
              </a:rPr>
              <a:t>do </a:t>
            </a:r>
            <a:r>
              <a:rPr sz="1200" spc="-360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200" spc="-35" dirty="0">
                <a:solidFill>
                  <a:srgbClr val="504F51"/>
                </a:solidFill>
                <a:latin typeface="Tahoma"/>
                <a:cs typeface="Tahoma"/>
              </a:rPr>
              <a:t>cliente </a:t>
            </a:r>
            <a:r>
              <a:rPr sz="1200" spc="-40" dirty="0">
                <a:solidFill>
                  <a:srgbClr val="504F51"/>
                </a:solidFill>
                <a:latin typeface="Tahoma"/>
                <a:cs typeface="Tahoma"/>
              </a:rPr>
              <a:t>cadastrado </a:t>
            </a:r>
            <a:r>
              <a:rPr sz="1200" spc="-15" dirty="0">
                <a:solidFill>
                  <a:srgbClr val="504F51"/>
                </a:solidFill>
                <a:latin typeface="Tahoma"/>
                <a:cs typeface="Tahoma"/>
              </a:rPr>
              <a:t>no </a:t>
            </a:r>
            <a:r>
              <a:rPr sz="1200" spc="-20" dirty="0">
                <a:solidFill>
                  <a:srgbClr val="504F51"/>
                </a:solidFill>
                <a:latin typeface="Tahoma"/>
                <a:cs typeface="Tahoma"/>
              </a:rPr>
              <a:t>ato </a:t>
            </a:r>
            <a:r>
              <a:rPr sz="1200" spc="-10" dirty="0">
                <a:solidFill>
                  <a:srgbClr val="504F51"/>
                </a:solidFill>
                <a:latin typeface="Tahoma"/>
                <a:cs typeface="Tahoma"/>
              </a:rPr>
              <a:t>da </a:t>
            </a:r>
            <a:r>
              <a:rPr sz="1200" spc="-45" dirty="0">
                <a:solidFill>
                  <a:srgbClr val="504F51"/>
                </a:solidFill>
                <a:latin typeface="Tahoma"/>
                <a:cs typeface="Tahoma"/>
              </a:rPr>
              <a:t>contratação. </a:t>
            </a:r>
            <a:r>
              <a:rPr sz="1200" spc="-15" dirty="0">
                <a:solidFill>
                  <a:srgbClr val="504F51"/>
                </a:solidFill>
                <a:latin typeface="Tahoma"/>
                <a:cs typeface="Tahoma"/>
              </a:rPr>
              <a:t>As </a:t>
            </a:r>
            <a:r>
              <a:rPr sz="1200" spc="-45" dirty="0">
                <a:solidFill>
                  <a:srgbClr val="504F51"/>
                </a:solidFill>
                <a:latin typeface="Tahoma"/>
                <a:cs typeface="Tahoma"/>
              </a:rPr>
              <a:t>faturas </a:t>
            </a:r>
            <a:r>
              <a:rPr sz="1200" spc="-35" dirty="0">
                <a:solidFill>
                  <a:srgbClr val="504F51"/>
                </a:solidFill>
                <a:latin typeface="Tahoma"/>
                <a:cs typeface="Tahoma"/>
              </a:rPr>
              <a:t>chegarão </a:t>
            </a:r>
            <a:r>
              <a:rPr sz="1200" spc="-30" dirty="0">
                <a:solidFill>
                  <a:srgbClr val="504F51"/>
                </a:solidFill>
                <a:latin typeface="Tahoma"/>
                <a:cs typeface="Tahoma"/>
              </a:rPr>
              <a:t> pelo</a:t>
            </a:r>
            <a:r>
              <a:rPr sz="1200" spc="-80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200" spc="-35" dirty="0">
                <a:solidFill>
                  <a:srgbClr val="504F51"/>
                </a:solidFill>
                <a:latin typeface="Tahoma"/>
                <a:cs typeface="Tahoma"/>
              </a:rPr>
              <a:t>endereço</a:t>
            </a:r>
            <a:r>
              <a:rPr sz="1200" spc="-80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200" spc="-35" dirty="0">
                <a:solidFill>
                  <a:srgbClr val="504F51"/>
                </a:solidFill>
                <a:latin typeface="Tahoma"/>
                <a:cs typeface="Tahoma"/>
              </a:rPr>
              <a:t>eletrônico</a:t>
            </a:r>
            <a:r>
              <a:rPr sz="1200" spc="-65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200" b="1" u="heavy" spc="-65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Tahoma"/>
                <a:cs typeface="Tahoma"/>
                <a:hlinkClick r:id="rId7"/>
              </a:rPr>
              <a:t>boleto@hapvida.com.br</a:t>
            </a:r>
            <a:endParaRPr sz="1200">
              <a:latin typeface="Tahoma"/>
              <a:cs typeface="Tahoma"/>
            </a:endParaRPr>
          </a:p>
          <a:p>
            <a:pPr marL="12700" marR="450850">
              <a:lnSpc>
                <a:spcPct val="107500"/>
              </a:lnSpc>
              <a:spcBef>
                <a:spcPts val="1130"/>
              </a:spcBef>
            </a:pPr>
            <a:r>
              <a:rPr sz="1200" dirty="0">
                <a:solidFill>
                  <a:srgbClr val="504F51"/>
                </a:solidFill>
                <a:latin typeface="Tahoma"/>
                <a:cs typeface="Tahoma"/>
              </a:rPr>
              <a:t>A</a:t>
            </a:r>
            <a:r>
              <a:rPr sz="1200" spc="-100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200" spc="-45" dirty="0">
                <a:solidFill>
                  <a:srgbClr val="504F51"/>
                </a:solidFill>
                <a:latin typeface="Tahoma"/>
                <a:cs typeface="Tahoma"/>
              </a:rPr>
              <a:t>emissão</a:t>
            </a:r>
            <a:r>
              <a:rPr sz="1200" spc="-105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200" spc="-35" dirty="0">
                <a:solidFill>
                  <a:srgbClr val="504F51"/>
                </a:solidFill>
                <a:latin typeface="Tahoma"/>
                <a:cs typeface="Tahoma"/>
              </a:rPr>
              <a:t>da</a:t>
            </a:r>
            <a:r>
              <a:rPr sz="1200" spc="-90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200" spc="-50" dirty="0">
                <a:solidFill>
                  <a:srgbClr val="504F51"/>
                </a:solidFill>
                <a:latin typeface="Tahoma"/>
                <a:cs typeface="Tahoma"/>
              </a:rPr>
              <a:t>segunda</a:t>
            </a:r>
            <a:r>
              <a:rPr sz="1200" spc="-105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200" spc="-35" dirty="0">
                <a:solidFill>
                  <a:srgbClr val="504F51"/>
                </a:solidFill>
                <a:latin typeface="Tahoma"/>
                <a:cs typeface="Tahoma"/>
              </a:rPr>
              <a:t>via</a:t>
            </a:r>
            <a:r>
              <a:rPr sz="1200" spc="-100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200" spc="-35" dirty="0">
                <a:solidFill>
                  <a:srgbClr val="504F51"/>
                </a:solidFill>
                <a:latin typeface="Tahoma"/>
                <a:cs typeface="Tahoma"/>
              </a:rPr>
              <a:t>de</a:t>
            </a:r>
            <a:r>
              <a:rPr sz="1200" spc="-85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200" spc="-55" dirty="0">
                <a:solidFill>
                  <a:srgbClr val="504F51"/>
                </a:solidFill>
                <a:latin typeface="Tahoma"/>
                <a:cs typeface="Tahoma"/>
              </a:rPr>
              <a:t>boletos</a:t>
            </a:r>
            <a:r>
              <a:rPr sz="1200" spc="-75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200" spc="-50" dirty="0">
                <a:solidFill>
                  <a:srgbClr val="504F51"/>
                </a:solidFill>
                <a:latin typeface="Tahoma"/>
                <a:cs typeface="Tahoma"/>
              </a:rPr>
              <a:t>somente</a:t>
            </a:r>
            <a:r>
              <a:rPr sz="1200" spc="-55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200" spc="-40" dirty="0">
                <a:solidFill>
                  <a:srgbClr val="504F51"/>
                </a:solidFill>
                <a:latin typeface="Tahoma"/>
                <a:cs typeface="Tahoma"/>
              </a:rPr>
              <a:t>nos</a:t>
            </a:r>
            <a:r>
              <a:rPr sz="1200" spc="-85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200" spc="-50" dirty="0">
                <a:solidFill>
                  <a:srgbClr val="504F51"/>
                </a:solidFill>
                <a:latin typeface="Tahoma"/>
                <a:cs typeface="Tahoma"/>
              </a:rPr>
              <a:t>canais </a:t>
            </a:r>
            <a:r>
              <a:rPr sz="1200" spc="-360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200" spc="-65" dirty="0">
                <a:solidFill>
                  <a:srgbClr val="504F51"/>
                </a:solidFill>
                <a:latin typeface="Tahoma"/>
                <a:cs typeface="Tahoma"/>
              </a:rPr>
              <a:t>o</a:t>
            </a:r>
            <a:r>
              <a:rPr sz="1200" spc="-50" dirty="0">
                <a:solidFill>
                  <a:srgbClr val="504F51"/>
                </a:solidFill>
                <a:latin typeface="Tahoma"/>
                <a:cs typeface="Tahoma"/>
              </a:rPr>
              <a:t>fici</a:t>
            </a:r>
            <a:r>
              <a:rPr sz="1200" spc="-70" dirty="0">
                <a:solidFill>
                  <a:srgbClr val="504F51"/>
                </a:solidFill>
                <a:latin typeface="Tahoma"/>
                <a:cs typeface="Tahoma"/>
              </a:rPr>
              <a:t>a</a:t>
            </a:r>
            <a:r>
              <a:rPr sz="1200" spc="-50" dirty="0">
                <a:solidFill>
                  <a:srgbClr val="504F51"/>
                </a:solidFill>
                <a:latin typeface="Tahoma"/>
                <a:cs typeface="Tahoma"/>
              </a:rPr>
              <a:t>i</a:t>
            </a:r>
            <a:r>
              <a:rPr sz="1200" dirty="0">
                <a:solidFill>
                  <a:srgbClr val="504F51"/>
                </a:solidFill>
                <a:latin typeface="Tahoma"/>
                <a:cs typeface="Tahoma"/>
              </a:rPr>
              <a:t>s</a:t>
            </a:r>
            <a:r>
              <a:rPr sz="1200" spc="-110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200" spc="-65" dirty="0">
                <a:solidFill>
                  <a:srgbClr val="504F51"/>
                </a:solidFill>
                <a:latin typeface="Tahoma"/>
                <a:cs typeface="Tahoma"/>
              </a:rPr>
              <a:t>d</a:t>
            </a:r>
            <a:r>
              <a:rPr sz="1200" dirty="0">
                <a:solidFill>
                  <a:srgbClr val="504F51"/>
                </a:solidFill>
                <a:latin typeface="Tahoma"/>
                <a:cs typeface="Tahoma"/>
              </a:rPr>
              <a:t>a</a:t>
            </a:r>
            <a:r>
              <a:rPr sz="1200" spc="-105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200" spc="-65" dirty="0">
                <a:solidFill>
                  <a:srgbClr val="504F51"/>
                </a:solidFill>
                <a:latin typeface="Tahoma"/>
                <a:cs typeface="Tahoma"/>
              </a:rPr>
              <a:t>op</a:t>
            </a:r>
            <a:r>
              <a:rPr sz="1200" spc="-45" dirty="0">
                <a:solidFill>
                  <a:srgbClr val="504F51"/>
                </a:solidFill>
                <a:latin typeface="Tahoma"/>
                <a:cs typeface="Tahoma"/>
              </a:rPr>
              <a:t>e</a:t>
            </a:r>
            <a:r>
              <a:rPr sz="1200" spc="-100" dirty="0">
                <a:solidFill>
                  <a:srgbClr val="504F51"/>
                </a:solidFill>
                <a:latin typeface="Tahoma"/>
                <a:cs typeface="Tahoma"/>
              </a:rPr>
              <a:t>r</a:t>
            </a:r>
            <a:r>
              <a:rPr sz="1200" spc="-70" dirty="0">
                <a:solidFill>
                  <a:srgbClr val="504F51"/>
                </a:solidFill>
                <a:latin typeface="Tahoma"/>
                <a:cs typeface="Tahoma"/>
              </a:rPr>
              <a:t>a</a:t>
            </a:r>
            <a:r>
              <a:rPr sz="1200" spc="-65" dirty="0">
                <a:solidFill>
                  <a:srgbClr val="504F51"/>
                </a:solidFill>
                <a:latin typeface="Tahoma"/>
                <a:cs typeface="Tahoma"/>
              </a:rPr>
              <a:t>do</a:t>
            </a:r>
            <a:r>
              <a:rPr sz="1200" spc="-100" dirty="0">
                <a:solidFill>
                  <a:srgbClr val="504F51"/>
                </a:solidFill>
                <a:latin typeface="Tahoma"/>
                <a:cs typeface="Tahoma"/>
              </a:rPr>
              <a:t>r</a:t>
            </a:r>
            <a:r>
              <a:rPr sz="1200" dirty="0">
                <a:solidFill>
                  <a:srgbClr val="504F51"/>
                </a:solidFill>
                <a:latin typeface="Tahoma"/>
                <a:cs typeface="Tahoma"/>
              </a:rPr>
              <a:t>a</a:t>
            </a:r>
            <a:endParaRPr sz="1200">
              <a:latin typeface="Tahoma"/>
              <a:cs typeface="Tahoma"/>
            </a:endParaRPr>
          </a:p>
          <a:p>
            <a:pPr marL="192405" indent="-180340">
              <a:lnSpc>
                <a:spcPct val="100000"/>
              </a:lnSpc>
              <a:spcBef>
                <a:spcPts val="1140"/>
              </a:spcBef>
              <a:buClr>
                <a:srgbClr val="0060AC"/>
              </a:buClr>
              <a:buSzPct val="125000"/>
              <a:buChar char="•"/>
              <a:tabLst>
                <a:tab pos="193040" algn="l"/>
              </a:tabLst>
            </a:pPr>
            <a:r>
              <a:rPr sz="1200" spc="-40" dirty="0">
                <a:solidFill>
                  <a:srgbClr val="504F51"/>
                </a:solidFill>
                <a:latin typeface="Tahoma"/>
                <a:cs typeface="Tahoma"/>
              </a:rPr>
              <a:t>Ap</a:t>
            </a:r>
            <a:r>
              <a:rPr sz="1200" spc="-35" dirty="0">
                <a:solidFill>
                  <a:srgbClr val="504F51"/>
                </a:solidFill>
                <a:latin typeface="Tahoma"/>
                <a:cs typeface="Tahoma"/>
              </a:rPr>
              <a:t>li</a:t>
            </a:r>
            <a:r>
              <a:rPr sz="1200" spc="-40" dirty="0">
                <a:solidFill>
                  <a:srgbClr val="504F51"/>
                </a:solidFill>
                <a:latin typeface="Tahoma"/>
                <a:cs typeface="Tahoma"/>
              </a:rPr>
              <a:t>c</a:t>
            </a:r>
            <a:r>
              <a:rPr sz="1200" spc="-55" dirty="0">
                <a:solidFill>
                  <a:srgbClr val="504F51"/>
                </a:solidFill>
                <a:latin typeface="Tahoma"/>
                <a:cs typeface="Tahoma"/>
              </a:rPr>
              <a:t>at</a:t>
            </a:r>
            <a:r>
              <a:rPr sz="1200" spc="-35" dirty="0">
                <a:solidFill>
                  <a:srgbClr val="504F51"/>
                </a:solidFill>
                <a:latin typeface="Tahoma"/>
                <a:cs typeface="Tahoma"/>
              </a:rPr>
              <a:t>i</a:t>
            </a:r>
            <a:r>
              <a:rPr sz="1200" spc="-60" dirty="0">
                <a:solidFill>
                  <a:srgbClr val="504F51"/>
                </a:solidFill>
                <a:latin typeface="Tahoma"/>
                <a:cs typeface="Tahoma"/>
              </a:rPr>
              <a:t>v</a:t>
            </a:r>
            <a:r>
              <a:rPr sz="1200" dirty="0">
                <a:solidFill>
                  <a:srgbClr val="504F51"/>
                </a:solidFill>
                <a:latin typeface="Tahoma"/>
                <a:cs typeface="Tahoma"/>
              </a:rPr>
              <a:t>o</a:t>
            </a:r>
            <a:r>
              <a:rPr sz="1200" spc="-55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200" spc="-40" dirty="0">
                <a:solidFill>
                  <a:srgbClr val="504F51"/>
                </a:solidFill>
                <a:latin typeface="Tahoma"/>
                <a:cs typeface="Tahoma"/>
              </a:rPr>
              <a:t>d</a:t>
            </a:r>
            <a:r>
              <a:rPr sz="1200" dirty="0">
                <a:solidFill>
                  <a:srgbClr val="504F51"/>
                </a:solidFill>
                <a:latin typeface="Tahoma"/>
                <a:cs typeface="Tahoma"/>
              </a:rPr>
              <a:t>o</a:t>
            </a:r>
            <a:r>
              <a:rPr sz="1200" spc="-70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200" spc="-40" dirty="0">
                <a:solidFill>
                  <a:srgbClr val="504F51"/>
                </a:solidFill>
                <a:latin typeface="Tahoma"/>
                <a:cs typeface="Tahoma"/>
              </a:rPr>
              <a:t>c</a:t>
            </a:r>
            <a:r>
              <a:rPr sz="1200" spc="-35" dirty="0">
                <a:solidFill>
                  <a:srgbClr val="504F51"/>
                </a:solidFill>
                <a:latin typeface="Tahoma"/>
                <a:cs typeface="Tahoma"/>
              </a:rPr>
              <a:t>lien</a:t>
            </a:r>
            <a:r>
              <a:rPr sz="1200" spc="-55" dirty="0">
                <a:solidFill>
                  <a:srgbClr val="504F51"/>
                </a:solidFill>
                <a:latin typeface="Tahoma"/>
                <a:cs typeface="Tahoma"/>
              </a:rPr>
              <a:t>t</a:t>
            </a:r>
            <a:r>
              <a:rPr sz="1200" dirty="0">
                <a:solidFill>
                  <a:srgbClr val="504F51"/>
                </a:solidFill>
                <a:latin typeface="Tahoma"/>
                <a:cs typeface="Tahoma"/>
              </a:rPr>
              <a:t>e</a:t>
            </a:r>
            <a:r>
              <a:rPr sz="1200" spc="-35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200" spc="-40" dirty="0">
                <a:solidFill>
                  <a:srgbClr val="504F51"/>
                </a:solidFill>
                <a:latin typeface="Tahoma"/>
                <a:cs typeface="Tahoma"/>
              </a:rPr>
              <a:t>(p</a:t>
            </a:r>
            <a:r>
              <a:rPr sz="1200" spc="-55" dirty="0">
                <a:solidFill>
                  <a:srgbClr val="504F51"/>
                </a:solidFill>
                <a:latin typeface="Tahoma"/>
                <a:cs typeface="Tahoma"/>
              </a:rPr>
              <a:t>a</a:t>
            </a:r>
            <a:r>
              <a:rPr sz="1200" spc="-85" dirty="0">
                <a:solidFill>
                  <a:srgbClr val="504F51"/>
                </a:solidFill>
                <a:latin typeface="Tahoma"/>
                <a:cs typeface="Tahoma"/>
              </a:rPr>
              <a:t>r</a:t>
            </a:r>
            <a:r>
              <a:rPr sz="1200" dirty="0">
                <a:solidFill>
                  <a:srgbClr val="504F51"/>
                </a:solidFill>
                <a:latin typeface="Tahoma"/>
                <a:cs typeface="Tahoma"/>
              </a:rPr>
              <a:t>a</a:t>
            </a:r>
            <a:r>
              <a:rPr sz="1200" spc="-60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200" spc="-55" dirty="0">
                <a:solidFill>
                  <a:srgbClr val="504F51"/>
                </a:solidFill>
                <a:latin typeface="Tahoma"/>
                <a:cs typeface="Tahoma"/>
              </a:rPr>
              <a:t>a</a:t>
            </a:r>
            <a:r>
              <a:rPr sz="1200" spc="-35" dirty="0">
                <a:solidFill>
                  <a:srgbClr val="504F51"/>
                </a:solidFill>
                <a:latin typeface="Tahoma"/>
                <a:cs typeface="Tahoma"/>
              </a:rPr>
              <a:t>n</a:t>
            </a:r>
            <a:r>
              <a:rPr sz="1200" spc="-40" dirty="0">
                <a:solidFill>
                  <a:srgbClr val="504F51"/>
                </a:solidFill>
                <a:latin typeface="Tahoma"/>
                <a:cs typeface="Tahoma"/>
              </a:rPr>
              <a:t>dro</a:t>
            </a:r>
            <a:r>
              <a:rPr sz="1200" spc="-35" dirty="0">
                <a:solidFill>
                  <a:srgbClr val="504F51"/>
                </a:solidFill>
                <a:latin typeface="Tahoma"/>
                <a:cs typeface="Tahoma"/>
              </a:rPr>
              <a:t>i</a:t>
            </a:r>
            <a:r>
              <a:rPr sz="1200" spc="-40" dirty="0">
                <a:solidFill>
                  <a:srgbClr val="504F51"/>
                </a:solidFill>
                <a:latin typeface="Tahoma"/>
                <a:cs typeface="Tahoma"/>
              </a:rPr>
              <a:t>d</a:t>
            </a:r>
            <a:r>
              <a:rPr sz="1200" dirty="0">
                <a:solidFill>
                  <a:srgbClr val="504F51"/>
                </a:solidFill>
                <a:latin typeface="Tahoma"/>
                <a:cs typeface="Tahoma"/>
              </a:rPr>
              <a:t>e</a:t>
            </a:r>
            <a:r>
              <a:rPr sz="1200" spc="-50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200" dirty="0">
                <a:solidFill>
                  <a:srgbClr val="504F51"/>
                </a:solidFill>
                <a:latin typeface="Tahoma"/>
                <a:cs typeface="Tahoma"/>
              </a:rPr>
              <a:t>e</a:t>
            </a:r>
            <a:r>
              <a:rPr sz="1200" spc="-60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200" spc="-40" dirty="0">
                <a:solidFill>
                  <a:srgbClr val="504F51"/>
                </a:solidFill>
                <a:latin typeface="Tahoma"/>
                <a:cs typeface="Tahoma"/>
              </a:rPr>
              <a:t>I</a:t>
            </a:r>
            <a:r>
              <a:rPr sz="1200" spc="-35" dirty="0">
                <a:solidFill>
                  <a:srgbClr val="504F51"/>
                </a:solidFill>
                <a:latin typeface="Tahoma"/>
                <a:cs typeface="Tahoma"/>
              </a:rPr>
              <a:t>OS</a:t>
            </a:r>
            <a:r>
              <a:rPr sz="1200" dirty="0">
                <a:solidFill>
                  <a:srgbClr val="504F51"/>
                </a:solidFill>
                <a:latin typeface="Tahoma"/>
                <a:cs typeface="Tahoma"/>
              </a:rPr>
              <a:t>)</a:t>
            </a:r>
            <a:endParaRPr sz="1200">
              <a:latin typeface="Tahoma"/>
              <a:cs typeface="Tahoma"/>
            </a:endParaRPr>
          </a:p>
          <a:p>
            <a:pPr marL="192405" indent="-180340">
              <a:lnSpc>
                <a:spcPct val="100000"/>
              </a:lnSpc>
              <a:spcBef>
                <a:spcPts val="900"/>
              </a:spcBef>
              <a:buClr>
                <a:srgbClr val="0060AC"/>
              </a:buClr>
              <a:buSzPct val="125000"/>
              <a:buChar char="•"/>
              <a:tabLst>
                <a:tab pos="193040" algn="l"/>
              </a:tabLst>
            </a:pPr>
            <a:r>
              <a:rPr sz="1200" spc="-30" dirty="0">
                <a:solidFill>
                  <a:srgbClr val="504F51"/>
                </a:solidFill>
                <a:latin typeface="Tahoma"/>
                <a:cs typeface="Tahoma"/>
              </a:rPr>
              <a:t>Área</a:t>
            </a:r>
            <a:r>
              <a:rPr sz="1200" spc="-80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200" spc="-15" dirty="0">
                <a:solidFill>
                  <a:srgbClr val="504F51"/>
                </a:solidFill>
                <a:latin typeface="Tahoma"/>
                <a:cs typeface="Tahoma"/>
              </a:rPr>
              <a:t>do</a:t>
            </a:r>
            <a:r>
              <a:rPr sz="1200" spc="-90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200" spc="-35" dirty="0">
                <a:solidFill>
                  <a:srgbClr val="504F51"/>
                </a:solidFill>
                <a:latin typeface="Tahoma"/>
                <a:cs typeface="Tahoma"/>
              </a:rPr>
              <a:t>cliente</a:t>
            </a:r>
            <a:r>
              <a:rPr sz="1200" spc="-55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200" spc="-15" dirty="0">
                <a:solidFill>
                  <a:srgbClr val="504F51"/>
                </a:solidFill>
                <a:latin typeface="Tahoma"/>
                <a:cs typeface="Tahoma"/>
              </a:rPr>
              <a:t>no</a:t>
            </a:r>
            <a:r>
              <a:rPr sz="1200" spc="-75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200" spc="-30" dirty="0">
                <a:solidFill>
                  <a:srgbClr val="504F51"/>
                </a:solidFill>
                <a:latin typeface="Tahoma"/>
                <a:cs typeface="Tahoma"/>
              </a:rPr>
              <a:t>site</a:t>
            </a:r>
            <a:r>
              <a:rPr sz="1200" spc="-50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200" spc="-55" dirty="0">
                <a:solidFill>
                  <a:srgbClr val="504F51"/>
                </a:solidFill>
                <a:latin typeface="Tahoma"/>
                <a:cs typeface="Tahoma"/>
              </a:rPr>
              <a:t>Hapvida</a:t>
            </a:r>
            <a:r>
              <a:rPr sz="1200" b="1" spc="-55" dirty="0">
                <a:solidFill>
                  <a:srgbClr val="504F51"/>
                </a:solidFill>
                <a:latin typeface="Tahoma"/>
                <a:cs typeface="Tahoma"/>
              </a:rPr>
              <a:t>(</a:t>
            </a:r>
            <a:r>
              <a:rPr sz="1200" b="1" u="heavy" spc="-55" dirty="0">
                <a:solidFill>
                  <a:srgbClr val="0000FF"/>
                </a:solidFill>
                <a:uFill>
                  <a:solidFill>
                    <a:srgbClr val="504F51"/>
                  </a:solidFill>
                </a:uFill>
                <a:latin typeface="Tahoma"/>
                <a:cs typeface="Tahoma"/>
                <a:hlinkClick r:id="rId8"/>
              </a:rPr>
              <a:t>www.hapvida.com.br</a:t>
            </a:r>
            <a:r>
              <a:rPr sz="1200" b="1" spc="-55" dirty="0">
                <a:solidFill>
                  <a:srgbClr val="504F51"/>
                </a:solidFill>
                <a:latin typeface="Tahoma"/>
                <a:cs typeface="Tahoma"/>
              </a:rPr>
              <a:t>)</a:t>
            </a:r>
            <a:endParaRPr sz="1200">
              <a:latin typeface="Tahoma"/>
              <a:cs typeface="Tahoma"/>
            </a:endParaRPr>
          </a:p>
          <a:p>
            <a:pPr marL="192405" indent="-180340" algn="just">
              <a:lnSpc>
                <a:spcPts val="1420"/>
              </a:lnSpc>
              <a:spcBef>
                <a:spcPts val="865"/>
              </a:spcBef>
              <a:buClr>
                <a:srgbClr val="0060AC"/>
              </a:buClr>
              <a:buSzPct val="125000"/>
              <a:buChar char="•"/>
              <a:tabLst>
                <a:tab pos="193040" algn="l"/>
              </a:tabLst>
            </a:pPr>
            <a:r>
              <a:rPr sz="1200" spc="-40" dirty="0">
                <a:solidFill>
                  <a:srgbClr val="504F51"/>
                </a:solidFill>
                <a:latin typeface="Tahoma"/>
                <a:cs typeface="Tahoma"/>
              </a:rPr>
              <a:t>C</a:t>
            </a:r>
            <a:r>
              <a:rPr sz="1200" spc="-55" dirty="0">
                <a:solidFill>
                  <a:srgbClr val="504F51"/>
                </a:solidFill>
                <a:latin typeface="Tahoma"/>
                <a:cs typeface="Tahoma"/>
              </a:rPr>
              <a:t>a</a:t>
            </a:r>
            <a:r>
              <a:rPr sz="1200" spc="-35" dirty="0">
                <a:solidFill>
                  <a:srgbClr val="504F51"/>
                </a:solidFill>
                <a:latin typeface="Tahoma"/>
                <a:cs typeface="Tahoma"/>
              </a:rPr>
              <a:t>l</a:t>
            </a:r>
            <a:r>
              <a:rPr sz="1200" dirty="0">
                <a:solidFill>
                  <a:srgbClr val="504F51"/>
                </a:solidFill>
                <a:latin typeface="Tahoma"/>
                <a:cs typeface="Tahoma"/>
              </a:rPr>
              <a:t>l</a:t>
            </a:r>
            <a:r>
              <a:rPr sz="1200" spc="-65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200" spc="-40" dirty="0">
                <a:solidFill>
                  <a:srgbClr val="504F51"/>
                </a:solidFill>
                <a:latin typeface="Tahoma"/>
                <a:cs typeface="Tahoma"/>
              </a:rPr>
              <a:t>C</a:t>
            </a:r>
            <a:r>
              <a:rPr sz="1200" spc="-35" dirty="0">
                <a:solidFill>
                  <a:srgbClr val="504F51"/>
                </a:solidFill>
                <a:latin typeface="Tahoma"/>
                <a:cs typeface="Tahoma"/>
              </a:rPr>
              <a:t>en</a:t>
            </a:r>
            <a:r>
              <a:rPr sz="1200" spc="-55" dirty="0">
                <a:solidFill>
                  <a:srgbClr val="504F51"/>
                </a:solidFill>
                <a:latin typeface="Tahoma"/>
                <a:cs typeface="Tahoma"/>
              </a:rPr>
              <a:t>t</a:t>
            </a:r>
            <a:r>
              <a:rPr sz="1200" spc="-35" dirty="0">
                <a:solidFill>
                  <a:srgbClr val="504F51"/>
                </a:solidFill>
                <a:latin typeface="Tahoma"/>
                <a:cs typeface="Tahoma"/>
              </a:rPr>
              <a:t>e</a:t>
            </a:r>
            <a:r>
              <a:rPr sz="1200" dirty="0">
                <a:solidFill>
                  <a:srgbClr val="504F51"/>
                </a:solidFill>
                <a:latin typeface="Tahoma"/>
                <a:cs typeface="Tahoma"/>
              </a:rPr>
              <a:t>r</a:t>
            </a:r>
            <a:r>
              <a:rPr sz="1200" spc="-5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200" spc="-35" dirty="0">
                <a:solidFill>
                  <a:srgbClr val="504F51"/>
                </a:solidFill>
                <a:latin typeface="Tahoma"/>
                <a:cs typeface="Tahoma"/>
              </a:rPr>
              <a:t>24</a:t>
            </a:r>
            <a:r>
              <a:rPr sz="1200" spc="-50" dirty="0">
                <a:solidFill>
                  <a:srgbClr val="504F51"/>
                </a:solidFill>
                <a:latin typeface="Tahoma"/>
                <a:cs typeface="Tahoma"/>
              </a:rPr>
              <a:t>h</a:t>
            </a:r>
            <a:r>
              <a:rPr sz="1200" dirty="0">
                <a:solidFill>
                  <a:srgbClr val="504F51"/>
                </a:solidFill>
                <a:latin typeface="Tahoma"/>
                <a:cs typeface="Tahoma"/>
              </a:rPr>
              <a:t>:</a:t>
            </a:r>
            <a:r>
              <a:rPr sz="1200" spc="-130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200" spc="-45" dirty="0">
                <a:solidFill>
                  <a:srgbClr val="504F51"/>
                </a:solidFill>
                <a:latin typeface="Tahoma"/>
                <a:cs typeface="Tahoma"/>
              </a:rPr>
              <a:t>400</a:t>
            </a:r>
            <a:r>
              <a:rPr sz="1200" spc="-60" dirty="0">
                <a:solidFill>
                  <a:srgbClr val="504F51"/>
                </a:solidFill>
                <a:latin typeface="Tahoma"/>
                <a:cs typeface="Tahoma"/>
              </a:rPr>
              <a:t>2</a:t>
            </a:r>
            <a:r>
              <a:rPr sz="1200" spc="-65" dirty="0">
                <a:solidFill>
                  <a:srgbClr val="504F51"/>
                </a:solidFill>
                <a:latin typeface="Tahoma"/>
                <a:cs typeface="Tahoma"/>
              </a:rPr>
              <a:t>.</a:t>
            </a:r>
            <a:r>
              <a:rPr sz="1200" spc="-60" dirty="0">
                <a:solidFill>
                  <a:srgbClr val="504F51"/>
                </a:solidFill>
                <a:latin typeface="Tahoma"/>
                <a:cs typeface="Tahoma"/>
              </a:rPr>
              <a:t>36</a:t>
            </a:r>
            <a:r>
              <a:rPr sz="1200" spc="-70" dirty="0">
                <a:solidFill>
                  <a:srgbClr val="504F51"/>
                </a:solidFill>
                <a:latin typeface="Tahoma"/>
                <a:cs typeface="Tahoma"/>
              </a:rPr>
              <a:t>3</a:t>
            </a:r>
            <a:r>
              <a:rPr sz="1200" spc="-65" dirty="0">
                <a:solidFill>
                  <a:srgbClr val="504F51"/>
                </a:solidFill>
                <a:latin typeface="Tahoma"/>
                <a:cs typeface="Tahoma"/>
              </a:rPr>
              <a:t>3,</a:t>
            </a:r>
            <a:r>
              <a:rPr sz="1200" spc="-60" dirty="0">
                <a:solidFill>
                  <a:srgbClr val="504F51"/>
                </a:solidFill>
                <a:latin typeface="Tahoma"/>
                <a:cs typeface="Tahoma"/>
              </a:rPr>
              <a:t>4</a:t>
            </a:r>
            <a:r>
              <a:rPr sz="1200" spc="-70" dirty="0">
                <a:solidFill>
                  <a:srgbClr val="504F51"/>
                </a:solidFill>
                <a:latin typeface="Tahoma"/>
                <a:cs typeface="Tahoma"/>
              </a:rPr>
              <a:t>020</a:t>
            </a:r>
            <a:r>
              <a:rPr sz="1200" spc="-65" dirty="0">
                <a:solidFill>
                  <a:srgbClr val="504F51"/>
                </a:solidFill>
                <a:latin typeface="Tahoma"/>
                <a:cs typeface="Tahoma"/>
              </a:rPr>
              <a:t>.</a:t>
            </a:r>
            <a:r>
              <a:rPr sz="1200" spc="-60" dirty="0">
                <a:solidFill>
                  <a:srgbClr val="504F51"/>
                </a:solidFill>
                <a:latin typeface="Tahoma"/>
                <a:cs typeface="Tahoma"/>
              </a:rPr>
              <a:t>3</a:t>
            </a:r>
            <a:r>
              <a:rPr sz="1200" spc="-70" dirty="0">
                <a:solidFill>
                  <a:srgbClr val="504F51"/>
                </a:solidFill>
                <a:latin typeface="Tahoma"/>
                <a:cs typeface="Tahoma"/>
              </a:rPr>
              <a:t>63</a:t>
            </a:r>
            <a:r>
              <a:rPr sz="1200" dirty="0">
                <a:solidFill>
                  <a:srgbClr val="504F51"/>
                </a:solidFill>
                <a:latin typeface="Tahoma"/>
                <a:cs typeface="Tahoma"/>
              </a:rPr>
              <a:t>3</a:t>
            </a:r>
            <a:r>
              <a:rPr sz="1200" spc="-155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200" spc="-65" dirty="0">
                <a:solidFill>
                  <a:srgbClr val="504F51"/>
                </a:solidFill>
                <a:latin typeface="Tahoma"/>
                <a:cs typeface="Tahoma"/>
              </a:rPr>
              <a:t>o</a:t>
            </a:r>
            <a:r>
              <a:rPr sz="1200" dirty="0">
                <a:solidFill>
                  <a:srgbClr val="504F51"/>
                </a:solidFill>
                <a:latin typeface="Tahoma"/>
                <a:cs typeface="Tahoma"/>
              </a:rPr>
              <a:t>u</a:t>
            </a:r>
            <a:r>
              <a:rPr sz="1200" spc="-125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200" spc="-45" dirty="0">
                <a:solidFill>
                  <a:srgbClr val="504F51"/>
                </a:solidFill>
                <a:latin typeface="Tahoma"/>
                <a:cs typeface="Tahoma"/>
              </a:rPr>
              <a:t>030</a:t>
            </a:r>
            <a:r>
              <a:rPr sz="1200" dirty="0">
                <a:solidFill>
                  <a:srgbClr val="504F51"/>
                </a:solidFill>
                <a:latin typeface="Tahoma"/>
                <a:cs typeface="Tahoma"/>
              </a:rPr>
              <a:t>0</a:t>
            </a:r>
            <a:r>
              <a:rPr sz="1200" spc="-170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200" spc="-45" dirty="0">
                <a:solidFill>
                  <a:srgbClr val="504F51"/>
                </a:solidFill>
                <a:latin typeface="Tahoma"/>
                <a:cs typeface="Tahoma"/>
              </a:rPr>
              <a:t>31</a:t>
            </a:r>
            <a:r>
              <a:rPr sz="1200" dirty="0">
                <a:solidFill>
                  <a:srgbClr val="504F51"/>
                </a:solidFill>
                <a:latin typeface="Tahoma"/>
                <a:cs typeface="Tahoma"/>
              </a:rPr>
              <a:t>3</a:t>
            </a:r>
            <a:r>
              <a:rPr sz="1200" spc="-145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200" spc="-45" dirty="0">
                <a:solidFill>
                  <a:srgbClr val="504F51"/>
                </a:solidFill>
                <a:latin typeface="Tahoma"/>
                <a:cs typeface="Tahoma"/>
              </a:rPr>
              <a:t>363</a:t>
            </a:r>
            <a:r>
              <a:rPr sz="1200" dirty="0">
                <a:solidFill>
                  <a:srgbClr val="504F51"/>
                </a:solidFill>
                <a:latin typeface="Tahoma"/>
                <a:cs typeface="Tahoma"/>
              </a:rPr>
              <a:t>3</a:t>
            </a:r>
            <a:endParaRPr sz="1200">
              <a:latin typeface="Tahoma"/>
              <a:cs typeface="Tahoma"/>
            </a:endParaRPr>
          </a:p>
          <a:p>
            <a:pPr marL="24765" algn="just">
              <a:lnSpc>
                <a:spcPts val="1420"/>
              </a:lnSpc>
            </a:pPr>
            <a:r>
              <a:rPr sz="1200" spc="-65" dirty="0">
                <a:solidFill>
                  <a:srgbClr val="504F51"/>
                </a:solidFill>
                <a:latin typeface="Tahoma"/>
                <a:cs typeface="Tahoma"/>
              </a:rPr>
              <a:t>(</a:t>
            </a:r>
            <a:r>
              <a:rPr sz="1200" spc="-45" dirty="0">
                <a:solidFill>
                  <a:srgbClr val="504F51"/>
                </a:solidFill>
                <a:latin typeface="Tahoma"/>
                <a:cs typeface="Tahoma"/>
              </a:rPr>
              <a:t>N</a:t>
            </a:r>
            <a:r>
              <a:rPr sz="1200" spc="-65" dirty="0">
                <a:solidFill>
                  <a:srgbClr val="504F51"/>
                </a:solidFill>
                <a:latin typeface="Tahoma"/>
                <a:cs typeface="Tahoma"/>
              </a:rPr>
              <a:t>o</a:t>
            </a:r>
            <a:r>
              <a:rPr sz="1200" spc="-50" dirty="0">
                <a:solidFill>
                  <a:srgbClr val="504F51"/>
                </a:solidFill>
                <a:latin typeface="Tahoma"/>
                <a:cs typeface="Tahoma"/>
              </a:rPr>
              <a:t>r</a:t>
            </a:r>
            <a:r>
              <a:rPr sz="1200" spc="-70" dirty="0">
                <a:solidFill>
                  <a:srgbClr val="504F51"/>
                </a:solidFill>
                <a:latin typeface="Tahoma"/>
                <a:cs typeface="Tahoma"/>
              </a:rPr>
              <a:t>t</a:t>
            </a:r>
            <a:r>
              <a:rPr sz="1200" dirty="0">
                <a:solidFill>
                  <a:srgbClr val="504F51"/>
                </a:solidFill>
                <a:latin typeface="Tahoma"/>
                <a:cs typeface="Tahoma"/>
              </a:rPr>
              <a:t>e</a:t>
            </a:r>
            <a:r>
              <a:rPr sz="1200" spc="-60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200" dirty="0">
                <a:solidFill>
                  <a:srgbClr val="504F51"/>
                </a:solidFill>
                <a:latin typeface="Tahoma"/>
                <a:cs typeface="Tahoma"/>
              </a:rPr>
              <a:t>e</a:t>
            </a:r>
            <a:r>
              <a:rPr sz="1200" spc="-95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200" spc="-45" dirty="0">
                <a:solidFill>
                  <a:srgbClr val="504F51"/>
                </a:solidFill>
                <a:latin typeface="Tahoma"/>
                <a:cs typeface="Tahoma"/>
              </a:rPr>
              <a:t>N</a:t>
            </a:r>
            <a:r>
              <a:rPr sz="1200" spc="-65" dirty="0">
                <a:solidFill>
                  <a:srgbClr val="504F51"/>
                </a:solidFill>
                <a:latin typeface="Tahoma"/>
                <a:cs typeface="Tahoma"/>
              </a:rPr>
              <a:t>o</a:t>
            </a:r>
            <a:r>
              <a:rPr sz="1200" spc="-50" dirty="0">
                <a:solidFill>
                  <a:srgbClr val="504F51"/>
                </a:solidFill>
                <a:latin typeface="Tahoma"/>
                <a:cs typeface="Tahoma"/>
              </a:rPr>
              <a:t>r</a:t>
            </a:r>
            <a:r>
              <a:rPr sz="1200" spc="-65" dirty="0">
                <a:solidFill>
                  <a:srgbClr val="504F51"/>
                </a:solidFill>
                <a:latin typeface="Tahoma"/>
                <a:cs typeface="Tahoma"/>
              </a:rPr>
              <a:t>d</a:t>
            </a:r>
            <a:r>
              <a:rPr sz="1200" spc="-45" dirty="0">
                <a:solidFill>
                  <a:srgbClr val="504F51"/>
                </a:solidFill>
                <a:latin typeface="Tahoma"/>
                <a:cs typeface="Tahoma"/>
              </a:rPr>
              <a:t>es</a:t>
            </a:r>
            <a:r>
              <a:rPr sz="1200" spc="-70" dirty="0">
                <a:solidFill>
                  <a:srgbClr val="504F51"/>
                </a:solidFill>
                <a:latin typeface="Tahoma"/>
                <a:cs typeface="Tahoma"/>
              </a:rPr>
              <a:t>t</a:t>
            </a:r>
            <a:r>
              <a:rPr sz="1200" spc="-45" dirty="0">
                <a:solidFill>
                  <a:srgbClr val="504F51"/>
                </a:solidFill>
                <a:latin typeface="Tahoma"/>
                <a:cs typeface="Tahoma"/>
              </a:rPr>
              <a:t>e</a:t>
            </a:r>
            <a:r>
              <a:rPr sz="1200" dirty="0">
                <a:solidFill>
                  <a:srgbClr val="504F51"/>
                </a:solidFill>
                <a:latin typeface="Tahoma"/>
                <a:cs typeface="Tahoma"/>
              </a:rPr>
              <a:t>)</a:t>
            </a:r>
            <a:endParaRPr sz="1200">
              <a:latin typeface="Tahoma"/>
              <a:cs typeface="Tahoma"/>
            </a:endParaRPr>
          </a:p>
          <a:p>
            <a:pPr marL="24765" marR="424180" indent="-12700">
              <a:lnSpc>
                <a:spcPct val="87200"/>
              </a:lnSpc>
              <a:spcBef>
                <a:spcPts val="785"/>
              </a:spcBef>
              <a:buClr>
                <a:srgbClr val="0060AC"/>
              </a:buClr>
              <a:buSzPct val="125000"/>
              <a:buChar char="•"/>
              <a:tabLst>
                <a:tab pos="100330" algn="l"/>
              </a:tabLst>
            </a:pPr>
            <a:r>
              <a:rPr sz="1200" spc="-40" dirty="0">
                <a:solidFill>
                  <a:srgbClr val="504F51"/>
                </a:solidFill>
                <a:latin typeface="Tahoma"/>
                <a:cs typeface="Tahoma"/>
              </a:rPr>
              <a:t>C</a:t>
            </a:r>
            <a:r>
              <a:rPr sz="1200" spc="-55" dirty="0">
                <a:solidFill>
                  <a:srgbClr val="504F51"/>
                </a:solidFill>
                <a:latin typeface="Tahoma"/>
                <a:cs typeface="Tahoma"/>
              </a:rPr>
              <a:t>a</a:t>
            </a:r>
            <a:r>
              <a:rPr sz="1200" spc="-35" dirty="0">
                <a:solidFill>
                  <a:srgbClr val="504F51"/>
                </a:solidFill>
                <a:latin typeface="Tahoma"/>
                <a:cs typeface="Tahoma"/>
              </a:rPr>
              <a:t>l</a:t>
            </a:r>
            <a:r>
              <a:rPr sz="1200" dirty="0">
                <a:solidFill>
                  <a:srgbClr val="504F51"/>
                </a:solidFill>
                <a:latin typeface="Tahoma"/>
                <a:cs typeface="Tahoma"/>
              </a:rPr>
              <a:t>l</a:t>
            </a:r>
            <a:r>
              <a:rPr sz="1200" spc="-65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200" spc="-40" dirty="0">
                <a:solidFill>
                  <a:srgbClr val="504F51"/>
                </a:solidFill>
                <a:latin typeface="Tahoma"/>
                <a:cs typeface="Tahoma"/>
              </a:rPr>
              <a:t>C</a:t>
            </a:r>
            <a:r>
              <a:rPr sz="1200" spc="-35" dirty="0">
                <a:solidFill>
                  <a:srgbClr val="504F51"/>
                </a:solidFill>
                <a:latin typeface="Tahoma"/>
                <a:cs typeface="Tahoma"/>
              </a:rPr>
              <a:t>en</a:t>
            </a:r>
            <a:r>
              <a:rPr sz="1200" spc="-55" dirty="0">
                <a:solidFill>
                  <a:srgbClr val="504F51"/>
                </a:solidFill>
                <a:latin typeface="Tahoma"/>
                <a:cs typeface="Tahoma"/>
              </a:rPr>
              <a:t>t</a:t>
            </a:r>
            <a:r>
              <a:rPr sz="1200" spc="-35" dirty="0">
                <a:solidFill>
                  <a:srgbClr val="504F51"/>
                </a:solidFill>
                <a:latin typeface="Tahoma"/>
                <a:cs typeface="Tahoma"/>
              </a:rPr>
              <a:t>e</a:t>
            </a:r>
            <a:r>
              <a:rPr sz="1200" dirty="0">
                <a:solidFill>
                  <a:srgbClr val="504F51"/>
                </a:solidFill>
                <a:latin typeface="Tahoma"/>
                <a:cs typeface="Tahoma"/>
              </a:rPr>
              <a:t>r</a:t>
            </a:r>
            <a:r>
              <a:rPr sz="1200" spc="-5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200" spc="-35" dirty="0">
                <a:solidFill>
                  <a:srgbClr val="504F51"/>
                </a:solidFill>
                <a:latin typeface="Tahoma"/>
                <a:cs typeface="Tahoma"/>
              </a:rPr>
              <a:t>24h</a:t>
            </a:r>
            <a:r>
              <a:rPr sz="1200" dirty="0">
                <a:solidFill>
                  <a:srgbClr val="504F51"/>
                </a:solidFill>
                <a:latin typeface="Tahoma"/>
                <a:cs typeface="Tahoma"/>
              </a:rPr>
              <a:t>,</a:t>
            </a:r>
            <a:r>
              <a:rPr sz="1200" spc="-105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200" dirty="0">
                <a:solidFill>
                  <a:srgbClr val="504F51"/>
                </a:solidFill>
                <a:latin typeface="Tahoma"/>
                <a:cs typeface="Tahoma"/>
              </a:rPr>
              <a:t>7</a:t>
            </a:r>
            <a:r>
              <a:rPr sz="1200" spc="-75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200" spc="-40" dirty="0">
                <a:solidFill>
                  <a:srgbClr val="504F51"/>
                </a:solidFill>
                <a:latin typeface="Tahoma"/>
                <a:cs typeface="Tahoma"/>
              </a:rPr>
              <a:t>d</a:t>
            </a:r>
            <a:r>
              <a:rPr sz="1200" spc="-35" dirty="0">
                <a:solidFill>
                  <a:srgbClr val="504F51"/>
                </a:solidFill>
                <a:latin typeface="Tahoma"/>
                <a:cs typeface="Tahoma"/>
              </a:rPr>
              <a:t>i</a:t>
            </a:r>
            <a:r>
              <a:rPr sz="1200" spc="-45" dirty="0">
                <a:solidFill>
                  <a:srgbClr val="504F51"/>
                </a:solidFill>
                <a:latin typeface="Tahoma"/>
                <a:cs typeface="Tahoma"/>
              </a:rPr>
              <a:t>a</a:t>
            </a:r>
            <a:r>
              <a:rPr sz="1200" dirty="0">
                <a:solidFill>
                  <a:srgbClr val="504F51"/>
                </a:solidFill>
                <a:latin typeface="Tahoma"/>
                <a:cs typeface="Tahoma"/>
              </a:rPr>
              <a:t>s</a:t>
            </a:r>
            <a:r>
              <a:rPr sz="1200" spc="-60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200" spc="-40" dirty="0">
                <a:solidFill>
                  <a:srgbClr val="504F51"/>
                </a:solidFill>
                <a:latin typeface="Tahoma"/>
                <a:cs typeface="Tahoma"/>
              </a:rPr>
              <a:t>po</a:t>
            </a:r>
            <a:r>
              <a:rPr sz="1200" dirty="0">
                <a:solidFill>
                  <a:srgbClr val="504F51"/>
                </a:solidFill>
                <a:latin typeface="Tahoma"/>
                <a:cs typeface="Tahoma"/>
              </a:rPr>
              <a:t>r</a:t>
            </a:r>
            <a:r>
              <a:rPr sz="1200" spc="-65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200" spc="-30" dirty="0">
                <a:solidFill>
                  <a:srgbClr val="504F51"/>
                </a:solidFill>
                <a:latin typeface="Tahoma"/>
                <a:cs typeface="Tahoma"/>
              </a:rPr>
              <a:t>s</a:t>
            </a:r>
            <a:r>
              <a:rPr sz="1200" spc="-35" dirty="0">
                <a:solidFill>
                  <a:srgbClr val="504F51"/>
                </a:solidFill>
                <a:latin typeface="Tahoma"/>
                <a:cs typeface="Tahoma"/>
              </a:rPr>
              <a:t>e</a:t>
            </a:r>
            <a:r>
              <a:rPr sz="1200" spc="-40" dirty="0">
                <a:solidFill>
                  <a:srgbClr val="504F51"/>
                </a:solidFill>
                <a:latin typeface="Tahoma"/>
                <a:cs typeface="Tahoma"/>
              </a:rPr>
              <a:t>m</a:t>
            </a:r>
            <a:r>
              <a:rPr sz="1200" spc="-45" dirty="0">
                <a:solidFill>
                  <a:srgbClr val="504F51"/>
                </a:solidFill>
                <a:latin typeface="Tahoma"/>
                <a:cs typeface="Tahoma"/>
              </a:rPr>
              <a:t>a</a:t>
            </a:r>
            <a:r>
              <a:rPr sz="1200" spc="-35" dirty="0">
                <a:solidFill>
                  <a:srgbClr val="504F51"/>
                </a:solidFill>
                <a:latin typeface="Tahoma"/>
                <a:cs typeface="Tahoma"/>
              </a:rPr>
              <a:t>n</a:t>
            </a:r>
            <a:r>
              <a:rPr sz="1200" dirty="0">
                <a:solidFill>
                  <a:srgbClr val="504F51"/>
                </a:solidFill>
                <a:latin typeface="Tahoma"/>
                <a:cs typeface="Tahoma"/>
              </a:rPr>
              <a:t>a</a:t>
            </a:r>
            <a:r>
              <a:rPr sz="1200" spc="-60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200" spc="-40" dirty="0">
                <a:solidFill>
                  <a:srgbClr val="504F51"/>
                </a:solidFill>
                <a:latin typeface="Tahoma"/>
                <a:cs typeface="Tahoma"/>
              </a:rPr>
              <a:t>d</a:t>
            </a:r>
            <a:r>
              <a:rPr sz="1200" dirty="0">
                <a:solidFill>
                  <a:srgbClr val="504F51"/>
                </a:solidFill>
                <a:latin typeface="Tahoma"/>
                <a:cs typeface="Tahoma"/>
              </a:rPr>
              <a:t>e</a:t>
            </a:r>
            <a:r>
              <a:rPr sz="1200" spc="-60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200" spc="-40" dirty="0">
                <a:solidFill>
                  <a:srgbClr val="504F51"/>
                </a:solidFill>
                <a:latin typeface="Tahoma"/>
                <a:cs typeface="Tahoma"/>
              </a:rPr>
              <a:t>dom</a:t>
            </a:r>
            <a:r>
              <a:rPr sz="1200" spc="-35" dirty="0">
                <a:solidFill>
                  <a:srgbClr val="504F51"/>
                </a:solidFill>
                <a:latin typeface="Tahoma"/>
                <a:cs typeface="Tahoma"/>
              </a:rPr>
              <a:t>in</a:t>
            </a:r>
            <a:r>
              <a:rPr sz="1200" spc="-40" dirty="0">
                <a:solidFill>
                  <a:srgbClr val="504F51"/>
                </a:solidFill>
                <a:latin typeface="Tahoma"/>
                <a:cs typeface="Tahoma"/>
              </a:rPr>
              <a:t>g</a:t>
            </a:r>
            <a:r>
              <a:rPr sz="1200" dirty="0">
                <a:solidFill>
                  <a:srgbClr val="504F51"/>
                </a:solidFill>
                <a:latin typeface="Tahoma"/>
                <a:cs typeface="Tahoma"/>
              </a:rPr>
              <a:t>o</a:t>
            </a:r>
            <a:r>
              <a:rPr sz="1200" spc="-45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200" dirty="0">
                <a:solidFill>
                  <a:srgbClr val="504F51"/>
                </a:solidFill>
                <a:latin typeface="Tahoma"/>
                <a:cs typeface="Tahoma"/>
              </a:rPr>
              <a:t>a  </a:t>
            </a:r>
            <a:r>
              <a:rPr sz="1200" spc="-35" dirty="0">
                <a:solidFill>
                  <a:srgbClr val="504F51"/>
                </a:solidFill>
                <a:latin typeface="Tahoma"/>
                <a:cs typeface="Tahoma"/>
              </a:rPr>
              <a:t>domingo:</a:t>
            </a:r>
            <a:r>
              <a:rPr sz="1200" spc="-55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200" spc="-45" dirty="0">
                <a:solidFill>
                  <a:srgbClr val="504F51"/>
                </a:solidFill>
                <a:latin typeface="Tahoma"/>
                <a:cs typeface="Tahoma"/>
              </a:rPr>
              <a:t>0800.018.3456(Sul,</a:t>
            </a:r>
            <a:r>
              <a:rPr sz="1200" spc="-170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200" spc="-35" dirty="0">
                <a:solidFill>
                  <a:srgbClr val="504F51"/>
                </a:solidFill>
                <a:latin typeface="Tahoma"/>
                <a:cs typeface="Tahoma"/>
              </a:rPr>
              <a:t>Sudeste</a:t>
            </a:r>
            <a:r>
              <a:rPr sz="1200" spc="-75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200" dirty="0">
                <a:solidFill>
                  <a:srgbClr val="504F51"/>
                </a:solidFill>
                <a:latin typeface="Tahoma"/>
                <a:cs typeface="Tahoma"/>
              </a:rPr>
              <a:t>e</a:t>
            </a:r>
            <a:r>
              <a:rPr sz="1200" spc="-70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200" spc="-35" dirty="0">
                <a:solidFill>
                  <a:srgbClr val="504F51"/>
                </a:solidFill>
                <a:latin typeface="Tahoma"/>
                <a:cs typeface="Tahoma"/>
              </a:rPr>
              <a:t>Centro-</a:t>
            </a:r>
            <a:r>
              <a:rPr sz="1200" spc="-45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200" spc="-35" dirty="0">
                <a:solidFill>
                  <a:srgbClr val="504F51"/>
                </a:solidFill>
                <a:latin typeface="Tahoma"/>
                <a:cs typeface="Tahoma"/>
              </a:rPr>
              <a:t>Oeste).</a:t>
            </a:r>
            <a:endParaRPr sz="1200">
              <a:latin typeface="Tahoma"/>
              <a:cs typeface="Tahoma"/>
            </a:endParaRPr>
          </a:p>
        </p:txBody>
      </p:sp>
      <p:sp>
        <p:nvSpPr>
          <p:cNvPr id="17" name="object 1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ct val="100000"/>
              </a:lnSpc>
            </a:pPr>
            <a:r>
              <a:rPr dirty="0"/>
              <a:t>6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0328529" y="7208925"/>
            <a:ext cx="103505" cy="193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dirty="0">
                <a:solidFill>
                  <a:srgbClr val="FFFFFF"/>
                </a:solidFill>
                <a:latin typeface="Arial MT"/>
                <a:cs typeface="Arial MT"/>
              </a:rPr>
              <a:t>7</a:t>
            </a:r>
            <a:endParaRPr sz="1100">
              <a:latin typeface="Arial MT"/>
              <a:cs typeface="Arial MT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30860" y="41528"/>
            <a:ext cx="3560445" cy="6356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2000" spc="-160" dirty="0">
                <a:solidFill>
                  <a:srgbClr val="EB8500"/>
                </a:solidFill>
              </a:rPr>
              <a:t>7</a:t>
            </a:r>
            <a:r>
              <a:rPr sz="2000" dirty="0">
                <a:solidFill>
                  <a:srgbClr val="EB8500"/>
                </a:solidFill>
              </a:rPr>
              <a:t>.</a:t>
            </a:r>
            <a:r>
              <a:rPr sz="2000" spc="-185" dirty="0">
                <a:solidFill>
                  <a:srgbClr val="EB8500"/>
                </a:solidFill>
              </a:rPr>
              <a:t> </a:t>
            </a:r>
            <a:r>
              <a:rPr sz="2000" spc="-125" dirty="0">
                <a:solidFill>
                  <a:srgbClr val="0060AC"/>
                </a:solidFill>
              </a:rPr>
              <a:t>Re</a:t>
            </a:r>
            <a:r>
              <a:rPr sz="2000" spc="-120" dirty="0">
                <a:solidFill>
                  <a:srgbClr val="0060AC"/>
                </a:solidFill>
              </a:rPr>
              <a:t>g</a:t>
            </a:r>
            <a:r>
              <a:rPr sz="2000" spc="-140" dirty="0">
                <a:solidFill>
                  <a:srgbClr val="0060AC"/>
                </a:solidFill>
              </a:rPr>
              <a:t>r</a:t>
            </a:r>
            <a:r>
              <a:rPr sz="2000" spc="-120" dirty="0">
                <a:solidFill>
                  <a:srgbClr val="0060AC"/>
                </a:solidFill>
              </a:rPr>
              <a:t>a</a:t>
            </a:r>
            <a:r>
              <a:rPr sz="2000" dirty="0">
                <a:solidFill>
                  <a:srgbClr val="0060AC"/>
                </a:solidFill>
              </a:rPr>
              <a:t>s</a:t>
            </a:r>
            <a:r>
              <a:rPr sz="2000" spc="-229" dirty="0">
                <a:solidFill>
                  <a:srgbClr val="0060AC"/>
                </a:solidFill>
              </a:rPr>
              <a:t> </a:t>
            </a:r>
            <a:r>
              <a:rPr sz="2000" spc="-125" dirty="0">
                <a:solidFill>
                  <a:srgbClr val="0060AC"/>
                </a:solidFill>
              </a:rPr>
              <a:t>p</a:t>
            </a:r>
            <a:r>
              <a:rPr sz="2000" spc="-120" dirty="0">
                <a:solidFill>
                  <a:srgbClr val="0060AC"/>
                </a:solidFill>
              </a:rPr>
              <a:t>a</a:t>
            </a:r>
            <a:r>
              <a:rPr sz="2000" spc="-140" dirty="0">
                <a:solidFill>
                  <a:srgbClr val="0060AC"/>
                </a:solidFill>
              </a:rPr>
              <a:t>r</a:t>
            </a:r>
            <a:r>
              <a:rPr sz="2000" dirty="0">
                <a:solidFill>
                  <a:srgbClr val="0060AC"/>
                </a:solidFill>
              </a:rPr>
              <a:t>a</a:t>
            </a:r>
            <a:r>
              <a:rPr sz="2000" spc="-204" dirty="0">
                <a:solidFill>
                  <a:srgbClr val="0060AC"/>
                </a:solidFill>
              </a:rPr>
              <a:t> </a:t>
            </a:r>
            <a:r>
              <a:rPr sz="2000" spc="-120" dirty="0">
                <a:solidFill>
                  <a:srgbClr val="0060AC"/>
                </a:solidFill>
              </a:rPr>
              <a:t>a</a:t>
            </a:r>
            <a:r>
              <a:rPr sz="2000" spc="-125" dirty="0">
                <a:solidFill>
                  <a:srgbClr val="0060AC"/>
                </a:solidFill>
              </a:rPr>
              <a:t>p</a:t>
            </a:r>
            <a:r>
              <a:rPr sz="2000" spc="-140" dirty="0">
                <a:solidFill>
                  <a:srgbClr val="0060AC"/>
                </a:solidFill>
              </a:rPr>
              <a:t>r</a:t>
            </a:r>
            <a:r>
              <a:rPr sz="2000" spc="-120" dirty="0">
                <a:solidFill>
                  <a:srgbClr val="0060AC"/>
                </a:solidFill>
              </a:rPr>
              <a:t>ov</a:t>
            </a:r>
            <a:r>
              <a:rPr sz="2000" spc="-125" dirty="0">
                <a:solidFill>
                  <a:srgbClr val="0060AC"/>
                </a:solidFill>
              </a:rPr>
              <a:t>e</a:t>
            </a:r>
            <a:r>
              <a:rPr sz="2000" spc="-130" dirty="0">
                <a:solidFill>
                  <a:srgbClr val="0060AC"/>
                </a:solidFill>
              </a:rPr>
              <a:t>i</a:t>
            </a:r>
            <a:r>
              <a:rPr sz="2000" spc="-140" dirty="0">
                <a:solidFill>
                  <a:srgbClr val="0060AC"/>
                </a:solidFill>
              </a:rPr>
              <a:t>t</a:t>
            </a:r>
            <a:r>
              <a:rPr sz="2000" spc="-120" dirty="0">
                <a:solidFill>
                  <a:srgbClr val="0060AC"/>
                </a:solidFill>
              </a:rPr>
              <a:t>a</a:t>
            </a:r>
            <a:r>
              <a:rPr sz="2000" spc="-125" dirty="0">
                <a:solidFill>
                  <a:srgbClr val="0060AC"/>
                </a:solidFill>
              </a:rPr>
              <a:t>me</a:t>
            </a:r>
            <a:r>
              <a:rPr sz="2000" spc="-120" dirty="0">
                <a:solidFill>
                  <a:srgbClr val="0060AC"/>
                </a:solidFill>
              </a:rPr>
              <a:t>n</a:t>
            </a:r>
            <a:r>
              <a:rPr sz="2000" spc="-125" dirty="0">
                <a:solidFill>
                  <a:srgbClr val="0060AC"/>
                </a:solidFill>
              </a:rPr>
              <a:t>t</a:t>
            </a:r>
            <a:r>
              <a:rPr sz="2000" dirty="0">
                <a:solidFill>
                  <a:srgbClr val="0060AC"/>
                </a:solidFill>
              </a:rPr>
              <a:t>o  </a:t>
            </a:r>
            <a:r>
              <a:rPr sz="2000" spc="-120" dirty="0">
                <a:solidFill>
                  <a:srgbClr val="0060AC"/>
                </a:solidFill>
              </a:rPr>
              <a:t>d</a:t>
            </a:r>
            <a:r>
              <a:rPr sz="2000" dirty="0">
                <a:solidFill>
                  <a:srgbClr val="0060AC"/>
                </a:solidFill>
              </a:rPr>
              <a:t>e</a:t>
            </a:r>
            <a:r>
              <a:rPr sz="2000" spc="-229" dirty="0">
                <a:solidFill>
                  <a:srgbClr val="0060AC"/>
                </a:solidFill>
              </a:rPr>
              <a:t> </a:t>
            </a:r>
            <a:r>
              <a:rPr sz="2000" spc="-125" dirty="0">
                <a:solidFill>
                  <a:srgbClr val="0060AC"/>
                </a:solidFill>
              </a:rPr>
              <a:t>c</a:t>
            </a:r>
            <a:r>
              <a:rPr sz="2000" spc="-120" dirty="0">
                <a:solidFill>
                  <a:srgbClr val="0060AC"/>
                </a:solidFill>
              </a:rPr>
              <a:t>a</a:t>
            </a:r>
            <a:r>
              <a:rPr sz="2000" spc="-140" dirty="0">
                <a:solidFill>
                  <a:srgbClr val="0060AC"/>
                </a:solidFill>
              </a:rPr>
              <a:t>r</a:t>
            </a:r>
            <a:r>
              <a:rPr sz="2000" spc="-125" dirty="0">
                <a:solidFill>
                  <a:srgbClr val="0060AC"/>
                </a:solidFill>
              </a:rPr>
              <a:t>ê</a:t>
            </a:r>
            <a:r>
              <a:rPr sz="2000" spc="-120" dirty="0">
                <a:solidFill>
                  <a:srgbClr val="0060AC"/>
                </a:solidFill>
              </a:rPr>
              <a:t>n</a:t>
            </a:r>
            <a:r>
              <a:rPr sz="2000" spc="-125" dirty="0">
                <a:solidFill>
                  <a:srgbClr val="0060AC"/>
                </a:solidFill>
              </a:rPr>
              <a:t>c</a:t>
            </a:r>
            <a:r>
              <a:rPr sz="2000" spc="-140" dirty="0">
                <a:solidFill>
                  <a:srgbClr val="0060AC"/>
                </a:solidFill>
              </a:rPr>
              <a:t>i</a:t>
            </a:r>
            <a:r>
              <a:rPr sz="2000" spc="-135" dirty="0">
                <a:solidFill>
                  <a:srgbClr val="0060AC"/>
                </a:solidFill>
              </a:rPr>
              <a:t>a</a:t>
            </a:r>
            <a:r>
              <a:rPr sz="2000" dirty="0">
                <a:solidFill>
                  <a:srgbClr val="0060AC"/>
                </a:solidFill>
              </a:rPr>
              <a:t>s</a:t>
            </a:r>
            <a:endParaRPr sz="2000"/>
          </a:p>
        </p:txBody>
      </p:sp>
      <p:sp>
        <p:nvSpPr>
          <p:cNvPr id="4" name="object 4"/>
          <p:cNvSpPr/>
          <p:nvPr/>
        </p:nvSpPr>
        <p:spPr>
          <a:xfrm>
            <a:off x="5173979" y="455675"/>
            <a:ext cx="4735195" cy="3474720"/>
          </a:xfrm>
          <a:custGeom>
            <a:avLst/>
            <a:gdLst/>
            <a:ahLst/>
            <a:cxnLst/>
            <a:rect l="l" t="t" r="r" b="b"/>
            <a:pathLst>
              <a:path w="4735195" h="3474720">
                <a:moveTo>
                  <a:pt x="4594352" y="0"/>
                </a:moveTo>
                <a:lnTo>
                  <a:pt x="140335" y="0"/>
                </a:lnTo>
                <a:lnTo>
                  <a:pt x="96012" y="7620"/>
                </a:lnTo>
                <a:lnTo>
                  <a:pt x="57404" y="29082"/>
                </a:lnTo>
                <a:lnTo>
                  <a:pt x="27050" y="61595"/>
                </a:lnTo>
                <a:lnTo>
                  <a:pt x="7112" y="102997"/>
                </a:lnTo>
                <a:lnTo>
                  <a:pt x="0" y="150622"/>
                </a:lnTo>
                <a:lnTo>
                  <a:pt x="0" y="3323970"/>
                </a:lnTo>
                <a:lnTo>
                  <a:pt x="7112" y="3371595"/>
                </a:lnTo>
                <a:lnTo>
                  <a:pt x="27050" y="3412870"/>
                </a:lnTo>
                <a:lnTo>
                  <a:pt x="57404" y="3445509"/>
                </a:lnTo>
                <a:lnTo>
                  <a:pt x="96012" y="3466845"/>
                </a:lnTo>
                <a:lnTo>
                  <a:pt x="140335" y="3474592"/>
                </a:lnTo>
                <a:lnTo>
                  <a:pt x="4594352" y="3474592"/>
                </a:lnTo>
                <a:lnTo>
                  <a:pt x="4638675" y="3466845"/>
                </a:lnTo>
                <a:lnTo>
                  <a:pt x="4677283" y="3445509"/>
                </a:lnTo>
                <a:lnTo>
                  <a:pt x="4707636" y="3412870"/>
                </a:lnTo>
                <a:lnTo>
                  <a:pt x="4727575" y="3371595"/>
                </a:lnTo>
                <a:lnTo>
                  <a:pt x="4734687" y="3323970"/>
                </a:lnTo>
                <a:lnTo>
                  <a:pt x="4734687" y="150622"/>
                </a:lnTo>
                <a:lnTo>
                  <a:pt x="4727575" y="102997"/>
                </a:lnTo>
                <a:lnTo>
                  <a:pt x="4707636" y="61595"/>
                </a:lnTo>
                <a:lnTo>
                  <a:pt x="4677283" y="29082"/>
                </a:lnTo>
                <a:lnTo>
                  <a:pt x="4638675" y="7620"/>
                </a:lnTo>
                <a:lnTo>
                  <a:pt x="4594352" y="0"/>
                </a:lnTo>
                <a:close/>
              </a:path>
            </a:pathLst>
          </a:custGeom>
          <a:solidFill>
            <a:srgbClr val="F8BB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70687" y="1114043"/>
            <a:ext cx="4660265" cy="3124200"/>
          </a:xfrm>
          <a:custGeom>
            <a:avLst/>
            <a:gdLst/>
            <a:ahLst/>
            <a:cxnLst/>
            <a:rect l="l" t="t" r="r" b="b"/>
            <a:pathLst>
              <a:path w="4660265" h="3124200">
                <a:moveTo>
                  <a:pt x="4522216" y="0"/>
                </a:moveTo>
                <a:lnTo>
                  <a:pt x="138087" y="0"/>
                </a:lnTo>
                <a:lnTo>
                  <a:pt x="94437" y="12573"/>
                </a:lnTo>
                <a:lnTo>
                  <a:pt x="56540" y="47498"/>
                </a:lnTo>
                <a:lnTo>
                  <a:pt x="26644" y="100711"/>
                </a:lnTo>
                <a:lnTo>
                  <a:pt x="7035" y="168275"/>
                </a:lnTo>
                <a:lnTo>
                  <a:pt x="0" y="245999"/>
                </a:lnTo>
                <a:lnTo>
                  <a:pt x="0" y="2878201"/>
                </a:lnTo>
                <a:lnTo>
                  <a:pt x="7035" y="2955925"/>
                </a:lnTo>
                <a:lnTo>
                  <a:pt x="26644" y="3023489"/>
                </a:lnTo>
                <a:lnTo>
                  <a:pt x="56540" y="3076702"/>
                </a:lnTo>
                <a:lnTo>
                  <a:pt x="94437" y="3111627"/>
                </a:lnTo>
                <a:lnTo>
                  <a:pt x="138087" y="3124200"/>
                </a:lnTo>
                <a:lnTo>
                  <a:pt x="4522216" y="3124200"/>
                </a:lnTo>
                <a:lnTo>
                  <a:pt x="4565777" y="3111627"/>
                </a:lnTo>
                <a:lnTo>
                  <a:pt x="4603750" y="3076702"/>
                </a:lnTo>
                <a:lnTo>
                  <a:pt x="4633595" y="3023489"/>
                </a:lnTo>
                <a:lnTo>
                  <a:pt x="4653153" y="2955925"/>
                </a:lnTo>
                <a:lnTo>
                  <a:pt x="4660265" y="2878201"/>
                </a:lnTo>
                <a:lnTo>
                  <a:pt x="4660265" y="245999"/>
                </a:lnTo>
                <a:lnTo>
                  <a:pt x="4653153" y="168275"/>
                </a:lnTo>
                <a:lnTo>
                  <a:pt x="4633595" y="100711"/>
                </a:lnTo>
                <a:lnTo>
                  <a:pt x="4603750" y="47498"/>
                </a:lnTo>
                <a:lnTo>
                  <a:pt x="4565777" y="12573"/>
                </a:lnTo>
                <a:lnTo>
                  <a:pt x="4522216" y="0"/>
                </a:lnTo>
                <a:close/>
              </a:path>
            </a:pathLst>
          </a:custGeom>
          <a:solidFill>
            <a:srgbClr val="DFE0D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69163" y="4468367"/>
            <a:ext cx="4735195" cy="2942590"/>
          </a:xfrm>
          <a:custGeom>
            <a:avLst/>
            <a:gdLst/>
            <a:ahLst/>
            <a:cxnLst/>
            <a:rect l="l" t="t" r="r" b="b"/>
            <a:pathLst>
              <a:path w="4735195" h="2942590">
                <a:moveTo>
                  <a:pt x="4594352" y="0"/>
                </a:moveTo>
                <a:lnTo>
                  <a:pt x="140296" y="0"/>
                </a:lnTo>
                <a:lnTo>
                  <a:pt x="95948" y="11810"/>
                </a:lnTo>
                <a:lnTo>
                  <a:pt x="57442" y="44703"/>
                </a:lnTo>
                <a:lnTo>
                  <a:pt x="27063" y="94868"/>
                </a:lnTo>
                <a:lnTo>
                  <a:pt x="7150" y="158495"/>
                </a:lnTo>
                <a:lnTo>
                  <a:pt x="0" y="231647"/>
                </a:lnTo>
                <a:lnTo>
                  <a:pt x="0" y="2710776"/>
                </a:lnTo>
                <a:lnTo>
                  <a:pt x="7150" y="2784005"/>
                </a:lnTo>
                <a:lnTo>
                  <a:pt x="27063" y="2847606"/>
                </a:lnTo>
                <a:lnTo>
                  <a:pt x="57442" y="2897746"/>
                </a:lnTo>
                <a:lnTo>
                  <a:pt x="95948" y="2930652"/>
                </a:lnTo>
                <a:lnTo>
                  <a:pt x="140296" y="2942463"/>
                </a:lnTo>
                <a:lnTo>
                  <a:pt x="4594352" y="2942463"/>
                </a:lnTo>
                <a:lnTo>
                  <a:pt x="4638675" y="2930652"/>
                </a:lnTo>
                <a:lnTo>
                  <a:pt x="4677283" y="2897746"/>
                </a:lnTo>
                <a:lnTo>
                  <a:pt x="4707636" y="2847606"/>
                </a:lnTo>
                <a:lnTo>
                  <a:pt x="4727575" y="2784005"/>
                </a:lnTo>
                <a:lnTo>
                  <a:pt x="4734687" y="2710776"/>
                </a:lnTo>
                <a:lnTo>
                  <a:pt x="4734687" y="231647"/>
                </a:lnTo>
                <a:lnTo>
                  <a:pt x="4727575" y="158495"/>
                </a:lnTo>
                <a:lnTo>
                  <a:pt x="4707636" y="94868"/>
                </a:lnTo>
                <a:lnTo>
                  <a:pt x="4677283" y="44703"/>
                </a:lnTo>
                <a:lnTo>
                  <a:pt x="4638675" y="11810"/>
                </a:lnTo>
                <a:lnTo>
                  <a:pt x="4594352" y="0"/>
                </a:lnTo>
                <a:close/>
              </a:path>
            </a:pathLst>
          </a:custGeom>
          <a:solidFill>
            <a:srgbClr val="DFE0D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300329" y="1165605"/>
            <a:ext cx="4415790" cy="618744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42545" marR="1186180">
              <a:lnSpc>
                <a:spcPct val="100000"/>
              </a:lnSpc>
              <a:spcBef>
                <a:spcPts val="105"/>
              </a:spcBef>
            </a:pPr>
            <a:r>
              <a:rPr sz="1400" b="1" spc="-90" dirty="0">
                <a:solidFill>
                  <a:srgbClr val="504F51"/>
                </a:solidFill>
                <a:latin typeface="Tahoma"/>
                <a:cs typeface="Tahoma"/>
              </a:rPr>
              <a:t>Conceitos</a:t>
            </a:r>
            <a:r>
              <a:rPr sz="1400" b="1" spc="-175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400" b="1" spc="-85" dirty="0">
                <a:solidFill>
                  <a:srgbClr val="504F51"/>
                </a:solidFill>
                <a:latin typeface="Tahoma"/>
                <a:cs typeface="Tahoma"/>
              </a:rPr>
              <a:t>Básicos</a:t>
            </a:r>
            <a:r>
              <a:rPr sz="1400" b="1" spc="-180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400" b="1" spc="-45" dirty="0">
                <a:solidFill>
                  <a:srgbClr val="504F51"/>
                </a:solidFill>
                <a:latin typeface="Tahoma"/>
                <a:cs typeface="Tahoma"/>
              </a:rPr>
              <a:t>do</a:t>
            </a:r>
            <a:r>
              <a:rPr sz="1400" b="1" spc="-235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400" b="1" spc="-95" dirty="0">
                <a:solidFill>
                  <a:srgbClr val="504F51"/>
                </a:solidFill>
                <a:latin typeface="Tahoma"/>
                <a:cs typeface="Tahoma"/>
              </a:rPr>
              <a:t>Aproveitamento</a:t>
            </a:r>
            <a:r>
              <a:rPr sz="1400" b="1" spc="-170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400" b="1" spc="-45" dirty="0">
                <a:solidFill>
                  <a:srgbClr val="504F51"/>
                </a:solidFill>
                <a:latin typeface="Tahoma"/>
                <a:cs typeface="Tahoma"/>
              </a:rPr>
              <a:t>da </a:t>
            </a:r>
            <a:r>
              <a:rPr sz="1400" b="1" spc="-395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400" b="1" spc="-95" dirty="0">
                <a:solidFill>
                  <a:srgbClr val="504F51"/>
                </a:solidFill>
                <a:latin typeface="Tahoma"/>
                <a:cs typeface="Tahoma"/>
              </a:rPr>
              <a:t>m</a:t>
            </a:r>
            <a:r>
              <a:rPr sz="1400" b="1" spc="-114" dirty="0">
                <a:solidFill>
                  <a:srgbClr val="504F51"/>
                </a:solidFill>
                <a:latin typeface="Tahoma"/>
                <a:cs typeface="Tahoma"/>
              </a:rPr>
              <a:t>e</a:t>
            </a:r>
            <a:r>
              <a:rPr sz="1400" b="1" spc="-100" dirty="0">
                <a:solidFill>
                  <a:srgbClr val="504F51"/>
                </a:solidFill>
                <a:latin typeface="Tahoma"/>
                <a:cs typeface="Tahoma"/>
              </a:rPr>
              <a:t>s</a:t>
            </a:r>
            <a:r>
              <a:rPr sz="1400" b="1" spc="-95" dirty="0">
                <a:solidFill>
                  <a:srgbClr val="504F51"/>
                </a:solidFill>
                <a:latin typeface="Tahoma"/>
                <a:cs typeface="Tahoma"/>
              </a:rPr>
              <a:t>m</a:t>
            </a:r>
            <a:r>
              <a:rPr sz="1400" b="1" dirty="0">
                <a:solidFill>
                  <a:srgbClr val="504F51"/>
                </a:solidFill>
                <a:latin typeface="Tahoma"/>
                <a:cs typeface="Tahoma"/>
              </a:rPr>
              <a:t>a</a:t>
            </a:r>
            <a:r>
              <a:rPr sz="1400" b="1" spc="-185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400" b="1" spc="-100" dirty="0">
                <a:solidFill>
                  <a:srgbClr val="504F51"/>
                </a:solidFill>
                <a:latin typeface="Tahoma"/>
                <a:cs typeface="Tahoma"/>
              </a:rPr>
              <a:t>o</a:t>
            </a:r>
            <a:r>
              <a:rPr sz="1400" b="1" spc="-95" dirty="0">
                <a:solidFill>
                  <a:srgbClr val="504F51"/>
                </a:solidFill>
                <a:latin typeface="Tahoma"/>
                <a:cs typeface="Tahoma"/>
              </a:rPr>
              <a:t>p</a:t>
            </a:r>
            <a:r>
              <a:rPr sz="1400" b="1" spc="-114" dirty="0">
                <a:solidFill>
                  <a:srgbClr val="504F51"/>
                </a:solidFill>
                <a:latin typeface="Tahoma"/>
                <a:cs typeface="Tahoma"/>
              </a:rPr>
              <a:t>e</a:t>
            </a:r>
            <a:r>
              <a:rPr sz="1400" b="1" spc="-95" dirty="0">
                <a:solidFill>
                  <a:srgbClr val="504F51"/>
                </a:solidFill>
                <a:latin typeface="Tahoma"/>
                <a:cs typeface="Tahoma"/>
              </a:rPr>
              <a:t>r</a:t>
            </a:r>
            <a:r>
              <a:rPr sz="1400" b="1" spc="-100" dirty="0">
                <a:solidFill>
                  <a:srgbClr val="504F51"/>
                </a:solidFill>
                <a:latin typeface="Tahoma"/>
                <a:cs typeface="Tahoma"/>
              </a:rPr>
              <a:t>a</a:t>
            </a:r>
            <a:r>
              <a:rPr sz="1400" b="1" spc="-95" dirty="0">
                <a:solidFill>
                  <a:srgbClr val="504F51"/>
                </a:solidFill>
                <a:latin typeface="Tahoma"/>
                <a:cs typeface="Tahoma"/>
              </a:rPr>
              <a:t>d</a:t>
            </a:r>
            <a:r>
              <a:rPr sz="1400" b="1" spc="-100" dirty="0">
                <a:solidFill>
                  <a:srgbClr val="504F51"/>
                </a:solidFill>
                <a:latin typeface="Tahoma"/>
                <a:cs typeface="Tahoma"/>
              </a:rPr>
              <a:t>o</a:t>
            </a:r>
            <a:r>
              <a:rPr sz="1400" b="1" spc="-95" dirty="0">
                <a:solidFill>
                  <a:srgbClr val="504F51"/>
                </a:solidFill>
                <a:latin typeface="Tahoma"/>
                <a:cs typeface="Tahoma"/>
              </a:rPr>
              <a:t>r</a:t>
            </a:r>
            <a:r>
              <a:rPr sz="1400" b="1" dirty="0">
                <a:solidFill>
                  <a:srgbClr val="504F51"/>
                </a:solidFill>
                <a:latin typeface="Tahoma"/>
                <a:cs typeface="Tahoma"/>
              </a:rPr>
              <a:t>a</a:t>
            </a:r>
            <a:endParaRPr sz="1400">
              <a:latin typeface="Tahoma"/>
              <a:cs typeface="Tahoma"/>
            </a:endParaRPr>
          </a:p>
          <a:p>
            <a:pPr marL="22860" marR="130175" algn="just">
              <a:lnSpc>
                <a:spcPts val="1310"/>
              </a:lnSpc>
              <a:spcBef>
                <a:spcPts val="735"/>
              </a:spcBef>
            </a:pPr>
            <a:r>
              <a:rPr sz="1100" dirty="0">
                <a:solidFill>
                  <a:srgbClr val="504F51"/>
                </a:solidFill>
                <a:latin typeface="Tahoma"/>
                <a:cs typeface="Tahoma"/>
              </a:rPr>
              <a:t>É a </a:t>
            </a:r>
            <a:r>
              <a:rPr sz="1100" spc="-35" dirty="0">
                <a:solidFill>
                  <a:srgbClr val="504F51"/>
                </a:solidFill>
                <a:latin typeface="Tahoma"/>
                <a:cs typeface="Tahoma"/>
              </a:rPr>
              <a:t>aplicação </a:t>
            </a:r>
            <a:r>
              <a:rPr sz="1100" spc="-15" dirty="0">
                <a:solidFill>
                  <a:srgbClr val="504F51"/>
                </a:solidFill>
                <a:latin typeface="Tahoma"/>
                <a:cs typeface="Tahoma"/>
              </a:rPr>
              <a:t>da </a:t>
            </a:r>
            <a:r>
              <a:rPr sz="1100" spc="-35" dirty="0">
                <a:solidFill>
                  <a:srgbClr val="504F51"/>
                </a:solidFill>
                <a:latin typeface="Tahoma"/>
                <a:cs typeface="Tahoma"/>
              </a:rPr>
              <a:t>redução </a:t>
            </a:r>
            <a:r>
              <a:rPr sz="1100" spc="-15" dirty="0">
                <a:solidFill>
                  <a:srgbClr val="504F51"/>
                </a:solidFill>
                <a:latin typeface="Tahoma"/>
                <a:cs typeface="Tahoma"/>
              </a:rPr>
              <a:t>ou </a:t>
            </a:r>
            <a:r>
              <a:rPr sz="1100" spc="-35" dirty="0">
                <a:solidFill>
                  <a:srgbClr val="504F51"/>
                </a:solidFill>
                <a:latin typeface="Tahoma"/>
                <a:cs typeface="Tahoma"/>
              </a:rPr>
              <a:t>isenção </a:t>
            </a:r>
            <a:r>
              <a:rPr sz="1100" spc="-15" dirty="0">
                <a:solidFill>
                  <a:srgbClr val="504F51"/>
                </a:solidFill>
                <a:latin typeface="Tahoma"/>
                <a:cs typeface="Tahoma"/>
              </a:rPr>
              <a:t>de </a:t>
            </a:r>
            <a:r>
              <a:rPr sz="1100" spc="-30" dirty="0">
                <a:solidFill>
                  <a:srgbClr val="504F51"/>
                </a:solidFill>
                <a:latin typeface="Tahoma"/>
                <a:cs typeface="Tahoma"/>
              </a:rPr>
              <a:t>prazos </a:t>
            </a:r>
            <a:r>
              <a:rPr sz="1100" spc="-15" dirty="0">
                <a:solidFill>
                  <a:srgbClr val="504F51"/>
                </a:solidFill>
                <a:latin typeface="Tahoma"/>
                <a:cs typeface="Tahoma"/>
              </a:rPr>
              <a:t>de </a:t>
            </a:r>
            <a:r>
              <a:rPr sz="1100" spc="-35" dirty="0">
                <a:solidFill>
                  <a:srgbClr val="504F51"/>
                </a:solidFill>
                <a:latin typeface="Tahoma"/>
                <a:cs typeface="Tahoma"/>
              </a:rPr>
              <a:t>carências </a:t>
            </a:r>
            <a:r>
              <a:rPr sz="1100" spc="-20" dirty="0">
                <a:solidFill>
                  <a:srgbClr val="504F51"/>
                </a:solidFill>
                <a:latin typeface="Tahoma"/>
                <a:cs typeface="Tahoma"/>
              </a:rPr>
              <a:t>para </a:t>
            </a:r>
            <a:r>
              <a:rPr sz="1100" spc="-35" dirty="0">
                <a:solidFill>
                  <a:srgbClr val="504F51"/>
                </a:solidFill>
                <a:latin typeface="Tahoma"/>
                <a:cs typeface="Tahoma"/>
              </a:rPr>
              <a:t>alguns </a:t>
            </a:r>
            <a:r>
              <a:rPr sz="1100" spc="-30" dirty="0">
                <a:solidFill>
                  <a:srgbClr val="504F51"/>
                </a:solidFill>
                <a:latin typeface="Tahoma"/>
                <a:cs typeface="Tahoma"/>
              </a:rPr>
              <a:t> grupos</a:t>
            </a:r>
            <a:r>
              <a:rPr sz="1100" spc="-25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100" spc="-10" dirty="0">
                <a:solidFill>
                  <a:srgbClr val="504F51"/>
                </a:solidFill>
                <a:latin typeface="Tahoma"/>
                <a:cs typeface="Tahoma"/>
              </a:rPr>
              <a:t>de</a:t>
            </a:r>
            <a:r>
              <a:rPr sz="1100" spc="-5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100" spc="-35" dirty="0">
                <a:solidFill>
                  <a:srgbClr val="504F51"/>
                </a:solidFill>
                <a:latin typeface="Tahoma"/>
                <a:cs typeface="Tahoma"/>
              </a:rPr>
              <a:t>procedimentos,</a:t>
            </a:r>
            <a:r>
              <a:rPr sz="1100" spc="-30" dirty="0">
                <a:solidFill>
                  <a:srgbClr val="504F51"/>
                </a:solidFill>
                <a:latin typeface="Tahoma"/>
                <a:cs typeface="Tahoma"/>
              </a:rPr>
              <a:t> rede</a:t>
            </a:r>
            <a:r>
              <a:rPr sz="1100" spc="-25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100" dirty="0">
                <a:solidFill>
                  <a:srgbClr val="504F51"/>
                </a:solidFill>
                <a:latin typeface="Tahoma"/>
                <a:cs typeface="Tahoma"/>
              </a:rPr>
              <a:t>e</a:t>
            </a:r>
            <a:r>
              <a:rPr sz="1100" spc="5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100" spc="-35" dirty="0">
                <a:solidFill>
                  <a:srgbClr val="504F51"/>
                </a:solidFill>
                <a:latin typeface="Tahoma"/>
                <a:cs typeface="Tahoma"/>
              </a:rPr>
              <a:t>acomodação</a:t>
            </a:r>
            <a:r>
              <a:rPr sz="1100" spc="-30" dirty="0">
                <a:solidFill>
                  <a:srgbClr val="504F51"/>
                </a:solidFill>
                <a:latin typeface="Tahoma"/>
                <a:cs typeface="Tahoma"/>
              </a:rPr>
              <a:t> quando</a:t>
            </a:r>
            <a:r>
              <a:rPr sz="1100" spc="-25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100" spc="-20" dirty="0">
                <a:solidFill>
                  <a:srgbClr val="504F51"/>
                </a:solidFill>
                <a:latin typeface="Tahoma"/>
                <a:cs typeface="Tahoma"/>
              </a:rPr>
              <a:t>o(a) </a:t>
            </a:r>
            <a:r>
              <a:rPr sz="1100" spc="-15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100" spc="-35" dirty="0">
                <a:solidFill>
                  <a:srgbClr val="504F51"/>
                </a:solidFill>
                <a:latin typeface="Tahoma"/>
                <a:cs typeface="Tahoma"/>
              </a:rPr>
              <a:t>beneficiário(a)</a:t>
            </a:r>
            <a:r>
              <a:rPr sz="1100" spc="-30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100" spc="-15" dirty="0">
                <a:solidFill>
                  <a:srgbClr val="504F51"/>
                </a:solidFill>
                <a:latin typeface="Tahoma"/>
                <a:cs typeface="Tahoma"/>
              </a:rPr>
              <a:t>já </a:t>
            </a:r>
            <a:r>
              <a:rPr sz="1100" spc="-30" dirty="0">
                <a:solidFill>
                  <a:srgbClr val="504F51"/>
                </a:solidFill>
                <a:latin typeface="Tahoma"/>
                <a:cs typeface="Tahoma"/>
              </a:rPr>
              <a:t>cumpriu </a:t>
            </a:r>
            <a:r>
              <a:rPr sz="1100" dirty="0">
                <a:solidFill>
                  <a:srgbClr val="504F51"/>
                </a:solidFill>
                <a:latin typeface="Tahoma"/>
                <a:cs typeface="Tahoma"/>
              </a:rPr>
              <a:t>o </a:t>
            </a:r>
            <a:r>
              <a:rPr sz="1100" spc="-25" dirty="0">
                <a:solidFill>
                  <a:srgbClr val="504F51"/>
                </a:solidFill>
                <a:latin typeface="Tahoma"/>
                <a:cs typeface="Tahoma"/>
              </a:rPr>
              <a:t>tempo </a:t>
            </a:r>
            <a:r>
              <a:rPr sz="1100" spc="-15" dirty="0">
                <a:solidFill>
                  <a:srgbClr val="504F51"/>
                </a:solidFill>
                <a:latin typeface="Tahoma"/>
                <a:cs typeface="Tahoma"/>
              </a:rPr>
              <a:t>de </a:t>
            </a:r>
            <a:r>
              <a:rPr sz="1100" spc="-30" dirty="0">
                <a:solidFill>
                  <a:srgbClr val="504F51"/>
                </a:solidFill>
                <a:latin typeface="Tahoma"/>
                <a:cs typeface="Tahoma"/>
              </a:rPr>
              <a:t>plano</a:t>
            </a:r>
            <a:r>
              <a:rPr sz="1100" spc="-25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100" spc="-35" dirty="0">
                <a:solidFill>
                  <a:srgbClr val="504F51"/>
                </a:solidFill>
                <a:latin typeface="Tahoma"/>
                <a:cs typeface="Tahoma"/>
              </a:rPr>
              <a:t>equivalente </a:t>
            </a:r>
            <a:r>
              <a:rPr sz="1100" spc="-15" dirty="0">
                <a:solidFill>
                  <a:srgbClr val="504F51"/>
                </a:solidFill>
                <a:latin typeface="Tahoma"/>
                <a:cs typeface="Tahoma"/>
              </a:rPr>
              <a:t>em </a:t>
            </a:r>
            <a:r>
              <a:rPr sz="1100" spc="-35" dirty="0">
                <a:solidFill>
                  <a:srgbClr val="504F51"/>
                </a:solidFill>
                <a:latin typeface="Tahoma"/>
                <a:cs typeface="Tahoma"/>
              </a:rPr>
              <a:t>outros </a:t>
            </a:r>
            <a:r>
              <a:rPr sz="1100" spc="-30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100" spc="-40" dirty="0">
                <a:solidFill>
                  <a:srgbClr val="504F51"/>
                </a:solidFill>
                <a:latin typeface="Tahoma"/>
                <a:cs typeface="Tahoma"/>
              </a:rPr>
              <a:t>prod</a:t>
            </a:r>
            <a:r>
              <a:rPr sz="1100" spc="-45" dirty="0">
                <a:solidFill>
                  <a:srgbClr val="504F51"/>
                </a:solidFill>
                <a:latin typeface="Tahoma"/>
                <a:cs typeface="Tahoma"/>
              </a:rPr>
              <a:t>u</a:t>
            </a:r>
            <a:r>
              <a:rPr sz="1100" spc="-35" dirty="0">
                <a:solidFill>
                  <a:srgbClr val="504F51"/>
                </a:solidFill>
                <a:latin typeface="Tahoma"/>
                <a:cs typeface="Tahoma"/>
              </a:rPr>
              <a:t>t</a:t>
            </a:r>
            <a:r>
              <a:rPr sz="1100" spc="-40" dirty="0">
                <a:solidFill>
                  <a:srgbClr val="504F51"/>
                </a:solidFill>
                <a:latin typeface="Tahoma"/>
                <a:cs typeface="Tahoma"/>
              </a:rPr>
              <a:t>o</a:t>
            </a:r>
            <a:r>
              <a:rPr sz="1100" dirty="0">
                <a:solidFill>
                  <a:srgbClr val="504F51"/>
                </a:solidFill>
                <a:latin typeface="Tahoma"/>
                <a:cs typeface="Tahoma"/>
              </a:rPr>
              <a:t>s</a:t>
            </a:r>
            <a:r>
              <a:rPr sz="1100" spc="-85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100" spc="-40" dirty="0">
                <a:solidFill>
                  <a:srgbClr val="504F51"/>
                </a:solidFill>
                <a:latin typeface="Tahoma"/>
                <a:cs typeface="Tahoma"/>
              </a:rPr>
              <a:t>d</a:t>
            </a:r>
            <a:r>
              <a:rPr sz="1100" dirty="0">
                <a:solidFill>
                  <a:srgbClr val="504F51"/>
                </a:solidFill>
                <a:latin typeface="Tahoma"/>
                <a:cs typeface="Tahoma"/>
              </a:rPr>
              <a:t>a</a:t>
            </a:r>
            <a:r>
              <a:rPr sz="1100" spc="-65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100" spc="-40" dirty="0">
                <a:solidFill>
                  <a:srgbClr val="504F51"/>
                </a:solidFill>
                <a:latin typeface="Tahoma"/>
                <a:cs typeface="Tahoma"/>
              </a:rPr>
              <a:t>H</a:t>
            </a:r>
            <a:r>
              <a:rPr sz="1100" spc="-45" dirty="0">
                <a:solidFill>
                  <a:srgbClr val="504F51"/>
                </a:solidFill>
                <a:latin typeface="Tahoma"/>
                <a:cs typeface="Tahoma"/>
              </a:rPr>
              <a:t>a</a:t>
            </a:r>
            <a:r>
              <a:rPr sz="1100" spc="-40" dirty="0">
                <a:solidFill>
                  <a:srgbClr val="504F51"/>
                </a:solidFill>
                <a:latin typeface="Tahoma"/>
                <a:cs typeface="Tahoma"/>
              </a:rPr>
              <a:t>p</a:t>
            </a:r>
            <a:r>
              <a:rPr sz="1100" spc="-35" dirty="0">
                <a:solidFill>
                  <a:srgbClr val="504F51"/>
                </a:solidFill>
                <a:latin typeface="Tahoma"/>
                <a:cs typeface="Tahoma"/>
              </a:rPr>
              <a:t>v</a:t>
            </a:r>
            <a:r>
              <a:rPr sz="1100" spc="-40" dirty="0">
                <a:solidFill>
                  <a:srgbClr val="504F51"/>
                </a:solidFill>
                <a:latin typeface="Tahoma"/>
                <a:cs typeface="Tahoma"/>
              </a:rPr>
              <a:t>id</a:t>
            </a:r>
            <a:r>
              <a:rPr sz="1100" spc="-55" dirty="0">
                <a:solidFill>
                  <a:srgbClr val="504F51"/>
                </a:solidFill>
                <a:latin typeface="Tahoma"/>
                <a:cs typeface="Tahoma"/>
              </a:rPr>
              <a:t>a</a:t>
            </a:r>
            <a:r>
              <a:rPr sz="1100" dirty="0">
                <a:solidFill>
                  <a:srgbClr val="504F51"/>
                </a:solidFill>
                <a:latin typeface="Tahoma"/>
                <a:cs typeface="Tahoma"/>
              </a:rPr>
              <a:t>.</a:t>
            </a:r>
            <a:endParaRPr sz="1100">
              <a:latin typeface="Tahoma"/>
              <a:cs typeface="Tahoma"/>
            </a:endParaRPr>
          </a:p>
          <a:p>
            <a:pPr marL="22860" marR="130175" algn="just">
              <a:lnSpc>
                <a:spcPts val="1310"/>
              </a:lnSpc>
              <a:spcBef>
                <a:spcPts val="990"/>
              </a:spcBef>
            </a:pPr>
            <a:r>
              <a:rPr sz="1100" dirty="0">
                <a:solidFill>
                  <a:srgbClr val="504F51"/>
                </a:solidFill>
                <a:latin typeface="Tahoma"/>
                <a:cs typeface="Tahoma"/>
              </a:rPr>
              <a:t>O</a:t>
            </a:r>
            <a:r>
              <a:rPr sz="1100" spc="5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100" spc="-35" dirty="0">
                <a:solidFill>
                  <a:srgbClr val="504F51"/>
                </a:solidFill>
                <a:latin typeface="Tahoma"/>
                <a:cs typeface="Tahoma"/>
              </a:rPr>
              <a:t>aproveitamento</a:t>
            </a:r>
            <a:r>
              <a:rPr sz="1100" spc="-30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100" spc="-10" dirty="0">
                <a:solidFill>
                  <a:srgbClr val="504F51"/>
                </a:solidFill>
                <a:latin typeface="Tahoma"/>
                <a:cs typeface="Tahoma"/>
              </a:rPr>
              <a:t>de</a:t>
            </a:r>
            <a:r>
              <a:rPr sz="1100" spc="-5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100" spc="-35" dirty="0">
                <a:solidFill>
                  <a:srgbClr val="504F51"/>
                </a:solidFill>
                <a:latin typeface="Tahoma"/>
                <a:cs typeface="Tahoma"/>
              </a:rPr>
              <a:t>carências</a:t>
            </a:r>
            <a:r>
              <a:rPr sz="1100" spc="-30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100" spc="-25" dirty="0">
                <a:solidFill>
                  <a:srgbClr val="504F51"/>
                </a:solidFill>
                <a:latin typeface="Tahoma"/>
                <a:cs typeface="Tahoma"/>
              </a:rPr>
              <a:t>será</a:t>
            </a:r>
            <a:r>
              <a:rPr sz="1100" spc="-20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100" spc="-35" dirty="0">
                <a:solidFill>
                  <a:srgbClr val="504F51"/>
                </a:solidFill>
                <a:latin typeface="Tahoma"/>
                <a:cs typeface="Tahoma"/>
              </a:rPr>
              <a:t>feito</a:t>
            </a:r>
            <a:r>
              <a:rPr sz="1100" spc="-30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100" spc="-20" dirty="0">
                <a:solidFill>
                  <a:srgbClr val="504F51"/>
                </a:solidFill>
                <a:latin typeface="Tahoma"/>
                <a:cs typeface="Tahoma"/>
              </a:rPr>
              <a:t>com</a:t>
            </a:r>
            <a:r>
              <a:rPr sz="1100" spc="-15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100" spc="-30" dirty="0">
                <a:solidFill>
                  <a:srgbClr val="504F51"/>
                </a:solidFill>
                <a:latin typeface="Tahoma"/>
                <a:cs typeface="Tahoma"/>
              </a:rPr>
              <a:t>base</a:t>
            </a:r>
            <a:r>
              <a:rPr sz="1100" spc="-25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100" spc="-15" dirty="0">
                <a:solidFill>
                  <a:srgbClr val="504F51"/>
                </a:solidFill>
                <a:latin typeface="Tahoma"/>
                <a:cs typeface="Tahoma"/>
              </a:rPr>
              <a:t>no</a:t>
            </a:r>
            <a:r>
              <a:rPr sz="1100" spc="-10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100" spc="-25" dirty="0">
                <a:solidFill>
                  <a:srgbClr val="504F51"/>
                </a:solidFill>
                <a:latin typeface="Tahoma"/>
                <a:cs typeface="Tahoma"/>
              </a:rPr>
              <a:t>tempo</a:t>
            </a:r>
            <a:r>
              <a:rPr sz="1100" spc="-20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100" spc="-35" dirty="0">
                <a:solidFill>
                  <a:srgbClr val="504F51"/>
                </a:solidFill>
                <a:latin typeface="Tahoma"/>
                <a:cs typeface="Tahoma"/>
              </a:rPr>
              <a:t>de </a:t>
            </a:r>
            <a:r>
              <a:rPr sz="1100" spc="-30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100" spc="-35" dirty="0">
                <a:solidFill>
                  <a:srgbClr val="504F51"/>
                </a:solidFill>
                <a:latin typeface="Tahoma"/>
                <a:cs typeface="Tahoma"/>
              </a:rPr>
              <a:t>vinculação </a:t>
            </a:r>
            <a:r>
              <a:rPr sz="1100" spc="-15" dirty="0">
                <a:solidFill>
                  <a:srgbClr val="504F51"/>
                </a:solidFill>
                <a:latin typeface="Tahoma"/>
                <a:cs typeface="Tahoma"/>
              </a:rPr>
              <a:t>ao </a:t>
            </a:r>
            <a:r>
              <a:rPr sz="1100" spc="-30" dirty="0">
                <a:solidFill>
                  <a:srgbClr val="504F51"/>
                </a:solidFill>
                <a:latin typeface="Tahoma"/>
                <a:cs typeface="Tahoma"/>
              </a:rPr>
              <a:t>plano </a:t>
            </a:r>
            <a:r>
              <a:rPr sz="1100" spc="-35" dirty="0">
                <a:solidFill>
                  <a:srgbClr val="504F51"/>
                </a:solidFill>
                <a:latin typeface="Tahoma"/>
                <a:cs typeface="Tahoma"/>
              </a:rPr>
              <a:t>anterior </a:t>
            </a:r>
            <a:r>
              <a:rPr sz="1100" spc="-15" dirty="0">
                <a:solidFill>
                  <a:srgbClr val="504F51"/>
                </a:solidFill>
                <a:latin typeface="Tahoma"/>
                <a:cs typeface="Tahoma"/>
              </a:rPr>
              <a:t>em </a:t>
            </a:r>
            <a:r>
              <a:rPr sz="1100" spc="-30" dirty="0">
                <a:solidFill>
                  <a:srgbClr val="504F51"/>
                </a:solidFill>
                <a:latin typeface="Tahoma"/>
                <a:cs typeface="Tahoma"/>
              </a:rPr>
              <a:t>bases </a:t>
            </a:r>
            <a:r>
              <a:rPr sz="1100" spc="-35" dirty="0">
                <a:solidFill>
                  <a:srgbClr val="504F51"/>
                </a:solidFill>
                <a:latin typeface="Tahoma"/>
                <a:cs typeface="Tahoma"/>
              </a:rPr>
              <a:t>integrais, </a:t>
            </a:r>
            <a:r>
              <a:rPr sz="1100" spc="-10" dirty="0">
                <a:solidFill>
                  <a:srgbClr val="504F51"/>
                </a:solidFill>
                <a:latin typeface="Tahoma"/>
                <a:cs typeface="Tahoma"/>
              </a:rPr>
              <a:t>ou </a:t>
            </a:r>
            <a:r>
              <a:rPr sz="1100" spc="-35" dirty="0">
                <a:solidFill>
                  <a:srgbClr val="504F51"/>
                </a:solidFill>
                <a:latin typeface="Tahoma"/>
                <a:cs typeface="Tahoma"/>
              </a:rPr>
              <a:t>seja, </a:t>
            </a:r>
            <a:r>
              <a:rPr sz="1100" spc="-25" dirty="0">
                <a:solidFill>
                  <a:srgbClr val="504F51"/>
                </a:solidFill>
                <a:latin typeface="Tahoma"/>
                <a:cs typeface="Tahoma"/>
              </a:rPr>
              <a:t>todo </a:t>
            </a:r>
            <a:r>
              <a:rPr sz="1100" dirty="0">
                <a:solidFill>
                  <a:srgbClr val="504F51"/>
                </a:solidFill>
                <a:latin typeface="Tahoma"/>
                <a:cs typeface="Tahoma"/>
              </a:rPr>
              <a:t>o </a:t>
            </a:r>
            <a:r>
              <a:rPr sz="1100" spc="-25" dirty="0">
                <a:solidFill>
                  <a:srgbClr val="504F51"/>
                </a:solidFill>
                <a:latin typeface="Tahoma"/>
                <a:cs typeface="Tahoma"/>
              </a:rPr>
              <a:t>tempo </a:t>
            </a:r>
            <a:r>
              <a:rPr sz="1100" spc="-20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100" spc="-15" dirty="0">
                <a:solidFill>
                  <a:srgbClr val="504F51"/>
                </a:solidFill>
                <a:latin typeface="Tahoma"/>
                <a:cs typeface="Tahoma"/>
              </a:rPr>
              <a:t>de </a:t>
            </a:r>
            <a:r>
              <a:rPr sz="1100" spc="-35" dirty="0">
                <a:solidFill>
                  <a:srgbClr val="504F51"/>
                </a:solidFill>
                <a:latin typeface="Tahoma"/>
                <a:cs typeface="Tahoma"/>
              </a:rPr>
              <a:t>carências cumprido </a:t>
            </a:r>
            <a:r>
              <a:rPr sz="1100" spc="-10" dirty="0">
                <a:solidFill>
                  <a:srgbClr val="504F51"/>
                </a:solidFill>
                <a:latin typeface="Tahoma"/>
                <a:cs typeface="Tahoma"/>
              </a:rPr>
              <a:t>no </a:t>
            </a:r>
            <a:r>
              <a:rPr sz="1100" spc="-25" dirty="0">
                <a:solidFill>
                  <a:srgbClr val="504F51"/>
                </a:solidFill>
                <a:latin typeface="Tahoma"/>
                <a:cs typeface="Tahoma"/>
              </a:rPr>
              <a:t>plano </a:t>
            </a:r>
            <a:r>
              <a:rPr sz="1100" spc="-35" dirty="0">
                <a:solidFill>
                  <a:srgbClr val="504F51"/>
                </a:solidFill>
                <a:latin typeface="Tahoma"/>
                <a:cs typeface="Tahoma"/>
              </a:rPr>
              <a:t>anterior Hapvida </a:t>
            </a:r>
            <a:r>
              <a:rPr sz="1100" spc="-30" dirty="0">
                <a:solidFill>
                  <a:srgbClr val="504F51"/>
                </a:solidFill>
                <a:latin typeface="Tahoma"/>
                <a:cs typeface="Tahoma"/>
              </a:rPr>
              <a:t>será </a:t>
            </a:r>
            <a:r>
              <a:rPr sz="1100" spc="-35" dirty="0">
                <a:solidFill>
                  <a:srgbClr val="504F51"/>
                </a:solidFill>
                <a:latin typeface="Tahoma"/>
                <a:cs typeface="Tahoma"/>
              </a:rPr>
              <a:t>aproveitado </a:t>
            </a:r>
            <a:r>
              <a:rPr sz="1100" spc="-40" dirty="0">
                <a:solidFill>
                  <a:srgbClr val="504F51"/>
                </a:solidFill>
                <a:latin typeface="Tahoma"/>
                <a:cs typeface="Tahoma"/>
              </a:rPr>
              <a:t>no </a:t>
            </a:r>
            <a:r>
              <a:rPr sz="1100" spc="-35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100" spc="-30" dirty="0">
                <a:solidFill>
                  <a:srgbClr val="504F51"/>
                </a:solidFill>
                <a:latin typeface="Tahoma"/>
                <a:cs typeface="Tahoma"/>
              </a:rPr>
              <a:t>novo</a:t>
            </a:r>
            <a:r>
              <a:rPr sz="1100" spc="-70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100" spc="-35" dirty="0">
                <a:solidFill>
                  <a:srgbClr val="504F51"/>
                </a:solidFill>
                <a:latin typeface="Tahoma"/>
                <a:cs typeface="Tahoma"/>
              </a:rPr>
              <a:t>plano,</a:t>
            </a:r>
            <a:r>
              <a:rPr sz="1100" spc="-70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100" spc="-40" dirty="0">
                <a:solidFill>
                  <a:srgbClr val="504F51"/>
                </a:solidFill>
                <a:latin typeface="Tahoma"/>
                <a:cs typeface="Tahoma"/>
              </a:rPr>
              <a:t>incluindo</a:t>
            </a:r>
            <a:r>
              <a:rPr sz="1100" spc="-70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100" spc="-30" dirty="0">
                <a:solidFill>
                  <a:srgbClr val="504F51"/>
                </a:solidFill>
                <a:latin typeface="Tahoma"/>
                <a:cs typeface="Tahoma"/>
              </a:rPr>
              <a:t>parto,</a:t>
            </a:r>
            <a:r>
              <a:rPr sz="1100" spc="-80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100" spc="-25" dirty="0">
                <a:solidFill>
                  <a:srgbClr val="504F51"/>
                </a:solidFill>
                <a:latin typeface="Tahoma"/>
                <a:cs typeface="Tahoma"/>
              </a:rPr>
              <a:t>CPT</a:t>
            </a:r>
            <a:r>
              <a:rPr sz="1100" spc="-65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100" dirty="0">
                <a:solidFill>
                  <a:srgbClr val="504F51"/>
                </a:solidFill>
                <a:latin typeface="Tahoma"/>
                <a:cs typeface="Tahoma"/>
              </a:rPr>
              <a:t>e</a:t>
            </a:r>
            <a:r>
              <a:rPr sz="1100" spc="-75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100" spc="-30" dirty="0">
                <a:solidFill>
                  <a:srgbClr val="504F51"/>
                </a:solidFill>
                <a:latin typeface="Tahoma"/>
                <a:cs typeface="Tahoma"/>
              </a:rPr>
              <a:t>grupo</a:t>
            </a:r>
            <a:r>
              <a:rPr sz="1100" spc="-60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100" spc="-20" dirty="0">
                <a:solidFill>
                  <a:srgbClr val="504F51"/>
                </a:solidFill>
                <a:latin typeface="Tahoma"/>
                <a:cs typeface="Tahoma"/>
              </a:rPr>
              <a:t>de</a:t>
            </a:r>
            <a:r>
              <a:rPr sz="1100" spc="-65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100" spc="-35" dirty="0">
                <a:solidFill>
                  <a:srgbClr val="504F51"/>
                </a:solidFill>
                <a:latin typeface="Tahoma"/>
                <a:cs typeface="Tahoma"/>
              </a:rPr>
              <a:t>terapias.</a:t>
            </a:r>
            <a:endParaRPr sz="1100">
              <a:latin typeface="Tahoma"/>
              <a:cs typeface="Tahoma"/>
            </a:endParaRPr>
          </a:p>
          <a:p>
            <a:pPr marL="22860" marR="168275" algn="just">
              <a:lnSpc>
                <a:spcPts val="1300"/>
              </a:lnSpc>
              <a:spcBef>
                <a:spcPts val="994"/>
              </a:spcBef>
            </a:pPr>
            <a:r>
              <a:rPr sz="1100" spc="-30" dirty="0">
                <a:solidFill>
                  <a:srgbClr val="504F51"/>
                </a:solidFill>
                <a:latin typeface="Tahoma"/>
                <a:cs typeface="Tahoma"/>
              </a:rPr>
              <a:t>Não </a:t>
            </a:r>
            <a:r>
              <a:rPr sz="1100" spc="-15" dirty="0">
                <a:solidFill>
                  <a:srgbClr val="504F51"/>
                </a:solidFill>
                <a:latin typeface="Tahoma"/>
                <a:cs typeface="Tahoma"/>
              </a:rPr>
              <a:t>há </a:t>
            </a:r>
            <a:r>
              <a:rPr sz="1100" spc="-35" dirty="0">
                <a:solidFill>
                  <a:srgbClr val="504F51"/>
                </a:solidFill>
                <a:latin typeface="Tahoma"/>
                <a:cs typeface="Tahoma"/>
              </a:rPr>
              <a:t>limite </a:t>
            </a:r>
            <a:r>
              <a:rPr sz="1100" spc="-15" dirty="0">
                <a:solidFill>
                  <a:srgbClr val="504F51"/>
                </a:solidFill>
                <a:latin typeface="Tahoma"/>
                <a:cs typeface="Tahoma"/>
              </a:rPr>
              <a:t>de </a:t>
            </a:r>
            <a:r>
              <a:rPr sz="1100" spc="-30" dirty="0">
                <a:solidFill>
                  <a:srgbClr val="504F51"/>
                </a:solidFill>
                <a:latin typeface="Tahoma"/>
                <a:cs typeface="Tahoma"/>
              </a:rPr>
              <a:t>idade </a:t>
            </a:r>
            <a:r>
              <a:rPr sz="1100" spc="-20" dirty="0">
                <a:solidFill>
                  <a:srgbClr val="504F51"/>
                </a:solidFill>
                <a:latin typeface="Tahoma"/>
                <a:cs typeface="Tahoma"/>
              </a:rPr>
              <a:t>para </a:t>
            </a:r>
            <a:r>
              <a:rPr sz="1100" spc="-40" dirty="0">
                <a:solidFill>
                  <a:srgbClr val="504F51"/>
                </a:solidFill>
                <a:latin typeface="Tahoma"/>
                <a:cs typeface="Tahoma"/>
              </a:rPr>
              <a:t>aproveitamento </a:t>
            </a:r>
            <a:r>
              <a:rPr sz="1100" spc="-15" dirty="0">
                <a:solidFill>
                  <a:srgbClr val="504F51"/>
                </a:solidFill>
                <a:latin typeface="Tahoma"/>
                <a:cs typeface="Tahoma"/>
              </a:rPr>
              <a:t>de </a:t>
            </a:r>
            <a:r>
              <a:rPr sz="1100" spc="-40" dirty="0">
                <a:solidFill>
                  <a:srgbClr val="504F51"/>
                </a:solidFill>
                <a:latin typeface="Tahoma"/>
                <a:cs typeface="Tahoma"/>
              </a:rPr>
              <a:t>carências </a:t>
            </a:r>
            <a:r>
              <a:rPr sz="1100" spc="-15" dirty="0">
                <a:solidFill>
                  <a:srgbClr val="504F51"/>
                </a:solidFill>
                <a:latin typeface="Tahoma"/>
                <a:cs typeface="Tahoma"/>
              </a:rPr>
              <a:t>de </a:t>
            </a:r>
            <a:r>
              <a:rPr sz="1100" spc="-35" dirty="0">
                <a:solidFill>
                  <a:srgbClr val="504F51"/>
                </a:solidFill>
                <a:latin typeface="Tahoma"/>
                <a:cs typeface="Tahoma"/>
              </a:rPr>
              <a:t>contratos </a:t>
            </a:r>
            <a:r>
              <a:rPr sz="1100" spc="-30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100" spc="-35" dirty="0">
                <a:solidFill>
                  <a:srgbClr val="504F51"/>
                </a:solidFill>
                <a:latin typeface="Tahoma"/>
                <a:cs typeface="Tahoma"/>
              </a:rPr>
              <a:t>Hapvida.</a:t>
            </a:r>
            <a:endParaRPr sz="1100">
              <a:latin typeface="Tahoma"/>
              <a:cs typeface="Tahoma"/>
            </a:endParaRPr>
          </a:p>
          <a:p>
            <a:pPr marL="22860" algn="just">
              <a:lnSpc>
                <a:spcPts val="1310"/>
              </a:lnSpc>
              <a:spcBef>
                <a:spcPts val="940"/>
              </a:spcBef>
            </a:pPr>
            <a:r>
              <a:rPr sz="1100" spc="-15" dirty="0">
                <a:solidFill>
                  <a:srgbClr val="504F51"/>
                </a:solidFill>
                <a:latin typeface="Tahoma"/>
                <a:cs typeface="Tahoma"/>
              </a:rPr>
              <a:t>Se</a:t>
            </a:r>
            <a:r>
              <a:rPr sz="1100" spc="114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100" spc="-35" dirty="0">
                <a:solidFill>
                  <a:srgbClr val="504F51"/>
                </a:solidFill>
                <a:latin typeface="Tahoma"/>
                <a:cs typeface="Tahoma"/>
              </a:rPr>
              <a:t>houver</a:t>
            </a:r>
            <a:r>
              <a:rPr sz="1100" spc="135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100" spc="-35" dirty="0">
                <a:solidFill>
                  <a:srgbClr val="504F51"/>
                </a:solidFill>
                <a:latin typeface="Tahoma"/>
                <a:cs typeface="Tahoma"/>
              </a:rPr>
              <a:t>mudança</a:t>
            </a:r>
            <a:r>
              <a:rPr sz="1100" spc="145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100" spc="-10" dirty="0">
                <a:solidFill>
                  <a:srgbClr val="504F51"/>
                </a:solidFill>
                <a:latin typeface="Tahoma"/>
                <a:cs typeface="Tahoma"/>
              </a:rPr>
              <a:t>de</a:t>
            </a:r>
            <a:r>
              <a:rPr sz="1100" spc="125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100" spc="-35" dirty="0">
                <a:solidFill>
                  <a:srgbClr val="504F51"/>
                </a:solidFill>
                <a:latin typeface="Tahoma"/>
                <a:cs typeface="Tahoma"/>
              </a:rPr>
              <a:t>produtos</a:t>
            </a:r>
            <a:r>
              <a:rPr sz="1100" spc="125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100" spc="-20" dirty="0">
                <a:solidFill>
                  <a:srgbClr val="504F51"/>
                </a:solidFill>
                <a:latin typeface="Tahoma"/>
                <a:cs typeface="Tahoma"/>
              </a:rPr>
              <a:t>não</a:t>
            </a:r>
            <a:r>
              <a:rPr sz="1100" spc="114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100" spc="-40" dirty="0">
                <a:solidFill>
                  <a:srgbClr val="504F51"/>
                </a:solidFill>
                <a:latin typeface="Tahoma"/>
                <a:cs typeface="Tahoma"/>
              </a:rPr>
              <a:t>equivalentes,</a:t>
            </a:r>
            <a:r>
              <a:rPr sz="1100" spc="110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100" spc="-35" dirty="0">
                <a:solidFill>
                  <a:srgbClr val="504F51"/>
                </a:solidFill>
                <a:latin typeface="Tahoma"/>
                <a:cs typeface="Tahoma"/>
              </a:rPr>
              <a:t>devem-se</a:t>
            </a:r>
            <a:r>
              <a:rPr sz="1100" spc="120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100" spc="-40" dirty="0">
                <a:solidFill>
                  <a:srgbClr val="504F51"/>
                </a:solidFill>
                <a:latin typeface="Tahoma"/>
                <a:cs typeface="Tahoma"/>
              </a:rPr>
              <a:t>os</a:t>
            </a:r>
            <a:endParaRPr sz="1100">
              <a:latin typeface="Tahoma"/>
              <a:cs typeface="Tahoma"/>
            </a:endParaRPr>
          </a:p>
          <a:p>
            <a:pPr marL="22860" algn="just">
              <a:lnSpc>
                <a:spcPts val="1310"/>
              </a:lnSpc>
            </a:pPr>
            <a:r>
              <a:rPr sz="1100" spc="-40" dirty="0">
                <a:solidFill>
                  <a:srgbClr val="504F51"/>
                </a:solidFill>
                <a:latin typeface="Tahoma"/>
                <a:cs typeface="Tahoma"/>
              </a:rPr>
              <a:t>beneficiários</a:t>
            </a:r>
            <a:r>
              <a:rPr sz="1100" spc="-140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100" spc="-35" dirty="0">
                <a:solidFill>
                  <a:srgbClr val="504F51"/>
                </a:solidFill>
                <a:latin typeface="Tahoma"/>
                <a:cs typeface="Tahoma"/>
              </a:rPr>
              <a:t>cumprirem</a:t>
            </a:r>
            <a:r>
              <a:rPr sz="1100" spc="-40" dirty="0">
                <a:solidFill>
                  <a:srgbClr val="504F51"/>
                </a:solidFill>
                <a:latin typeface="Tahoma"/>
                <a:cs typeface="Tahoma"/>
              </a:rPr>
              <a:t> carências</a:t>
            </a:r>
            <a:r>
              <a:rPr sz="1100" spc="-90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100" spc="-30" dirty="0">
                <a:solidFill>
                  <a:srgbClr val="504F51"/>
                </a:solidFill>
                <a:latin typeface="Tahoma"/>
                <a:cs typeface="Tahoma"/>
              </a:rPr>
              <a:t>para</a:t>
            </a:r>
            <a:r>
              <a:rPr sz="1100" spc="-50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100" dirty="0">
                <a:solidFill>
                  <a:srgbClr val="504F51"/>
                </a:solidFill>
                <a:latin typeface="Tahoma"/>
                <a:cs typeface="Tahoma"/>
              </a:rPr>
              <a:t>o</a:t>
            </a:r>
            <a:r>
              <a:rPr sz="1100" spc="-60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100" spc="-30" dirty="0">
                <a:solidFill>
                  <a:srgbClr val="504F51"/>
                </a:solidFill>
                <a:latin typeface="Tahoma"/>
                <a:cs typeface="Tahoma"/>
              </a:rPr>
              <a:t>novo</a:t>
            </a:r>
            <a:r>
              <a:rPr sz="1100" spc="-65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100" spc="-35" dirty="0">
                <a:solidFill>
                  <a:srgbClr val="504F51"/>
                </a:solidFill>
                <a:latin typeface="Tahoma"/>
                <a:cs typeface="Tahoma"/>
              </a:rPr>
              <a:t>produto.</a:t>
            </a:r>
            <a:endParaRPr sz="1100">
              <a:latin typeface="Tahoma"/>
              <a:cs typeface="Tahoma"/>
            </a:endParaRPr>
          </a:p>
          <a:p>
            <a:pPr>
              <a:lnSpc>
                <a:spcPct val="100000"/>
              </a:lnSpc>
            </a:pPr>
            <a:endParaRPr sz="1300">
              <a:latin typeface="Tahoma"/>
              <a:cs typeface="Tahoma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1350">
              <a:latin typeface="Tahoma"/>
              <a:cs typeface="Tahoma"/>
            </a:endParaRPr>
          </a:p>
          <a:p>
            <a:pPr marL="47625" marR="723265">
              <a:lnSpc>
                <a:spcPct val="100000"/>
              </a:lnSpc>
            </a:pPr>
            <a:r>
              <a:rPr sz="1400" b="1" spc="-90" dirty="0">
                <a:solidFill>
                  <a:srgbClr val="504F51"/>
                </a:solidFill>
                <a:latin typeface="Tahoma"/>
                <a:cs typeface="Tahoma"/>
              </a:rPr>
              <a:t>Conceitos</a:t>
            </a:r>
            <a:r>
              <a:rPr sz="1400" b="1" spc="-175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400" b="1" spc="-85" dirty="0">
                <a:solidFill>
                  <a:srgbClr val="504F51"/>
                </a:solidFill>
                <a:latin typeface="Tahoma"/>
                <a:cs typeface="Tahoma"/>
              </a:rPr>
              <a:t>Básicos</a:t>
            </a:r>
            <a:r>
              <a:rPr sz="1400" b="1" spc="-180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400" b="1" spc="-45" dirty="0">
                <a:solidFill>
                  <a:srgbClr val="504F51"/>
                </a:solidFill>
                <a:latin typeface="Tahoma"/>
                <a:cs typeface="Tahoma"/>
              </a:rPr>
              <a:t>do</a:t>
            </a:r>
            <a:r>
              <a:rPr sz="1400" b="1" spc="-229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400" b="1" spc="-95" dirty="0">
                <a:solidFill>
                  <a:srgbClr val="504F51"/>
                </a:solidFill>
                <a:latin typeface="Tahoma"/>
                <a:cs typeface="Tahoma"/>
              </a:rPr>
              <a:t>Aproveitamento</a:t>
            </a:r>
            <a:r>
              <a:rPr sz="1400" b="1" spc="-170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400" b="1" spc="-50" dirty="0">
                <a:solidFill>
                  <a:srgbClr val="504F51"/>
                </a:solidFill>
                <a:latin typeface="Tahoma"/>
                <a:cs typeface="Tahoma"/>
              </a:rPr>
              <a:t>de</a:t>
            </a:r>
            <a:r>
              <a:rPr sz="1400" b="1" spc="-210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400" b="1" spc="-75" dirty="0">
                <a:solidFill>
                  <a:srgbClr val="504F51"/>
                </a:solidFill>
                <a:latin typeface="Tahoma"/>
                <a:cs typeface="Tahoma"/>
              </a:rPr>
              <a:t>outra </a:t>
            </a:r>
            <a:r>
              <a:rPr sz="1400" b="1" spc="-395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400" b="1" spc="-75" dirty="0">
                <a:solidFill>
                  <a:srgbClr val="504F51"/>
                </a:solidFill>
                <a:latin typeface="Tahoma"/>
                <a:cs typeface="Tahoma"/>
              </a:rPr>
              <a:t>operadora</a:t>
            </a:r>
            <a:endParaRPr sz="1400">
              <a:latin typeface="Tahoma"/>
              <a:cs typeface="Tahoma"/>
            </a:endParaRPr>
          </a:p>
          <a:p>
            <a:pPr marL="12700" marR="121285" algn="just">
              <a:lnSpc>
                <a:spcPct val="99200"/>
              </a:lnSpc>
              <a:spcBef>
                <a:spcPts val="395"/>
              </a:spcBef>
            </a:pPr>
            <a:r>
              <a:rPr sz="1100" dirty="0">
                <a:solidFill>
                  <a:srgbClr val="504F51"/>
                </a:solidFill>
                <a:latin typeface="Tahoma"/>
                <a:cs typeface="Tahoma"/>
              </a:rPr>
              <a:t>É a </a:t>
            </a:r>
            <a:r>
              <a:rPr sz="1100" spc="-35" dirty="0">
                <a:solidFill>
                  <a:srgbClr val="504F51"/>
                </a:solidFill>
                <a:latin typeface="Tahoma"/>
                <a:cs typeface="Tahoma"/>
              </a:rPr>
              <a:t>aplicação </a:t>
            </a:r>
            <a:r>
              <a:rPr sz="1100" spc="-15" dirty="0">
                <a:solidFill>
                  <a:srgbClr val="504F51"/>
                </a:solidFill>
                <a:latin typeface="Tahoma"/>
                <a:cs typeface="Tahoma"/>
              </a:rPr>
              <a:t>da </a:t>
            </a:r>
            <a:r>
              <a:rPr sz="1100" spc="-35" dirty="0">
                <a:solidFill>
                  <a:srgbClr val="504F51"/>
                </a:solidFill>
                <a:latin typeface="Tahoma"/>
                <a:cs typeface="Tahoma"/>
              </a:rPr>
              <a:t>redução </a:t>
            </a:r>
            <a:r>
              <a:rPr sz="1100" spc="-15" dirty="0">
                <a:solidFill>
                  <a:srgbClr val="504F51"/>
                </a:solidFill>
                <a:latin typeface="Tahoma"/>
                <a:cs typeface="Tahoma"/>
              </a:rPr>
              <a:t>ou </a:t>
            </a:r>
            <a:r>
              <a:rPr sz="1100" spc="-35" dirty="0">
                <a:solidFill>
                  <a:srgbClr val="504F51"/>
                </a:solidFill>
                <a:latin typeface="Tahoma"/>
                <a:cs typeface="Tahoma"/>
              </a:rPr>
              <a:t>isenção </a:t>
            </a:r>
            <a:r>
              <a:rPr sz="1100" spc="-15" dirty="0">
                <a:solidFill>
                  <a:srgbClr val="504F51"/>
                </a:solidFill>
                <a:latin typeface="Tahoma"/>
                <a:cs typeface="Tahoma"/>
              </a:rPr>
              <a:t>de </a:t>
            </a:r>
            <a:r>
              <a:rPr sz="1100" spc="-30" dirty="0">
                <a:solidFill>
                  <a:srgbClr val="504F51"/>
                </a:solidFill>
                <a:latin typeface="Tahoma"/>
                <a:cs typeface="Tahoma"/>
              </a:rPr>
              <a:t>prazos </a:t>
            </a:r>
            <a:r>
              <a:rPr sz="1100" spc="-10" dirty="0">
                <a:solidFill>
                  <a:srgbClr val="504F51"/>
                </a:solidFill>
                <a:latin typeface="Tahoma"/>
                <a:cs typeface="Tahoma"/>
              </a:rPr>
              <a:t>de </a:t>
            </a:r>
            <a:r>
              <a:rPr sz="1100" spc="-35" dirty="0">
                <a:solidFill>
                  <a:srgbClr val="504F51"/>
                </a:solidFill>
                <a:latin typeface="Tahoma"/>
                <a:cs typeface="Tahoma"/>
              </a:rPr>
              <a:t>carências </a:t>
            </a:r>
            <a:r>
              <a:rPr sz="1100" spc="-20" dirty="0">
                <a:solidFill>
                  <a:srgbClr val="504F51"/>
                </a:solidFill>
                <a:latin typeface="Tahoma"/>
                <a:cs typeface="Tahoma"/>
              </a:rPr>
              <a:t>para </a:t>
            </a:r>
            <a:r>
              <a:rPr sz="1100" spc="-35" dirty="0">
                <a:solidFill>
                  <a:srgbClr val="504F51"/>
                </a:solidFill>
                <a:latin typeface="Tahoma"/>
                <a:cs typeface="Tahoma"/>
              </a:rPr>
              <a:t>alguns </a:t>
            </a:r>
            <a:r>
              <a:rPr sz="1100" spc="-30" dirty="0">
                <a:solidFill>
                  <a:srgbClr val="504F51"/>
                </a:solidFill>
                <a:latin typeface="Tahoma"/>
                <a:cs typeface="Tahoma"/>
              </a:rPr>
              <a:t> grupos </a:t>
            </a:r>
            <a:r>
              <a:rPr sz="1100" spc="-10" dirty="0">
                <a:solidFill>
                  <a:srgbClr val="504F51"/>
                </a:solidFill>
                <a:latin typeface="Tahoma"/>
                <a:cs typeface="Tahoma"/>
              </a:rPr>
              <a:t>de </a:t>
            </a:r>
            <a:r>
              <a:rPr sz="1100" spc="-35" dirty="0">
                <a:solidFill>
                  <a:srgbClr val="504F51"/>
                </a:solidFill>
                <a:latin typeface="Tahoma"/>
                <a:cs typeface="Tahoma"/>
              </a:rPr>
              <a:t>procedimentos </a:t>
            </a:r>
            <a:r>
              <a:rPr sz="1100" spc="-30" dirty="0">
                <a:solidFill>
                  <a:srgbClr val="504F51"/>
                </a:solidFill>
                <a:latin typeface="Tahoma"/>
                <a:cs typeface="Tahoma"/>
              </a:rPr>
              <a:t>quanto </a:t>
            </a:r>
            <a:r>
              <a:rPr sz="1100" spc="-25" dirty="0">
                <a:solidFill>
                  <a:srgbClr val="504F51"/>
                </a:solidFill>
                <a:latin typeface="Tahoma"/>
                <a:cs typeface="Tahoma"/>
              </a:rPr>
              <a:t>o(a) </a:t>
            </a:r>
            <a:r>
              <a:rPr sz="1100" spc="-35" dirty="0">
                <a:solidFill>
                  <a:srgbClr val="504F51"/>
                </a:solidFill>
                <a:latin typeface="Tahoma"/>
                <a:cs typeface="Tahoma"/>
              </a:rPr>
              <a:t>beneficiário(a) </a:t>
            </a:r>
            <a:r>
              <a:rPr sz="1100" spc="-15" dirty="0">
                <a:solidFill>
                  <a:srgbClr val="504F51"/>
                </a:solidFill>
                <a:latin typeface="Tahoma"/>
                <a:cs typeface="Tahoma"/>
              </a:rPr>
              <a:t>já </a:t>
            </a:r>
            <a:r>
              <a:rPr sz="1100" spc="-35" dirty="0">
                <a:solidFill>
                  <a:srgbClr val="504F51"/>
                </a:solidFill>
                <a:latin typeface="Tahoma"/>
                <a:cs typeface="Tahoma"/>
              </a:rPr>
              <a:t>cumpriu </a:t>
            </a:r>
            <a:r>
              <a:rPr sz="1100" dirty="0">
                <a:solidFill>
                  <a:srgbClr val="504F51"/>
                </a:solidFill>
                <a:latin typeface="Tahoma"/>
                <a:cs typeface="Tahoma"/>
              </a:rPr>
              <a:t>o </a:t>
            </a:r>
            <a:r>
              <a:rPr sz="1100" spc="-30" dirty="0">
                <a:solidFill>
                  <a:srgbClr val="504F51"/>
                </a:solidFill>
                <a:latin typeface="Tahoma"/>
                <a:cs typeface="Tahoma"/>
              </a:rPr>
              <a:t>tempo </a:t>
            </a:r>
            <a:r>
              <a:rPr sz="1100" spc="-330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100" spc="-15" dirty="0">
                <a:solidFill>
                  <a:srgbClr val="504F51"/>
                </a:solidFill>
                <a:latin typeface="Tahoma"/>
                <a:cs typeface="Tahoma"/>
              </a:rPr>
              <a:t>de </a:t>
            </a:r>
            <a:r>
              <a:rPr sz="1100" spc="-30" dirty="0">
                <a:solidFill>
                  <a:srgbClr val="504F51"/>
                </a:solidFill>
                <a:latin typeface="Tahoma"/>
                <a:cs typeface="Tahoma"/>
              </a:rPr>
              <a:t>plano </a:t>
            </a:r>
            <a:r>
              <a:rPr sz="1100" spc="-35" dirty="0">
                <a:solidFill>
                  <a:srgbClr val="504F51"/>
                </a:solidFill>
                <a:latin typeface="Tahoma"/>
                <a:cs typeface="Tahoma"/>
              </a:rPr>
              <a:t>equivalente </a:t>
            </a:r>
            <a:r>
              <a:rPr sz="1100" spc="-15" dirty="0">
                <a:solidFill>
                  <a:srgbClr val="504F51"/>
                </a:solidFill>
                <a:latin typeface="Tahoma"/>
                <a:cs typeface="Tahoma"/>
              </a:rPr>
              <a:t>em </a:t>
            </a:r>
            <a:r>
              <a:rPr sz="1100" spc="-35" dirty="0">
                <a:solidFill>
                  <a:srgbClr val="504F51"/>
                </a:solidFill>
                <a:latin typeface="Tahoma"/>
                <a:cs typeface="Tahoma"/>
              </a:rPr>
              <a:t>operadoras autorizadas. Trata-se </a:t>
            </a:r>
            <a:r>
              <a:rPr sz="1100" spc="-15" dirty="0">
                <a:solidFill>
                  <a:srgbClr val="504F51"/>
                </a:solidFill>
                <a:latin typeface="Tahoma"/>
                <a:cs typeface="Tahoma"/>
              </a:rPr>
              <a:t>de </a:t>
            </a:r>
            <a:r>
              <a:rPr sz="1100" spc="-20" dirty="0">
                <a:solidFill>
                  <a:srgbClr val="504F51"/>
                </a:solidFill>
                <a:latin typeface="Tahoma"/>
                <a:cs typeface="Tahoma"/>
              </a:rPr>
              <a:t>uma </a:t>
            </a:r>
            <a:r>
              <a:rPr sz="1100" spc="-30" dirty="0">
                <a:solidFill>
                  <a:srgbClr val="504F51"/>
                </a:solidFill>
                <a:latin typeface="Tahoma"/>
                <a:cs typeface="Tahoma"/>
              </a:rPr>
              <a:t>regra </a:t>
            </a:r>
            <a:r>
              <a:rPr sz="1100" spc="-25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100" spc="-35" dirty="0">
                <a:solidFill>
                  <a:srgbClr val="504F51"/>
                </a:solidFill>
                <a:latin typeface="Tahoma"/>
                <a:cs typeface="Tahoma"/>
              </a:rPr>
              <a:t>interna</a:t>
            </a:r>
            <a:r>
              <a:rPr sz="1100" spc="-110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100" spc="-15" dirty="0">
                <a:solidFill>
                  <a:srgbClr val="504F51"/>
                </a:solidFill>
                <a:latin typeface="Tahoma"/>
                <a:cs typeface="Tahoma"/>
              </a:rPr>
              <a:t>da</a:t>
            </a:r>
            <a:r>
              <a:rPr sz="1100" spc="-100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100" spc="-35" dirty="0">
                <a:solidFill>
                  <a:srgbClr val="504F51"/>
                </a:solidFill>
                <a:latin typeface="Tahoma"/>
                <a:cs typeface="Tahoma"/>
              </a:rPr>
              <a:t>Hapvida,</a:t>
            </a:r>
            <a:r>
              <a:rPr sz="1100" spc="-80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100" spc="-20" dirty="0">
                <a:solidFill>
                  <a:srgbClr val="504F51"/>
                </a:solidFill>
                <a:latin typeface="Tahoma"/>
                <a:cs typeface="Tahoma"/>
              </a:rPr>
              <a:t>não</a:t>
            </a:r>
            <a:r>
              <a:rPr sz="1100" spc="-95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100" spc="-35" dirty="0">
                <a:solidFill>
                  <a:srgbClr val="504F51"/>
                </a:solidFill>
                <a:latin typeface="Tahoma"/>
                <a:cs typeface="Tahoma"/>
              </a:rPr>
              <a:t>estando</a:t>
            </a:r>
            <a:r>
              <a:rPr sz="1100" spc="-114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100" spc="-35" dirty="0">
                <a:solidFill>
                  <a:srgbClr val="504F51"/>
                </a:solidFill>
                <a:latin typeface="Tahoma"/>
                <a:cs typeface="Tahoma"/>
              </a:rPr>
              <a:t>sujeita</a:t>
            </a:r>
            <a:r>
              <a:rPr sz="1100" spc="-114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100" dirty="0">
                <a:solidFill>
                  <a:srgbClr val="504F51"/>
                </a:solidFill>
                <a:latin typeface="Tahoma"/>
                <a:cs typeface="Tahoma"/>
              </a:rPr>
              <a:t>à</a:t>
            </a:r>
            <a:r>
              <a:rPr sz="1100" spc="-75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100" spc="-35" dirty="0">
                <a:solidFill>
                  <a:srgbClr val="504F51"/>
                </a:solidFill>
                <a:latin typeface="Tahoma"/>
                <a:cs typeface="Tahoma"/>
              </a:rPr>
              <a:t>regulação</a:t>
            </a:r>
            <a:r>
              <a:rPr sz="1100" spc="-60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100" spc="-15" dirty="0">
                <a:solidFill>
                  <a:srgbClr val="504F51"/>
                </a:solidFill>
                <a:latin typeface="Tahoma"/>
                <a:cs typeface="Tahoma"/>
              </a:rPr>
              <a:t>da</a:t>
            </a:r>
            <a:r>
              <a:rPr sz="1100" spc="-100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100" spc="-30" dirty="0">
                <a:solidFill>
                  <a:srgbClr val="504F51"/>
                </a:solidFill>
                <a:latin typeface="Tahoma"/>
                <a:cs typeface="Tahoma"/>
              </a:rPr>
              <a:t>ANS.</a:t>
            </a:r>
            <a:endParaRPr sz="1100">
              <a:latin typeface="Tahoma"/>
              <a:cs typeface="Tahoma"/>
            </a:endParaRPr>
          </a:p>
          <a:p>
            <a:pPr marL="12700" marR="5080" algn="just">
              <a:lnSpc>
                <a:spcPct val="106800"/>
              </a:lnSpc>
              <a:spcBef>
                <a:spcPts val="585"/>
              </a:spcBef>
            </a:pPr>
            <a:r>
              <a:rPr sz="1100" spc="-25" dirty="0">
                <a:solidFill>
                  <a:srgbClr val="504F51"/>
                </a:solidFill>
                <a:latin typeface="Tahoma"/>
                <a:cs typeface="Tahoma"/>
              </a:rPr>
              <a:t>Não </a:t>
            </a:r>
            <a:r>
              <a:rPr sz="1100" spc="-30" dirty="0">
                <a:solidFill>
                  <a:srgbClr val="504F51"/>
                </a:solidFill>
                <a:latin typeface="Tahoma"/>
                <a:cs typeface="Tahoma"/>
              </a:rPr>
              <a:t>será </a:t>
            </a:r>
            <a:r>
              <a:rPr sz="1100" spc="-35" dirty="0">
                <a:solidFill>
                  <a:srgbClr val="504F51"/>
                </a:solidFill>
                <a:latin typeface="Tahoma"/>
                <a:cs typeface="Tahoma"/>
              </a:rPr>
              <a:t>aproveitado </a:t>
            </a:r>
            <a:r>
              <a:rPr sz="1100" dirty="0">
                <a:solidFill>
                  <a:srgbClr val="504F51"/>
                </a:solidFill>
                <a:latin typeface="Tahoma"/>
                <a:cs typeface="Tahoma"/>
              </a:rPr>
              <a:t>o </a:t>
            </a:r>
            <a:r>
              <a:rPr sz="1100" spc="-30" dirty="0">
                <a:solidFill>
                  <a:srgbClr val="504F51"/>
                </a:solidFill>
                <a:latin typeface="Tahoma"/>
                <a:cs typeface="Tahoma"/>
              </a:rPr>
              <a:t>tempo </a:t>
            </a:r>
            <a:r>
              <a:rPr sz="1100" spc="-10" dirty="0">
                <a:solidFill>
                  <a:srgbClr val="504F51"/>
                </a:solidFill>
                <a:latin typeface="Tahoma"/>
                <a:cs typeface="Tahoma"/>
              </a:rPr>
              <a:t>de </a:t>
            </a:r>
            <a:r>
              <a:rPr sz="1100" spc="-25" dirty="0">
                <a:solidFill>
                  <a:srgbClr val="504F51"/>
                </a:solidFill>
                <a:latin typeface="Tahoma"/>
                <a:cs typeface="Tahoma"/>
              </a:rPr>
              <a:t>plano para </a:t>
            </a:r>
            <a:r>
              <a:rPr sz="1100" spc="-30" dirty="0">
                <a:solidFill>
                  <a:srgbClr val="504F51"/>
                </a:solidFill>
                <a:latin typeface="Tahoma"/>
                <a:cs typeface="Tahoma"/>
              </a:rPr>
              <a:t>parto, </a:t>
            </a:r>
            <a:r>
              <a:rPr sz="1100" spc="-20" dirty="0">
                <a:solidFill>
                  <a:srgbClr val="504F51"/>
                </a:solidFill>
                <a:latin typeface="Tahoma"/>
                <a:cs typeface="Tahoma"/>
              </a:rPr>
              <a:t>nem </a:t>
            </a:r>
            <a:r>
              <a:rPr sz="1100" spc="-25" dirty="0">
                <a:solidFill>
                  <a:srgbClr val="504F51"/>
                </a:solidFill>
                <a:latin typeface="Tahoma"/>
                <a:cs typeface="Tahoma"/>
              </a:rPr>
              <a:t>para </a:t>
            </a:r>
            <a:r>
              <a:rPr sz="1100" spc="-35" dirty="0">
                <a:solidFill>
                  <a:srgbClr val="504F51"/>
                </a:solidFill>
                <a:latin typeface="Tahoma"/>
                <a:cs typeface="Tahoma"/>
              </a:rPr>
              <a:t>cobertura </a:t>
            </a:r>
            <a:r>
              <a:rPr sz="1100" spc="-30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100" spc="-35" dirty="0">
                <a:solidFill>
                  <a:srgbClr val="504F51"/>
                </a:solidFill>
                <a:latin typeface="Tahoma"/>
                <a:cs typeface="Tahoma"/>
              </a:rPr>
              <a:t>parcial temporária </a:t>
            </a:r>
            <a:r>
              <a:rPr sz="1100" spc="-25" dirty="0">
                <a:solidFill>
                  <a:srgbClr val="504F51"/>
                </a:solidFill>
                <a:latin typeface="Tahoma"/>
                <a:cs typeface="Tahoma"/>
              </a:rPr>
              <a:t>(CPT) </a:t>
            </a:r>
            <a:r>
              <a:rPr sz="1100" spc="-20" dirty="0">
                <a:solidFill>
                  <a:srgbClr val="504F51"/>
                </a:solidFill>
                <a:latin typeface="Tahoma"/>
                <a:cs typeface="Tahoma"/>
              </a:rPr>
              <a:t>para </a:t>
            </a:r>
            <a:r>
              <a:rPr sz="1100" spc="-35" dirty="0">
                <a:solidFill>
                  <a:srgbClr val="504F51"/>
                </a:solidFill>
                <a:latin typeface="Tahoma"/>
                <a:cs typeface="Tahoma"/>
              </a:rPr>
              <a:t>doenças </a:t>
            </a:r>
            <a:r>
              <a:rPr sz="1100" dirty="0">
                <a:solidFill>
                  <a:srgbClr val="504F51"/>
                </a:solidFill>
                <a:latin typeface="Tahoma"/>
                <a:cs typeface="Tahoma"/>
              </a:rPr>
              <a:t>e </a:t>
            </a:r>
            <a:r>
              <a:rPr sz="1100" spc="-35" dirty="0">
                <a:solidFill>
                  <a:srgbClr val="504F51"/>
                </a:solidFill>
                <a:latin typeface="Tahoma"/>
                <a:cs typeface="Tahoma"/>
              </a:rPr>
              <a:t>lesões </a:t>
            </a:r>
            <a:r>
              <a:rPr sz="1100" spc="-40" dirty="0">
                <a:solidFill>
                  <a:srgbClr val="504F51"/>
                </a:solidFill>
                <a:latin typeface="Tahoma"/>
                <a:cs typeface="Tahoma"/>
              </a:rPr>
              <a:t>pré-existentes </a:t>
            </a:r>
            <a:r>
              <a:rPr sz="1100" spc="-35" dirty="0">
                <a:solidFill>
                  <a:srgbClr val="504F51"/>
                </a:solidFill>
                <a:latin typeface="Tahoma"/>
                <a:cs typeface="Tahoma"/>
              </a:rPr>
              <a:t>(DLP), </a:t>
            </a:r>
            <a:r>
              <a:rPr sz="1100" spc="-20" dirty="0">
                <a:solidFill>
                  <a:srgbClr val="504F51"/>
                </a:solidFill>
                <a:latin typeface="Tahoma"/>
                <a:cs typeface="Tahoma"/>
              </a:rPr>
              <a:t>bem </a:t>
            </a:r>
            <a:r>
              <a:rPr sz="1100" spc="-15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100" spc="-55" dirty="0">
                <a:solidFill>
                  <a:srgbClr val="504F51"/>
                </a:solidFill>
                <a:latin typeface="Tahoma"/>
                <a:cs typeface="Tahoma"/>
              </a:rPr>
              <a:t>c</a:t>
            </a:r>
            <a:r>
              <a:rPr sz="1100" spc="-40" dirty="0">
                <a:solidFill>
                  <a:srgbClr val="504F51"/>
                </a:solidFill>
                <a:latin typeface="Tahoma"/>
                <a:cs typeface="Tahoma"/>
              </a:rPr>
              <a:t>om</a:t>
            </a:r>
            <a:r>
              <a:rPr sz="1100" dirty="0">
                <a:solidFill>
                  <a:srgbClr val="504F51"/>
                </a:solidFill>
                <a:latin typeface="Tahoma"/>
                <a:cs typeface="Tahoma"/>
              </a:rPr>
              <a:t>o</a:t>
            </a:r>
            <a:r>
              <a:rPr sz="1100" spc="-45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100" spc="-35" dirty="0">
                <a:solidFill>
                  <a:srgbClr val="504F51"/>
                </a:solidFill>
                <a:latin typeface="Tahoma"/>
                <a:cs typeface="Tahoma"/>
              </a:rPr>
              <a:t>g</a:t>
            </a:r>
            <a:r>
              <a:rPr sz="1100" spc="-40" dirty="0">
                <a:solidFill>
                  <a:srgbClr val="504F51"/>
                </a:solidFill>
                <a:latin typeface="Tahoma"/>
                <a:cs typeface="Tahoma"/>
              </a:rPr>
              <a:t>ru</a:t>
            </a:r>
            <a:r>
              <a:rPr sz="1100" spc="-35" dirty="0">
                <a:solidFill>
                  <a:srgbClr val="504F51"/>
                </a:solidFill>
                <a:latin typeface="Tahoma"/>
                <a:cs typeface="Tahoma"/>
              </a:rPr>
              <a:t>p</a:t>
            </a:r>
            <a:r>
              <a:rPr sz="1100" dirty="0">
                <a:solidFill>
                  <a:srgbClr val="504F51"/>
                </a:solidFill>
                <a:latin typeface="Tahoma"/>
                <a:cs typeface="Tahoma"/>
              </a:rPr>
              <a:t>o</a:t>
            </a:r>
            <a:r>
              <a:rPr sz="1100" spc="-60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100" spc="-35" dirty="0">
                <a:solidFill>
                  <a:srgbClr val="504F51"/>
                </a:solidFill>
                <a:latin typeface="Tahoma"/>
                <a:cs typeface="Tahoma"/>
              </a:rPr>
              <a:t>d</a:t>
            </a:r>
            <a:r>
              <a:rPr sz="1100" dirty="0">
                <a:solidFill>
                  <a:srgbClr val="504F51"/>
                </a:solidFill>
                <a:latin typeface="Tahoma"/>
                <a:cs typeface="Tahoma"/>
              </a:rPr>
              <a:t>e</a:t>
            </a:r>
            <a:r>
              <a:rPr sz="1100" spc="-65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100" spc="-35" dirty="0">
                <a:solidFill>
                  <a:srgbClr val="504F51"/>
                </a:solidFill>
                <a:latin typeface="Tahoma"/>
                <a:cs typeface="Tahoma"/>
              </a:rPr>
              <a:t>t</a:t>
            </a:r>
            <a:r>
              <a:rPr sz="1100" spc="-55" dirty="0">
                <a:solidFill>
                  <a:srgbClr val="504F51"/>
                </a:solidFill>
                <a:latin typeface="Tahoma"/>
                <a:cs typeface="Tahoma"/>
              </a:rPr>
              <a:t>e</a:t>
            </a:r>
            <a:r>
              <a:rPr sz="1100" spc="-40" dirty="0">
                <a:solidFill>
                  <a:srgbClr val="504F51"/>
                </a:solidFill>
                <a:latin typeface="Tahoma"/>
                <a:cs typeface="Tahoma"/>
              </a:rPr>
              <a:t>ra</a:t>
            </a:r>
            <a:r>
              <a:rPr sz="1100" spc="-35" dirty="0">
                <a:solidFill>
                  <a:srgbClr val="504F51"/>
                </a:solidFill>
                <a:latin typeface="Tahoma"/>
                <a:cs typeface="Tahoma"/>
              </a:rPr>
              <a:t>p</a:t>
            </a:r>
            <a:r>
              <a:rPr sz="1100" spc="-40" dirty="0">
                <a:solidFill>
                  <a:srgbClr val="504F51"/>
                </a:solidFill>
                <a:latin typeface="Tahoma"/>
                <a:cs typeface="Tahoma"/>
              </a:rPr>
              <a:t>ias</a:t>
            </a:r>
            <a:r>
              <a:rPr sz="1100" dirty="0">
                <a:solidFill>
                  <a:srgbClr val="504F51"/>
                </a:solidFill>
                <a:latin typeface="Tahoma"/>
                <a:cs typeface="Tahoma"/>
              </a:rPr>
              <a:t>.</a:t>
            </a:r>
            <a:endParaRPr sz="1100">
              <a:latin typeface="Tahoma"/>
              <a:cs typeface="Tahoma"/>
            </a:endParaRPr>
          </a:p>
          <a:p>
            <a:pPr>
              <a:lnSpc>
                <a:spcPct val="100000"/>
              </a:lnSpc>
              <a:spcBef>
                <a:spcPts val="55"/>
              </a:spcBef>
            </a:pPr>
            <a:endParaRPr sz="1000">
              <a:latin typeface="Tahoma"/>
              <a:cs typeface="Tahoma"/>
            </a:endParaRPr>
          </a:p>
          <a:p>
            <a:pPr marL="12700" marR="122555" algn="just">
              <a:lnSpc>
                <a:spcPts val="1310"/>
              </a:lnSpc>
            </a:pPr>
            <a:r>
              <a:rPr sz="1100" dirty="0">
                <a:solidFill>
                  <a:srgbClr val="504F51"/>
                </a:solidFill>
                <a:latin typeface="Tahoma"/>
                <a:cs typeface="Tahoma"/>
              </a:rPr>
              <a:t>O</a:t>
            </a:r>
            <a:r>
              <a:rPr sz="1100" spc="5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100" spc="-40" dirty="0">
                <a:solidFill>
                  <a:srgbClr val="504F51"/>
                </a:solidFill>
                <a:latin typeface="Tahoma"/>
                <a:cs typeface="Tahoma"/>
              </a:rPr>
              <a:t>aproveitamento</a:t>
            </a:r>
            <a:r>
              <a:rPr sz="1100" spc="-35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100" spc="-10" dirty="0">
                <a:solidFill>
                  <a:srgbClr val="504F51"/>
                </a:solidFill>
                <a:latin typeface="Tahoma"/>
                <a:cs typeface="Tahoma"/>
              </a:rPr>
              <a:t>de</a:t>
            </a:r>
            <a:r>
              <a:rPr sz="1100" spc="-5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100" spc="-40" dirty="0">
                <a:solidFill>
                  <a:srgbClr val="504F51"/>
                </a:solidFill>
                <a:latin typeface="Tahoma"/>
                <a:cs typeface="Tahoma"/>
              </a:rPr>
              <a:t>carências</a:t>
            </a:r>
            <a:r>
              <a:rPr sz="1100" spc="-35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100" spc="-15" dirty="0">
                <a:solidFill>
                  <a:srgbClr val="504F51"/>
                </a:solidFill>
                <a:latin typeface="Tahoma"/>
                <a:cs typeface="Tahoma"/>
              </a:rPr>
              <a:t>de</a:t>
            </a:r>
            <a:r>
              <a:rPr sz="1100" spc="-10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100" spc="-30" dirty="0">
                <a:solidFill>
                  <a:srgbClr val="504F51"/>
                </a:solidFill>
                <a:latin typeface="Tahoma"/>
                <a:cs typeface="Tahoma"/>
              </a:rPr>
              <a:t>outras</a:t>
            </a:r>
            <a:r>
              <a:rPr sz="1100" spc="-25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100" spc="-35" dirty="0">
                <a:solidFill>
                  <a:srgbClr val="504F51"/>
                </a:solidFill>
                <a:latin typeface="Tahoma"/>
                <a:cs typeface="Tahoma"/>
              </a:rPr>
              <a:t>operadoras</a:t>
            </a:r>
            <a:r>
              <a:rPr sz="1100" spc="-30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100" dirty="0">
                <a:solidFill>
                  <a:srgbClr val="504F51"/>
                </a:solidFill>
                <a:latin typeface="Tahoma"/>
                <a:cs typeface="Tahoma"/>
              </a:rPr>
              <a:t>é</a:t>
            </a:r>
            <a:r>
              <a:rPr sz="1100" spc="340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100" spc="-35" dirty="0">
                <a:solidFill>
                  <a:srgbClr val="504F51"/>
                </a:solidFill>
                <a:latin typeface="Tahoma"/>
                <a:cs typeface="Tahoma"/>
              </a:rPr>
              <a:t>permitido </a:t>
            </a:r>
            <a:r>
              <a:rPr sz="1100" spc="-30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100" spc="-35" dirty="0">
                <a:solidFill>
                  <a:srgbClr val="504F51"/>
                </a:solidFill>
                <a:latin typeface="Tahoma"/>
                <a:cs typeface="Tahoma"/>
              </a:rPr>
              <a:t>somente </a:t>
            </a:r>
            <a:r>
              <a:rPr sz="1100" spc="-25" dirty="0">
                <a:solidFill>
                  <a:srgbClr val="504F51"/>
                </a:solidFill>
                <a:latin typeface="Tahoma"/>
                <a:cs typeface="Tahoma"/>
              </a:rPr>
              <a:t>para </a:t>
            </a:r>
            <a:r>
              <a:rPr sz="1100" spc="-35" dirty="0">
                <a:solidFill>
                  <a:srgbClr val="504F51"/>
                </a:solidFill>
                <a:latin typeface="Tahoma"/>
                <a:cs typeface="Tahoma"/>
              </a:rPr>
              <a:t>beneficiários </a:t>
            </a:r>
            <a:r>
              <a:rPr sz="1100" spc="-25" dirty="0">
                <a:solidFill>
                  <a:srgbClr val="504F51"/>
                </a:solidFill>
                <a:latin typeface="Tahoma"/>
                <a:cs typeface="Tahoma"/>
              </a:rPr>
              <a:t>com </a:t>
            </a:r>
            <a:r>
              <a:rPr sz="1100" spc="-20" dirty="0">
                <a:solidFill>
                  <a:srgbClr val="504F51"/>
                </a:solidFill>
                <a:latin typeface="Tahoma"/>
                <a:cs typeface="Tahoma"/>
              </a:rPr>
              <a:t>até </a:t>
            </a:r>
            <a:r>
              <a:rPr sz="1100" spc="-15" dirty="0">
                <a:solidFill>
                  <a:srgbClr val="504F51"/>
                </a:solidFill>
                <a:latin typeface="Tahoma"/>
                <a:cs typeface="Tahoma"/>
              </a:rPr>
              <a:t>58 </a:t>
            </a:r>
            <a:r>
              <a:rPr sz="1100" spc="-25" dirty="0">
                <a:solidFill>
                  <a:srgbClr val="504F51"/>
                </a:solidFill>
                <a:latin typeface="Tahoma"/>
                <a:cs typeface="Tahoma"/>
              </a:rPr>
              <a:t>anos </a:t>
            </a:r>
            <a:r>
              <a:rPr sz="1100" spc="-15" dirty="0">
                <a:solidFill>
                  <a:srgbClr val="504F51"/>
                </a:solidFill>
                <a:latin typeface="Tahoma"/>
                <a:cs typeface="Tahoma"/>
              </a:rPr>
              <a:t>de </a:t>
            </a:r>
            <a:r>
              <a:rPr sz="1100" spc="-25" dirty="0">
                <a:solidFill>
                  <a:srgbClr val="504F51"/>
                </a:solidFill>
                <a:latin typeface="Tahoma"/>
                <a:cs typeface="Tahoma"/>
              </a:rPr>
              <a:t>idade </a:t>
            </a:r>
            <a:r>
              <a:rPr sz="1100" dirty="0">
                <a:solidFill>
                  <a:srgbClr val="504F51"/>
                </a:solidFill>
                <a:latin typeface="Tahoma"/>
                <a:cs typeface="Tahoma"/>
              </a:rPr>
              <a:t>e </a:t>
            </a:r>
            <a:r>
              <a:rPr sz="1100" spc="-30" dirty="0">
                <a:solidFill>
                  <a:srgbClr val="504F51"/>
                </a:solidFill>
                <a:latin typeface="Tahoma"/>
                <a:cs typeface="Tahoma"/>
              </a:rPr>
              <a:t>produto </a:t>
            </a:r>
            <a:r>
              <a:rPr sz="1100" spc="-35" dirty="0">
                <a:solidFill>
                  <a:srgbClr val="504F51"/>
                </a:solidFill>
                <a:latin typeface="Tahoma"/>
                <a:cs typeface="Tahoma"/>
              </a:rPr>
              <a:t>do </a:t>
            </a:r>
            <a:r>
              <a:rPr sz="1100" spc="-30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100" spc="-35" dirty="0">
                <a:solidFill>
                  <a:srgbClr val="504F51"/>
                </a:solidFill>
                <a:latin typeface="Tahoma"/>
                <a:cs typeface="Tahoma"/>
              </a:rPr>
              <a:t>contrato</a:t>
            </a:r>
            <a:r>
              <a:rPr sz="1100" spc="-80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100" spc="-35" dirty="0">
                <a:solidFill>
                  <a:srgbClr val="504F51"/>
                </a:solidFill>
                <a:latin typeface="Tahoma"/>
                <a:cs typeface="Tahoma"/>
              </a:rPr>
              <a:t>anterior</a:t>
            </a:r>
            <a:r>
              <a:rPr sz="1100" spc="-85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100" spc="-40" dirty="0">
                <a:solidFill>
                  <a:srgbClr val="504F51"/>
                </a:solidFill>
                <a:latin typeface="Tahoma"/>
                <a:cs typeface="Tahoma"/>
              </a:rPr>
              <a:t>precisa</a:t>
            </a:r>
            <a:r>
              <a:rPr sz="1100" spc="-60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100" spc="-35" dirty="0">
                <a:solidFill>
                  <a:srgbClr val="504F51"/>
                </a:solidFill>
                <a:latin typeface="Tahoma"/>
                <a:cs typeface="Tahoma"/>
              </a:rPr>
              <a:t>estar</a:t>
            </a:r>
            <a:r>
              <a:rPr sz="1100" spc="-85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100" spc="-40" dirty="0">
                <a:solidFill>
                  <a:srgbClr val="504F51"/>
                </a:solidFill>
                <a:latin typeface="Tahoma"/>
                <a:cs typeface="Tahoma"/>
              </a:rPr>
              <a:t>regulamentado</a:t>
            </a:r>
            <a:r>
              <a:rPr sz="1100" spc="245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100" spc="-20" dirty="0">
                <a:solidFill>
                  <a:srgbClr val="504F51"/>
                </a:solidFill>
                <a:latin typeface="Tahoma"/>
                <a:cs typeface="Tahoma"/>
              </a:rPr>
              <a:t>na</a:t>
            </a:r>
            <a:r>
              <a:rPr sz="1100" spc="-85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100" spc="-35" dirty="0">
                <a:solidFill>
                  <a:srgbClr val="504F51"/>
                </a:solidFill>
                <a:latin typeface="Tahoma"/>
                <a:cs typeface="Tahoma"/>
              </a:rPr>
              <a:t>ANS.</a:t>
            </a:r>
            <a:endParaRPr sz="1100">
              <a:latin typeface="Tahoma"/>
              <a:cs typeface="Tahoma"/>
            </a:endParaRPr>
          </a:p>
          <a:p>
            <a:pPr marL="12700" marR="157480" algn="just">
              <a:lnSpc>
                <a:spcPts val="1300"/>
              </a:lnSpc>
              <a:spcBef>
                <a:spcPts val="1000"/>
              </a:spcBef>
            </a:pPr>
            <a:r>
              <a:rPr sz="1100" dirty="0">
                <a:solidFill>
                  <a:srgbClr val="504F51"/>
                </a:solidFill>
                <a:latin typeface="Tahoma"/>
                <a:cs typeface="Tahoma"/>
              </a:rPr>
              <a:t>É </a:t>
            </a:r>
            <a:r>
              <a:rPr sz="1100" spc="-35" dirty="0">
                <a:solidFill>
                  <a:srgbClr val="504F51"/>
                </a:solidFill>
                <a:latin typeface="Tahoma"/>
                <a:cs typeface="Tahoma"/>
              </a:rPr>
              <a:t>obrigatória </a:t>
            </a:r>
            <a:r>
              <a:rPr sz="1100" dirty="0">
                <a:solidFill>
                  <a:srgbClr val="504F51"/>
                </a:solidFill>
                <a:latin typeface="Tahoma"/>
                <a:cs typeface="Tahoma"/>
              </a:rPr>
              <a:t>a </a:t>
            </a:r>
            <a:r>
              <a:rPr sz="1100" spc="-40" dirty="0">
                <a:solidFill>
                  <a:srgbClr val="504F51"/>
                </a:solidFill>
                <a:latin typeface="Tahoma"/>
                <a:cs typeface="Tahoma"/>
              </a:rPr>
              <a:t>apresentação </a:t>
            </a:r>
            <a:r>
              <a:rPr sz="1100" spc="-15" dirty="0">
                <a:solidFill>
                  <a:srgbClr val="504F51"/>
                </a:solidFill>
                <a:latin typeface="Tahoma"/>
                <a:cs typeface="Tahoma"/>
              </a:rPr>
              <a:t>dos </a:t>
            </a:r>
            <a:r>
              <a:rPr sz="1100" spc="-35" dirty="0">
                <a:solidFill>
                  <a:srgbClr val="504F51"/>
                </a:solidFill>
                <a:latin typeface="Tahoma"/>
                <a:cs typeface="Tahoma"/>
              </a:rPr>
              <a:t>documentos previsto </a:t>
            </a:r>
            <a:r>
              <a:rPr sz="1100" spc="-15" dirty="0">
                <a:solidFill>
                  <a:srgbClr val="504F51"/>
                </a:solidFill>
                <a:latin typeface="Tahoma"/>
                <a:cs typeface="Tahoma"/>
              </a:rPr>
              <a:t>na </a:t>
            </a:r>
            <a:r>
              <a:rPr sz="1100" spc="-30" dirty="0">
                <a:solidFill>
                  <a:srgbClr val="504F51"/>
                </a:solidFill>
                <a:latin typeface="Tahoma"/>
                <a:cs typeface="Tahoma"/>
              </a:rPr>
              <a:t>página </a:t>
            </a:r>
            <a:r>
              <a:rPr sz="1100" spc="-40" dirty="0">
                <a:solidFill>
                  <a:srgbClr val="504F51"/>
                </a:solidFill>
                <a:latin typeface="Tahoma"/>
                <a:cs typeface="Tahoma"/>
              </a:rPr>
              <a:t>04 </a:t>
            </a:r>
            <a:r>
              <a:rPr sz="1100" spc="-35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100" spc="-30" dirty="0">
                <a:solidFill>
                  <a:srgbClr val="504F51"/>
                </a:solidFill>
                <a:latin typeface="Tahoma"/>
                <a:cs typeface="Tahoma"/>
              </a:rPr>
              <a:t>deste</a:t>
            </a:r>
            <a:r>
              <a:rPr sz="1100" spc="-114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100" spc="-35" dirty="0">
                <a:solidFill>
                  <a:srgbClr val="504F51"/>
                </a:solidFill>
                <a:latin typeface="Tahoma"/>
                <a:cs typeface="Tahoma"/>
              </a:rPr>
              <a:t>material.</a:t>
            </a:r>
            <a:endParaRPr sz="1100">
              <a:latin typeface="Tahoma"/>
              <a:cs typeface="Tahoma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5222747" y="4082795"/>
            <a:ext cx="4735195" cy="3275329"/>
          </a:xfrm>
          <a:custGeom>
            <a:avLst/>
            <a:gdLst/>
            <a:ahLst/>
            <a:cxnLst/>
            <a:rect l="l" t="t" r="r" b="b"/>
            <a:pathLst>
              <a:path w="4735195" h="3275329">
                <a:moveTo>
                  <a:pt x="4594352" y="0"/>
                </a:moveTo>
                <a:lnTo>
                  <a:pt x="140335" y="0"/>
                </a:lnTo>
                <a:lnTo>
                  <a:pt x="96012" y="13208"/>
                </a:lnTo>
                <a:lnTo>
                  <a:pt x="57403" y="49784"/>
                </a:lnTo>
                <a:lnTo>
                  <a:pt x="27050" y="105537"/>
                </a:lnTo>
                <a:lnTo>
                  <a:pt x="7112" y="176402"/>
                </a:lnTo>
                <a:lnTo>
                  <a:pt x="0" y="257810"/>
                </a:lnTo>
                <a:lnTo>
                  <a:pt x="0" y="3016973"/>
                </a:lnTo>
                <a:lnTo>
                  <a:pt x="7112" y="3098469"/>
                </a:lnTo>
                <a:lnTo>
                  <a:pt x="27050" y="3169246"/>
                </a:lnTo>
                <a:lnTo>
                  <a:pt x="57403" y="3225063"/>
                </a:lnTo>
                <a:lnTo>
                  <a:pt x="96012" y="3261677"/>
                </a:lnTo>
                <a:lnTo>
                  <a:pt x="140335" y="3274822"/>
                </a:lnTo>
                <a:lnTo>
                  <a:pt x="4594352" y="3274822"/>
                </a:lnTo>
                <a:lnTo>
                  <a:pt x="4638675" y="3261677"/>
                </a:lnTo>
                <a:lnTo>
                  <a:pt x="4677283" y="3225063"/>
                </a:lnTo>
                <a:lnTo>
                  <a:pt x="4707635" y="3169246"/>
                </a:lnTo>
                <a:lnTo>
                  <a:pt x="4727575" y="3098469"/>
                </a:lnTo>
                <a:lnTo>
                  <a:pt x="4734686" y="3016973"/>
                </a:lnTo>
                <a:lnTo>
                  <a:pt x="4734686" y="257810"/>
                </a:lnTo>
                <a:lnTo>
                  <a:pt x="4727575" y="176402"/>
                </a:lnTo>
                <a:lnTo>
                  <a:pt x="4707635" y="105537"/>
                </a:lnTo>
                <a:lnTo>
                  <a:pt x="4677283" y="49784"/>
                </a:lnTo>
                <a:lnTo>
                  <a:pt x="4638675" y="13208"/>
                </a:lnTo>
                <a:lnTo>
                  <a:pt x="4594352" y="0"/>
                </a:lnTo>
                <a:close/>
              </a:path>
            </a:pathLst>
          </a:custGeom>
          <a:solidFill>
            <a:srgbClr val="DFE0D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5243576" y="524332"/>
            <a:ext cx="4402455" cy="40951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86995">
              <a:lnSpc>
                <a:spcPct val="100000"/>
              </a:lnSpc>
              <a:spcBef>
                <a:spcPts val="100"/>
              </a:spcBef>
            </a:pPr>
            <a:r>
              <a:rPr sz="1400" b="1" spc="-95" dirty="0">
                <a:solidFill>
                  <a:srgbClr val="504F51"/>
                </a:solidFill>
                <a:latin typeface="Tahoma"/>
                <a:cs typeface="Tahoma"/>
              </a:rPr>
              <a:t>Pr</a:t>
            </a:r>
            <a:r>
              <a:rPr sz="1400" b="1" spc="-100" dirty="0">
                <a:solidFill>
                  <a:srgbClr val="504F51"/>
                </a:solidFill>
                <a:latin typeface="Tahoma"/>
                <a:cs typeface="Tahoma"/>
              </a:rPr>
              <a:t>a</a:t>
            </a:r>
            <a:r>
              <a:rPr sz="1400" b="1" spc="-95" dirty="0">
                <a:solidFill>
                  <a:srgbClr val="504F51"/>
                </a:solidFill>
                <a:latin typeface="Tahoma"/>
                <a:cs typeface="Tahoma"/>
              </a:rPr>
              <a:t>z</a:t>
            </a:r>
            <a:r>
              <a:rPr sz="1400" b="1" dirty="0">
                <a:solidFill>
                  <a:srgbClr val="504F51"/>
                </a:solidFill>
                <a:latin typeface="Tahoma"/>
                <a:cs typeface="Tahoma"/>
              </a:rPr>
              <a:t>o</a:t>
            </a:r>
            <a:r>
              <a:rPr sz="1400" b="1" spc="-210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400" b="1" spc="-95" dirty="0">
                <a:solidFill>
                  <a:srgbClr val="504F51"/>
                </a:solidFill>
                <a:latin typeface="Tahoma"/>
                <a:cs typeface="Tahoma"/>
              </a:rPr>
              <a:t>d</a:t>
            </a:r>
            <a:r>
              <a:rPr sz="1400" b="1" dirty="0">
                <a:solidFill>
                  <a:srgbClr val="504F51"/>
                </a:solidFill>
                <a:latin typeface="Tahoma"/>
                <a:cs typeface="Tahoma"/>
              </a:rPr>
              <a:t>e</a:t>
            </a:r>
            <a:r>
              <a:rPr sz="1400" b="1" spc="-210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400" b="1" spc="-95" dirty="0">
                <a:solidFill>
                  <a:srgbClr val="504F51"/>
                </a:solidFill>
                <a:latin typeface="Tahoma"/>
                <a:cs typeface="Tahoma"/>
              </a:rPr>
              <a:t>In</a:t>
            </a:r>
            <a:r>
              <a:rPr sz="1400" b="1" spc="-100" dirty="0">
                <a:solidFill>
                  <a:srgbClr val="504F51"/>
                </a:solidFill>
                <a:latin typeface="Tahoma"/>
                <a:cs typeface="Tahoma"/>
              </a:rPr>
              <a:t>a</a:t>
            </a:r>
            <a:r>
              <a:rPr sz="1400" b="1" spc="-95" dirty="0">
                <a:solidFill>
                  <a:srgbClr val="504F51"/>
                </a:solidFill>
                <a:latin typeface="Tahoma"/>
                <a:cs typeface="Tahoma"/>
              </a:rPr>
              <a:t>d</a:t>
            </a:r>
            <a:r>
              <a:rPr sz="1400" b="1" spc="-100" dirty="0">
                <a:solidFill>
                  <a:srgbClr val="504F51"/>
                </a:solidFill>
                <a:latin typeface="Tahoma"/>
                <a:cs typeface="Tahoma"/>
              </a:rPr>
              <a:t>i</a:t>
            </a:r>
            <a:r>
              <a:rPr sz="1400" b="1" spc="-95" dirty="0">
                <a:solidFill>
                  <a:srgbClr val="504F51"/>
                </a:solidFill>
                <a:latin typeface="Tahoma"/>
                <a:cs typeface="Tahoma"/>
              </a:rPr>
              <a:t>mp</a:t>
            </a:r>
            <a:r>
              <a:rPr sz="1400" b="1" spc="-100" dirty="0">
                <a:solidFill>
                  <a:srgbClr val="504F51"/>
                </a:solidFill>
                <a:latin typeface="Tahoma"/>
                <a:cs typeface="Tahoma"/>
              </a:rPr>
              <a:t>l</a:t>
            </a:r>
            <a:r>
              <a:rPr sz="1400" b="1" spc="-114" dirty="0">
                <a:solidFill>
                  <a:srgbClr val="504F51"/>
                </a:solidFill>
                <a:latin typeface="Tahoma"/>
                <a:cs typeface="Tahoma"/>
              </a:rPr>
              <a:t>ê</a:t>
            </a:r>
            <a:r>
              <a:rPr sz="1400" b="1" spc="-95" dirty="0">
                <a:solidFill>
                  <a:srgbClr val="504F51"/>
                </a:solidFill>
                <a:latin typeface="Tahoma"/>
                <a:cs typeface="Tahoma"/>
              </a:rPr>
              <a:t>nc</a:t>
            </a:r>
            <a:r>
              <a:rPr sz="1400" b="1" spc="-100" dirty="0">
                <a:solidFill>
                  <a:srgbClr val="504F51"/>
                </a:solidFill>
                <a:latin typeface="Tahoma"/>
                <a:cs typeface="Tahoma"/>
              </a:rPr>
              <a:t>ia</a:t>
            </a:r>
            <a:r>
              <a:rPr sz="1800" dirty="0">
                <a:latin typeface="Calibri"/>
                <a:cs typeface="Calibri"/>
              </a:rPr>
              <a:t>:</a:t>
            </a:r>
            <a:endParaRPr sz="1800">
              <a:latin typeface="Calibri"/>
              <a:cs typeface="Calibri"/>
            </a:endParaRPr>
          </a:p>
          <a:p>
            <a:pPr marL="88900" marR="262890">
              <a:lnSpc>
                <a:spcPts val="1310"/>
              </a:lnSpc>
              <a:spcBef>
                <a:spcPts val="1450"/>
              </a:spcBef>
            </a:pPr>
            <a:r>
              <a:rPr sz="1100" spc="-30" dirty="0">
                <a:solidFill>
                  <a:srgbClr val="504F51"/>
                </a:solidFill>
                <a:latin typeface="Tahoma"/>
                <a:cs typeface="Tahoma"/>
              </a:rPr>
              <a:t>Prazo</a:t>
            </a:r>
            <a:r>
              <a:rPr sz="1100" spc="-55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100" spc="-15" dirty="0">
                <a:solidFill>
                  <a:srgbClr val="504F51"/>
                </a:solidFill>
                <a:latin typeface="Tahoma"/>
                <a:cs typeface="Tahoma"/>
              </a:rPr>
              <a:t>de</a:t>
            </a:r>
            <a:r>
              <a:rPr sz="1100" spc="-75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100" spc="-40" dirty="0">
                <a:solidFill>
                  <a:srgbClr val="504F51"/>
                </a:solidFill>
                <a:latin typeface="Tahoma"/>
                <a:cs typeface="Tahoma"/>
              </a:rPr>
              <a:t>inadimplência</a:t>
            </a:r>
            <a:r>
              <a:rPr sz="1100" spc="-110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100" spc="-15" dirty="0">
                <a:solidFill>
                  <a:srgbClr val="504F51"/>
                </a:solidFill>
                <a:latin typeface="Tahoma"/>
                <a:cs typeface="Tahoma"/>
              </a:rPr>
              <a:t>de</a:t>
            </a:r>
            <a:r>
              <a:rPr sz="1100" spc="-70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100" spc="-35" dirty="0">
                <a:solidFill>
                  <a:srgbClr val="504F51"/>
                </a:solidFill>
                <a:latin typeface="Tahoma"/>
                <a:cs typeface="Tahoma"/>
              </a:rPr>
              <a:t>contrato</a:t>
            </a:r>
            <a:r>
              <a:rPr sz="1100" spc="-70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100" spc="-35" dirty="0">
                <a:solidFill>
                  <a:srgbClr val="504F51"/>
                </a:solidFill>
                <a:latin typeface="Tahoma"/>
                <a:cs typeface="Tahoma"/>
              </a:rPr>
              <a:t>pessoal</a:t>
            </a:r>
            <a:r>
              <a:rPr sz="1100" spc="-95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100" spc="-35" dirty="0">
                <a:solidFill>
                  <a:srgbClr val="504F51"/>
                </a:solidFill>
                <a:latin typeface="Tahoma"/>
                <a:cs typeface="Tahoma"/>
              </a:rPr>
              <a:t>física</a:t>
            </a:r>
            <a:r>
              <a:rPr sz="1100" spc="-65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100" dirty="0">
                <a:solidFill>
                  <a:srgbClr val="504F51"/>
                </a:solidFill>
                <a:latin typeface="Tahoma"/>
                <a:cs typeface="Tahoma"/>
              </a:rPr>
              <a:t>é</a:t>
            </a:r>
            <a:r>
              <a:rPr sz="1100" spc="-55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100" spc="-35" dirty="0">
                <a:solidFill>
                  <a:srgbClr val="504F51"/>
                </a:solidFill>
                <a:latin typeface="Tahoma"/>
                <a:cs typeface="Tahoma"/>
              </a:rPr>
              <a:t>contado</a:t>
            </a:r>
            <a:r>
              <a:rPr sz="1100" spc="-70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100" dirty="0">
                <a:solidFill>
                  <a:srgbClr val="504F51"/>
                </a:solidFill>
                <a:latin typeface="Tahoma"/>
                <a:cs typeface="Tahoma"/>
              </a:rPr>
              <a:t>a</a:t>
            </a:r>
            <a:r>
              <a:rPr sz="1100" spc="-50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100" spc="-35" dirty="0">
                <a:solidFill>
                  <a:srgbClr val="504F51"/>
                </a:solidFill>
                <a:latin typeface="Tahoma"/>
                <a:cs typeface="Tahoma"/>
              </a:rPr>
              <a:t>partir</a:t>
            </a:r>
            <a:r>
              <a:rPr sz="1100" spc="-90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100" spc="-15" dirty="0">
                <a:solidFill>
                  <a:srgbClr val="504F51"/>
                </a:solidFill>
                <a:latin typeface="Tahoma"/>
                <a:cs typeface="Tahoma"/>
              </a:rPr>
              <a:t>de </a:t>
            </a:r>
            <a:r>
              <a:rPr sz="1100" spc="-325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100" spc="-15" dirty="0">
                <a:solidFill>
                  <a:srgbClr val="504F51"/>
                </a:solidFill>
                <a:latin typeface="Tahoma"/>
                <a:cs typeface="Tahoma"/>
              </a:rPr>
              <a:t>um</a:t>
            </a:r>
            <a:r>
              <a:rPr sz="1100" spc="-70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100" spc="-30" dirty="0">
                <a:solidFill>
                  <a:srgbClr val="504F51"/>
                </a:solidFill>
                <a:latin typeface="Tahoma"/>
                <a:cs typeface="Tahoma"/>
              </a:rPr>
              <a:t>mês</a:t>
            </a:r>
            <a:r>
              <a:rPr sz="1100" spc="-60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100" spc="-35" dirty="0">
                <a:solidFill>
                  <a:srgbClr val="504F51"/>
                </a:solidFill>
                <a:latin typeface="Tahoma"/>
                <a:cs typeface="Tahoma"/>
              </a:rPr>
              <a:t>depois</a:t>
            </a:r>
            <a:r>
              <a:rPr sz="1100" spc="-85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100" spc="-15" dirty="0">
                <a:solidFill>
                  <a:srgbClr val="504F51"/>
                </a:solidFill>
                <a:latin typeface="Tahoma"/>
                <a:cs typeface="Tahoma"/>
              </a:rPr>
              <a:t>da</a:t>
            </a:r>
            <a:r>
              <a:rPr sz="1100" spc="-80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100" spc="-30" dirty="0">
                <a:solidFill>
                  <a:srgbClr val="504F51"/>
                </a:solidFill>
                <a:latin typeface="Tahoma"/>
                <a:cs typeface="Tahoma"/>
              </a:rPr>
              <a:t>data</a:t>
            </a:r>
            <a:r>
              <a:rPr sz="1100" spc="-75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100" spc="-15" dirty="0">
                <a:solidFill>
                  <a:srgbClr val="504F51"/>
                </a:solidFill>
                <a:latin typeface="Tahoma"/>
                <a:cs typeface="Tahoma"/>
              </a:rPr>
              <a:t>do</a:t>
            </a:r>
            <a:r>
              <a:rPr sz="1100" spc="-70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100" spc="-35" dirty="0">
                <a:solidFill>
                  <a:srgbClr val="504F51"/>
                </a:solidFill>
                <a:latin typeface="Tahoma"/>
                <a:cs typeface="Tahoma"/>
              </a:rPr>
              <a:t>último</a:t>
            </a:r>
            <a:r>
              <a:rPr sz="1100" spc="-90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100" spc="-35" dirty="0">
                <a:solidFill>
                  <a:srgbClr val="504F51"/>
                </a:solidFill>
                <a:latin typeface="Tahoma"/>
                <a:cs typeface="Tahoma"/>
              </a:rPr>
              <a:t>vencimento.</a:t>
            </a:r>
            <a:r>
              <a:rPr sz="1100" spc="-55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100" spc="-35" dirty="0">
                <a:solidFill>
                  <a:srgbClr val="504F51"/>
                </a:solidFill>
                <a:latin typeface="Tahoma"/>
                <a:cs typeface="Tahoma"/>
              </a:rPr>
              <a:t>Exemplo:</a:t>
            </a:r>
            <a:r>
              <a:rPr sz="1100" spc="-110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100" spc="-35" dirty="0">
                <a:solidFill>
                  <a:srgbClr val="504F51"/>
                </a:solidFill>
                <a:latin typeface="Tahoma"/>
                <a:cs typeface="Tahoma"/>
              </a:rPr>
              <a:t>Último</a:t>
            </a:r>
            <a:r>
              <a:rPr sz="1100" spc="-85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100" spc="-35" dirty="0">
                <a:solidFill>
                  <a:srgbClr val="504F51"/>
                </a:solidFill>
                <a:latin typeface="Tahoma"/>
                <a:cs typeface="Tahoma"/>
              </a:rPr>
              <a:t>boleto </a:t>
            </a:r>
            <a:r>
              <a:rPr sz="1100" spc="-330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100" spc="-35" dirty="0">
                <a:solidFill>
                  <a:srgbClr val="504F51"/>
                </a:solidFill>
                <a:latin typeface="Tahoma"/>
                <a:cs typeface="Tahoma"/>
              </a:rPr>
              <a:t>quitado </a:t>
            </a:r>
            <a:r>
              <a:rPr sz="1100" spc="-30" dirty="0">
                <a:solidFill>
                  <a:srgbClr val="504F51"/>
                </a:solidFill>
                <a:latin typeface="Tahoma"/>
                <a:cs typeface="Tahoma"/>
              </a:rPr>
              <a:t>com </a:t>
            </a:r>
            <a:r>
              <a:rPr sz="1100" spc="-35" dirty="0">
                <a:solidFill>
                  <a:srgbClr val="504F51"/>
                </a:solidFill>
                <a:latin typeface="Tahoma"/>
                <a:cs typeface="Tahoma"/>
              </a:rPr>
              <a:t>vencimento </a:t>
            </a:r>
            <a:r>
              <a:rPr sz="1100" spc="-15" dirty="0">
                <a:solidFill>
                  <a:srgbClr val="504F51"/>
                </a:solidFill>
                <a:latin typeface="Tahoma"/>
                <a:cs typeface="Tahoma"/>
              </a:rPr>
              <a:t>em </a:t>
            </a:r>
            <a:r>
              <a:rPr sz="1100" spc="-35" dirty="0">
                <a:solidFill>
                  <a:srgbClr val="504F51"/>
                </a:solidFill>
                <a:latin typeface="Tahoma"/>
                <a:cs typeface="Tahoma"/>
              </a:rPr>
              <a:t>10/outubro, início </a:t>
            </a:r>
            <a:r>
              <a:rPr sz="1100" spc="-15" dirty="0">
                <a:solidFill>
                  <a:srgbClr val="504F51"/>
                </a:solidFill>
                <a:latin typeface="Tahoma"/>
                <a:cs typeface="Tahoma"/>
              </a:rPr>
              <a:t>da </a:t>
            </a:r>
            <a:r>
              <a:rPr sz="1100" spc="-40" dirty="0">
                <a:solidFill>
                  <a:srgbClr val="504F51"/>
                </a:solidFill>
                <a:latin typeface="Tahoma"/>
                <a:cs typeface="Tahoma"/>
              </a:rPr>
              <a:t>inadimplência </a:t>
            </a:r>
            <a:r>
              <a:rPr sz="1100" spc="-15" dirty="0">
                <a:solidFill>
                  <a:srgbClr val="504F51"/>
                </a:solidFill>
                <a:latin typeface="Tahoma"/>
                <a:cs typeface="Tahoma"/>
              </a:rPr>
              <a:t>em </a:t>
            </a:r>
            <a:r>
              <a:rPr sz="1100" spc="-10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100" spc="-35" dirty="0">
                <a:solidFill>
                  <a:srgbClr val="504F51"/>
                </a:solidFill>
                <a:latin typeface="Tahoma"/>
                <a:cs typeface="Tahoma"/>
              </a:rPr>
              <a:t>10/novembro.</a:t>
            </a:r>
            <a:endParaRPr sz="1100">
              <a:latin typeface="Tahoma"/>
              <a:cs typeface="Tahoma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1000">
              <a:latin typeface="Tahoma"/>
              <a:cs typeface="Tahoma"/>
            </a:endParaRPr>
          </a:p>
          <a:p>
            <a:pPr marL="88900">
              <a:lnSpc>
                <a:spcPct val="100000"/>
              </a:lnSpc>
            </a:pPr>
            <a:r>
              <a:rPr sz="1400" b="1" spc="-95" dirty="0">
                <a:solidFill>
                  <a:srgbClr val="504F51"/>
                </a:solidFill>
                <a:latin typeface="Tahoma"/>
                <a:cs typeface="Tahoma"/>
              </a:rPr>
              <a:t>Pr</a:t>
            </a:r>
            <a:r>
              <a:rPr sz="1400" b="1" spc="-100" dirty="0">
                <a:solidFill>
                  <a:srgbClr val="504F51"/>
                </a:solidFill>
                <a:latin typeface="Tahoma"/>
                <a:cs typeface="Tahoma"/>
              </a:rPr>
              <a:t>a</a:t>
            </a:r>
            <a:r>
              <a:rPr sz="1400" b="1" spc="-95" dirty="0">
                <a:solidFill>
                  <a:srgbClr val="504F51"/>
                </a:solidFill>
                <a:latin typeface="Tahoma"/>
                <a:cs typeface="Tahoma"/>
              </a:rPr>
              <a:t>z</a:t>
            </a:r>
            <a:r>
              <a:rPr sz="1400" b="1" dirty="0">
                <a:solidFill>
                  <a:srgbClr val="504F51"/>
                </a:solidFill>
                <a:latin typeface="Tahoma"/>
                <a:cs typeface="Tahoma"/>
              </a:rPr>
              <a:t>o</a:t>
            </a:r>
            <a:r>
              <a:rPr sz="1400" b="1" spc="-210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400" b="1" spc="-100" dirty="0">
                <a:solidFill>
                  <a:srgbClr val="504F51"/>
                </a:solidFill>
                <a:latin typeface="Tahoma"/>
                <a:cs typeface="Tahoma"/>
              </a:rPr>
              <a:t>i</a:t>
            </a:r>
            <a:r>
              <a:rPr sz="1400" b="1" spc="-95" dirty="0">
                <a:solidFill>
                  <a:srgbClr val="504F51"/>
                </a:solidFill>
                <a:latin typeface="Tahoma"/>
                <a:cs typeface="Tahoma"/>
              </a:rPr>
              <a:t>nad</a:t>
            </a:r>
            <a:r>
              <a:rPr sz="1400" b="1" spc="-100" dirty="0">
                <a:solidFill>
                  <a:srgbClr val="504F51"/>
                </a:solidFill>
                <a:latin typeface="Tahoma"/>
                <a:cs typeface="Tahoma"/>
              </a:rPr>
              <a:t>i</a:t>
            </a:r>
            <a:r>
              <a:rPr sz="1400" b="1" spc="-95" dirty="0">
                <a:solidFill>
                  <a:srgbClr val="504F51"/>
                </a:solidFill>
                <a:latin typeface="Tahoma"/>
                <a:cs typeface="Tahoma"/>
              </a:rPr>
              <a:t>mp</a:t>
            </a:r>
            <a:r>
              <a:rPr sz="1400" b="1" spc="-100" dirty="0">
                <a:solidFill>
                  <a:srgbClr val="504F51"/>
                </a:solidFill>
                <a:latin typeface="Tahoma"/>
                <a:cs typeface="Tahoma"/>
              </a:rPr>
              <a:t>l</a:t>
            </a:r>
            <a:r>
              <a:rPr sz="1400" b="1" spc="-114" dirty="0">
                <a:solidFill>
                  <a:srgbClr val="504F51"/>
                </a:solidFill>
                <a:latin typeface="Tahoma"/>
                <a:cs typeface="Tahoma"/>
              </a:rPr>
              <a:t>ê</a:t>
            </a:r>
            <a:r>
              <a:rPr sz="1400" b="1" spc="-95" dirty="0">
                <a:solidFill>
                  <a:srgbClr val="504F51"/>
                </a:solidFill>
                <a:latin typeface="Tahoma"/>
                <a:cs typeface="Tahoma"/>
              </a:rPr>
              <a:t>nc</a:t>
            </a:r>
            <a:r>
              <a:rPr sz="1400" b="1" spc="-100" dirty="0">
                <a:solidFill>
                  <a:srgbClr val="504F51"/>
                </a:solidFill>
                <a:latin typeface="Tahoma"/>
                <a:cs typeface="Tahoma"/>
              </a:rPr>
              <a:t>i</a:t>
            </a:r>
            <a:r>
              <a:rPr sz="1400" b="1" dirty="0">
                <a:solidFill>
                  <a:srgbClr val="504F51"/>
                </a:solidFill>
                <a:latin typeface="Tahoma"/>
                <a:cs typeface="Tahoma"/>
              </a:rPr>
              <a:t>a</a:t>
            </a:r>
            <a:r>
              <a:rPr sz="1400" b="1" spc="-220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400" b="1" spc="-95" dirty="0">
                <a:solidFill>
                  <a:srgbClr val="504F51"/>
                </a:solidFill>
                <a:latin typeface="Tahoma"/>
                <a:cs typeface="Tahoma"/>
              </a:rPr>
              <a:t>p</a:t>
            </a:r>
            <a:r>
              <a:rPr sz="1400" b="1" spc="-114" dirty="0">
                <a:solidFill>
                  <a:srgbClr val="504F51"/>
                </a:solidFill>
                <a:latin typeface="Tahoma"/>
                <a:cs typeface="Tahoma"/>
              </a:rPr>
              <a:t>e</a:t>
            </a:r>
            <a:r>
              <a:rPr sz="1400" b="1" spc="-100" dirty="0">
                <a:solidFill>
                  <a:srgbClr val="504F51"/>
                </a:solidFill>
                <a:latin typeface="Tahoma"/>
                <a:cs typeface="Tahoma"/>
              </a:rPr>
              <a:t>sso</a:t>
            </a:r>
            <a:r>
              <a:rPr sz="1400" b="1" dirty="0">
                <a:solidFill>
                  <a:srgbClr val="504F51"/>
                </a:solidFill>
                <a:latin typeface="Tahoma"/>
                <a:cs typeface="Tahoma"/>
              </a:rPr>
              <a:t>a</a:t>
            </a:r>
            <a:r>
              <a:rPr sz="1400" b="1" spc="-175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400" b="1" spc="-114" dirty="0">
                <a:solidFill>
                  <a:srgbClr val="504F51"/>
                </a:solidFill>
                <a:latin typeface="Tahoma"/>
                <a:cs typeface="Tahoma"/>
              </a:rPr>
              <a:t>j</a:t>
            </a:r>
            <a:r>
              <a:rPr sz="1400" b="1" spc="-95" dirty="0">
                <a:solidFill>
                  <a:srgbClr val="504F51"/>
                </a:solidFill>
                <a:latin typeface="Tahoma"/>
                <a:cs typeface="Tahoma"/>
              </a:rPr>
              <a:t>ur</a:t>
            </a:r>
            <a:r>
              <a:rPr sz="1400" b="1" spc="-100" dirty="0">
                <a:solidFill>
                  <a:srgbClr val="504F51"/>
                </a:solidFill>
                <a:latin typeface="Tahoma"/>
                <a:cs typeface="Tahoma"/>
              </a:rPr>
              <a:t>í</a:t>
            </a:r>
            <a:r>
              <a:rPr sz="1400" b="1" spc="-95" dirty="0">
                <a:solidFill>
                  <a:srgbClr val="504F51"/>
                </a:solidFill>
                <a:latin typeface="Tahoma"/>
                <a:cs typeface="Tahoma"/>
              </a:rPr>
              <a:t>d</a:t>
            </a:r>
            <a:r>
              <a:rPr sz="1400" b="1" spc="-100" dirty="0">
                <a:solidFill>
                  <a:srgbClr val="504F51"/>
                </a:solidFill>
                <a:latin typeface="Tahoma"/>
                <a:cs typeface="Tahoma"/>
              </a:rPr>
              <a:t>i</a:t>
            </a:r>
            <a:r>
              <a:rPr sz="1400" b="1" spc="-90" dirty="0">
                <a:solidFill>
                  <a:srgbClr val="504F51"/>
                </a:solidFill>
                <a:latin typeface="Tahoma"/>
                <a:cs typeface="Tahoma"/>
              </a:rPr>
              <a:t>c</a:t>
            </a:r>
            <a:r>
              <a:rPr sz="1400" b="1" dirty="0">
                <a:solidFill>
                  <a:srgbClr val="504F51"/>
                </a:solidFill>
                <a:latin typeface="Tahoma"/>
                <a:cs typeface="Tahoma"/>
              </a:rPr>
              <a:t>a</a:t>
            </a:r>
            <a:r>
              <a:rPr sz="1400" b="1" spc="-195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400" b="1" dirty="0">
                <a:solidFill>
                  <a:srgbClr val="504F51"/>
                </a:solidFill>
                <a:latin typeface="Tahoma"/>
                <a:cs typeface="Tahoma"/>
              </a:rPr>
              <a:t>e</a:t>
            </a:r>
            <a:r>
              <a:rPr sz="1400" b="1" spc="-180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400" b="1" spc="-95" dirty="0">
                <a:solidFill>
                  <a:srgbClr val="504F51"/>
                </a:solidFill>
                <a:latin typeface="Tahoma"/>
                <a:cs typeface="Tahoma"/>
              </a:rPr>
              <a:t>P</a:t>
            </a:r>
            <a:r>
              <a:rPr sz="1400" b="1" spc="-100" dirty="0">
                <a:solidFill>
                  <a:srgbClr val="504F51"/>
                </a:solidFill>
                <a:latin typeface="Tahoma"/>
                <a:cs typeface="Tahoma"/>
              </a:rPr>
              <a:t>A</a:t>
            </a:r>
            <a:r>
              <a:rPr sz="1400" b="1" spc="-95" dirty="0">
                <a:solidFill>
                  <a:srgbClr val="504F51"/>
                </a:solidFill>
                <a:latin typeface="Tahoma"/>
                <a:cs typeface="Tahoma"/>
              </a:rPr>
              <a:t>D</a:t>
            </a:r>
            <a:r>
              <a:rPr sz="1400" b="1" dirty="0">
                <a:solidFill>
                  <a:srgbClr val="504F51"/>
                </a:solidFill>
                <a:latin typeface="Tahoma"/>
                <a:cs typeface="Tahoma"/>
              </a:rPr>
              <a:t>:</a:t>
            </a:r>
            <a:endParaRPr sz="1400">
              <a:latin typeface="Tahoma"/>
              <a:cs typeface="Tahoma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1350">
              <a:latin typeface="Tahoma"/>
              <a:cs typeface="Tahoma"/>
            </a:endParaRPr>
          </a:p>
          <a:p>
            <a:pPr marL="88900" marR="81280" algn="just">
              <a:lnSpc>
                <a:spcPct val="99100"/>
              </a:lnSpc>
            </a:pPr>
            <a:r>
              <a:rPr sz="1100" b="1" spc="-35" dirty="0">
                <a:solidFill>
                  <a:srgbClr val="504F51"/>
                </a:solidFill>
                <a:latin typeface="Tahoma"/>
                <a:cs typeface="Tahoma"/>
              </a:rPr>
              <a:t>Pré-pagamento:</a:t>
            </a:r>
            <a:r>
              <a:rPr sz="1100" b="1" spc="-30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100" dirty="0">
                <a:solidFill>
                  <a:srgbClr val="504F51"/>
                </a:solidFill>
                <a:latin typeface="Tahoma"/>
                <a:cs typeface="Tahoma"/>
              </a:rPr>
              <a:t>O </a:t>
            </a:r>
            <a:r>
              <a:rPr sz="1100" spc="-30" dirty="0">
                <a:solidFill>
                  <a:srgbClr val="504F51"/>
                </a:solidFill>
                <a:latin typeface="Tahoma"/>
                <a:cs typeface="Tahoma"/>
              </a:rPr>
              <a:t>prazo </a:t>
            </a:r>
            <a:r>
              <a:rPr sz="1100" spc="-10" dirty="0">
                <a:solidFill>
                  <a:srgbClr val="504F51"/>
                </a:solidFill>
                <a:latin typeface="Tahoma"/>
                <a:cs typeface="Tahoma"/>
              </a:rPr>
              <a:t>de </a:t>
            </a:r>
            <a:r>
              <a:rPr sz="1100" spc="-40" dirty="0">
                <a:solidFill>
                  <a:srgbClr val="504F51"/>
                </a:solidFill>
                <a:latin typeface="Tahoma"/>
                <a:cs typeface="Tahoma"/>
              </a:rPr>
              <a:t>inadimplência</a:t>
            </a:r>
            <a:r>
              <a:rPr sz="1100" spc="-35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100" dirty="0">
                <a:solidFill>
                  <a:srgbClr val="504F51"/>
                </a:solidFill>
                <a:latin typeface="Tahoma"/>
                <a:cs typeface="Tahoma"/>
              </a:rPr>
              <a:t>é </a:t>
            </a:r>
            <a:r>
              <a:rPr sz="1100" spc="-30" dirty="0">
                <a:solidFill>
                  <a:srgbClr val="504F51"/>
                </a:solidFill>
                <a:latin typeface="Tahoma"/>
                <a:cs typeface="Tahoma"/>
              </a:rPr>
              <a:t>contado </a:t>
            </a:r>
            <a:r>
              <a:rPr sz="1100" dirty="0">
                <a:solidFill>
                  <a:srgbClr val="504F51"/>
                </a:solidFill>
                <a:latin typeface="Tahoma"/>
                <a:cs typeface="Tahoma"/>
              </a:rPr>
              <a:t>a </a:t>
            </a:r>
            <a:r>
              <a:rPr sz="1100" spc="-30" dirty="0">
                <a:solidFill>
                  <a:srgbClr val="504F51"/>
                </a:solidFill>
                <a:latin typeface="Tahoma"/>
                <a:cs typeface="Tahoma"/>
              </a:rPr>
              <a:t>partir</a:t>
            </a:r>
            <a:r>
              <a:rPr sz="1100" spc="280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100" spc="-25" dirty="0">
                <a:solidFill>
                  <a:srgbClr val="504F51"/>
                </a:solidFill>
                <a:latin typeface="Tahoma"/>
                <a:cs typeface="Tahoma"/>
              </a:rPr>
              <a:t>do </a:t>
            </a:r>
            <a:r>
              <a:rPr sz="1100" spc="-20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100" spc="-35" dirty="0">
                <a:solidFill>
                  <a:srgbClr val="504F51"/>
                </a:solidFill>
                <a:latin typeface="Tahoma"/>
                <a:cs typeface="Tahoma"/>
              </a:rPr>
              <a:t>último </a:t>
            </a:r>
            <a:r>
              <a:rPr sz="1100" spc="-15" dirty="0">
                <a:solidFill>
                  <a:srgbClr val="504F51"/>
                </a:solidFill>
                <a:latin typeface="Tahoma"/>
                <a:cs typeface="Tahoma"/>
              </a:rPr>
              <a:t>dia do </a:t>
            </a:r>
            <a:r>
              <a:rPr sz="1100" spc="-30" dirty="0">
                <a:solidFill>
                  <a:srgbClr val="504F51"/>
                </a:solidFill>
                <a:latin typeface="Tahoma"/>
                <a:cs typeface="Tahoma"/>
              </a:rPr>
              <a:t>mês </a:t>
            </a:r>
            <a:r>
              <a:rPr sz="1100" spc="-10" dirty="0">
                <a:solidFill>
                  <a:srgbClr val="504F51"/>
                </a:solidFill>
                <a:latin typeface="Tahoma"/>
                <a:cs typeface="Tahoma"/>
              </a:rPr>
              <a:t>de </a:t>
            </a:r>
            <a:r>
              <a:rPr sz="1100" spc="-35" dirty="0">
                <a:solidFill>
                  <a:srgbClr val="504F51"/>
                </a:solidFill>
                <a:latin typeface="Tahoma"/>
                <a:cs typeface="Tahoma"/>
              </a:rPr>
              <a:t>competência </a:t>
            </a:r>
            <a:r>
              <a:rPr sz="1100" spc="-15" dirty="0">
                <a:solidFill>
                  <a:srgbClr val="504F51"/>
                </a:solidFill>
                <a:latin typeface="Tahoma"/>
                <a:cs typeface="Tahoma"/>
              </a:rPr>
              <a:t>da </a:t>
            </a:r>
            <a:r>
              <a:rPr sz="1100" spc="-35" dirty="0">
                <a:solidFill>
                  <a:srgbClr val="504F51"/>
                </a:solidFill>
                <a:latin typeface="Tahoma"/>
                <a:cs typeface="Tahoma"/>
              </a:rPr>
              <a:t>fatura </a:t>
            </a:r>
            <a:r>
              <a:rPr sz="1100" spc="-25" dirty="0">
                <a:solidFill>
                  <a:srgbClr val="504F51"/>
                </a:solidFill>
                <a:latin typeface="Tahoma"/>
                <a:cs typeface="Tahoma"/>
              </a:rPr>
              <a:t>paga. </a:t>
            </a:r>
            <a:r>
              <a:rPr sz="1100" spc="-35" dirty="0">
                <a:solidFill>
                  <a:srgbClr val="504F51"/>
                </a:solidFill>
                <a:latin typeface="Tahoma"/>
                <a:cs typeface="Tahoma"/>
              </a:rPr>
              <a:t>Exemplo: Último </a:t>
            </a:r>
            <a:r>
              <a:rPr sz="1100" spc="-30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100" spc="-70" dirty="0">
                <a:solidFill>
                  <a:srgbClr val="504F51"/>
                </a:solidFill>
                <a:latin typeface="Tahoma"/>
                <a:cs typeface="Tahoma"/>
              </a:rPr>
              <a:t>bole</a:t>
            </a:r>
            <a:r>
              <a:rPr sz="1650" spc="-104" baseline="-22727" dirty="0">
                <a:solidFill>
                  <a:srgbClr val="504F51"/>
                </a:solidFill>
                <a:latin typeface="Tahoma"/>
                <a:cs typeface="Tahoma"/>
              </a:rPr>
              <a:t>.</a:t>
            </a:r>
            <a:r>
              <a:rPr sz="1100" spc="-70" dirty="0">
                <a:solidFill>
                  <a:srgbClr val="504F51"/>
                </a:solidFill>
                <a:latin typeface="Tahoma"/>
                <a:cs typeface="Tahoma"/>
              </a:rPr>
              <a:t>to </a:t>
            </a:r>
            <a:r>
              <a:rPr sz="1100" spc="-35" dirty="0">
                <a:solidFill>
                  <a:srgbClr val="504F51"/>
                </a:solidFill>
                <a:latin typeface="Tahoma"/>
                <a:cs typeface="Tahoma"/>
              </a:rPr>
              <a:t>quitado </a:t>
            </a:r>
            <a:r>
              <a:rPr sz="1100" spc="-30" dirty="0">
                <a:solidFill>
                  <a:srgbClr val="504F51"/>
                </a:solidFill>
                <a:latin typeface="Tahoma"/>
                <a:cs typeface="Tahoma"/>
              </a:rPr>
              <a:t>com </a:t>
            </a:r>
            <a:r>
              <a:rPr sz="1100" spc="-35" dirty="0">
                <a:solidFill>
                  <a:srgbClr val="504F51"/>
                </a:solidFill>
                <a:latin typeface="Tahoma"/>
                <a:cs typeface="Tahoma"/>
              </a:rPr>
              <a:t>vencimento </a:t>
            </a:r>
            <a:r>
              <a:rPr sz="1100" spc="-15" dirty="0">
                <a:solidFill>
                  <a:srgbClr val="504F51"/>
                </a:solidFill>
                <a:latin typeface="Tahoma"/>
                <a:cs typeface="Tahoma"/>
              </a:rPr>
              <a:t>em </a:t>
            </a:r>
            <a:r>
              <a:rPr sz="1100" spc="-35" dirty="0">
                <a:solidFill>
                  <a:srgbClr val="504F51"/>
                </a:solidFill>
                <a:latin typeface="Tahoma"/>
                <a:cs typeface="Tahoma"/>
              </a:rPr>
              <a:t>10/outubro, </a:t>
            </a:r>
            <a:r>
              <a:rPr sz="1100" spc="-15" dirty="0">
                <a:solidFill>
                  <a:srgbClr val="504F51"/>
                </a:solidFill>
                <a:latin typeface="Tahoma"/>
                <a:cs typeface="Tahoma"/>
              </a:rPr>
              <a:t>mês de </a:t>
            </a:r>
            <a:r>
              <a:rPr sz="1100" spc="-35" dirty="0">
                <a:solidFill>
                  <a:srgbClr val="504F51"/>
                </a:solidFill>
                <a:latin typeface="Tahoma"/>
                <a:cs typeface="Tahoma"/>
              </a:rPr>
              <a:t>competência </a:t>
            </a:r>
            <a:r>
              <a:rPr sz="1100" spc="-30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100" spc="-35" dirty="0">
                <a:solidFill>
                  <a:srgbClr val="504F51"/>
                </a:solidFill>
                <a:latin typeface="Tahoma"/>
                <a:cs typeface="Tahoma"/>
              </a:rPr>
              <a:t>outubro,</a:t>
            </a:r>
            <a:r>
              <a:rPr sz="1100" spc="-80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100" spc="-35" dirty="0">
                <a:solidFill>
                  <a:srgbClr val="504F51"/>
                </a:solidFill>
                <a:latin typeface="Tahoma"/>
                <a:cs typeface="Tahoma"/>
              </a:rPr>
              <a:t>início</a:t>
            </a:r>
            <a:r>
              <a:rPr sz="1100" spc="-80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100" spc="-15" dirty="0">
                <a:solidFill>
                  <a:srgbClr val="504F51"/>
                </a:solidFill>
                <a:latin typeface="Tahoma"/>
                <a:cs typeface="Tahoma"/>
              </a:rPr>
              <a:t>da</a:t>
            </a:r>
            <a:r>
              <a:rPr sz="1100" spc="-100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100" spc="-40" dirty="0">
                <a:solidFill>
                  <a:srgbClr val="504F51"/>
                </a:solidFill>
                <a:latin typeface="Tahoma"/>
                <a:cs typeface="Tahoma"/>
              </a:rPr>
              <a:t>inadimplência</a:t>
            </a:r>
            <a:r>
              <a:rPr sz="1100" spc="-150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100" spc="-15" dirty="0">
                <a:solidFill>
                  <a:srgbClr val="504F51"/>
                </a:solidFill>
                <a:latin typeface="Tahoma"/>
                <a:cs typeface="Tahoma"/>
              </a:rPr>
              <a:t>em</a:t>
            </a:r>
            <a:r>
              <a:rPr sz="1100" spc="-75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100" spc="-35" dirty="0">
                <a:solidFill>
                  <a:srgbClr val="504F51"/>
                </a:solidFill>
                <a:latin typeface="Tahoma"/>
                <a:cs typeface="Tahoma"/>
              </a:rPr>
              <a:t>01/novembro.</a:t>
            </a:r>
            <a:endParaRPr sz="1100">
              <a:latin typeface="Tahoma"/>
              <a:cs typeface="Tahoma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400">
              <a:latin typeface="Tahoma"/>
              <a:cs typeface="Tahoma"/>
            </a:endParaRPr>
          </a:p>
          <a:p>
            <a:pPr marL="88900" marR="80010" algn="just">
              <a:lnSpc>
                <a:spcPts val="1310"/>
              </a:lnSpc>
            </a:pPr>
            <a:r>
              <a:rPr sz="1100" b="1" spc="-20" dirty="0">
                <a:solidFill>
                  <a:srgbClr val="504F51"/>
                </a:solidFill>
                <a:latin typeface="Tahoma"/>
                <a:cs typeface="Tahoma"/>
              </a:rPr>
              <a:t>Pós</a:t>
            </a:r>
            <a:r>
              <a:rPr sz="1100" b="1" spc="-15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100" b="1" spc="-35" dirty="0">
                <a:solidFill>
                  <a:srgbClr val="504F51"/>
                </a:solidFill>
                <a:latin typeface="Tahoma"/>
                <a:cs typeface="Tahoma"/>
              </a:rPr>
              <a:t>pagamento:</a:t>
            </a:r>
            <a:r>
              <a:rPr sz="1100" b="1" spc="-30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100" dirty="0">
                <a:solidFill>
                  <a:srgbClr val="504F51"/>
                </a:solidFill>
                <a:latin typeface="Tahoma"/>
                <a:cs typeface="Tahoma"/>
              </a:rPr>
              <a:t>O </a:t>
            </a:r>
            <a:r>
              <a:rPr sz="1100" spc="-30" dirty="0">
                <a:solidFill>
                  <a:srgbClr val="504F51"/>
                </a:solidFill>
                <a:latin typeface="Tahoma"/>
                <a:cs typeface="Tahoma"/>
              </a:rPr>
              <a:t>prazo </a:t>
            </a:r>
            <a:r>
              <a:rPr sz="1100" spc="-15" dirty="0">
                <a:solidFill>
                  <a:srgbClr val="504F51"/>
                </a:solidFill>
                <a:latin typeface="Tahoma"/>
                <a:cs typeface="Tahoma"/>
              </a:rPr>
              <a:t>de </a:t>
            </a:r>
            <a:r>
              <a:rPr sz="1100" spc="-40" dirty="0">
                <a:solidFill>
                  <a:srgbClr val="504F51"/>
                </a:solidFill>
                <a:latin typeface="Tahoma"/>
                <a:cs typeface="Tahoma"/>
              </a:rPr>
              <a:t>inadimplência</a:t>
            </a:r>
            <a:r>
              <a:rPr sz="1100" spc="-35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100" dirty="0">
                <a:solidFill>
                  <a:srgbClr val="504F51"/>
                </a:solidFill>
                <a:latin typeface="Tahoma"/>
                <a:cs typeface="Tahoma"/>
              </a:rPr>
              <a:t>é </a:t>
            </a:r>
            <a:r>
              <a:rPr sz="1100" spc="-35" dirty="0">
                <a:solidFill>
                  <a:srgbClr val="504F51"/>
                </a:solidFill>
                <a:latin typeface="Tahoma"/>
                <a:cs typeface="Tahoma"/>
              </a:rPr>
              <a:t>contato</a:t>
            </a:r>
            <a:r>
              <a:rPr sz="1100" spc="-30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100" dirty="0">
                <a:solidFill>
                  <a:srgbClr val="504F51"/>
                </a:solidFill>
                <a:latin typeface="Tahoma"/>
                <a:cs typeface="Tahoma"/>
              </a:rPr>
              <a:t>a </a:t>
            </a:r>
            <a:r>
              <a:rPr sz="1100" spc="-35" dirty="0">
                <a:solidFill>
                  <a:srgbClr val="504F51"/>
                </a:solidFill>
                <a:latin typeface="Tahoma"/>
                <a:cs typeface="Tahoma"/>
              </a:rPr>
              <a:t>partir</a:t>
            </a:r>
            <a:r>
              <a:rPr sz="1100" spc="-30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100" spc="-25" dirty="0">
                <a:solidFill>
                  <a:srgbClr val="504F51"/>
                </a:solidFill>
                <a:latin typeface="Tahoma"/>
                <a:cs typeface="Tahoma"/>
              </a:rPr>
              <a:t>do </a:t>
            </a:r>
            <a:r>
              <a:rPr sz="1100" spc="-20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100" spc="-35" dirty="0">
                <a:solidFill>
                  <a:srgbClr val="504F51"/>
                </a:solidFill>
                <a:latin typeface="Tahoma"/>
                <a:cs typeface="Tahoma"/>
              </a:rPr>
              <a:t>Primeiro </a:t>
            </a:r>
            <a:r>
              <a:rPr sz="1100" spc="-15" dirty="0">
                <a:solidFill>
                  <a:srgbClr val="504F51"/>
                </a:solidFill>
                <a:latin typeface="Tahoma"/>
                <a:cs typeface="Tahoma"/>
              </a:rPr>
              <a:t>dia do </a:t>
            </a:r>
            <a:r>
              <a:rPr sz="1100" spc="-25" dirty="0">
                <a:solidFill>
                  <a:srgbClr val="504F51"/>
                </a:solidFill>
                <a:latin typeface="Tahoma"/>
                <a:cs typeface="Tahoma"/>
              </a:rPr>
              <a:t>mês </a:t>
            </a:r>
            <a:r>
              <a:rPr sz="1100" spc="-15" dirty="0">
                <a:solidFill>
                  <a:srgbClr val="504F51"/>
                </a:solidFill>
                <a:latin typeface="Tahoma"/>
                <a:cs typeface="Tahoma"/>
              </a:rPr>
              <a:t>de </a:t>
            </a:r>
            <a:r>
              <a:rPr sz="1100" spc="-35" dirty="0">
                <a:solidFill>
                  <a:srgbClr val="504F51"/>
                </a:solidFill>
                <a:latin typeface="Tahoma"/>
                <a:cs typeface="Tahoma"/>
              </a:rPr>
              <a:t>competência </a:t>
            </a:r>
            <a:r>
              <a:rPr sz="1100" spc="-15" dirty="0">
                <a:solidFill>
                  <a:srgbClr val="504F51"/>
                </a:solidFill>
                <a:latin typeface="Tahoma"/>
                <a:cs typeface="Tahoma"/>
              </a:rPr>
              <a:t>da </a:t>
            </a:r>
            <a:r>
              <a:rPr sz="1100" spc="-35" dirty="0">
                <a:solidFill>
                  <a:srgbClr val="504F51"/>
                </a:solidFill>
                <a:latin typeface="Tahoma"/>
                <a:cs typeface="Tahoma"/>
              </a:rPr>
              <a:t>fatura </a:t>
            </a:r>
            <a:r>
              <a:rPr sz="1100" spc="-25" dirty="0">
                <a:solidFill>
                  <a:srgbClr val="504F51"/>
                </a:solidFill>
                <a:latin typeface="Tahoma"/>
                <a:cs typeface="Tahoma"/>
              </a:rPr>
              <a:t>paga. </a:t>
            </a:r>
            <a:r>
              <a:rPr sz="1100" spc="-35" dirty="0">
                <a:solidFill>
                  <a:srgbClr val="504F51"/>
                </a:solidFill>
                <a:latin typeface="Tahoma"/>
                <a:cs typeface="Tahoma"/>
              </a:rPr>
              <a:t>Exemplo: último </a:t>
            </a:r>
            <a:r>
              <a:rPr sz="1100" spc="-30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100" spc="-35" dirty="0">
                <a:solidFill>
                  <a:srgbClr val="504F51"/>
                </a:solidFill>
                <a:latin typeface="Tahoma"/>
                <a:cs typeface="Tahoma"/>
              </a:rPr>
              <a:t>boleto quitado </a:t>
            </a:r>
            <a:r>
              <a:rPr sz="1100" spc="-25" dirty="0">
                <a:solidFill>
                  <a:srgbClr val="504F51"/>
                </a:solidFill>
                <a:latin typeface="Tahoma"/>
                <a:cs typeface="Tahoma"/>
              </a:rPr>
              <a:t>com </a:t>
            </a:r>
            <a:r>
              <a:rPr sz="1100" spc="-35" dirty="0">
                <a:solidFill>
                  <a:srgbClr val="504F51"/>
                </a:solidFill>
                <a:latin typeface="Tahoma"/>
                <a:cs typeface="Tahoma"/>
              </a:rPr>
              <a:t>vencimento </a:t>
            </a:r>
            <a:r>
              <a:rPr sz="1100" spc="-15" dirty="0">
                <a:solidFill>
                  <a:srgbClr val="504F51"/>
                </a:solidFill>
                <a:latin typeface="Tahoma"/>
                <a:cs typeface="Tahoma"/>
              </a:rPr>
              <a:t>em </a:t>
            </a:r>
            <a:r>
              <a:rPr sz="1100" spc="-35" dirty="0">
                <a:solidFill>
                  <a:srgbClr val="504F51"/>
                </a:solidFill>
                <a:latin typeface="Tahoma"/>
                <a:cs typeface="Tahoma"/>
              </a:rPr>
              <a:t>10/outubro, </a:t>
            </a:r>
            <a:r>
              <a:rPr sz="1100" spc="-15" dirty="0">
                <a:solidFill>
                  <a:srgbClr val="504F51"/>
                </a:solidFill>
                <a:latin typeface="Tahoma"/>
                <a:cs typeface="Tahoma"/>
              </a:rPr>
              <a:t>mês de </a:t>
            </a:r>
            <a:r>
              <a:rPr sz="1100" spc="-35" dirty="0">
                <a:solidFill>
                  <a:srgbClr val="504F51"/>
                </a:solidFill>
                <a:latin typeface="Tahoma"/>
                <a:cs typeface="Tahoma"/>
              </a:rPr>
              <a:t>competência </a:t>
            </a:r>
            <a:r>
              <a:rPr sz="1100" spc="-30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100" spc="-35" dirty="0">
                <a:solidFill>
                  <a:srgbClr val="504F51"/>
                </a:solidFill>
                <a:latin typeface="Tahoma"/>
                <a:cs typeface="Tahoma"/>
              </a:rPr>
              <a:t>outubro,</a:t>
            </a:r>
            <a:r>
              <a:rPr sz="1100" spc="-80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100" spc="-35" dirty="0">
                <a:solidFill>
                  <a:srgbClr val="504F51"/>
                </a:solidFill>
                <a:latin typeface="Tahoma"/>
                <a:cs typeface="Tahoma"/>
              </a:rPr>
              <a:t>início</a:t>
            </a:r>
            <a:r>
              <a:rPr sz="1100" spc="-80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100" spc="-15" dirty="0">
                <a:solidFill>
                  <a:srgbClr val="504F51"/>
                </a:solidFill>
                <a:latin typeface="Tahoma"/>
                <a:cs typeface="Tahoma"/>
              </a:rPr>
              <a:t>da</a:t>
            </a:r>
            <a:r>
              <a:rPr sz="1100" spc="-100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100" spc="-40" dirty="0">
                <a:solidFill>
                  <a:srgbClr val="504F51"/>
                </a:solidFill>
                <a:latin typeface="Tahoma"/>
                <a:cs typeface="Tahoma"/>
              </a:rPr>
              <a:t>inadimplência</a:t>
            </a:r>
            <a:r>
              <a:rPr sz="1100" spc="-150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100" spc="-15" dirty="0">
                <a:solidFill>
                  <a:srgbClr val="504F51"/>
                </a:solidFill>
                <a:latin typeface="Tahoma"/>
                <a:cs typeface="Tahoma"/>
              </a:rPr>
              <a:t>em</a:t>
            </a:r>
            <a:r>
              <a:rPr sz="1100" spc="-85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100" spc="-35" dirty="0">
                <a:solidFill>
                  <a:srgbClr val="504F51"/>
                </a:solidFill>
                <a:latin typeface="Tahoma"/>
                <a:cs typeface="Tahoma"/>
              </a:rPr>
              <a:t>01/outubro</a:t>
            </a:r>
            <a:endParaRPr sz="1100">
              <a:latin typeface="Tahoma"/>
              <a:cs typeface="Tahoma"/>
            </a:endParaRPr>
          </a:p>
          <a:p>
            <a:pPr>
              <a:lnSpc>
                <a:spcPct val="100000"/>
              </a:lnSpc>
            </a:pPr>
            <a:endParaRPr sz="1300">
              <a:latin typeface="Tahoma"/>
              <a:cs typeface="Tahoma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1200">
              <a:latin typeface="Tahoma"/>
              <a:cs typeface="Tahoma"/>
            </a:endParaRPr>
          </a:p>
          <a:p>
            <a:pPr marL="184785" marR="38735">
              <a:lnSpc>
                <a:spcPct val="100000"/>
              </a:lnSpc>
            </a:pPr>
            <a:r>
              <a:rPr sz="1400" b="1" spc="-90" dirty="0">
                <a:solidFill>
                  <a:srgbClr val="504F51"/>
                </a:solidFill>
                <a:latin typeface="Tahoma"/>
                <a:cs typeface="Tahoma"/>
              </a:rPr>
              <a:t>Operadoras</a:t>
            </a:r>
            <a:r>
              <a:rPr sz="1400" b="1" spc="-254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400" b="1" spc="-90" dirty="0">
                <a:solidFill>
                  <a:srgbClr val="504F51"/>
                </a:solidFill>
                <a:latin typeface="Tahoma"/>
                <a:cs typeface="Tahoma"/>
              </a:rPr>
              <a:t>Autorizadas</a:t>
            </a:r>
            <a:r>
              <a:rPr sz="1400" b="1" spc="-215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400" b="1" spc="-55" dirty="0">
                <a:solidFill>
                  <a:srgbClr val="504F51"/>
                </a:solidFill>
                <a:latin typeface="Tahoma"/>
                <a:cs typeface="Tahoma"/>
              </a:rPr>
              <a:t>Para</a:t>
            </a:r>
            <a:r>
              <a:rPr sz="1400" b="1" spc="-270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400" b="1" spc="-90" dirty="0">
                <a:solidFill>
                  <a:srgbClr val="504F51"/>
                </a:solidFill>
                <a:latin typeface="Tahoma"/>
                <a:cs typeface="Tahoma"/>
              </a:rPr>
              <a:t>Aproveitamento</a:t>
            </a:r>
            <a:r>
              <a:rPr sz="1400" b="1" spc="-185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400" b="1" spc="-75" dirty="0">
                <a:solidFill>
                  <a:srgbClr val="504F51"/>
                </a:solidFill>
                <a:latin typeface="Tahoma"/>
                <a:cs typeface="Tahoma"/>
              </a:rPr>
              <a:t>Parcial </a:t>
            </a:r>
            <a:r>
              <a:rPr sz="1400" b="1" spc="-395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400" b="1" spc="-25" dirty="0">
                <a:solidFill>
                  <a:srgbClr val="504F51"/>
                </a:solidFill>
                <a:latin typeface="Tahoma"/>
                <a:cs typeface="Tahoma"/>
              </a:rPr>
              <a:t>de</a:t>
            </a:r>
            <a:r>
              <a:rPr sz="1400" b="1" spc="-280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400" b="1" spc="-85" dirty="0">
                <a:solidFill>
                  <a:srgbClr val="504F51"/>
                </a:solidFill>
                <a:latin typeface="Tahoma"/>
                <a:cs typeface="Tahoma"/>
              </a:rPr>
              <a:t>Carências</a:t>
            </a:r>
            <a:endParaRPr sz="1400">
              <a:latin typeface="Tahoma"/>
              <a:cs typeface="Tahoma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5427090" y="4743703"/>
            <a:ext cx="106680" cy="139636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590"/>
              </a:lnSpc>
              <a:spcBef>
                <a:spcPts val="100"/>
              </a:spcBef>
            </a:pPr>
            <a:r>
              <a:rPr sz="1400" dirty="0">
                <a:solidFill>
                  <a:srgbClr val="0060AC"/>
                </a:solidFill>
                <a:latin typeface="Tahoma"/>
                <a:cs typeface="Tahoma"/>
              </a:rPr>
              <a:t>•</a:t>
            </a:r>
            <a:endParaRPr sz="1400">
              <a:latin typeface="Tahoma"/>
              <a:cs typeface="Tahoma"/>
            </a:endParaRPr>
          </a:p>
          <a:p>
            <a:pPr marL="12700">
              <a:lnSpc>
                <a:spcPts val="1500"/>
              </a:lnSpc>
            </a:pPr>
            <a:r>
              <a:rPr sz="1400" dirty="0">
                <a:solidFill>
                  <a:srgbClr val="0060AC"/>
                </a:solidFill>
                <a:latin typeface="Tahoma"/>
                <a:cs typeface="Tahoma"/>
              </a:rPr>
              <a:t>•</a:t>
            </a:r>
            <a:endParaRPr sz="1400">
              <a:latin typeface="Tahoma"/>
              <a:cs typeface="Tahoma"/>
            </a:endParaRPr>
          </a:p>
          <a:p>
            <a:pPr marL="12700">
              <a:lnSpc>
                <a:spcPts val="1500"/>
              </a:lnSpc>
            </a:pPr>
            <a:r>
              <a:rPr sz="1400" dirty="0">
                <a:solidFill>
                  <a:srgbClr val="0060AC"/>
                </a:solidFill>
                <a:latin typeface="Tahoma"/>
                <a:cs typeface="Tahoma"/>
              </a:rPr>
              <a:t>•</a:t>
            </a:r>
            <a:endParaRPr sz="1400">
              <a:latin typeface="Tahoma"/>
              <a:cs typeface="Tahoma"/>
            </a:endParaRPr>
          </a:p>
          <a:p>
            <a:pPr marL="12700">
              <a:lnSpc>
                <a:spcPts val="1500"/>
              </a:lnSpc>
            </a:pPr>
            <a:r>
              <a:rPr sz="1400" dirty="0">
                <a:solidFill>
                  <a:srgbClr val="0060AC"/>
                </a:solidFill>
                <a:latin typeface="Tahoma"/>
                <a:cs typeface="Tahoma"/>
              </a:rPr>
              <a:t>•</a:t>
            </a:r>
            <a:endParaRPr sz="1400">
              <a:latin typeface="Tahoma"/>
              <a:cs typeface="Tahoma"/>
            </a:endParaRPr>
          </a:p>
          <a:p>
            <a:pPr marL="12700">
              <a:lnSpc>
                <a:spcPts val="1500"/>
              </a:lnSpc>
            </a:pPr>
            <a:r>
              <a:rPr sz="1400" dirty="0">
                <a:solidFill>
                  <a:srgbClr val="0060AC"/>
                </a:solidFill>
                <a:latin typeface="Tahoma"/>
                <a:cs typeface="Tahoma"/>
              </a:rPr>
              <a:t>•</a:t>
            </a:r>
            <a:endParaRPr sz="1400">
              <a:latin typeface="Tahoma"/>
              <a:cs typeface="Tahoma"/>
            </a:endParaRPr>
          </a:p>
          <a:p>
            <a:pPr marL="12700">
              <a:lnSpc>
                <a:spcPts val="1555"/>
              </a:lnSpc>
            </a:pPr>
            <a:r>
              <a:rPr sz="1400" dirty="0">
                <a:solidFill>
                  <a:srgbClr val="0060AC"/>
                </a:solidFill>
                <a:latin typeface="Tahoma"/>
                <a:cs typeface="Tahoma"/>
              </a:rPr>
              <a:t>•</a:t>
            </a:r>
            <a:endParaRPr sz="1400">
              <a:latin typeface="Tahoma"/>
              <a:cs typeface="Tahoma"/>
            </a:endParaRPr>
          </a:p>
          <a:p>
            <a:pPr marL="12700">
              <a:lnSpc>
                <a:spcPts val="1645"/>
              </a:lnSpc>
            </a:pPr>
            <a:r>
              <a:rPr sz="1400" dirty="0">
                <a:solidFill>
                  <a:srgbClr val="0060AC"/>
                </a:solidFill>
                <a:latin typeface="Tahoma"/>
                <a:cs typeface="Tahoma"/>
              </a:rPr>
              <a:t>•</a:t>
            </a:r>
            <a:endParaRPr sz="1400">
              <a:latin typeface="Tahoma"/>
              <a:cs typeface="Tahoma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5606922" y="4712944"/>
            <a:ext cx="972185" cy="13855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>
              <a:lnSpc>
                <a:spcPct val="114100"/>
              </a:lnSpc>
              <a:spcBef>
                <a:spcPts val="105"/>
              </a:spcBef>
            </a:pPr>
            <a:r>
              <a:rPr sz="1100" spc="-35" dirty="0">
                <a:solidFill>
                  <a:srgbClr val="504F51"/>
                </a:solidFill>
                <a:latin typeface="Tahoma"/>
                <a:cs typeface="Tahoma"/>
              </a:rPr>
              <a:t>Unimeds </a:t>
            </a:r>
            <a:r>
              <a:rPr sz="1100" spc="-30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100" spc="-40" dirty="0">
                <a:solidFill>
                  <a:srgbClr val="504F51"/>
                </a:solidFill>
                <a:latin typeface="Tahoma"/>
                <a:cs typeface="Tahoma"/>
              </a:rPr>
              <a:t>S</a:t>
            </a:r>
            <a:r>
              <a:rPr sz="1100" spc="-55" dirty="0">
                <a:solidFill>
                  <a:srgbClr val="504F51"/>
                </a:solidFill>
                <a:latin typeface="Tahoma"/>
                <a:cs typeface="Tahoma"/>
              </a:rPr>
              <a:t>e</a:t>
            </a:r>
            <a:r>
              <a:rPr sz="1100" spc="-35" dirty="0">
                <a:solidFill>
                  <a:srgbClr val="504F51"/>
                </a:solidFill>
                <a:latin typeface="Tahoma"/>
                <a:cs typeface="Tahoma"/>
              </a:rPr>
              <a:t>g</a:t>
            </a:r>
            <a:r>
              <a:rPr sz="1100" spc="-40" dirty="0">
                <a:solidFill>
                  <a:srgbClr val="504F51"/>
                </a:solidFill>
                <a:latin typeface="Tahoma"/>
                <a:cs typeface="Tahoma"/>
              </a:rPr>
              <a:t>uro</a:t>
            </a:r>
            <a:r>
              <a:rPr sz="1100" dirty="0">
                <a:solidFill>
                  <a:srgbClr val="504F51"/>
                </a:solidFill>
                <a:latin typeface="Tahoma"/>
                <a:cs typeface="Tahoma"/>
              </a:rPr>
              <a:t>s</a:t>
            </a:r>
            <a:r>
              <a:rPr sz="1100" spc="-70" dirty="0">
                <a:solidFill>
                  <a:srgbClr val="504F51"/>
                </a:solidFill>
                <a:latin typeface="Tahoma"/>
                <a:cs typeface="Tahoma"/>
              </a:rPr>
              <a:t> </a:t>
            </a:r>
            <a:r>
              <a:rPr sz="1100" spc="-40" dirty="0">
                <a:solidFill>
                  <a:srgbClr val="504F51"/>
                </a:solidFill>
                <a:latin typeface="Tahoma"/>
                <a:cs typeface="Tahoma"/>
              </a:rPr>
              <a:t>Uni</a:t>
            </a:r>
            <a:r>
              <a:rPr sz="1100" spc="-45" dirty="0">
                <a:solidFill>
                  <a:srgbClr val="504F51"/>
                </a:solidFill>
                <a:latin typeface="Tahoma"/>
                <a:cs typeface="Tahoma"/>
              </a:rPr>
              <a:t>m</a:t>
            </a:r>
            <a:r>
              <a:rPr sz="1100" spc="-55" dirty="0">
                <a:solidFill>
                  <a:srgbClr val="504F51"/>
                </a:solidFill>
                <a:latin typeface="Tahoma"/>
                <a:cs typeface="Tahoma"/>
              </a:rPr>
              <a:t>e</a:t>
            </a:r>
            <a:r>
              <a:rPr sz="1100" dirty="0">
                <a:solidFill>
                  <a:srgbClr val="504F51"/>
                </a:solidFill>
                <a:latin typeface="Tahoma"/>
                <a:cs typeface="Tahoma"/>
              </a:rPr>
              <a:t>d  </a:t>
            </a:r>
            <a:r>
              <a:rPr sz="1100" spc="-40" dirty="0">
                <a:solidFill>
                  <a:srgbClr val="504F51"/>
                </a:solidFill>
                <a:latin typeface="Tahoma"/>
                <a:cs typeface="Tahoma"/>
              </a:rPr>
              <a:t>CNU</a:t>
            </a:r>
            <a:endParaRPr sz="110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180"/>
              </a:spcBef>
            </a:pPr>
            <a:r>
              <a:rPr sz="1100" spc="-35" dirty="0">
                <a:solidFill>
                  <a:srgbClr val="504F51"/>
                </a:solidFill>
                <a:latin typeface="Tahoma"/>
                <a:cs typeface="Tahoma"/>
              </a:rPr>
              <a:t>Bradesco</a:t>
            </a:r>
            <a:endParaRPr sz="1100">
              <a:latin typeface="Tahoma"/>
              <a:cs typeface="Tahoma"/>
            </a:endParaRPr>
          </a:p>
          <a:p>
            <a:pPr marL="12700" marR="323850">
              <a:lnSpc>
                <a:spcPct val="113599"/>
              </a:lnSpc>
              <a:spcBef>
                <a:spcPts val="15"/>
              </a:spcBef>
            </a:pPr>
            <a:r>
              <a:rPr sz="1100" spc="-40" dirty="0">
                <a:solidFill>
                  <a:srgbClr val="504F51"/>
                </a:solidFill>
                <a:latin typeface="Tahoma"/>
                <a:cs typeface="Tahoma"/>
              </a:rPr>
              <a:t>Sulam</a:t>
            </a:r>
            <a:r>
              <a:rPr sz="1100" spc="-55" dirty="0">
                <a:solidFill>
                  <a:srgbClr val="504F51"/>
                </a:solidFill>
                <a:latin typeface="Tahoma"/>
                <a:cs typeface="Tahoma"/>
              </a:rPr>
              <a:t>é</a:t>
            </a:r>
            <a:r>
              <a:rPr sz="1100" spc="-40" dirty="0">
                <a:solidFill>
                  <a:srgbClr val="504F51"/>
                </a:solidFill>
                <a:latin typeface="Tahoma"/>
                <a:cs typeface="Tahoma"/>
              </a:rPr>
              <a:t>ri</a:t>
            </a:r>
            <a:r>
              <a:rPr sz="1100" spc="-55" dirty="0">
                <a:solidFill>
                  <a:srgbClr val="504F51"/>
                </a:solidFill>
                <a:latin typeface="Tahoma"/>
                <a:cs typeface="Tahoma"/>
              </a:rPr>
              <a:t>c</a:t>
            </a:r>
            <a:r>
              <a:rPr sz="1100" dirty="0">
                <a:solidFill>
                  <a:srgbClr val="504F51"/>
                </a:solidFill>
                <a:latin typeface="Tahoma"/>
                <a:cs typeface="Tahoma"/>
              </a:rPr>
              <a:t>a  </a:t>
            </a:r>
            <a:r>
              <a:rPr sz="1100" spc="-30" dirty="0">
                <a:solidFill>
                  <a:srgbClr val="504F51"/>
                </a:solidFill>
                <a:latin typeface="Tahoma"/>
                <a:cs typeface="Tahoma"/>
              </a:rPr>
              <a:t>Amil</a:t>
            </a:r>
            <a:endParaRPr sz="110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345"/>
              </a:spcBef>
            </a:pPr>
            <a:r>
              <a:rPr sz="1100" spc="-35" dirty="0">
                <a:solidFill>
                  <a:srgbClr val="504F51"/>
                </a:solidFill>
                <a:latin typeface="Tahoma"/>
                <a:cs typeface="Tahoma"/>
              </a:rPr>
              <a:t>Smile</a:t>
            </a:r>
            <a:endParaRPr sz="1100">
              <a:latin typeface="Tahoma"/>
              <a:cs typeface="Tahoma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5427979" y="6206438"/>
            <a:ext cx="1512570" cy="4527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400" spc="-5" dirty="0">
                <a:latin typeface="Calibri"/>
                <a:cs typeface="Calibri"/>
              </a:rPr>
              <a:t>*Demais </a:t>
            </a:r>
            <a:r>
              <a:rPr sz="1400" spc="-10" dirty="0">
                <a:latin typeface="Calibri"/>
                <a:cs typeface="Calibri"/>
              </a:rPr>
              <a:t>operadoras </a:t>
            </a:r>
            <a:r>
              <a:rPr sz="1400" spc="-30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em</a:t>
            </a:r>
            <a:r>
              <a:rPr sz="1400" spc="-25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validação</a:t>
            </a:r>
            <a:endParaRPr sz="1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</TotalTime>
  <Words>4035</Words>
  <Application>Microsoft Office PowerPoint</Application>
  <PresentationFormat>Personalizar</PresentationFormat>
  <Paragraphs>283</Paragraphs>
  <Slides>18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18</vt:i4>
      </vt:variant>
    </vt:vector>
  </HeadingPairs>
  <TitlesOfParts>
    <vt:vector size="23" baseType="lpstr">
      <vt:lpstr>Arial MT</vt:lpstr>
      <vt:lpstr>Calibri</vt:lpstr>
      <vt:lpstr>Tahoma</vt:lpstr>
      <vt:lpstr>Times New Roman</vt:lpstr>
      <vt:lpstr>Office Theme</vt:lpstr>
      <vt:lpstr>Pessoa Física</vt:lpstr>
      <vt:lpstr>1 . Principais Características</vt:lpstr>
      <vt:lpstr>1 . Principais Características</vt:lpstr>
      <vt:lpstr>2. Tipos de Planos</vt:lpstr>
      <vt:lpstr>3. Regulamento de Contratação</vt:lpstr>
      <vt:lpstr>4. Fluxode Cadastro e Validação da Proposta</vt:lpstr>
      <vt:lpstr>5. Checklist e Validação de  Documentos</vt:lpstr>
      <vt:lpstr>6. Formas de Pagamento e  Vencimento Próximas Faturas</vt:lpstr>
      <vt:lpstr>7. Regras para aproveitamento  de carências</vt:lpstr>
      <vt:lpstr>7. Aproveitamento de carências</vt:lpstr>
      <vt:lpstr>7. Operadoras disponíveis para reaproveitamento de carências</vt:lpstr>
      <vt:lpstr>7. Regras para aproveitamento  de carências</vt:lpstr>
      <vt:lpstr>7. Regras para aproveitamento  de carências</vt:lpstr>
      <vt:lpstr>8. Cadastro Para Aproveitamento de Carência</vt:lpstr>
      <vt:lpstr>9. Fluxo de Cadastro e Análise da  Declaração de Saúde</vt:lpstr>
      <vt:lpstr>10. Preenchimento da Declaração  de Saúde</vt:lpstr>
      <vt:lpstr>11. Plataformas de vendas</vt:lpstr>
      <vt:lpstr>Boas Vendas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Regras Plano Individual/Familiar.</dc:title>
  <dc:creator>Francisco Lidevanio Ferreira da Silva</dc:creator>
  <cp:lastModifiedBy>DAIANE CRISTINE MARINHO FIGUEIRA</cp:lastModifiedBy>
  <cp:revision>1</cp:revision>
  <dcterms:created xsi:type="dcterms:W3CDTF">2023-06-30T20:44:48Z</dcterms:created>
  <dcterms:modified xsi:type="dcterms:W3CDTF">2023-06-30T21:04:03Z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2023-05-04T00:00:00Z</vt:filetime>
  </property>
  <property fmtid="{D5CDD505-2E9C-101B-9397-08002B2CF9AE}" pid="3" name="Creator">
    <vt:lpwstr>Microsoft® PowerPoint® para Microsoft 365</vt:lpwstr>
  </property>
  <property fmtid="{D5CDD505-2E9C-101B-9397-08002B2CF9AE}" pid="4" name="LastSaved">
    <vt:filetime>2023-06-30T00:00:00Z</vt:filetime>
  </property>
</Properties>
</file>